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2"/>
  </p:notesMasterIdLst>
  <p:handoutMasterIdLst>
    <p:handoutMasterId r:id="rId23"/>
  </p:handoutMasterIdLst>
  <p:sldIdLst>
    <p:sldId id="312" r:id="rId2"/>
    <p:sldId id="258" r:id="rId3"/>
    <p:sldId id="295" r:id="rId4"/>
    <p:sldId id="272" r:id="rId5"/>
    <p:sldId id="289" r:id="rId6"/>
    <p:sldId id="304" r:id="rId7"/>
    <p:sldId id="303" r:id="rId8"/>
    <p:sldId id="290" r:id="rId9"/>
    <p:sldId id="273" r:id="rId10"/>
    <p:sldId id="260" r:id="rId11"/>
    <p:sldId id="259" r:id="rId12"/>
    <p:sldId id="309" r:id="rId13"/>
    <p:sldId id="275" r:id="rId14"/>
    <p:sldId id="262" r:id="rId15"/>
    <p:sldId id="276" r:id="rId16"/>
    <p:sldId id="305" r:id="rId17"/>
    <p:sldId id="310" r:id="rId18"/>
    <p:sldId id="311" r:id="rId19"/>
    <p:sldId id="313" r:id="rId20"/>
    <p:sldId id="314" r:id="rId21"/>
  </p:sldIdLst>
  <p:sldSz cx="10287000"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280">
          <p15:clr>
            <a:srgbClr val="A4A3A4"/>
          </p15:clr>
        </p15:guide>
        <p15:guide id="2" pos="3240">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990000"/>
    <a:srgbClr val="D71B07"/>
    <a:srgbClr val="00A800"/>
    <a:srgbClr val="6666FF"/>
    <a:srgbClr val="FF3300"/>
    <a:srgbClr val="FFCCFF"/>
    <a:srgbClr val="FFFF99"/>
    <a:srgbClr val="990099"/>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5507" autoAdjust="0"/>
  </p:normalViewPr>
  <p:slideViewPr>
    <p:cSldViewPr>
      <p:cViewPr varScale="1">
        <p:scale>
          <a:sx n="83" d="100"/>
          <a:sy n="83" d="100"/>
        </p:scale>
        <p:origin x="1026" y="90"/>
      </p:cViewPr>
      <p:guideLst>
        <p:guide orient="horz" pos="228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396" y="-126"/>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55650" y="742950"/>
            <a:ext cx="528955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2</a:t>
            </a:fld>
            <a:endParaRPr lang="cs-CZ" dirty="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ln/>
        </p:spPr>
      </p:sp>
      <p:sp>
        <p:nvSpPr>
          <p:cNvPr id="30723" name="Zástupný symbol pro poznámky 2"/>
          <p:cNvSpPr>
            <a:spLocks noGrp="1"/>
          </p:cNvSpPr>
          <p:nvPr>
            <p:ph type="body" idx="1"/>
          </p:nvPr>
        </p:nvSpPr>
        <p:spPr>
          <a:noFill/>
          <a:ln/>
        </p:spPr>
        <p:txBody>
          <a:bodyPr/>
          <a:lstStyle/>
          <a:p>
            <a:endParaRPr lang="cs-CZ" smtClean="0"/>
          </a:p>
        </p:txBody>
      </p:sp>
      <p:sp>
        <p:nvSpPr>
          <p:cNvPr id="30724" name="Zástupný symbol pro číslo snímku 3"/>
          <p:cNvSpPr>
            <a:spLocks noGrp="1"/>
          </p:cNvSpPr>
          <p:nvPr>
            <p:ph type="sldNum" sz="quarter" idx="5"/>
          </p:nvPr>
        </p:nvSpPr>
        <p:spPr>
          <a:noFill/>
        </p:spPr>
        <p:txBody>
          <a:bodyPr/>
          <a:lstStyle/>
          <a:p>
            <a:fld id="{8230E266-BC3E-4CDC-99D1-FCE112551CE1}" type="slidenum">
              <a:rPr lang="cs-CZ" smtClean="0"/>
              <a:pPr/>
              <a:t>11</a:t>
            </a:fld>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ln/>
        </p:spPr>
      </p:sp>
      <p:sp>
        <p:nvSpPr>
          <p:cNvPr id="31747" name="Zástupný symbol pro poznámky 2"/>
          <p:cNvSpPr>
            <a:spLocks noGrp="1"/>
          </p:cNvSpPr>
          <p:nvPr>
            <p:ph type="body" idx="1"/>
          </p:nvPr>
        </p:nvSpPr>
        <p:spPr>
          <a:noFill/>
          <a:ln/>
        </p:spPr>
        <p:txBody>
          <a:bodyPr/>
          <a:lstStyle/>
          <a:p>
            <a:endParaRPr lang="cs-CZ" smtClean="0"/>
          </a:p>
        </p:txBody>
      </p:sp>
      <p:sp>
        <p:nvSpPr>
          <p:cNvPr id="31748" name="Zástupný symbol pro číslo snímku 3"/>
          <p:cNvSpPr>
            <a:spLocks noGrp="1"/>
          </p:cNvSpPr>
          <p:nvPr>
            <p:ph type="sldNum" sz="quarter" idx="5"/>
          </p:nvPr>
        </p:nvSpPr>
        <p:spPr>
          <a:noFill/>
        </p:spPr>
        <p:txBody>
          <a:bodyPr/>
          <a:lstStyle/>
          <a:p>
            <a:fld id="{563BA8EE-150F-4AC3-9C19-F8362AA1A39B}" type="slidenum">
              <a:rPr lang="cs-CZ" smtClean="0"/>
              <a:pPr/>
              <a:t>12</a:t>
            </a:fld>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a:ln/>
        </p:spPr>
      </p:sp>
      <p:sp>
        <p:nvSpPr>
          <p:cNvPr id="32771" name="Zástupný symbol pro poznámky 2"/>
          <p:cNvSpPr>
            <a:spLocks noGrp="1"/>
          </p:cNvSpPr>
          <p:nvPr>
            <p:ph type="body" idx="1"/>
          </p:nvPr>
        </p:nvSpPr>
        <p:spPr>
          <a:noFill/>
          <a:ln/>
        </p:spPr>
        <p:txBody>
          <a:bodyPr/>
          <a:lstStyle/>
          <a:p>
            <a:endParaRPr lang="cs-CZ" dirty="0" smtClean="0"/>
          </a:p>
        </p:txBody>
      </p:sp>
      <p:sp>
        <p:nvSpPr>
          <p:cNvPr id="32772" name="Zástupný symbol pro číslo snímku 3"/>
          <p:cNvSpPr>
            <a:spLocks noGrp="1"/>
          </p:cNvSpPr>
          <p:nvPr>
            <p:ph type="sldNum" sz="quarter" idx="5"/>
          </p:nvPr>
        </p:nvSpPr>
        <p:spPr>
          <a:noFill/>
        </p:spPr>
        <p:txBody>
          <a:bodyPr/>
          <a:lstStyle/>
          <a:p>
            <a:fld id="{DC8687F6-1782-49CE-8F61-31A0FD4C54BE}" type="slidenum">
              <a:rPr lang="cs-CZ" smtClean="0"/>
              <a:pPr/>
              <a:t>13</a:t>
            </a:fld>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ln/>
        </p:spPr>
      </p:sp>
      <p:sp>
        <p:nvSpPr>
          <p:cNvPr id="33795" name="Zástupný symbol pro poznámky 2"/>
          <p:cNvSpPr>
            <a:spLocks noGrp="1"/>
          </p:cNvSpPr>
          <p:nvPr>
            <p:ph type="body" idx="1"/>
          </p:nvPr>
        </p:nvSpPr>
        <p:spPr>
          <a:noFill/>
          <a:ln/>
        </p:spPr>
        <p:txBody>
          <a:bodyPr/>
          <a:lstStyle/>
          <a:p>
            <a:endParaRPr lang="cs-CZ" sz="1050" dirty="0" smtClean="0">
              <a:latin typeface="Arial" pitchFamily="34" charset="0"/>
              <a:cs typeface="Arial" pitchFamily="34" charset="0"/>
            </a:endParaRPr>
          </a:p>
        </p:txBody>
      </p:sp>
      <p:sp>
        <p:nvSpPr>
          <p:cNvPr id="33796" name="Zástupný symbol pro číslo snímku 3"/>
          <p:cNvSpPr>
            <a:spLocks noGrp="1"/>
          </p:cNvSpPr>
          <p:nvPr>
            <p:ph type="sldNum" sz="quarter" idx="5"/>
          </p:nvPr>
        </p:nvSpPr>
        <p:spPr>
          <a:noFill/>
        </p:spPr>
        <p:txBody>
          <a:bodyPr/>
          <a:lstStyle/>
          <a:p>
            <a:fld id="{038657F1-8447-401B-8487-CA030393E5AC}" type="slidenum">
              <a:rPr lang="cs-CZ" smtClean="0"/>
              <a:pPr/>
              <a:t>14</a:t>
            </a:fld>
            <a:endParaRPr lang="cs-CZ"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8E82826-A3DE-4B0F-B771-F82CF74CC625}" type="slidenum">
              <a:rPr lang="cs-CZ" smtClean="0"/>
              <a:pPr/>
              <a:t>15</a:t>
            </a:fld>
            <a:endParaRPr lang="cs-CZ" dirty="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ln/>
        </p:spPr>
      </p:sp>
      <p:sp>
        <p:nvSpPr>
          <p:cNvPr id="35843" name="Zástupný symbol pro poznámky 2"/>
          <p:cNvSpPr>
            <a:spLocks noGrp="1"/>
          </p:cNvSpPr>
          <p:nvPr>
            <p:ph type="body" idx="1"/>
          </p:nvPr>
        </p:nvSpPr>
        <p:spPr>
          <a:noFill/>
          <a:ln/>
        </p:spPr>
        <p:txBody>
          <a:bodyPr/>
          <a:lstStyle/>
          <a:p>
            <a:endParaRPr lang="cs-CZ" dirty="0" smtClean="0"/>
          </a:p>
        </p:txBody>
      </p:sp>
      <p:sp>
        <p:nvSpPr>
          <p:cNvPr id="35844" name="Zástupný symbol pro číslo snímku 3"/>
          <p:cNvSpPr>
            <a:spLocks noGrp="1"/>
          </p:cNvSpPr>
          <p:nvPr>
            <p:ph type="sldNum" sz="quarter" idx="5"/>
          </p:nvPr>
        </p:nvSpPr>
        <p:spPr>
          <a:noFill/>
        </p:spPr>
        <p:txBody>
          <a:bodyPr/>
          <a:lstStyle/>
          <a:p>
            <a:fld id="{754ECFDB-ECB8-454F-A80D-A89FE9E5D5DB}" type="slidenum">
              <a:rPr lang="cs-CZ" smtClean="0"/>
              <a:pPr/>
              <a:t>16</a:t>
            </a:fld>
            <a:endParaRPr lang="cs-CZ"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a:ln/>
        </p:spPr>
      </p:sp>
      <p:sp>
        <p:nvSpPr>
          <p:cNvPr id="23555" name="Zástupný symbol pro poznámky 2"/>
          <p:cNvSpPr>
            <a:spLocks noGrp="1"/>
          </p:cNvSpPr>
          <p:nvPr>
            <p:ph type="body" idx="1"/>
          </p:nvPr>
        </p:nvSpPr>
        <p:spPr>
          <a:noFill/>
          <a:ln/>
        </p:spPr>
        <p:txBody>
          <a:bodyPr/>
          <a:lstStyle/>
          <a:p>
            <a:endParaRPr lang="cs-CZ" dirty="0" smtClean="0"/>
          </a:p>
        </p:txBody>
      </p:sp>
      <p:sp>
        <p:nvSpPr>
          <p:cNvPr id="23556" name="Zástupný symbol pro číslo snímku 3"/>
          <p:cNvSpPr>
            <a:spLocks noGrp="1"/>
          </p:cNvSpPr>
          <p:nvPr>
            <p:ph type="sldNum" sz="quarter" idx="5"/>
          </p:nvPr>
        </p:nvSpPr>
        <p:spPr>
          <a:noFill/>
        </p:spPr>
        <p:txBody>
          <a:bodyPr/>
          <a:lstStyle/>
          <a:p>
            <a:fld id="{19785B64-BD86-46E3-B3F6-06F807F9F30C}" type="slidenum">
              <a:rPr lang="cs-CZ" smtClean="0"/>
              <a:pPr/>
              <a:t>3</a:t>
            </a:fld>
            <a:endParaRPr lang="cs-CZ"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ln/>
        </p:spPr>
      </p:sp>
      <p:sp>
        <p:nvSpPr>
          <p:cNvPr id="24579" name="Zástupný symbol pro poznámky 2"/>
          <p:cNvSpPr>
            <a:spLocks noGrp="1"/>
          </p:cNvSpPr>
          <p:nvPr>
            <p:ph type="body" idx="1"/>
          </p:nvPr>
        </p:nvSpPr>
        <p:spPr>
          <a:noFill/>
          <a:ln/>
        </p:spPr>
        <p:txBody>
          <a:bodyPr/>
          <a:lstStyle/>
          <a:p>
            <a:endParaRPr lang="cs-CZ" dirty="0" smtClean="0"/>
          </a:p>
        </p:txBody>
      </p:sp>
      <p:sp>
        <p:nvSpPr>
          <p:cNvPr id="24580" name="Zástupný symbol pro číslo snímku 3"/>
          <p:cNvSpPr>
            <a:spLocks noGrp="1"/>
          </p:cNvSpPr>
          <p:nvPr>
            <p:ph type="sldNum" sz="quarter" idx="5"/>
          </p:nvPr>
        </p:nvSpPr>
        <p:spPr>
          <a:noFill/>
        </p:spPr>
        <p:txBody>
          <a:bodyPr/>
          <a:lstStyle/>
          <a:p>
            <a:fld id="{3E369CA8-E0A2-4FB1-9C20-9F1661A52DEC}" type="slidenum">
              <a:rPr lang="cs-CZ" smtClean="0"/>
              <a:pPr/>
              <a:t>4</a:t>
            </a:fld>
            <a:endParaRPr 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a:ln/>
        </p:spPr>
      </p:sp>
      <p:sp>
        <p:nvSpPr>
          <p:cNvPr id="25603" name="Zástupný symbol pro poznámky 2"/>
          <p:cNvSpPr>
            <a:spLocks noGrp="1"/>
          </p:cNvSpPr>
          <p:nvPr>
            <p:ph type="body" idx="1"/>
          </p:nvPr>
        </p:nvSpPr>
        <p:spPr>
          <a:noFill/>
          <a:ln/>
        </p:spPr>
        <p:txBody>
          <a:bodyPr/>
          <a:lstStyle/>
          <a:p>
            <a:endParaRPr lang="cs-CZ" dirty="0" smtClean="0"/>
          </a:p>
        </p:txBody>
      </p:sp>
      <p:sp>
        <p:nvSpPr>
          <p:cNvPr id="25604" name="Zástupný symbol pro číslo snímku 3"/>
          <p:cNvSpPr>
            <a:spLocks noGrp="1"/>
          </p:cNvSpPr>
          <p:nvPr>
            <p:ph type="sldNum" sz="quarter" idx="5"/>
          </p:nvPr>
        </p:nvSpPr>
        <p:spPr>
          <a:noFill/>
        </p:spPr>
        <p:txBody>
          <a:bodyPr/>
          <a:lstStyle/>
          <a:p>
            <a:fld id="{C7938B80-D65E-48CB-8F6A-36C6FFB0DAE8}" type="slidenum">
              <a:rPr lang="cs-CZ" smtClean="0"/>
              <a:pPr/>
              <a:t>5</a:t>
            </a:fld>
            <a:endParaRPr lang="cs-CZ"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6</a:t>
            </a:fld>
            <a:endParaRPr lang="cs-CZ"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ln/>
        </p:spPr>
      </p:sp>
      <p:sp>
        <p:nvSpPr>
          <p:cNvPr id="26627" name="Zástupný symbol pro poznámky 2"/>
          <p:cNvSpPr>
            <a:spLocks noGrp="1"/>
          </p:cNvSpPr>
          <p:nvPr>
            <p:ph type="body" idx="1"/>
          </p:nvPr>
        </p:nvSpPr>
        <p:spPr>
          <a:noFill/>
          <a:ln/>
        </p:spPr>
        <p:txBody>
          <a:bodyPr/>
          <a:lstStyle/>
          <a:p>
            <a:endParaRPr lang="cs-CZ" dirty="0" smtClean="0"/>
          </a:p>
        </p:txBody>
      </p:sp>
      <p:sp>
        <p:nvSpPr>
          <p:cNvPr id="26628" name="Zástupný symbol pro číslo snímku 3"/>
          <p:cNvSpPr>
            <a:spLocks noGrp="1"/>
          </p:cNvSpPr>
          <p:nvPr>
            <p:ph type="sldNum" sz="quarter" idx="5"/>
          </p:nvPr>
        </p:nvSpPr>
        <p:spPr>
          <a:noFill/>
        </p:spPr>
        <p:txBody>
          <a:bodyPr/>
          <a:lstStyle/>
          <a:p>
            <a:fld id="{7C27DC2A-937E-4FCC-AAFC-A78424F36788}" type="slidenum">
              <a:rPr lang="cs-CZ" smtClean="0"/>
              <a:pPr/>
              <a:t>7</a:t>
            </a:fld>
            <a:endParaRPr lang="cs-CZ"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p:cNvSpPr>
            <a:spLocks noGrp="1" noRot="1" noChangeAspect="1" noTextEdit="1"/>
          </p:cNvSpPr>
          <p:nvPr>
            <p:ph type="sldImg"/>
          </p:nvPr>
        </p:nvSpPr>
        <p:spPr>
          <a:ln/>
        </p:spPr>
      </p:sp>
      <p:sp>
        <p:nvSpPr>
          <p:cNvPr id="27651" name="Zástupný symbol pro poznámky 2"/>
          <p:cNvSpPr>
            <a:spLocks noGrp="1"/>
          </p:cNvSpPr>
          <p:nvPr>
            <p:ph type="body" idx="1"/>
          </p:nvPr>
        </p:nvSpPr>
        <p:spPr>
          <a:noFill/>
          <a:ln/>
        </p:spPr>
        <p:txBody>
          <a:bodyPr/>
          <a:lstStyle/>
          <a:p>
            <a:endParaRPr lang="cs-CZ" smtClean="0"/>
          </a:p>
        </p:txBody>
      </p:sp>
      <p:sp>
        <p:nvSpPr>
          <p:cNvPr id="27652" name="Zástupný symbol pro číslo snímku 3"/>
          <p:cNvSpPr>
            <a:spLocks noGrp="1"/>
          </p:cNvSpPr>
          <p:nvPr>
            <p:ph type="sldNum" sz="quarter" idx="5"/>
          </p:nvPr>
        </p:nvSpPr>
        <p:spPr>
          <a:noFill/>
        </p:spPr>
        <p:txBody>
          <a:bodyPr/>
          <a:lstStyle/>
          <a:p>
            <a:fld id="{37F9CF97-4255-41CF-ABEE-4D377FE67BF6}" type="slidenum">
              <a:rPr lang="cs-CZ" smtClean="0"/>
              <a:pPr/>
              <a:t>8</a:t>
            </a:fld>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ln/>
        </p:spPr>
      </p:sp>
      <p:sp>
        <p:nvSpPr>
          <p:cNvPr id="28675" name="Zástupný symbol pro poznámky 2"/>
          <p:cNvSpPr>
            <a:spLocks noGrp="1"/>
          </p:cNvSpPr>
          <p:nvPr>
            <p:ph type="body" idx="1"/>
          </p:nvPr>
        </p:nvSpPr>
        <p:spPr>
          <a:noFill/>
          <a:ln/>
        </p:spPr>
        <p:txBody>
          <a:bodyPr/>
          <a:lstStyle/>
          <a:p>
            <a:endParaRPr lang="cs-CZ" smtClean="0"/>
          </a:p>
        </p:txBody>
      </p:sp>
      <p:sp>
        <p:nvSpPr>
          <p:cNvPr id="28676" name="Zástupný symbol pro číslo snímku 3"/>
          <p:cNvSpPr>
            <a:spLocks noGrp="1"/>
          </p:cNvSpPr>
          <p:nvPr>
            <p:ph type="sldNum" sz="quarter" idx="5"/>
          </p:nvPr>
        </p:nvSpPr>
        <p:spPr>
          <a:noFill/>
        </p:spPr>
        <p:txBody>
          <a:bodyPr/>
          <a:lstStyle/>
          <a:p>
            <a:fld id="{F77E9A95-85BE-4ED6-94CB-F379B6DFE388}" type="slidenum">
              <a:rPr lang="cs-CZ" smtClean="0"/>
              <a:pPr/>
              <a:t>9</a:t>
            </a:fld>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ln/>
        </p:spPr>
      </p:sp>
      <p:sp>
        <p:nvSpPr>
          <p:cNvPr id="29699" name="Zástupný symbol pro poznámky 2"/>
          <p:cNvSpPr>
            <a:spLocks noGrp="1"/>
          </p:cNvSpPr>
          <p:nvPr>
            <p:ph type="body" idx="1"/>
          </p:nvPr>
        </p:nvSpPr>
        <p:spPr>
          <a:noFill/>
          <a:ln/>
        </p:spPr>
        <p:txBody>
          <a:bodyPr/>
          <a:lstStyle/>
          <a:p>
            <a:endParaRPr lang="cs-CZ" dirty="0" smtClean="0"/>
          </a:p>
        </p:txBody>
      </p:sp>
      <p:sp>
        <p:nvSpPr>
          <p:cNvPr id="29700" name="Zástupný symbol pro číslo snímku 3"/>
          <p:cNvSpPr>
            <a:spLocks noGrp="1"/>
          </p:cNvSpPr>
          <p:nvPr>
            <p:ph type="sldNum" sz="quarter" idx="5"/>
          </p:nvPr>
        </p:nvSpPr>
        <p:spPr>
          <a:noFill/>
        </p:spPr>
        <p:txBody>
          <a:bodyPr/>
          <a:lstStyle/>
          <a:p>
            <a:fld id="{6172F903-C95B-4E34-BF57-327F9BD2F872}" type="slidenum">
              <a:rPr lang="cs-CZ" smtClean="0"/>
              <a:pPr/>
              <a:t>10</a:t>
            </a:fld>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71525" y="2249488"/>
            <a:ext cx="8743950" cy="1550987"/>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543050" y="4102100"/>
            <a:ext cx="7200900"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29488" y="642938"/>
            <a:ext cx="2185987" cy="57912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771525" y="642938"/>
            <a:ext cx="6405563" cy="57912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71525" y="642938"/>
            <a:ext cx="8743950" cy="579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71525" y="642938"/>
            <a:ext cx="8743950" cy="12065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219700" y="20907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219700" y="43386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12800" y="4651375"/>
            <a:ext cx="8743950" cy="14382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812800" y="3068638"/>
            <a:ext cx="8743950"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219700"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4350" y="290513"/>
            <a:ext cx="9258300" cy="12065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14350" y="1620838"/>
            <a:ext cx="4545013"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14350" y="2295525"/>
            <a:ext cx="4545013"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226050" y="1620838"/>
            <a:ext cx="4546600"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226050" y="2295525"/>
            <a:ext cx="4546600"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4350" y="288925"/>
            <a:ext cx="3384550" cy="12255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022725" y="288925"/>
            <a:ext cx="5749925"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14350" y="1514475"/>
            <a:ext cx="338455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16125" y="5067300"/>
            <a:ext cx="6172200" cy="59848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016125" y="646113"/>
            <a:ext cx="6172200"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smtClean="0"/>
          </a:p>
        </p:txBody>
      </p:sp>
      <p:sp>
        <p:nvSpPr>
          <p:cNvPr id="4" name="Zástupný symbol pro text 3"/>
          <p:cNvSpPr>
            <a:spLocks noGrp="1"/>
          </p:cNvSpPr>
          <p:nvPr>
            <p:ph type="body" sz="half" idx="2"/>
          </p:nvPr>
        </p:nvSpPr>
        <p:spPr>
          <a:xfrm>
            <a:off x="2016125" y="5665788"/>
            <a:ext cx="6172200"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71525" y="642938"/>
            <a:ext cx="8743950"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smtClean="0"/>
              <a:t>Klepnutím lze upravit styl předlohy nadpisů.</a:t>
            </a:r>
          </a:p>
        </p:txBody>
      </p:sp>
      <p:sp>
        <p:nvSpPr>
          <p:cNvPr id="10243" name="Rectangle 3"/>
          <p:cNvSpPr>
            <a:spLocks noGrp="1" noChangeArrowheads="1"/>
          </p:cNvSpPr>
          <p:nvPr>
            <p:ph type="body" idx="1"/>
          </p:nvPr>
        </p:nvSpPr>
        <p:spPr bwMode="auto">
          <a:xfrm>
            <a:off x="771525" y="2090738"/>
            <a:ext cx="8743950"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771525"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514725" y="6596063"/>
            <a:ext cx="3257550"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72350"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13" Type="http://schemas.openxmlformats.org/officeDocument/2006/relationships/image" Target="../media/image577.emf"/><Relationship Id="rId18" Type="http://schemas.openxmlformats.org/officeDocument/2006/relationships/image" Target="../media/image582.emf"/><Relationship Id="rId26" Type="http://schemas.openxmlformats.org/officeDocument/2006/relationships/image" Target="../media/image590.emf"/><Relationship Id="rId39" Type="http://schemas.openxmlformats.org/officeDocument/2006/relationships/image" Target="../media/image603.emf"/><Relationship Id="rId21" Type="http://schemas.openxmlformats.org/officeDocument/2006/relationships/image" Target="../media/image585.emf"/><Relationship Id="rId34" Type="http://schemas.openxmlformats.org/officeDocument/2006/relationships/image" Target="../media/image598.emf"/><Relationship Id="rId42" Type="http://schemas.openxmlformats.org/officeDocument/2006/relationships/image" Target="../media/image606.emf"/><Relationship Id="rId47" Type="http://schemas.openxmlformats.org/officeDocument/2006/relationships/image" Target="../media/image611.emf"/><Relationship Id="rId50" Type="http://schemas.openxmlformats.org/officeDocument/2006/relationships/image" Target="../media/image614.emf"/><Relationship Id="rId55" Type="http://schemas.openxmlformats.org/officeDocument/2006/relationships/image" Target="../media/image619.emf"/><Relationship Id="rId63" Type="http://schemas.openxmlformats.org/officeDocument/2006/relationships/image" Target="../media/image627.emf"/><Relationship Id="rId7" Type="http://schemas.openxmlformats.org/officeDocument/2006/relationships/image" Target="../media/image571.emf"/><Relationship Id="rId2" Type="http://schemas.openxmlformats.org/officeDocument/2006/relationships/notesSlide" Target="../notesSlides/notesSlide9.xml"/><Relationship Id="rId16" Type="http://schemas.openxmlformats.org/officeDocument/2006/relationships/image" Target="../media/image580.emf"/><Relationship Id="rId20" Type="http://schemas.openxmlformats.org/officeDocument/2006/relationships/image" Target="../media/image584.emf"/><Relationship Id="rId29" Type="http://schemas.openxmlformats.org/officeDocument/2006/relationships/image" Target="../media/image593.emf"/><Relationship Id="rId41" Type="http://schemas.openxmlformats.org/officeDocument/2006/relationships/image" Target="../media/image605.emf"/><Relationship Id="rId54" Type="http://schemas.openxmlformats.org/officeDocument/2006/relationships/image" Target="../media/image618.emf"/><Relationship Id="rId62" Type="http://schemas.openxmlformats.org/officeDocument/2006/relationships/image" Target="../media/image626.emf"/><Relationship Id="rId1" Type="http://schemas.openxmlformats.org/officeDocument/2006/relationships/slideLayout" Target="../slideLayouts/slideLayout7.xml"/><Relationship Id="rId6" Type="http://schemas.openxmlformats.org/officeDocument/2006/relationships/image" Target="../media/image570.png"/><Relationship Id="rId11" Type="http://schemas.openxmlformats.org/officeDocument/2006/relationships/image" Target="../media/image575.emf"/><Relationship Id="rId24" Type="http://schemas.openxmlformats.org/officeDocument/2006/relationships/image" Target="../media/image588.emf"/><Relationship Id="rId32" Type="http://schemas.openxmlformats.org/officeDocument/2006/relationships/image" Target="../media/image596.emf"/><Relationship Id="rId37" Type="http://schemas.openxmlformats.org/officeDocument/2006/relationships/image" Target="../media/image601.emf"/><Relationship Id="rId40" Type="http://schemas.openxmlformats.org/officeDocument/2006/relationships/image" Target="../media/image604.emf"/><Relationship Id="rId45" Type="http://schemas.openxmlformats.org/officeDocument/2006/relationships/image" Target="../media/image609.emf"/><Relationship Id="rId53" Type="http://schemas.openxmlformats.org/officeDocument/2006/relationships/image" Target="../media/image617.emf"/><Relationship Id="rId58" Type="http://schemas.openxmlformats.org/officeDocument/2006/relationships/image" Target="../media/image622.emf"/><Relationship Id="rId66" Type="http://schemas.openxmlformats.org/officeDocument/2006/relationships/image" Target="../media/image630.emf"/><Relationship Id="rId5" Type="http://schemas.openxmlformats.org/officeDocument/2006/relationships/image" Target="../media/image569.jpeg"/><Relationship Id="rId15" Type="http://schemas.openxmlformats.org/officeDocument/2006/relationships/image" Target="../media/image579.emf"/><Relationship Id="rId23" Type="http://schemas.openxmlformats.org/officeDocument/2006/relationships/image" Target="../media/image587.emf"/><Relationship Id="rId28" Type="http://schemas.openxmlformats.org/officeDocument/2006/relationships/image" Target="../media/image592.emf"/><Relationship Id="rId36" Type="http://schemas.openxmlformats.org/officeDocument/2006/relationships/image" Target="../media/image600.emf"/><Relationship Id="rId49" Type="http://schemas.openxmlformats.org/officeDocument/2006/relationships/image" Target="../media/image613.emf"/><Relationship Id="rId57" Type="http://schemas.openxmlformats.org/officeDocument/2006/relationships/image" Target="../media/image621.emf"/><Relationship Id="rId61" Type="http://schemas.openxmlformats.org/officeDocument/2006/relationships/image" Target="../media/image625.emf"/><Relationship Id="rId10" Type="http://schemas.openxmlformats.org/officeDocument/2006/relationships/image" Target="../media/image574.emf"/><Relationship Id="rId19" Type="http://schemas.openxmlformats.org/officeDocument/2006/relationships/image" Target="../media/image583.emf"/><Relationship Id="rId31" Type="http://schemas.openxmlformats.org/officeDocument/2006/relationships/image" Target="../media/image595.emf"/><Relationship Id="rId44" Type="http://schemas.openxmlformats.org/officeDocument/2006/relationships/image" Target="../media/image608.emf"/><Relationship Id="rId52" Type="http://schemas.openxmlformats.org/officeDocument/2006/relationships/image" Target="../media/image616.emf"/><Relationship Id="rId60" Type="http://schemas.openxmlformats.org/officeDocument/2006/relationships/image" Target="../media/image624.emf"/><Relationship Id="rId65" Type="http://schemas.openxmlformats.org/officeDocument/2006/relationships/image" Target="../media/image629.emf"/><Relationship Id="rId4" Type="http://schemas.openxmlformats.org/officeDocument/2006/relationships/image" Target="../media/image568.png"/><Relationship Id="rId9" Type="http://schemas.openxmlformats.org/officeDocument/2006/relationships/image" Target="../media/image573.emf"/><Relationship Id="rId14" Type="http://schemas.openxmlformats.org/officeDocument/2006/relationships/image" Target="../media/image578.emf"/><Relationship Id="rId22" Type="http://schemas.openxmlformats.org/officeDocument/2006/relationships/image" Target="../media/image586.emf"/><Relationship Id="rId27" Type="http://schemas.openxmlformats.org/officeDocument/2006/relationships/image" Target="../media/image591.emf"/><Relationship Id="rId30" Type="http://schemas.openxmlformats.org/officeDocument/2006/relationships/image" Target="../media/image594.emf"/><Relationship Id="rId35" Type="http://schemas.openxmlformats.org/officeDocument/2006/relationships/image" Target="../media/image599.emf"/><Relationship Id="rId43" Type="http://schemas.openxmlformats.org/officeDocument/2006/relationships/image" Target="../media/image607.emf"/><Relationship Id="rId48" Type="http://schemas.openxmlformats.org/officeDocument/2006/relationships/image" Target="../media/image612.emf"/><Relationship Id="rId56" Type="http://schemas.openxmlformats.org/officeDocument/2006/relationships/image" Target="../media/image620.emf"/><Relationship Id="rId64" Type="http://schemas.openxmlformats.org/officeDocument/2006/relationships/image" Target="../media/image628.emf"/><Relationship Id="rId8" Type="http://schemas.openxmlformats.org/officeDocument/2006/relationships/image" Target="../media/image572.emf"/><Relationship Id="rId51" Type="http://schemas.openxmlformats.org/officeDocument/2006/relationships/image" Target="../media/image615.emf"/><Relationship Id="rId3" Type="http://schemas.openxmlformats.org/officeDocument/2006/relationships/image" Target="../media/image567.png"/><Relationship Id="rId12" Type="http://schemas.openxmlformats.org/officeDocument/2006/relationships/image" Target="../media/image576.emf"/><Relationship Id="rId17" Type="http://schemas.openxmlformats.org/officeDocument/2006/relationships/image" Target="../media/image581.emf"/><Relationship Id="rId25" Type="http://schemas.openxmlformats.org/officeDocument/2006/relationships/image" Target="../media/image589.emf"/><Relationship Id="rId33" Type="http://schemas.openxmlformats.org/officeDocument/2006/relationships/image" Target="../media/image597.emf"/><Relationship Id="rId38" Type="http://schemas.openxmlformats.org/officeDocument/2006/relationships/image" Target="../media/image602.emf"/><Relationship Id="rId46" Type="http://schemas.openxmlformats.org/officeDocument/2006/relationships/image" Target="../media/image610.emf"/><Relationship Id="rId59" Type="http://schemas.openxmlformats.org/officeDocument/2006/relationships/image" Target="../media/image623.emf"/></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3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33.png"/><Relationship Id="rId4" Type="http://schemas.openxmlformats.org/officeDocument/2006/relationships/image" Target="../media/image632.jpeg"/></Relationships>
</file>

<file path=ppt/slides/_rels/slide13.xml.rels><?xml version="1.0" encoding="UTF-8" standalone="yes"?>
<Relationships xmlns="http://schemas.openxmlformats.org/package/2006/relationships"><Relationship Id="rId3" Type="http://schemas.openxmlformats.org/officeDocument/2006/relationships/image" Target="../media/image63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639.emf"/><Relationship Id="rId13" Type="http://schemas.openxmlformats.org/officeDocument/2006/relationships/image" Target="../media/image644.emf"/><Relationship Id="rId18" Type="http://schemas.openxmlformats.org/officeDocument/2006/relationships/image" Target="../media/image649.emf"/><Relationship Id="rId26" Type="http://schemas.openxmlformats.org/officeDocument/2006/relationships/image" Target="../media/image657.emf"/><Relationship Id="rId39" Type="http://schemas.openxmlformats.org/officeDocument/2006/relationships/image" Target="../media/image670.emf"/><Relationship Id="rId3" Type="http://schemas.openxmlformats.org/officeDocument/2006/relationships/image" Target="../media/image635.jpeg"/><Relationship Id="rId21" Type="http://schemas.openxmlformats.org/officeDocument/2006/relationships/image" Target="../media/image652.emf"/><Relationship Id="rId34" Type="http://schemas.openxmlformats.org/officeDocument/2006/relationships/image" Target="../media/image665.emf"/><Relationship Id="rId42" Type="http://schemas.openxmlformats.org/officeDocument/2006/relationships/image" Target="../media/image673.emf"/><Relationship Id="rId7" Type="http://schemas.openxmlformats.org/officeDocument/2006/relationships/image" Target="../media/image638.emf"/><Relationship Id="rId12" Type="http://schemas.openxmlformats.org/officeDocument/2006/relationships/image" Target="../media/image643.emf"/><Relationship Id="rId17" Type="http://schemas.openxmlformats.org/officeDocument/2006/relationships/image" Target="../media/image648.emf"/><Relationship Id="rId25" Type="http://schemas.openxmlformats.org/officeDocument/2006/relationships/image" Target="../media/image656.emf"/><Relationship Id="rId33" Type="http://schemas.openxmlformats.org/officeDocument/2006/relationships/image" Target="../media/image664.emf"/><Relationship Id="rId38" Type="http://schemas.openxmlformats.org/officeDocument/2006/relationships/image" Target="../media/image669.emf"/><Relationship Id="rId2" Type="http://schemas.openxmlformats.org/officeDocument/2006/relationships/notesSlide" Target="../notesSlides/notesSlide13.xml"/><Relationship Id="rId16" Type="http://schemas.openxmlformats.org/officeDocument/2006/relationships/image" Target="../media/image647.emf"/><Relationship Id="rId20" Type="http://schemas.openxmlformats.org/officeDocument/2006/relationships/image" Target="../media/image651.emf"/><Relationship Id="rId29" Type="http://schemas.openxmlformats.org/officeDocument/2006/relationships/image" Target="../media/image660.emf"/><Relationship Id="rId41" Type="http://schemas.openxmlformats.org/officeDocument/2006/relationships/image" Target="../media/image672.emf"/><Relationship Id="rId1" Type="http://schemas.openxmlformats.org/officeDocument/2006/relationships/slideLayout" Target="../slideLayouts/slideLayout7.xml"/><Relationship Id="rId6" Type="http://schemas.openxmlformats.org/officeDocument/2006/relationships/image" Target="../media/image637.png"/><Relationship Id="rId11" Type="http://schemas.openxmlformats.org/officeDocument/2006/relationships/image" Target="../media/image642.emf"/><Relationship Id="rId24" Type="http://schemas.openxmlformats.org/officeDocument/2006/relationships/image" Target="../media/image655.emf"/><Relationship Id="rId32" Type="http://schemas.openxmlformats.org/officeDocument/2006/relationships/image" Target="../media/image663.emf"/><Relationship Id="rId37" Type="http://schemas.openxmlformats.org/officeDocument/2006/relationships/image" Target="../media/image668.emf"/><Relationship Id="rId40" Type="http://schemas.openxmlformats.org/officeDocument/2006/relationships/image" Target="../media/image671.emf"/><Relationship Id="rId5" Type="http://schemas.openxmlformats.org/officeDocument/2006/relationships/image" Target="../media/image636.jpeg"/><Relationship Id="rId15" Type="http://schemas.openxmlformats.org/officeDocument/2006/relationships/image" Target="../media/image646.emf"/><Relationship Id="rId23" Type="http://schemas.openxmlformats.org/officeDocument/2006/relationships/image" Target="../media/image654.emf"/><Relationship Id="rId28" Type="http://schemas.openxmlformats.org/officeDocument/2006/relationships/image" Target="../media/image659.emf"/><Relationship Id="rId36" Type="http://schemas.openxmlformats.org/officeDocument/2006/relationships/image" Target="../media/image667.emf"/><Relationship Id="rId10" Type="http://schemas.openxmlformats.org/officeDocument/2006/relationships/image" Target="../media/image641.emf"/><Relationship Id="rId19" Type="http://schemas.openxmlformats.org/officeDocument/2006/relationships/image" Target="../media/image650.emf"/><Relationship Id="rId31" Type="http://schemas.openxmlformats.org/officeDocument/2006/relationships/image" Target="../media/image662.emf"/><Relationship Id="rId44" Type="http://schemas.openxmlformats.org/officeDocument/2006/relationships/image" Target="../media/image675.emf"/><Relationship Id="rId4" Type="http://schemas.openxmlformats.org/officeDocument/2006/relationships/image" Target="../media/image274.jpeg"/><Relationship Id="rId9" Type="http://schemas.openxmlformats.org/officeDocument/2006/relationships/image" Target="../media/image640.emf"/><Relationship Id="rId14" Type="http://schemas.openxmlformats.org/officeDocument/2006/relationships/image" Target="../media/image645.emf"/><Relationship Id="rId22" Type="http://schemas.openxmlformats.org/officeDocument/2006/relationships/image" Target="../media/image653.emf"/><Relationship Id="rId27" Type="http://schemas.openxmlformats.org/officeDocument/2006/relationships/image" Target="../media/image658.emf"/><Relationship Id="rId30" Type="http://schemas.openxmlformats.org/officeDocument/2006/relationships/image" Target="../media/image661.emf"/><Relationship Id="rId35" Type="http://schemas.openxmlformats.org/officeDocument/2006/relationships/image" Target="../media/image666.emf"/><Relationship Id="rId43" Type="http://schemas.openxmlformats.org/officeDocument/2006/relationships/image" Target="../media/image674.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681.emf"/><Relationship Id="rId13" Type="http://schemas.openxmlformats.org/officeDocument/2006/relationships/image" Target="../media/image686.emf"/><Relationship Id="rId3" Type="http://schemas.openxmlformats.org/officeDocument/2006/relationships/image" Target="../media/image676.png"/><Relationship Id="rId7" Type="http://schemas.openxmlformats.org/officeDocument/2006/relationships/image" Target="../media/image680.png"/><Relationship Id="rId12" Type="http://schemas.openxmlformats.org/officeDocument/2006/relationships/image" Target="../media/image685.emf"/><Relationship Id="rId17" Type="http://schemas.openxmlformats.org/officeDocument/2006/relationships/image" Target="../media/image690.emf"/><Relationship Id="rId2" Type="http://schemas.openxmlformats.org/officeDocument/2006/relationships/notesSlide" Target="../notesSlides/notesSlide15.xml"/><Relationship Id="rId16" Type="http://schemas.openxmlformats.org/officeDocument/2006/relationships/image" Target="../media/image689.emf"/><Relationship Id="rId1" Type="http://schemas.openxmlformats.org/officeDocument/2006/relationships/slideLayout" Target="../slideLayouts/slideLayout12.xml"/><Relationship Id="rId6" Type="http://schemas.openxmlformats.org/officeDocument/2006/relationships/image" Target="../media/image679.png"/><Relationship Id="rId11" Type="http://schemas.openxmlformats.org/officeDocument/2006/relationships/image" Target="../media/image684.emf"/><Relationship Id="rId5" Type="http://schemas.openxmlformats.org/officeDocument/2006/relationships/image" Target="../media/image678.jpeg"/><Relationship Id="rId15" Type="http://schemas.openxmlformats.org/officeDocument/2006/relationships/image" Target="../media/image688.emf"/><Relationship Id="rId10" Type="http://schemas.openxmlformats.org/officeDocument/2006/relationships/image" Target="../media/image683.emf"/><Relationship Id="rId4" Type="http://schemas.openxmlformats.org/officeDocument/2006/relationships/image" Target="../media/image677.png"/><Relationship Id="rId9" Type="http://schemas.openxmlformats.org/officeDocument/2006/relationships/image" Target="../media/image682.emf"/><Relationship Id="rId14" Type="http://schemas.openxmlformats.org/officeDocument/2006/relationships/image" Target="../media/image687.emf"/></Relationships>
</file>

<file path=ppt/slides/_rels/slide17.xml.rels><?xml version="1.0" encoding="UTF-8" standalone="yes"?>
<Relationships xmlns="http://schemas.openxmlformats.org/package/2006/relationships"><Relationship Id="rId3" Type="http://schemas.openxmlformats.org/officeDocument/2006/relationships/image" Target="../media/image692.png"/><Relationship Id="rId2" Type="http://schemas.openxmlformats.org/officeDocument/2006/relationships/image" Target="../media/image691.png"/><Relationship Id="rId1" Type="http://schemas.openxmlformats.org/officeDocument/2006/relationships/slideLayout" Target="../slideLayouts/slideLayout12.xml"/><Relationship Id="rId5" Type="http://schemas.openxmlformats.org/officeDocument/2006/relationships/image" Target="../media/image694.jpeg"/><Relationship Id="rId4" Type="http://schemas.openxmlformats.org/officeDocument/2006/relationships/image" Target="../media/image693.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95.jpeg"/><Relationship Id="rId7" Type="http://schemas.openxmlformats.org/officeDocument/2006/relationships/image" Target="../media/image699.png"/><Relationship Id="rId2" Type="http://schemas.openxmlformats.org/officeDocument/2006/relationships/image" Target="../media/image492.jpeg"/><Relationship Id="rId1" Type="http://schemas.openxmlformats.org/officeDocument/2006/relationships/slideLayout" Target="../slideLayouts/slideLayout12.xml"/><Relationship Id="rId6" Type="http://schemas.openxmlformats.org/officeDocument/2006/relationships/image" Target="../media/image698.png"/><Relationship Id="rId5" Type="http://schemas.openxmlformats.org/officeDocument/2006/relationships/image" Target="../media/image697.jpeg"/><Relationship Id="rId4" Type="http://schemas.openxmlformats.org/officeDocument/2006/relationships/image" Target="../media/image696.jpeg"/></Relationships>
</file>

<file path=ppt/slides/_rels/slide19.xml.rels><?xml version="1.0" encoding="UTF-8" standalone="yes"?>
<Relationships xmlns="http://schemas.openxmlformats.org/package/2006/relationships"><Relationship Id="rId3" Type="http://schemas.openxmlformats.org/officeDocument/2006/relationships/image" Target="../media/image701.png"/><Relationship Id="rId2" Type="http://schemas.openxmlformats.org/officeDocument/2006/relationships/image" Target="../media/image700.jpeg"/><Relationship Id="rId1" Type="http://schemas.openxmlformats.org/officeDocument/2006/relationships/slideLayout" Target="../slideLayouts/slideLayout12.xml"/><Relationship Id="rId4" Type="http://schemas.openxmlformats.org/officeDocument/2006/relationships/image" Target="../media/image702.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hyperlink" Target="http://www.izolace-beran.cz/index.php?lg=cz" TargetMode="External"/><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gif"/></Relationships>
</file>

<file path=ppt/slides/_rels/slide4.xml.rels><?xml version="1.0" encoding="UTF-8" standalone="yes"?>
<Relationships xmlns="http://schemas.openxmlformats.org/package/2006/relationships"><Relationship Id="rId13" Type="http://schemas.openxmlformats.org/officeDocument/2006/relationships/image" Target="../media/image38.emf"/><Relationship Id="rId18" Type="http://schemas.openxmlformats.org/officeDocument/2006/relationships/image" Target="../media/image43.emf"/><Relationship Id="rId26" Type="http://schemas.openxmlformats.org/officeDocument/2006/relationships/image" Target="../media/image51.emf"/><Relationship Id="rId39" Type="http://schemas.openxmlformats.org/officeDocument/2006/relationships/image" Target="../media/image64.emf"/><Relationship Id="rId21" Type="http://schemas.openxmlformats.org/officeDocument/2006/relationships/image" Target="../media/image46.emf"/><Relationship Id="rId34" Type="http://schemas.openxmlformats.org/officeDocument/2006/relationships/image" Target="../media/image59.emf"/><Relationship Id="rId42" Type="http://schemas.openxmlformats.org/officeDocument/2006/relationships/image" Target="../media/image67.emf"/><Relationship Id="rId47" Type="http://schemas.openxmlformats.org/officeDocument/2006/relationships/image" Target="../media/image72.emf"/><Relationship Id="rId50" Type="http://schemas.openxmlformats.org/officeDocument/2006/relationships/image" Target="../media/image75.emf"/><Relationship Id="rId55" Type="http://schemas.openxmlformats.org/officeDocument/2006/relationships/image" Target="../media/image80.emf"/><Relationship Id="rId63" Type="http://schemas.openxmlformats.org/officeDocument/2006/relationships/image" Target="../media/image88.emf"/><Relationship Id="rId68" Type="http://schemas.openxmlformats.org/officeDocument/2006/relationships/image" Target="../media/image93.emf"/><Relationship Id="rId76" Type="http://schemas.openxmlformats.org/officeDocument/2006/relationships/image" Target="../media/image101.emf"/><Relationship Id="rId7" Type="http://schemas.openxmlformats.org/officeDocument/2006/relationships/image" Target="../media/image32.emf"/><Relationship Id="rId71" Type="http://schemas.openxmlformats.org/officeDocument/2006/relationships/image" Target="../media/image96.emf"/><Relationship Id="rId2" Type="http://schemas.openxmlformats.org/officeDocument/2006/relationships/notesSlide" Target="../notesSlides/notesSlide3.xml"/><Relationship Id="rId16" Type="http://schemas.openxmlformats.org/officeDocument/2006/relationships/image" Target="../media/image41.emf"/><Relationship Id="rId29" Type="http://schemas.openxmlformats.org/officeDocument/2006/relationships/image" Target="../media/image54.emf"/><Relationship Id="rId11" Type="http://schemas.openxmlformats.org/officeDocument/2006/relationships/image" Target="../media/image36.emf"/><Relationship Id="rId24" Type="http://schemas.openxmlformats.org/officeDocument/2006/relationships/image" Target="../media/image49.emf"/><Relationship Id="rId32" Type="http://schemas.openxmlformats.org/officeDocument/2006/relationships/image" Target="../media/image57.emf"/><Relationship Id="rId37" Type="http://schemas.openxmlformats.org/officeDocument/2006/relationships/image" Target="../media/image62.emf"/><Relationship Id="rId40" Type="http://schemas.openxmlformats.org/officeDocument/2006/relationships/image" Target="../media/image65.emf"/><Relationship Id="rId45" Type="http://schemas.openxmlformats.org/officeDocument/2006/relationships/image" Target="../media/image70.emf"/><Relationship Id="rId53" Type="http://schemas.openxmlformats.org/officeDocument/2006/relationships/image" Target="../media/image78.emf"/><Relationship Id="rId58" Type="http://schemas.openxmlformats.org/officeDocument/2006/relationships/image" Target="../media/image83.emf"/><Relationship Id="rId66" Type="http://schemas.openxmlformats.org/officeDocument/2006/relationships/image" Target="../media/image91.emf"/><Relationship Id="rId74" Type="http://schemas.openxmlformats.org/officeDocument/2006/relationships/image" Target="../media/image99.emf"/><Relationship Id="rId79" Type="http://schemas.openxmlformats.org/officeDocument/2006/relationships/image" Target="../media/image104.emf"/><Relationship Id="rId5" Type="http://schemas.openxmlformats.org/officeDocument/2006/relationships/image" Target="../media/image30.emf"/><Relationship Id="rId61" Type="http://schemas.openxmlformats.org/officeDocument/2006/relationships/image" Target="../media/image86.emf"/><Relationship Id="rId10" Type="http://schemas.openxmlformats.org/officeDocument/2006/relationships/image" Target="../media/image35.emf"/><Relationship Id="rId19" Type="http://schemas.openxmlformats.org/officeDocument/2006/relationships/image" Target="../media/image44.emf"/><Relationship Id="rId31" Type="http://schemas.openxmlformats.org/officeDocument/2006/relationships/image" Target="../media/image56.emf"/><Relationship Id="rId44" Type="http://schemas.openxmlformats.org/officeDocument/2006/relationships/image" Target="../media/image69.emf"/><Relationship Id="rId52" Type="http://schemas.openxmlformats.org/officeDocument/2006/relationships/image" Target="../media/image77.emf"/><Relationship Id="rId60" Type="http://schemas.openxmlformats.org/officeDocument/2006/relationships/image" Target="../media/image85.emf"/><Relationship Id="rId65" Type="http://schemas.openxmlformats.org/officeDocument/2006/relationships/image" Target="../media/image90.emf"/><Relationship Id="rId73" Type="http://schemas.openxmlformats.org/officeDocument/2006/relationships/image" Target="../media/image98.emf"/><Relationship Id="rId78" Type="http://schemas.openxmlformats.org/officeDocument/2006/relationships/image" Target="../media/image103.emf"/><Relationship Id="rId81" Type="http://schemas.openxmlformats.org/officeDocument/2006/relationships/image" Target="../media/image106.emf"/><Relationship Id="rId4" Type="http://schemas.openxmlformats.org/officeDocument/2006/relationships/image" Target="../media/image29.emf"/><Relationship Id="rId9" Type="http://schemas.openxmlformats.org/officeDocument/2006/relationships/image" Target="../media/image34.emf"/><Relationship Id="rId14" Type="http://schemas.openxmlformats.org/officeDocument/2006/relationships/image" Target="../media/image39.emf"/><Relationship Id="rId22" Type="http://schemas.openxmlformats.org/officeDocument/2006/relationships/image" Target="../media/image47.emf"/><Relationship Id="rId27" Type="http://schemas.openxmlformats.org/officeDocument/2006/relationships/image" Target="../media/image52.emf"/><Relationship Id="rId30" Type="http://schemas.openxmlformats.org/officeDocument/2006/relationships/image" Target="../media/image55.emf"/><Relationship Id="rId35" Type="http://schemas.openxmlformats.org/officeDocument/2006/relationships/image" Target="../media/image60.emf"/><Relationship Id="rId43" Type="http://schemas.openxmlformats.org/officeDocument/2006/relationships/image" Target="../media/image68.emf"/><Relationship Id="rId48" Type="http://schemas.openxmlformats.org/officeDocument/2006/relationships/image" Target="../media/image73.emf"/><Relationship Id="rId56" Type="http://schemas.openxmlformats.org/officeDocument/2006/relationships/image" Target="../media/image81.emf"/><Relationship Id="rId64" Type="http://schemas.openxmlformats.org/officeDocument/2006/relationships/image" Target="../media/image89.emf"/><Relationship Id="rId69" Type="http://schemas.openxmlformats.org/officeDocument/2006/relationships/image" Target="../media/image94.emf"/><Relationship Id="rId77" Type="http://schemas.openxmlformats.org/officeDocument/2006/relationships/image" Target="../media/image102.emf"/><Relationship Id="rId8" Type="http://schemas.openxmlformats.org/officeDocument/2006/relationships/image" Target="../media/image33.emf"/><Relationship Id="rId51" Type="http://schemas.openxmlformats.org/officeDocument/2006/relationships/image" Target="../media/image76.emf"/><Relationship Id="rId72" Type="http://schemas.openxmlformats.org/officeDocument/2006/relationships/image" Target="../media/image97.emf"/><Relationship Id="rId80" Type="http://schemas.openxmlformats.org/officeDocument/2006/relationships/image" Target="../media/image105.emf"/><Relationship Id="rId3" Type="http://schemas.openxmlformats.org/officeDocument/2006/relationships/image" Target="../media/image28.jpeg"/><Relationship Id="rId12" Type="http://schemas.openxmlformats.org/officeDocument/2006/relationships/image" Target="../media/image37.emf"/><Relationship Id="rId17" Type="http://schemas.openxmlformats.org/officeDocument/2006/relationships/image" Target="../media/image42.emf"/><Relationship Id="rId25" Type="http://schemas.openxmlformats.org/officeDocument/2006/relationships/image" Target="../media/image50.emf"/><Relationship Id="rId33" Type="http://schemas.openxmlformats.org/officeDocument/2006/relationships/image" Target="../media/image58.emf"/><Relationship Id="rId38" Type="http://schemas.openxmlformats.org/officeDocument/2006/relationships/image" Target="../media/image63.emf"/><Relationship Id="rId46" Type="http://schemas.openxmlformats.org/officeDocument/2006/relationships/image" Target="../media/image71.emf"/><Relationship Id="rId59" Type="http://schemas.openxmlformats.org/officeDocument/2006/relationships/image" Target="../media/image84.emf"/><Relationship Id="rId67" Type="http://schemas.openxmlformats.org/officeDocument/2006/relationships/image" Target="../media/image92.emf"/><Relationship Id="rId20" Type="http://schemas.openxmlformats.org/officeDocument/2006/relationships/image" Target="../media/image45.emf"/><Relationship Id="rId41" Type="http://schemas.openxmlformats.org/officeDocument/2006/relationships/image" Target="../media/image66.emf"/><Relationship Id="rId54" Type="http://schemas.openxmlformats.org/officeDocument/2006/relationships/image" Target="../media/image79.emf"/><Relationship Id="rId62" Type="http://schemas.openxmlformats.org/officeDocument/2006/relationships/image" Target="../media/image87.emf"/><Relationship Id="rId70" Type="http://schemas.openxmlformats.org/officeDocument/2006/relationships/image" Target="../media/image95.emf"/><Relationship Id="rId75" Type="http://schemas.openxmlformats.org/officeDocument/2006/relationships/image" Target="../media/image100.emf"/><Relationship Id="rId1" Type="http://schemas.openxmlformats.org/officeDocument/2006/relationships/slideLayout" Target="../slideLayouts/slideLayout4.xml"/><Relationship Id="rId6" Type="http://schemas.openxmlformats.org/officeDocument/2006/relationships/image" Target="../media/image31.emf"/><Relationship Id="rId15" Type="http://schemas.openxmlformats.org/officeDocument/2006/relationships/image" Target="../media/image40.emf"/><Relationship Id="rId23" Type="http://schemas.openxmlformats.org/officeDocument/2006/relationships/image" Target="../media/image48.emf"/><Relationship Id="rId28" Type="http://schemas.openxmlformats.org/officeDocument/2006/relationships/image" Target="../media/image53.emf"/><Relationship Id="rId36" Type="http://schemas.openxmlformats.org/officeDocument/2006/relationships/image" Target="../media/image61.emf"/><Relationship Id="rId49" Type="http://schemas.openxmlformats.org/officeDocument/2006/relationships/image" Target="../media/image74.emf"/><Relationship Id="rId57" Type="http://schemas.openxmlformats.org/officeDocument/2006/relationships/image" Target="../media/image82.emf"/></Relationships>
</file>

<file path=ppt/slides/_rels/slide5.xml.rels><?xml version="1.0" encoding="UTF-8" standalone="yes"?>
<Relationships xmlns="http://schemas.openxmlformats.org/package/2006/relationships"><Relationship Id="rId26" Type="http://schemas.openxmlformats.org/officeDocument/2006/relationships/image" Target="../media/image130.emf"/><Relationship Id="rId117" Type="http://schemas.openxmlformats.org/officeDocument/2006/relationships/image" Target="../media/image221.emf"/><Relationship Id="rId21" Type="http://schemas.openxmlformats.org/officeDocument/2006/relationships/image" Target="../media/image125.emf"/><Relationship Id="rId42" Type="http://schemas.openxmlformats.org/officeDocument/2006/relationships/image" Target="../media/image146.emf"/><Relationship Id="rId47" Type="http://schemas.openxmlformats.org/officeDocument/2006/relationships/image" Target="../media/image151.emf"/><Relationship Id="rId63" Type="http://schemas.openxmlformats.org/officeDocument/2006/relationships/image" Target="../media/image167.emf"/><Relationship Id="rId68" Type="http://schemas.openxmlformats.org/officeDocument/2006/relationships/image" Target="../media/image172.emf"/><Relationship Id="rId84" Type="http://schemas.openxmlformats.org/officeDocument/2006/relationships/image" Target="../media/image188.emf"/><Relationship Id="rId89" Type="http://schemas.openxmlformats.org/officeDocument/2006/relationships/image" Target="../media/image193.emf"/><Relationship Id="rId112" Type="http://schemas.openxmlformats.org/officeDocument/2006/relationships/image" Target="../media/image216.emf"/><Relationship Id="rId133" Type="http://schemas.openxmlformats.org/officeDocument/2006/relationships/image" Target="../media/image237.emf"/><Relationship Id="rId138" Type="http://schemas.openxmlformats.org/officeDocument/2006/relationships/image" Target="../media/image242.emf"/><Relationship Id="rId154" Type="http://schemas.openxmlformats.org/officeDocument/2006/relationships/image" Target="../media/image258.emf"/><Relationship Id="rId159" Type="http://schemas.openxmlformats.org/officeDocument/2006/relationships/image" Target="../media/image263.emf"/><Relationship Id="rId16" Type="http://schemas.openxmlformats.org/officeDocument/2006/relationships/image" Target="../media/image120.emf"/><Relationship Id="rId107" Type="http://schemas.openxmlformats.org/officeDocument/2006/relationships/image" Target="../media/image211.emf"/><Relationship Id="rId11" Type="http://schemas.openxmlformats.org/officeDocument/2006/relationships/image" Target="../media/image115.emf"/><Relationship Id="rId32" Type="http://schemas.openxmlformats.org/officeDocument/2006/relationships/image" Target="../media/image136.emf"/><Relationship Id="rId37" Type="http://schemas.openxmlformats.org/officeDocument/2006/relationships/image" Target="../media/image141.emf"/><Relationship Id="rId53" Type="http://schemas.openxmlformats.org/officeDocument/2006/relationships/image" Target="../media/image157.emf"/><Relationship Id="rId58" Type="http://schemas.openxmlformats.org/officeDocument/2006/relationships/image" Target="../media/image162.emf"/><Relationship Id="rId74" Type="http://schemas.openxmlformats.org/officeDocument/2006/relationships/image" Target="../media/image178.emf"/><Relationship Id="rId79" Type="http://schemas.openxmlformats.org/officeDocument/2006/relationships/image" Target="../media/image183.emf"/><Relationship Id="rId102" Type="http://schemas.openxmlformats.org/officeDocument/2006/relationships/image" Target="../media/image206.emf"/><Relationship Id="rId123" Type="http://schemas.openxmlformats.org/officeDocument/2006/relationships/image" Target="../media/image227.emf"/><Relationship Id="rId128" Type="http://schemas.openxmlformats.org/officeDocument/2006/relationships/image" Target="../media/image232.emf"/><Relationship Id="rId144" Type="http://schemas.openxmlformats.org/officeDocument/2006/relationships/image" Target="../media/image248.emf"/><Relationship Id="rId149" Type="http://schemas.openxmlformats.org/officeDocument/2006/relationships/image" Target="../media/image253.emf"/><Relationship Id="rId5" Type="http://schemas.openxmlformats.org/officeDocument/2006/relationships/image" Target="../media/image109.png"/><Relationship Id="rId90" Type="http://schemas.openxmlformats.org/officeDocument/2006/relationships/image" Target="../media/image194.emf"/><Relationship Id="rId95" Type="http://schemas.openxmlformats.org/officeDocument/2006/relationships/image" Target="../media/image199.emf"/><Relationship Id="rId160" Type="http://schemas.openxmlformats.org/officeDocument/2006/relationships/image" Target="../media/image264.emf"/><Relationship Id="rId165" Type="http://schemas.openxmlformats.org/officeDocument/2006/relationships/image" Target="../media/image269.emf"/><Relationship Id="rId22" Type="http://schemas.openxmlformats.org/officeDocument/2006/relationships/image" Target="../media/image126.emf"/><Relationship Id="rId27" Type="http://schemas.openxmlformats.org/officeDocument/2006/relationships/image" Target="../media/image131.emf"/><Relationship Id="rId43" Type="http://schemas.openxmlformats.org/officeDocument/2006/relationships/image" Target="../media/image147.emf"/><Relationship Id="rId48" Type="http://schemas.openxmlformats.org/officeDocument/2006/relationships/image" Target="../media/image152.emf"/><Relationship Id="rId64" Type="http://schemas.openxmlformats.org/officeDocument/2006/relationships/image" Target="../media/image168.emf"/><Relationship Id="rId69" Type="http://schemas.openxmlformats.org/officeDocument/2006/relationships/image" Target="../media/image173.emf"/><Relationship Id="rId113" Type="http://schemas.openxmlformats.org/officeDocument/2006/relationships/image" Target="../media/image217.emf"/><Relationship Id="rId118" Type="http://schemas.openxmlformats.org/officeDocument/2006/relationships/image" Target="../media/image222.emf"/><Relationship Id="rId134" Type="http://schemas.openxmlformats.org/officeDocument/2006/relationships/image" Target="../media/image238.emf"/><Relationship Id="rId139" Type="http://schemas.openxmlformats.org/officeDocument/2006/relationships/image" Target="../media/image243.emf"/><Relationship Id="rId80" Type="http://schemas.openxmlformats.org/officeDocument/2006/relationships/image" Target="../media/image184.emf"/><Relationship Id="rId85" Type="http://schemas.openxmlformats.org/officeDocument/2006/relationships/image" Target="../media/image189.emf"/><Relationship Id="rId150" Type="http://schemas.openxmlformats.org/officeDocument/2006/relationships/image" Target="../media/image254.emf"/><Relationship Id="rId155" Type="http://schemas.openxmlformats.org/officeDocument/2006/relationships/image" Target="../media/image259.emf"/><Relationship Id="rId12" Type="http://schemas.openxmlformats.org/officeDocument/2006/relationships/image" Target="../media/image116.emf"/><Relationship Id="rId17" Type="http://schemas.openxmlformats.org/officeDocument/2006/relationships/image" Target="../media/image121.emf"/><Relationship Id="rId33" Type="http://schemas.openxmlformats.org/officeDocument/2006/relationships/image" Target="../media/image137.emf"/><Relationship Id="rId38" Type="http://schemas.openxmlformats.org/officeDocument/2006/relationships/image" Target="../media/image142.emf"/><Relationship Id="rId59" Type="http://schemas.openxmlformats.org/officeDocument/2006/relationships/image" Target="../media/image163.emf"/><Relationship Id="rId103" Type="http://schemas.openxmlformats.org/officeDocument/2006/relationships/image" Target="../media/image207.emf"/><Relationship Id="rId108" Type="http://schemas.openxmlformats.org/officeDocument/2006/relationships/image" Target="../media/image212.emf"/><Relationship Id="rId124" Type="http://schemas.openxmlformats.org/officeDocument/2006/relationships/image" Target="../media/image228.emf"/><Relationship Id="rId129" Type="http://schemas.openxmlformats.org/officeDocument/2006/relationships/image" Target="../media/image233.emf"/><Relationship Id="rId54" Type="http://schemas.openxmlformats.org/officeDocument/2006/relationships/image" Target="../media/image158.emf"/><Relationship Id="rId70" Type="http://schemas.openxmlformats.org/officeDocument/2006/relationships/image" Target="../media/image174.emf"/><Relationship Id="rId75" Type="http://schemas.openxmlformats.org/officeDocument/2006/relationships/image" Target="../media/image179.emf"/><Relationship Id="rId91" Type="http://schemas.openxmlformats.org/officeDocument/2006/relationships/image" Target="../media/image195.emf"/><Relationship Id="rId96" Type="http://schemas.openxmlformats.org/officeDocument/2006/relationships/image" Target="../media/image200.emf"/><Relationship Id="rId140" Type="http://schemas.openxmlformats.org/officeDocument/2006/relationships/image" Target="../media/image244.emf"/><Relationship Id="rId145" Type="http://schemas.openxmlformats.org/officeDocument/2006/relationships/image" Target="../media/image249.emf"/><Relationship Id="rId161" Type="http://schemas.openxmlformats.org/officeDocument/2006/relationships/image" Target="../media/image265.emf"/><Relationship Id="rId166" Type="http://schemas.openxmlformats.org/officeDocument/2006/relationships/image" Target="../media/image270.emf"/><Relationship Id="rId1" Type="http://schemas.openxmlformats.org/officeDocument/2006/relationships/slideLayout" Target="../slideLayouts/slideLayout4.xml"/><Relationship Id="rId6" Type="http://schemas.openxmlformats.org/officeDocument/2006/relationships/image" Target="../media/image110.emf"/><Relationship Id="rId15" Type="http://schemas.openxmlformats.org/officeDocument/2006/relationships/image" Target="../media/image119.emf"/><Relationship Id="rId23" Type="http://schemas.openxmlformats.org/officeDocument/2006/relationships/image" Target="../media/image127.emf"/><Relationship Id="rId28" Type="http://schemas.openxmlformats.org/officeDocument/2006/relationships/image" Target="../media/image132.emf"/><Relationship Id="rId36" Type="http://schemas.openxmlformats.org/officeDocument/2006/relationships/image" Target="../media/image140.emf"/><Relationship Id="rId49" Type="http://schemas.openxmlformats.org/officeDocument/2006/relationships/image" Target="../media/image153.emf"/><Relationship Id="rId57" Type="http://schemas.openxmlformats.org/officeDocument/2006/relationships/image" Target="../media/image161.emf"/><Relationship Id="rId106" Type="http://schemas.openxmlformats.org/officeDocument/2006/relationships/image" Target="../media/image210.emf"/><Relationship Id="rId114" Type="http://schemas.openxmlformats.org/officeDocument/2006/relationships/image" Target="../media/image218.emf"/><Relationship Id="rId119" Type="http://schemas.openxmlformats.org/officeDocument/2006/relationships/image" Target="../media/image223.emf"/><Relationship Id="rId127" Type="http://schemas.openxmlformats.org/officeDocument/2006/relationships/image" Target="../media/image231.emf"/><Relationship Id="rId10" Type="http://schemas.openxmlformats.org/officeDocument/2006/relationships/image" Target="../media/image114.emf"/><Relationship Id="rId31" Type="http://schemas.openxmlformats.org/officeDocument/2006/relationships/image" Target="../media/image135.emf"/><Relationship Id="rId44" Type="http://schemas.openxmlformats.org/officeDocument/2006/relationships/image" Target="../media/image148.emf"/><Relationship Id="rId52" Type="http://schemas.openxmlformats.org/officeDocument/2006/relationships/image" Target="../media/image156.emf"/><Relationship Id="rId60" Type="http://schemas.openxmlformats.org/officeDocument/2006/relationships/image" Target="../media/image164.emf"/><Relationship Id="rId65" Type="http://schemas.openxmlformats.org/officeDocument/2006/relationships/image" Target="../media/image169.emf"/><Relationship Id="rId73" Type="http://schemas.openxmlformats.org/officeDocument/2006/relationships/image" Target="../media/image177.emf"/><Relationship Id="rId78" Type="http://schemas.openxmlformats.org/officeDocument/2006/relationships/image" Target="../media/image182.emf"/><Relationship Id="rId81" Type="http://schemas.openxmlformats.org/officeDocument/2006/relationships/image" Target="../media/image185.emf"/><Relationship Id="rId86" Type="http://schemas.openxmlformats.org/officeDocument/2006/relationships/image" Target="../media/image190.emf"/><Relationship Id="rId94" Type="http://schemas.openxmlformats.org/officeDocument/2006/relationships/image" Target="../media/image198.emf"/><Relationship Id="rId99" Type="http://schemas.openxmlformats.org/officeDocument/2006/relationships/image" Target="../media/image203.emf"/><Relationship Id="rId101" Type="http://schemas.openxmlformats.org/officeDocument/2006/relationships/image" Target="../media/image205.emf"/><Relationship Id="rId122" Type="http://schemas.openxmlformats.org/officeDocument/2006/relationships/image" Target="../media/image226.emf"/><Relationship Id="rId130" Type="http://schemas.openxmlformats.org/officeDocument/2006/relationships/image" Target="../media/image234.emf"/><Relationship Id="rId135" Type="http://schemas.openxmlformats.org/officeDocument/2006/relationships/image" Target="../media/image239.emf"/><Relationship Id="rId143" Type="http://schemas.openxmlformats.org/officeDocument/2006/relationships/image" Target="../media/image247.emf"/><Relationship Id="rId148" Type="http://schemas.openxmlformats.org/officeDocument/2006/relationships/image" Target="../media/image252.emf"/><Relationship Id="rId151" Type="http://schemas.openxmlformats.org/officeDocument/2006/relationships/image" Target="../media/image255.emf"/><Relationship Id="rId156" Type="http://schemas.openxmlformats.org/officeDocument/2006/relationships/image" Target="../media/image260.emf"/><Relationship Id="rId164" Type="http://schemas.openxmlformats.org/officeDocument/2006/relationships/image" Target="../media/image268.emf"/><Relationship Id="rId4" Type="http://schemas.openxmlformats.org/officeDocument/2006/relationships/image" Target="../media/image108.png"/><Relationship Id="rId9" Type="http://schemas.openxmlformats.org/officeDocument/2006/relationships/image" Target="../media/image113.emf"/><Relationship Id="rId13" Type="http://schemas.openxmlformats.org/officeDocument/2006/relationships/image" Target="../media/image117.emf"/><Relationship Id="rId18" Type="http://schemas.openxmlformats.org/officeDocument/2006/relationships/image" Target="../media/image122.emf"/><Relationship Id="rId39" Type="http://schemas.openxmlformats.org/officeDocument/2006/relationships/image" Target="../media/image143.emf"/><Relationship Id="rId109" Type="http://schemas.openxmlformats.org/officeDocument/2006/relationships/image" Target="../media/image213.emf"/><Relationship Id="rId34" Type="http://schemas.openxmlformats.org/officeDocument/2006/relationships/image" Target="../media/image138.emf"/><Relationship Id="rId50" Type="http://schemas.openxmlformats.org/officeDocument/2006/relationships/image" Target="../media/image154.emf"/><Relationship Id="rId55" Type="http://schemas.openxmlformats.org/officeDocument/2006/relationships/image" Target="../media/image159.emf"/><Relationship Id="rId76" Type="http://schemas.openxmlformats.org/officeDocument/2006/relationships/image" Target="../media/image180.emf"/><Relationship Id="rId97" Type="http://schemas.openxmlformats.org/officeDocument/2006/relationships/image" Target="../media/image201.emf"/><Relationship Id="rId104" Type="http://schemas.openxmlformats.org/officeDocument/2006/relationships/image" Target="../media/image208.emf"/><Relationship Id="rId120" Type="http://schemas.openxmlformats.org/officeDocument/2006/relationships/image" Target="../media/image224.emf"/><Relationship Id="rId125" Type="http://schemas.openxmlformats.org/officeDocument/2006/relationships/image" Target="../media/image229.emf"/><Relationship Id="rId141" Type="http://schemas.openxmlformats.org/officeDocument/2006/relationships/image" Target="../media/image245.emf"/><Relationship Id="rId146" Type="http://schemas.openxmlformats.org/officeDocument/2006/relationships/image" Target="../media/image250.emf"/><Relationship Id="rId167" Type="http://schemas.openxmlformats.org/officeDocument/2006/relationships/image" Target="../media/image271.emf"/><Relationship Id="rId7" Type="http://schemas.openxmlformats.org/officeDocument/2006/relationships/image" Target="../media/image111.emf"/><Relationship Id="rId71" Type="http://schemas.openxmlformats.org/officeDocument/2006/relationships/image" Target="../media/image175.emf"/><Relationship Id="rId92" Type="http://schemas.openxmlformats.org/officeDocument/2006/relationships/image" Target="../media/image196.emf"/><Relationship Id="rId162" Type="http://schemas.openxmlformats.org/officeDocument/2006/relationships/image" Target="../media/image266.emf"/><Relationship Id="rId2" Type="http://schemas.openxmlformats.org/officeDocument/2006/relationships/notesSlide" Target="../notesSlides/notesSlide4.xml"/><Relationship Id="rId29" Type="http://schemas.openxmlformats.org/officeDocument/2006/relationships/image" Target="../media/image133.emf"/><Relationship Id="rId24" Type="http://schemas.openxmlformats.org/officeDocument/2006/relationships/image" Target="../media/image128.emf"/><Relationship Id="rId40" Type="http://schemas.openxmlformats.org/officeDocument/2006/relationships/image" Target="../media/image144.emf"/><Relationship Id="rId45" Type="http://schemas.openxmlformats.org/officeDocument/2006/relationships/image" Target="../media/image149.emf"/><Relationship Id="rId66" Type="http://schemas.openxmlformats.org/officeDocument/2006/relationships/image" Target="../media/image170.emf"/><Relationship Id="rId87" Type="http://schemas.openxmlformats.org/officeDocument/2006/relationships/image" Target="../media/image191.emf"/><Relationship Id="rId110" Type="http://schemas.openxmlformats.org/officeDocument/2006/relationships/image" Target="../media/image214.emf"/><Relationship Id="rId115" Type="http://schemas.openxmlformats.org/officeDocument/2006/relationships/image" Target="../media/image219.emf"/><Relationship Id="rId131" Type="http://schemas.openxmlformats.org/officeDocument/2006/relationships/image" Target="../media/image235.emf"/><Relationship Id="rId136" Type="http://schemas.openxmlformats.org/officeDocument/2006/relationships/image" Target="../media/image240.emf"/><Relationship Id="rId157" Type="http://schemas.openxmlformats.org/officeDocument/2006/relationships/image" Target="../media/image261.emf"/><Relationship Id="rId61" Type="http://schemas.openxmlformats.org/officeDocument/2006/relationships/image" Target="../media/image165.emf"/><Relationship Id="rId82" Type="http://schemas.openxmlformats.org/officeDocument/2006/relationships/image" Target="../media/image186.emf"/><Relationship Id="rId152" Type="http://schemas.openxmlformats.org/officeDocument/2006/relationships/image" Target="../media/image256.emf"/><Relationship Id="rId19" Type="http://schemas.openxmlformats.org/officeDocument/2006/relationships/image" Target="../media/image123.emf"/><Relationship Id="rId14" Type="http://schemas.openxmlformats.org/officeDocument/2006/relationships/image" Target="../media/image118.emf"/><Relationship Id="rId30" Type="http://schemas.openxmlformats.org/officeDocument/2006/relationships/image" Target="../media/image134.emf"/><Relationship Id="rId35" Type="http://schemas.openxmlformats.org/officeDocument/2006/relationships/image" Target="../media/image139.emf"/><Relationship Id="rId56" Type="http://schemas.openxmlformats.org/officeDocument/2006/relationships/image" Target="../media/image160.emf"/><Relationship Id="rId77" Type="http://schemas.openxmlformats.org/officeDocument/2006/relationships/image" Target="../media/image181.emf"/><Relationship Id="rId100" Type="http://schemas.openxmlformats.org/officeDocument/2006/relationships/image" Target="../media/image204.emf"/><Relationship Id="rId105" Type="http://schemas.openxmlformats.org/officeDocument/2006/relationships/image" Target="../media/image209.emf"/><Relationship Id="rId126" Type="http://schemas.openxmlformats.org/officeDocument/2006/relationships/image" Target="../media/image230.emf"/><Relationship Id="rId147" Type="http://schemas.openxmlformats.org/officeDocument/2006/relationships/image" Target="../media/image251.emf"/><Relationship Id="rId8" Type="http://schemas.openxmlformats.org/officeDocument/2006/relationships/image" Target="../media/image112.emf"/><Relationship Id="rId51" Type="http://schemas.openxmlformats.org/officeDocument/2006/relationships/image" Target="../media/image155.emf"/><Relationship Id="rId72" Type="http://schemas.openxmlformats.org/officeDocument/2006/relationships/image" Target="../media/image176.emf"/><Relationship Id="rId93" Type="http://schemas.openxmlformats.org/officeDocument/2006/relationships/image" Target="../media/image197.emf"/><Relationship Id="rId98" Type="http://schemas.openxmlformats.org/officeDocument/2006/relationships/image" Target="../media/image202.emf"/><Relationship Id="rId121" Type="http://schemas.openxmlformats.org/officeDocument/2006/relationships/image" Target="../media/image225.emf"/><Relationship Id="rId142" Type="http://schemas.openxmlformats.org/officeDocument/2006/relationships/image" Target="../media/image246.emf"/><Relationship Id="rId163" Type="http://schemas.openxmlformats.org/officeDocument/2006/relationships/image" Target="../media/image267.emf"/><Relationship Id="rId3" Type="http://schemas.openxmlformats.org/officeDocument/2006/relationships/image" Target="../media/image107.jpeg"/><Relationship Id="rId25" Type="http://schemas.openxmlformats.org/officeDocument/2006/relationships/image" Target="../media/image129.emf"/><Relationship Id="rId46" Type="http://schemas.openxmlformats.org/officeDocument/2006/relationships/image" Target="../media/image150.emf"/><Relationship Id="rId67" Type="http://schemas.openxmlformats.org/officeDocument/2006/relationships/image" Target="../media/image171.emf"/><Relationship Id="rId116" Type="http://schemas.openxmlformats.org/officeDocument/2006/relationships/image" Target="../media/image220.emf"/><Relationship Id="rId137" Type="http://schemas.openxmlformats.org/officeDocument/2006/relationships/image" Target="../media/image241.emf"/><Relationship Id="rId158" Type="http://schemas.openxmlformats.org/officeDocument/2006/relationships/image" Target="../media/image262.emf"/><Relationship Id="rId20" Type="http://schemas.openxmlformats.org/officeDocument/2006/relationships/image" Target="../media/image124.emf"/><Relationship Id="rId41" Type="http://schemas.openxmlformats.org/officeDocument/2006/relationships/image" Target="../media/image145.emf"/><Relationship Id="rId62" Type="http://schemas.openxmlformats.org/officeDocument/2006/relationships/image" Target="../media/image166.emf"/><Relationship Id="rId83" Type="http://schemas.openxmlformats.org/officeDocument/2006/relationships/image" Target="../media/image187.emf"/><Relationship Id="rId88" Type="http://schemas.openxmlformats.org/officeDocument/2006/relationships/image" Target="../media/image192.emf"/><Relationship Id="rId111" Type="http://schemas.openxmlformats.org/officeDocument/2006/relationships/image" Target="../media/image215.emf"/><Relationship Id="rId132" Type="http://schemas.openxmlformats.org/officeDocument/2006/relationships/image" Target="../media/image236.emf"/><Relationship Id="rId153" Type="http://schemas.openxmlformats.org/officeDocument/2006/relationships/image" Target="../media/image257.emf"/></Relationships>
</file>

<file path=ppt/slides/_rels/slide6.xml.rels><?xml version="1.0" encoding="UTF-8" standalone="yes"?>
<Relationships xmlns="http://schemas.openxmlformats.org/package/2006/relationships"><Relationship Id="rId13" Type="http://schemas.openxmlformats.org/officeDocument/2006/relationships/image" Target="../media/image282.emf"/><Relationship Id="rId18" Type="http://schemas.openxmlformats.org/officeDocument/2006/relationships/image" Target="../media/image287.emf"/><Relationship Id="rId26" Type="http://schemas.openxmlformats.org/officeDocument/2006/relationships/image" Target="../media/image295.emf"/><Relationship Id="rId39" Type="http://schemas.openxmlformats.org/officeDocument/2006/relationships/image" Target="../media/image308.emf"/><Relationship Id="rId21" Type="http://schemas.openxmlformats.org/officeDocument/2006/relationships/image" Target="../media/image290.emf"/><Relationship Id="rId34" Type="http://schemas.openxmlformats.org/officeDocument/2006/relationships/image" Target="../media/image303.emf"/><Relationship Id="rId42" Type="http://schemas.openxmlformats.org/officeDocument/2006/relationships/image" Target="../media/image311.emf"/><Relationship Id="rId47" Type="http://schemas.openxmlformats.org/officeDocument/2006/relationships/image" Target="../media/image316.emf"/><Relationship Id="rId50" Type="http://schemas.openxmlformats.org/officeDocument/2006/relationships/image" Target="../media/image319.emf"/><Relationship Id="rId55" Type="http://schemas.openxmlformats.org/officeDocument/2006/relationships/image" Target="../media/image324.emf"/><Relationship Id="rId63" Type="http://schemas.openxmlformats.org/officeDocument/2006/relationships/image" Target="../media/image332.emf"/><Relationship Id="rId68" Type="http://schemas.openxmlformats.org/officeDocument/2006/relationships/image" Target="../media/image337.emf"/><Relationship Id="rId76" Type="http://schemas.openxmlformats.org/officeDocument/2006/relationships/image" Target="../media/image345.emf"/><Relationship Id="rId7" Type="http://schemas.openxmlformats.org/officeDocument/2006/relationships/image" Target="../media/image276.png"/><Relationship Id="rId71" Type="http://schemas.openxmlformats.org/officeDocument/2006/relationships/image" Target="../media/image340.emf"/><Relationship Id="rId2" Type="http://schemas.openxmlformats.org/officeDocument/2006/relationships/notesSlide" Target="../notesSlides/notesSlide5.xml"/><Relationship Id="rId16" Type="http://schemas.openxmlformats.org/officeDocument/2006/relationships/image" Target="../media/image285.emf"/><Relationship Id="rId29" Type="http://schemas.openxmlformats.org/officeDocument/2006/relationships/image" Target="../media/image298.emf"/><Relationship Id="rId11" Type="http://schemas.openxmlformats.org/officeDocument/2006/relationships/image" Target="../media/image280.emf"/><Relationship Id="rId24" Type="http://schemas.openxmlformats.org/officeDocument/2006/relationships/image" Target="../media/image293.emf"/><Relationship Id="rId32" Type="http://schemas.openxmlformats.org/officeDocument/2006/relationships/image" Target="../media/image301.emf"/><Relationship Id="rId37" Type="http://schemas.openxmlformats.org/officeDocument/2006/relationships/image" Target="../media/image306.emf"/><Relationship Id="rId40" Type="http://schemas.openxmlformats.org/officeDocument/2006/relationships/image" Target="../media/image309.emf"/><Relationship Id="rId45" Type="http://schemas.openxmlformats.org/officeDocument/2006/relationships/image" Target="../media/image314.emf"/><Relationship Id="rId53" Type="http://schemas.openxmlformats.org/officeDocument/2006/relationships/image" Target="../media/image322.emf"/><Relationship Id="rId58" Type="http://schemas.openxmlformats.org/officeDocument/2006/relationships/image" Target="../media/image327.emf"/><Relationship Id="rId66" Type="http://schemas.openxmlformats.org/officeDocument/2006/relationships/image" Target="../media/image335.emf"/><Relationship Id="rId74" Type="http://schemas.openxmlformats.org/officeDocument/2006/relationships/image" Target="../media/image343.emf"/><Relationship Id="rId79" Type="http://schemas.openxmlformats.org/officeDocument/2006/relationships/image" Target="../media/image348.emf"/><Relationship Id="rId5" Type="http://schemas.openxmlformats.org/officeDocument/2006/relationships/image" Target="../media/image274.jpeg"/><Relationship Id="rId61" Type="http://schemas.openxmlformats.org/officeDocument/2006/relationships/image" Target="../media/image330.emf"/><Relationship Id="rId10" Type="http://schemas.openxmlformats.org/officeDocument/2006/relationships/image" Target="../media/image279.emf"/><Relationship Id="rId19" Type="http://schemas.openxmlformats.org/officeDocument/2006/relationships/image" Target="../media/image288.emf"/><Relationship Id="rId31" Type="http://schemas.openxmlformats.org/officeDocument/2006/relationships/image" Target="../media/image300.emf"/><Relationship Id="rId44" Type="http://schemas.openxmlformats.org/officeDocument/2006/relationships/image" Target="../media/image313.emf"/><Relationship Id="rId52" Type="http://schemas.openxmlformats.org/officeDocument/2006/relationships/image" Target="../media/image321.emf"/><Relationship Id="rId60" Type="http://schemas.openxmlformats.org/officeDocument/2006/relationships/image" Target="../media/image329.emf"/><Relationship Id="rId65" Type="http://schemas.openxmlformats.org/officeDocument/2006/relationships/image" Target="../media/image334.emf"/><Relationship Id="rId73" Type="http://schemas.openxmlformats.org/officeDocument/2006/relationships/image" Target="../media/image342.emf"/><Relationship Id="rId78" Type="http://schemas.openxmlformats.org/officeDocument/2006/relationships/image" Target="../media/image347.emf"/><Relationship Id="rId4" Type="http://schemas.openxmlformats.org/officeDocument/2006/relationships/image" Target="../media/image273.jpeg"/><Relationship Id="rId9" Type="http://schemas.openxmlformats.org/officeDocument/2006/relationships/image" Target="../media/image278.emf"/><Relationship Id="rId14" Type="http://schemas.openxmlformats.org/officeDocument/2006/relationships/image" Target="../media/image283.emf"/><Relationship Id="rId22" Type="http://schemas.openxmlformats.org/officeDocument/2006/relationships/image" Target="../media/image291.emf"/><Relationship Id="rId27" Type="http://schemas.openxmlformats.org/officeDocument/2006/relationships/image" Target="../media/image296.emf"/><Relationship Id="rId30" Type="http://schemas.openxmlformats.org/officeDocument/2006/relationships/image" Target="../media/image299.emf"/><Relationship Id="rId35" Type="http://schemas.openxmlformats.org/officeDocument/2006/relationships/image" Target="../media/image304.emf"/><Relationship Id="rId43" Type="http://schemas.openxmlformats.org/officeDocument/2006/relationships/image" Target="../media/image312.emf"/><Relationship Id="rId48" Type="http://schemas.openxmlformats.org/officeDocument/2006/relationships/image" Target="../media/image317.emf"/><Relationship Id="rId56" Type="http://schemas.openxmlformats.org/officeDocument/2006/relationships/image" Target="../media/image325.emf"/><Relationship Id="rId64" Type="http://schemas.openxmlformats.org/officeDocument/2006/relationships/image" Target="../media/image333.emf"/><Relationship Id="rId69" Type="http://schemas.openxmlformats.org/officeDocument/2006/relationships/image" Target="../media/image338.emf"/><Relationship Id="rId77" Type="http://schemas.openxmlformats.org/officeDocument/2006/relationships/image" Target="../media/image346.emf"/><Relationship Id="rId8" Type="http://schemas.openxmlformats.org/officeDocument/2006/relationships/image" Target="../media/image277.emf"/><Relationship Id="rId51" Type="http://schemas.openxmlformats.org/officeDocument/2006/relationships/image" Target="../media/image320.emf"/><Relationship Id="rId72" Type="http://schemas.openxmlformats.org/officeDocument/2006/relationships/image" Target="../media/image341.emf"/><Relationship Id="rId3" Type="http://schemas.openxmlformats.org/officeDocument/2006/relationships/image" Target="../media/image272.jpeg"/><Relationship Id="rId12" Type="http://schemas.openxmlformats.org/officeDocument/2006/relationships/image" Target="../media/image281.emf"/><Relationship Id="rId17" Type="http://schemas.openxmlformats.org/officeDocument/2006/relationships/image" Target="../media/image286.emf"/><Relationship Id="rId25" Type="http://schemas.openxmlformats.org/officeDocument/2006/relationships/image" Target="../media/image294.emf"/><Relationship Id="rId33" Type="http://schemas.openxmlformats.org/officeDocument/2006/relationships/image" Target="../media/image302.emf"/><Relationship Id="rId38" Type="http://schemas.openxmlformats.org/officeDocument/2006/relationships/image" Target="../media/image307.emf"/><Relationship Id="rId46" Type="http://schemas.openxmlformats.org/officeDocument/2006/relationships/image" Target="../media/image315.emf"/><Relationship Id="rId59" Type="http://schemas.openxmlformats.org/officeDocument/2006/relationships/image" Target="../media/image328.emf"/><Relationship Id="rId67" Type="http://schemas.openxmlformats.org/officeDocument/2006/relationships/image" Target="../media/image336.emf"/><Relationship Id="rId20" Type="http://schemas.openxmlformats.org/officeDocument/2006/relationships/image" Target="../media/image289.emf"/><Relationship Id="rId41" Type="http://schemas.openxmlformats.org/officeDocument/2006/relationships/image" Target="../media/image310.emf"/><Relationship Id="rId54" Type="http://schemas.openxmlformats.org/officeDocument/2006/relationships/image" Target="../media/image323.emf"/><Relationship Id="rId62" Type="http://schemas.openxmlformats.org/officeDocument/2006/relationships/image" Target="../media/image331.emf"/><Relationship Id="rId70" Type="http://schemas.openxmlformats.org/officeDocument/2006/relationships/image" Target="../media/image339.emf"/><Relationship Id="rId75" Type="http://schemas.openxmlformats.org/officeDocument/2006/relationships/image" Target="../media/image344.emf"/><Relationship Id="rId1" Type="http://schemas.openxmlformats.org/officeDocument/2006/relationships/slideLayout" Target="../slideLayouts/slideLayout4.xml"/><Relationship Id="rId6" Type="http://schemas.openxmlformats.org/officeDocument/2006/relationships/image" Target="../media/image275.png"/><Relationship Id="rId15" Type="http://schemas.openxmlformats.org/officeDocument/2006/relationships/image" Target="../media/image284.emf"/><Relationship Id="rId23" Type="http://schemas.openxmlformats.org/officeDocument/2006/relationships/image" Target="../media/image292.emf"/><Relationship Id="rId28" Type="http://schemas.openxmlformats.org/officeDocument/2006/relationships/image" Target="../media/image297.emf"/><Relationship Id="rId36" Type="http://schemas.openxmlformats.org/officeDocument/2006/relationships/image" Target="../media/image305.emf"/><Relationship Id="rId49" Type="http://schemas.openxmlformats.org/officeDocument/2006/relationships/image" Target="../media/image318.emf"/><Relationship Id="rId57" Type="http://schemas.openxmlformats.org/officeDocument/2006/relationships/image" Target="../media/image326.emf"/></Relationships>
</file>

<file path=ppt/slides/_rels/slide7.xml.rels><?xml version="1.0" encoding="UTF-8" standalone="yes"?>
<Relationships xmlns="http://schemas.openxmlformats.org/package/2006/relationships"><Relationship Id="rId26" Type="http://schemas.openxmlformats.org/officeDocument/2006/relationships/image" Target="../media/image372.emf"/><Relationship Id="rId21" Type="http://schemas.openxmlformats.org/officeDocument/2006/relationships/image" Target="../media/image367.emf"/><Relationship Id="rId42" Type="http://schemas.openxmlformats.org/officeDocument/2006/relationships/image" Target="../media/image388.emf"/><Relationship Id="rId47" Type="http://schemas.openxmlformats.org/officeDocument/2006/relationships/image" Target="../media/image393.emf"/><Relationship Id="rId63" Type="http://schemas.openxmlformats.org/officeDocument/2006/relationships/image" Target="../media/image409.emf"/><Relationship Id="rId68" Type="http://schemas.openxmlformats.org/officeDocument/2006/relationships/image" Target="../media/image414.emf"/><Relationship Id="rId84" Type="http://schemas.openxmlformats.org/officeDocument/2006/relationships/image" Target="../media/image430.emf"/><Relationship Id="rId89" Type="http://schemas.openxmlformats.org/officeDocument/2006/relationships/image" Target="../media/image435.emf"/><Relationship Id="rId112" Type="http://schemas.openxmlformats.org/officeDocument/2006/relationships/image" Target="../media/image458.emf"/><Relationship Id="rId2" Type="http://schemas.openxmlformats.org/officeDocument/2006/relationships/notesSlide" Target="../notesSlides/notesSlide6.xml"/><Relationship Id="rId16" Type="http://schemas.openxmlformats.org/officeDocument/2006/relationships/image" Target="../media/image362.emf"/><Relationship Id="rId29" Type="http://schemas.openxmlformats.org/officeDocument/2006/relationships/image" Target="../media/image375.emf"/><Relationship Id="rId107" Type="http://schemas.openxmlformats.org/officeDocument/2006/relationships/image" Target="../media/image453.emf"/><Relationship Id="rId11" Type="http://schemas.openxmlformats.org/officeDocument/2006/relationships/image" Target="../media/image357.emf"/><Relationship Id="rId24" Type="http://schemas.openxmlformats.org/officeDocument/2006/relationships/image" Target="../media/image370.emf"/><Relationship Id="rId32" Type="http://schemas.openxmlformats.org/officeDocument/2006/relationships/image" Target="../media/image378.emf"/><Relationship Id="rId37" Type="http://schemas.openxmlformats.org/officeDocument/2006/relationships/image" Target="../media/image383.emf"/><Relationship Id="rId40" Type="http://schemas.openxmlformats.org/officeDocument/2006/relationships/image" Target="../media/image386.emf"/><Relationship Id="rId45" Type="http://schemas.openxmlformats.org/officeDocument/2006/relationships/image" Target="../media/image391.emf"/><Relationship Id="rId53" Type="http://schemas.openxmlformats.org/officeDocument/2006/relationships/image" Target="../media/image399.emf"/><Relationship Id="rId58" Type="http://schemas.openxmlformats.org/officeDocument/2006/relationships/image" Target="../media/image404.emf"/><Relationship Id="rId66" Type="http://schemas.openxmlformats.org/officeDocument/2006/relationships/image" Target="../media/image412.emf"/><Relationship Id="rId74" Type="http://schemas.openxmlformats.org/officeDocument/2006/relationships/image" Target="../media/image420.emf"/><Relationship Id="rId79" Type="http://schemas.openxmlformats.org/officeDocument/2006/relationships/image" Target="../media/image425.emf"/><Relationship Id="rId87" Type="http://schemas.openxmlformats.org/officeDocument/2006/relationships/image" Target="../media/image433.emf"/><Relationship Id="rId102" Type="http://schemas.openxmlformats.org/officeDocument/2006/relationships/image" Target="../media/image448.emf"/><Relationship Id="rId110" Type="http://schemas.openxmlformats.org/officeDocument/2006/relationships/image" Target="../media/image456.emf"/><Relationship Id="rId5" Type="http://schemas.openxmlformats.org/officeDocument/2006/relationships/image" Target="../media/image351.emf"/><Relationship Id="rId61" Type="http://schemas.openxmlformats.org/officeDocument/2006/relationships/image" Target="../media/image407.emf"/><Relationship Id="rId82" Type="http://schemas.openxmlformats.org/officeDocument/2006/relationships/image" Target="../media/image428.emf"/><Relationship Id="rId90" Type="http://schemas.openxmlformats.org/officeDocument/2006/relationships/image" Target="../media/image436.emf"/><Relationship Id="rId95" Type="http://schemas.openxmlformats.org/officeDocument/2006/relationships/image" Target="../media/image441.emf"/><Relationship Id="rId19" Type="http://schemas.openxmlformats.org/officeDocument/2006/relationships/image" Target="../media/image365.emf"/><Relationship Id="rId14" Type="http://schemas.openxmlformats.org/officeDocument/2006/relationships/image" Target="../media/image360.emf"/><Relationship Id="rId22" Type="http://schemas.openxmlformats.org/officeDocument/2006/relationships/image" Target="../media/image368.emf"/><Relationship Id="rId27" Type="http://schemas.openxmlformats.org/officeDocument/2006/relationships/image" Target="../media/image373.emf"/><Relationship Id="rId30" Type="http://schemas.openxmlformats.org/officeDocument/2006/relationships/image" Target="../media/image376.emf"/><Relationship Id="rId35" Type="http://schemas.openxmlformats.org/officeDocument/2006/relationships/image" Target="../media/image381.emf"/><Relationship Id="rId43" Type="http://schemas.openxmlformats.org/officeDocument/2006/relationships/image" Target="../media/image389.emf"/><Relationship Id="rId48" Type="http://schemas.openxmlformats.org/officeDocument/2006/relationships/image" Target="../media/image394.emf"/><Relationship Id="rId56" Type="http://schemas.openxmlformats.org/officeDocument/2006/relationships/image" Target="../media/image402.emf"/><Relationship Id="rId64" Type="http://schemas.openxmlformats.org/officeDocument/2006/relationships/image" Target="../media/image410.emf"/><Relationship Id="rId69" Type="http://schemas.openxmlformats.org/officeDocument/2006/relationships/image" Target="../media/image415.emf"/><Relationship Id="rId77" Type="http://schemas.openxmlformats.org/officeDocument/2006/relationships/image" Target="../media/image423.emf"/><Relationship Id="rId100" Type="http://schemas.openxmlformats.org/officeDocument/2006/relationships/image" Target="../media/image446.emf"/><Relationship Id="rId105" Type="http://schemas.openxmlformats.org/officeDocument/2006/relationships/image" Target="../media/image451.emf"/><Relationship Id="rId8" Type="http://schemas.openxmlformats.org/officeDocument/2006/relationships/image" Target="../media/image354.emf"/><Relationship Id="rId51" Type="http://schemas.openxmlformats.org/officeDocument/2006/relationships/image" Target="../media/image397.emf"/><Relationship Id="rId72" Type="http://schemas.openxmlformats.org/officeDocument/2006/relationships/image" Target="../media/image418.emf"/><Relationship Id="rId80" Type="http://schemas.openxmlformats.org/officeDocument/2006/relationships/image" Target="../media/image426.emf"/><Relationship Id="rId85" Type="http://schemas.openxmlformats.org/officeDocument/2006/relationships/image" Target="../media/image431.emf"/><Relationship Id="rId93" Type="http://schemas.openxmlformats.org/officeDocument/2006/relationships/image" Target="../media/image439.emf"/><Relationship Id="rId98" Type="http://schemas.openxmlformats.org/officeDocument/2006/relationships/image" Target="../media/image444.emf"/><Relationship Id="rId3" Type="http://schemas.openxmlformats.org/officeDocument/2006/relationships/image" Target="../media/image349.jpeg"/><Relationship Id="rId12" Type="http://schemas.openxmlformats.org/officeDocument/2006/relationships/image" Target="../media/image358.emf"/><Relationship Id="rId17" Type="http://schemas.openxmlformats.org/officeDocument/2006/relationships/image" Target="../media/image363.emf"/><Relationship Id="rId25" Type="http://schemas.openxmlformats.org/officeDocument/2006/relationships/image" Target="../media/image371.emf"/><Relationship Id="rId33" Type="http://schemas.openxmlformats.org/officeDocument/2006/relationships/image" Target="../media/image379.emf"/><Relationship Id="rId38" Type="http://schemas.openxmlformats.org/officeDocument/2006/relationships/image" Target="../media/image384.emf"/><Relationship Id="rId46" Type="http://schemas.openxmlformats.org/officeDocument/2006/relationships/image" Target="../media/image392.emf"/><Relationship Id="rId59" Type="http://schemas.openxmlformats.org/officeDocument/2006/relationships/image" Target="../media/image405.emf"/><Relationship Id="rId67" Type="http://schemas.openxmlformats.org/officeDocument/2006/relationships/image" Target="../media/image413.emf"/><Relationship Id="rId103" Type="http://schemas.openxmlformats.org/officeDocument/2006/relationships/image" Target="../media/image449.emf"/><Relationship Id="rId108" Type="http://schemas.openxmlformats.org/officeDocument/2006/relationships/image" Target="../media/image454.emf"/><Relationship Id="rId20" Type="http://schemas.openxmlformats.org/officeDocument/2006/relationships/image" Target="../media/image366.emf"/><Relationship Id="rId41" Type="http://schemas.openxmlformats.org/officeDocument/2006/relationships/image" Target="../media/image387.emf"/><Relationship Id="rId54" Type="http://schemas.openxmlformats.org/officeDocument/2006/relationships/image" Target="../media/image400.emf"/><Relationship Id="rId62" Type="http://schemas.openxmlformats.org/officeDocument/2006/relationships/image" Target="../media/image408.emf"/><Relationship Id="rId70" Type="http://schemas.openxmlformats.org/officeDocument/2006/relationships/image" Target="../media/image416.emf"/><Relationship Id="rId75" Type="http://schemas.openxmlformats.org/officeDocument/2006/relationships/image" Target="../media/image421.emf"/><Relationship Id="rId83" Type="http://schemas.openxmlformats.org/officeDocument/2006/relationships/image" Target="../media/image429.emf"/><Relationship Id="rId88" Type="http://schemas.openxmlformats.org/officeDocument/2006/relationships/image" Target="../media/image434.emf"/><Relationship Id="rId91" Type="http://schemas.openxmlformats.org/officeDocument/2006/relationships/image" Target="../media/image437.emf"/><Relationship Id="rId96" Type="http://schemas.openxmlformats.org/officeDocument/2006/relationships/image" Target="../media/image442.emf"/><Relationship Id="rId111" Type="http://schemas.openxmlformats.org/officeDocument/2006/relationships/image" Target="../media/image457.emf"/><Relationship Id="rId1" Type="http://schemas.openxmlformats.org/officeDocument/2006/relationships/slideLayout" Target="../slideLayouts/slideLayout4.xml"/><Relationship Id="rId6" Type="http://schemas.openxmlformats.org/officeDocument/2006/relationships/image" Target="../media/image352.emf"/><Relationship Id="rId15" Type="http://schemas.openxmlformats.org/officeDocument/2006/relationships/image" Target="../media/image361.emf"/><Relationship Id="rId23" Type="http://schemas.openxmlformats.org/officeDocument/2006/relationships/image" Target="../media/image369.emf"/><Relationship Id="rId28" Type="http://schemas.openxmlformats.org/officeDocument/2006/relationships/image" Target="../media/image374.emf"/><Relationship Id="rId36" Type="http://schemas.openxmlformats.org/officeDocument/2006/relationships/image" Target="../media/image382.emf"/><Relationship Id="rId49" Type="http://schemas.openxmlformats.org/officeDocument/2006/relationships/image" Target="../media/image395.emf"/><Relationship Id="rId57" Type="http://schemas.openxmlformats.org/officeDocument/2006/relationships/image" Target="../media/image403.emf"/><Relationship Id="rId106" Type="http://schemas.openxmlformats.org/officeDocument/2006/relationships/image" Target="../media/image452.emf"/><Relationship Id="rId10" Type="http://schemas.openxmlformats.org/officeDocument/2006/relationships/image" Target="../media/image356.emf"/><Relationship Id="rId31" Type="http://schemas.openxmlformats.org/officeDocument/2006/relationships/image" Target="../media/image377.emf"/><Relationship Id="rId44" Type="http://schemas.openxmlformats.org/officeDocument/2006/relationships/image" Target="../media/image390.emf"/><Relationship Id="rId52" Type="http://schemas.openxmlformats.org/officeDocument/2006/relationships/image" Target="../media/image398.emf"/><Relationship Id="rId60" Type="http://schemas.openxmlformats.org/officeDocument/2006/relationships/image" Target="../media/image406.emf"/><Relationship Id="rId65" Type="http://schemas.openxmlformats.org/officeDocument/2006/relationships/image" Target="../media/image411.emf"/><Relationship Id="rId73" Type="http://schemas.openxmlformats.org/officeDocument/2006/relationships/image" Target="../media/image419.emf"/><Relationship Id="rId78" Type="http://schemas.openxmlformats.org/officeDocument/2006/relationships/image" Target="../media/image424.emf"/><Relationship Id="rId81" Type="http://schemas.openxmlformats.org/officeDocument/2006/relationships/image" Target="../media/image427.emf"/><Relationship Id="rId86" Type="http://schemas.openxmlformats.org/officeDocument/2006/relationships/image" Target="../media/image432.emf"/><Relationship Id="rId94" Type="http://schemas.openxmlformats.org/officeDocument/2006/relationships/image" Target="../media/image440.emf"/><Relationship Id="rId99" Type="http://schemas.openxmlformats.org/officeDocument/2006/relationships/image" Target="../media/image445.emf"/><Relationship Id="rId101" Type="http://schemas.openxmlformats.org/officeDocument/2006/relationships/image" Target="../media/image447.emf"/><Relationship Id="rId4" Type="http://schemas.openxmlformats.org/officeDocument/2006/relationships/image" Target="../media/image350.png"/><Relationship Id="rId9" Type="http://schemas.openxmlformats.org/officeDocument/2006/relationships/image" Target="../media/image355.emf"/><Relationship Id="rId13" Type="http://schemas.openxmlformats.org/officeDocument/2006/relationships/image" Target="../media/image359.emf"/><Relationship Id="rId18" Type="http://schemas.openxmlformats.org/officeDocument/2006/relationships/image" Target="../media/image364.emf"/><Relationship Id="rId39" Type="http://schemas.openxmlformats.org/officeDocument/2006/relationships/image" Target="../media/image385.emf"/><Relationship Id="rId109" Type="http://schemas.openxmlformats.org/officeDocument/2006/relationships/image" Target="../media/image455.emf"/><Relationship Id="rId34" Type="http://schemas.openxmlformats.org/officeDocument/2006/relationships/image" Target="../media/image380.emf"/><Relationship Id="rId50" Type="http://schemas.openxmlformats.org/officeDocument/2006/relationships/image" Target="../media/image396.emf"/><Relationship Id="rId55" Type="http://schemas.openxmlformats.org/officeDocument/2006/relationships/image" Target="../media/image401.emf"/><Relationship Id="rId76" Type="http://schemas.openxmlformats.org/officeDocument/2006/relationships/image" Target="../media/image422.emf"/><Relationship Id="rId97" Type="http://schemas.openxmlformats.org/officeDocument/2006/relationships/image" Target="../media/image443.emf"/><Relationship Id="rId104" Type="http://schemas.openxmlformats.org/officeDocument/2006/relationships/image" Target="../media/image450.emf"/><Relationship Id="rId7" Type="http://schemas.openxmlformats.org/officeDocument/2006/relationships/image" Target="../media/image353.emf"/><Relationship Id="rId71" Type="http://schemas.openxmlformats.org/officeDocument/2006/relationships/image" Target="../media/image417.emf"/><Relationship Id="rId92" Type="http://schemas.openxmlformats.org/officeDocument/2006/relationships/image" Target="../media/image438.emf"/></Relationships>
</file>

<file path=ppt/slides/_rels/slide8.xml.rels><?xml version="1.0" encoding="UTF-8" standalone="yes"?>
<Relationships xmlns="http://schemas.openxmlformats.org/package/2006/relationships"><Relationship Id="rId8" Type="http://schemas.openxmlformats.org/officeDocument/2006/relationships/image" Target="../media/image464.emf"/><Relationship Id="rId13" Type="http://schemas.openxmlformats.org/officeDocument/2006/relationships/image" Target="../media/image469.emf"/><Relationship Id="rId18" Type="http://schemas.openxmlformats.org/officeDocument/2006/relationships/image" Target="../media/image474.emf"/><Relationship Id="rId26" Type="http://schemas.openxmlformats.org/officeDocument/2006/relationships/image" Target="../media/image482.emf"/><Relationship Id="rId3" Type="http://schemas.openxmlformats.org/officeDocument/2006/relationships/image" Target="../media/image459.png"/><Relationship Id="rId21" Type="http://schemas.openxmlformats.org/officeDocument/2006/relationships/image" Target="../media/image477.emf"/><Relationship Id="rId7" Type="http://schemas.openxmlformats.org/officeDocument/2006/relationships/image" Target="../media/image463.emf"/><Relationship Id="rId12" Type="http://schemas.openxmlformats.org/officeDocument/2006/relationships/image" Target="../media/image468.emf"/><Relationship Id="rId17" Type="http://schemas.openxmlformats.org/officeDocument/2006/relationships/image" Target="../media/image473.emf"/><Relationship Id="rId25" Type="http://schemas.openxmlformats.org/officeDocument/2006/relationships/image" Target="../media/image481.emf"/><Relationship Id="rId2" Type="http://schemas.openxmlformats.org/officeDocument/2006/relationships/notesSlide" Target="../notesSlides/notesSlide7.xml"/><Relationship Id="rId16" Type="http://schemas.openxmlformats.org/officeDocument/2006/relationships/image" Target="../media/image472.emf"/><Relationship Id="rId20" Type="http://schemas.openxmlformats.org/officeDocument/2006/relationships/image" Target="../media/image476.emf"/><Relationship Id="rId29" Type="http://schemas.openxmlformats.org/officeDocument/2006/relationships/image" Target="../media/image485.emf"/><Relationship Id="rId1" Type="http://schemas.openxmlformats.org/officeDocument/2006/relationships/slideLayout" Target="../slideLayouts/slideLayout4.xml"/><Relationship Id="rId6" Type="http://schemas.openxmlformats.org/officeDocument/2006/relationships/image" Target="../media/image462.emf"/><Relationship Id="rId11" Type="http://schemas.openxmlformats.org/officeDocument/2006/relationships/image" Target="../media/image467.emf"/><Relationship Id="rId24" Type="http://schemas.openxmlformats.org/officeDocument/2006/relationships/image" Target="../media/image480.emf"/><Relationship Id="rId32" Type="http://schemas.openxmlformats.org/officeDocument/2006/relationships/image" Target="../media/image488.emf"/><Relationship Id="rId5" Type="http://schemas.openxmlformats.org/officeDocument/2006/relationships/image" Target="../media/image461.emf"/><Relationship Id="rId15" Type="http://schemas.openxmlformats.org/officeDocument/2006/relationships/image" Target="../media/image471.emf"/><Relationship Id="rId23" Type="http://schemas.openxmlformats.org/officeDocument/2006/relationships/image" Target="../media/image479.emf"/><Relationship Id="rId28" Type="http://schemas.openxmlformats.org/officeDocument/2006/relationships/image" Target="../media/image484.emf"/><Relationship Id="rId10" Type="http://schemas.openxmlformats.org/officeDocument/2006/relationships/image" Target="../media/image466.emf"/><Relationship Id="rId19" Type="http://schemas.openxmlformats.org/officeDocument/2006/relationships/image" Target="../media/image475.emf"/><Relationship Id="rId31" Type="http://schemas.openxmlformats.org/officeDocument/2006/relationships/image" Target="../media/image487.emf"/><Relationship Id="rId4" Type="http://schemas.openxmlformats.org/officeDocument/2006/relationships/image" Target="../media/image460.png"/><Relationship Id="rId9" Type="http://schemas.openxmlformats.org/officeDocument/2006/relationships/image" Target="../media/image465.emf"/><Relationship Id="rId14" Type="http://schemas.openxmlformats.org/officeDocument/2006/relationships/image" Target="../media/image470.emf"/><Relationship Id="rId22" Type="http://schemas.openxmlformats.org/officeDocument/2006/relationships/image" Target="../media/image478.emf"/><Relationship Id="rId27" Type="http://schemas.openxmlformats.org/officeDocument/2006/relationships/image" Target="../media/image483.emf"/><Relationship Id="rId30" Type="http://schemas.openxmlformats.org/officeDocument/2006/relationships/image" Target="../media/image486.emf"/></Relationships>
</file>

<file path=ppt/slides/_rels/slide9.xml.rels><?xml version="1.0" encoding="UTF-8" standalone="yes"?>
<Relationships xmlns="http://schemas.openxmlformats.org/package/2006/relationships"><Relationship Id="rId13" Type="http://schemas.openxmlformats.org/officeDocument/2006/relationships/image" Target="../media/image499.emf"/><Relationship Id="rId18" Type="http://schemas.openxmlformats.org/officeDocument/2006/relationships/image" Target="../media/image504.emf"/><Relationship Id="rId26" Type="http://schemas.openxmlformats.org/officeDocument/2006/relationships/image" Target="../media/image512.emf"/><Relationship Id="rId39" Type="http://schemas.openxmlformats.org/officeDocument/2006/relationships/image" Target="../media/image525.emf"/><Relationship Id="rId21" Type="http://schemas.openxmlformats.org/officeDocument/2006/relationships/image" Target="../media/image507.emf"/><Relationship Id="rId34" Type="http://schemas.openxmlformats.org/officeDocument/2006/relationships/image" Target="../media/image520.emf"/><Relationship Id="rId42" Type="http://schemas.openxmlformats.org/officeDocument/2006/relationships/image" Target="../media/image528.emf"/><Relationship Id="rId47" Type="http://schemas.openxmlformats.org/officeDocument/2006/relationships/image" Target="../media/image533.emf"/><Relationship Id="rId50" Type="http://schemas.openxmlformats.org/officeDocument/2006/relationships/image" Target="../media/image536.emf"/><Relationship Id="rId55" Type="http://schemas.openxmlformats.org/officeDocument/2006/relationships/image" Target="../media/image541.emf"/><Relationship Id="rId63" Type="http://schemas.openxmlformats.org/officeDocument/2006/relationships/image" Target="../media/image549.emf"/><Relationship Id="rId68" Type="http://schemas.openxmlformats.org/officeDocument/2006/relationships/image" Target="../media/image554.emf"/><Relationship Id="rId76" Type="http://schemas.openxmlformats.org/officeDocument/2006/relationships/image" Target="../media/image562.emf"/><Relationship Id="rId7" Type="http://schemas.openxmlformats.org/officeDocument/2006/relationships/image" Target="../media/image493.emf"/><Relationship Id="rId71" Type="http://schemas.openxmlformats.org/officeDocument/2006/relationships/image" Target="../media/image557.emf"/><Relationship Id="rId2" Type="http://schemas.openxmlformats.org/officeDocument/2006/relationships/notesSlide" Target="../notesSlides/notesSlide8.xml"/><Relationship Id="rId16" Type="http://schemas.openxmlformats.org/officeDocument/2006/relationships/image" Target="../media/image502.emf"/><Relationship Id="rId29" Type="http://schemas.openxmlformats.org/officeDocument/2006/relationships/image" Target="../media/image515.emf"/><Relationship Id="rId11" Type="http://schemas.openxmlformats.org/officeDocument/2006/relationships/image" Target="../media/image497.emf"/><Relationship Id="rId24" Type="http://schemas.openxmlformats.org/officeDocument/2006/relationships/image" Target="../media/image510.emf"/><Relationship Id="rId32" Type="http://schemas.openxmlformats.org/officeDocument/2006/relationships/image" Target="../media/image518.emf"/><Relationship Id="rId37" Type="http://schemas.openxmlformats.org/officeDocument/2006/relationships/image" Target="../media/image523.emf"/><Relationship Id="rId40" Type="http://schemas.openxmlformats.org/officeDocument/2006/relationships/image" Target="../media/image526.emf"/><Relationship Id="rId45" Type="http://schemas.openxmlformats.org/officeDocument/2006/relationships/image" Target="../media/image531.emf"/><Relationship Id="rId53" Type="http://schemas.openxmlformats.org/officeDocument/2006/relationships/image" Target="../media/image539.emf"/><Relationship Id="rId58" Type="http://schemas.openxmlformats.org/officeDocument/2006/relationships/image" Target="../media/image544.emf"/><Relationship Id="rId66" Type="http://schemas.openxmlformats.org/officeDocument/2006/relationships/image" Target="../media/image552.emf"/><Relationship Id="rId74" Type="http://schemas.openxmlformats.org/officeDocument/2006/relationships/image" Target="../media/image560.emf"/><Relationship Id="rId79" Type="http://schemas.openxmlformats.org/officeDocument/2006/relationships/image" Target="../media/image565.emf"/><Relationship Id="rId5" Type="http://schemas.openxmlformats.org/officeDocument/2006/relationships/image" Target="../media/image491.png"/><Relationship Id="rId61" Type="http://schemas.openxmlformats.org/officeDocument/2006/relationships/image" Target="../media/image547.emf"/><Relationship Id="rId10" Type="http://schemas.openxmlformats.org/officeDocument/2006/relationships/image" Target="../media/image496.emf"/><Relationship Id="rId19" Type="http://schemas.openxmlformats.org/officeDocument/2006/relationships/image" Target="../media/image505.emf"/><Relationship Id="rId31" Type="http://schemas.openxmlformats.org/officeDocument/2006/relationships/image" Target="../media/image517.emf"/><Relationship Id="rId44" Type="http://schemas.openxmlformats.org/officeDocument/2006/relationships/image" Target="../media/image530.emf"/><Relationship Id="rId52" Type="http://schemas.openxmlformats.org/officeDocument/2006/relationships/image" Target="../media/image538.emf"/><Relationship Id="rId60" Type="http://schemas.openxmlformats.org/officeDocument/2006/relationships/image" Target="../media/image546.emf"/><Relationship Id="rId65" Type="http://schemas.openxmlformats.org/officeDocument/2006/relationships/image" Target="../media/image551.emf"/><Relationship Id="rId73" Type="http://schemas.openxmlformats.org/officeDocument/2006/relationships/image" Target="../media/image559.emf"/><Relationship Id="rId78" Type="http://schemas.openxmlformats.org/officeDocument/2006/relationships/image" Target="../media/image564.emf"/><Relationship Id="rId4" Type="http://schemas.openxmlformats.org/officeDocument/2006/relationships/image" Target="../media/image490.png"/><Relationship Id="rId9" Type="http://schemas.openxmlformats.org/officeDocument/2006/relationships/image" Target="../media/image495.emf"/><Relationship Id="rId14" Type="http://schemas.openxmlformats.org/officeDocument/2006/relationships/image" Target="../media/image500.emf"/><Relationship Id="rId22" Type="http://schemas.openxmlformats.org/officeDocument/2006/relationships/image" Target="../media/image508.emf"/><Relationship Id="rId27" Type="http://schemas.openxmlformats.org/officeDocument/2006/relationships/image" Target="../media/image513.emf"/><Relationship Id="rId30" Type="http://schemas.openxmlformats.org/officeDocument/2006/relationships/image" Target="../media/image516.emf"/><Relationship Id="rId35" Type="http://schemas.openxmlformats.org/officeDocument/2006/relationships/image" Target="../media/image521.emf"/><Relationship Id="rId43" Type="http://schemas.openxmlformats.org/officeDocument/2006/relationships/image" Target="../media/image529.emf"/><Relationship Id="rId48" Type="http://schemas.openxmlformats.org/officeDocument/2006/relationships/image" Target="../media/image534.emf"/><Relationship Id="rId56" Type="http://schemas.openxmlformats.org/officeDocument/2006/relationships/image" Target="../media/image542.emf"/><Relationship Id="rId64" Type="http://schemas.openxmlformats.org/officeDocument/2006/relationships/image" Target="../media/image550.emf"/><Relationship Id="rId69" Type="http://schemas.openxmlformats.org/officeDocument/2006/relationships/image" Target="../media/image555.emf"/><Relationship Id="rId77" Type="http://schemas.openxmlformats.org/officeDocument/2006/relationships/image" Target="../media/image563.emf"/><Relationship Id="rId8" Type="http://schemas.openxmlformats.org/officeDocument/2006/relationships/image" Target="../media/image494.emf"/><Relationship Id="rId51" Type="http://schemas.openxmlformats.org/officeDocument/2006/relationships/image" Target="../media/image537.emf"/><Relationship Id="rId72" Type="http://schemas.openxmlformats.org/officeDocument/2006/relationships/image" Target="../media/image558.emf"/><Relationship Id="rId80" Type="http://schemas.openxmlformats.org/officeDocument/2006/relationships/image" Target="../media/image566.emf"/><Relationship Id="rId3" Type="http://schemas.openxmlformats.org/officeDocument/2006/relationships/image" Target="../media/image489.jpeg"/><Relationship Id="rId12" Type="http://schemas.openxmlformats.org/officeDocument/2006/relationships/image" Target="../media/image498.emf"/><Relationship Id="rId17" Type="http://schemas.openxmlformats.org/officeDocument/2006/relationships/image" Target="../media/image503.emf"/><Relationship Id="rId25" Type="http://schemas.openxmlformats.org/officeDocument/2006/relationships/image" Target="../media/image511.emf"/><Relationship Id="rId33" Type="http://schemas.openxmlformats.org/officeDocument/2006/relationships/image" Target="../media/image519.emf"/><Relationship Id="rId38" Type="http://schemas.openxmlformats.org/officeDocument/2006/relationships/image" Target="../media/image524.emf"/><Relationship Id="rId46" Type="http://schemas.openxmlformats.org/officeDocument/2006/relationships/image" Target="../media/image532.emf"/><Relationship Id="rId59" Type="http://schemas.openxmlformats.org/officeDocument/2006/relationships/image" Target="../media/image545.emf"/><Relationship Id="rId67" Type="http://schemas.openxmlformats.org/officeDocument/2006/relationships/image" Target="../media/image553.emf"/><Relationship Id="rId20" Type="http://schemas.openxmlformats.org/officeDocument/2006/relationships/image" Target="../media/image506.emf"/><Relationship Id="rId41" Type="http://schemas.openxmlformats.org/officeDocument/2006/relationships/image" Target="../media/image527.emf"/><Relationship Id="rId54" Type="http://schemas.openxmlformats.org/officeDocument/2006/relationships/image" Target="../media/image540.emf"/><Relationship Id="rId62" Type="http://schemas.openxmlformats.org/officeDocument/2006/relationships/image" Target="../media/image548.emf"/><Relationship Id="rId70" Type="http://schemas.openxmlformats.org/officeDocument/2006/relationships/image" Target="../media/image556.emf"/><Relationship Id="rId75" Type="http://schemas.openxmlformats.org/officeDocument/2006/relationships/image" Target="../media/image561.emf"/><Relationship Id="rId1" Type="http://schemas.openxmlformats.org/officeDocument/2006/relationships/slideLayout" Target="../slideLayouts/slideLayout12.xml"/><Relationship Id="rId6" Type="http://schemas.openxmlformats.org/officeDocument/2006/relationships/image" Target="../media/image492.jpeg"/><Relationship Id="rId15" Type="http://schemas.openxmlformats.org/officeDocument/2006/relationships/image" Target="../media/image501.emf"/><Relationship Id="rId23" Type="http://schemas.openxmlformats.org/officeDocument/2006/relationships/image" Target="../media/image509.emf"/><Relationship Id="rId28" Type="http://schemas.openxmlformats.org/officeDocument/2006/relationships/image" Target="../media/image514.emf"/><Relationship Id="rId36" Type="http://schemas.openxmlformats.org/officeDocument/2006/relationships/image" Target="../media/image522.emf"/><Relationship Id="rId49" Type="http://schemas.openxmlformats.org/officeDocument/2006/relationships/image" Target="../media/image535.emf"/><Relationship Id="rId57" Type="http://schemas.openxmlformats.org/officeDocument/2006/relationships/image" Target="../media/image5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78"/>
          <p:cNvSpPr>
            <a:spLocks noChangeArrowheads="1"/>
          </p:cNvSpPr>
          <p:nvPr/>
        </p:nvSpPr>
        <p:spPr bwMode="auto">
          <a:xfrm>
            <a:off x="174948" y="2523000"/>
            <a:ext cx="4464050" cy="4644000"/>
          </a:xfrm>
          <a:prstGeom prst="rect">
            <a:avLst/>
          </a:prstGeom>
          <a:noFill/>
          <a:ln w="8001">
            <a:solidFill>
              <a:srgbClr val="000000"/>
            </a:solidFill>
            <a:miter lim="800000"/>
            <a:headEnd/>
            <a:tailEnd/>
          </a:ln>
        </p:spPr>
        <p:txBody>
          <a:bodyPr lIns="91425" tIns="45713" rIns="91425" bIns="45713"/>
          <a:lstStyle/>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Restaurace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Klub  ve Štětí</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FORNAXA –TĚSNĚNÍ,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Dům dětí a mládeže Štětí</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VOLEMAN - autobusová přeprava</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Patok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Ahlfit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rPr>
              <a:t>STROJCONSULT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Izolace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Beran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POKORNÝ,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STAVEBNÍ STROJE A DOPRAVA s.r.o. </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JT-</a:t>
            </a:r>
            <a:r>
              <a:rPr lang="cs-CZ" dirty="0" err="1"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Service</a:t>
            </a: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 s.r.o.</a:t>
            </a:r>
            <a:endPar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endParaRP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VAM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ANLAGETECHNIK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Průmstav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Štětí a.s.</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Montiz </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BESTONSTAV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rPr>
              <a:t>D</a:t>
            </a:r>
            <a:r>
              <a:rPr lang="en-GB" dirty="0">
                <a:solidFill>
                  <a:srgbClr val="008000"/>
                </a:solidFill>
                <a:effectLst>
                  <a:outerShdw blurRad="38100" dist="38100" dir="2700000" algn="tl">
                    <a:srgbClr val="000000">
                      <a:alpha val="43137"/>
                    </a:srgbClr>
                  </a:outerShdw>
                </a:effectLst>
                <a:latin typeface="Century Gothic" pitchFamily="34" charset="0"/>
              </a:rPr>
              <a:t>EKRA Industrial s.r.o. </a:t>
            </a:r>
            <a:endParaRPr lang="cs-CZ" dirty="0">
              <a:solidFill>
                <a:srgbClr val="008000"/>
              </a:solidFill>
              <a:effectLst>
                <a:outerShdw blurRad="38100" dist="38100" dir="2700000" algn="tl">
                  <a:srgbClr val="000000">
                    <a:alpha val="43137"/>
                  </a:srgbClr>
                </a:outerShdw>
              </a:effectLst>
              <a:latin typeface="Century Gothic" pitchFamily="34" charset="0"/>
            </a:endParaRP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AXIS  a.s.</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INDUSTRIAL CZ,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Unistroj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Václav Poustka</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Tyma CZ,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Technicom, </a:t>
            </a: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Fortuna</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Brož Vápeník</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Ruml s.r.o.</a:t>
            </a:r>
            <a:endPar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endParaRPr>
          </a:p>
        </p:txBody>
      </p:sp>
      <p:sp>
        <p:nvSpPr>
          <p:cNvPr id="6" name="Rectangle 1279"/>
          <p:cNvSpPr>
            <a:spLocks noChangeArrowheads="1"/>
          </p:cNvSpPr>
          <p:nvPr/>
        </p:nvSpPr>
        <p:spPr bwMode="auto">
          <a:xfrm>
            <a:off x="174625" y="163513"/>
            <a:ext cx="4464050" cy="504825"/>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a:t>
            </a:r>
            <a:r>
              <a:rPr lang="cs-CZ" sz="2400" dirty="0" smtClean="0">
                <a:latin typeface="Albertus MT" pitchFamily="18" charset="0"/>
              </a:rPr>
              <a:t>2015</a:t>
            </a:r>
            <a:endParaRPr lang="cs-CZ" sz="2400" dirty="0">
              <a:latin typeface="Albertus MT" pitchFamily="18" charset="0"/>
            </a:endParaRPr>
          </a:p>
        </p:txBody>
      </p:sp>
      <p:sp>
        <p:nvSpPr>
          <p:cNvPr id="7" name="Rectangle 1280"/>
          <p:cNvSpPr>
            <a:spLocks noChangeArrowheads="1"/>
          </p:cNvSpPr>
          <p:nvPr/>
        </p:nvSpPr>
        <p:spPr bwMode="auto">
          <a:xfrm>
            <a:off x="174625" y="2035175"/>
            <a:ext cx="4464050" cy="431800"/>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a:t>
            </a:r>
            <a:r>
              <a:rPr lang="cs-CZ" sz="2400" dirty="0" smtClean="0">
                <a:latin typeface="Albertus MT" pitchFamily="18" charset="0"/>
              </a:rPr>
              <a:t>2015</a:t>
            </a:r>
            <a:endParaRPr lang="cs-CZ" sz="2400" b="0" dirty="0">
              <a:latin typeface="Times New Roman" pitchFamily="18" charset="0"/>
            </a:endParaRPr>
          </a:p>
        </p:txBody>
      </p:sp>
      <p:sp>
        <p:nvSpPr>
          <p:cNvPr id="8" name="Rectangle 1339"/>
          <p:cNvSpPr>
            <a:spLocks noChangeArrowheads="1"/>
          </p:cNvSpPr>
          <p:nvPr/>
        </p:nvSpPr>
        <p:spPr bwMode="auto">
          <a:xfrm>
            <a:off x="174948" y="595164"/>
            <a:ext cx="4464050" cy="1440160"/>
          </a:xfrm>
          <a:prstGeom prst="rect">
            <a:avLst/>
          </a:prstGeom>
          <a:solidFill>
            <a:srgbClr val="CCFFFF"/>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p:txBody>
      </p:sp>
      <p:pic>
        <p:nvPicPr>
          <p:cNvPr id="9" name="Picture 1341"/>
          <p:cNvPicPr>
            <a:picLocks noChangeAspect="1" noChangeArrowheads="1"/>
          </p:cNvPicPr>
          <p:nvPr/>
        </p:nvPicPr>
        <p:blipFill>
          <a:blip r:embed="rId2" cstate="print"/>
          <a:srcRect/>
          <a:stretch>
            <a:fillRect/>
          </a:stretch>
        </p:blipFill>
        <p:spPr bwMode="auto">
          <a:xfrm>
            <a:off x="1758950" y="811213"/>
            <a:ext cx="1030288" cy="936625"/>
          </a:xfrm>
          <a:prstGeom prst="rect">
            <a:avLst/>
          </a:prstGeom>
          <a:noFill/>
          <a:ln w="9525">
            <a:noFill/>
            <a:miter lim="800000"/>
            <a:headEnd/>
            <a:tailEnd/>
          </a:ln>
        </p:spPr>
      </p:pic>
      <p:sp>
        <p:nvSpPr>
          <p:cNvPr id="10" name="Text Box 6"/>
          <p:cNvSpPr txBox="1">
            <a:spLocks noChangeArrowheads="1"/>
          </p:cNvSpPr>
          <p:nvPr/>
        </p:nvSpPr>
        <p:spPr bwMode="auto">
          <a:xfrm>
            <a:off x="5215508" y="4357012"/>
            <a:ext cx="4895992" cy="2646864"/>
          </a:xfrm>
          <a:prstGeom prst="rect">
            <a:avLst/>
          </a:prstGeom>
          <a:blipFill dpi="0" rotWithShape="1">
            <a:blip r:embed="rId3" cstate="print">
              <a:alphaModFix amt="63000"/>
            </a:blip>
            <a:srcRect/>
            <a:stretch>
              <a:fillRect/>
            </a:stretch>
          </a:blipFill>
          <a:ln w="41275" cap="rnd" cmpd="tri">
            <a:solidFill>
              <a:schemeClr val="tx1"/>
            </a:solidFill>
            <a:prstDash val="solid"/>
            <a:miter lim="800000"/>
            <a:headEnd/>
            <a:tailEnd/>
          </a:ln>
          <a:effectLst>
            <a:outerShdw blurRad="50800" dist="50800" dir="5400000" algn="ctr" rotWithShape="0">
              <a:schemeClr val="bg1"/>
            </a:outerShdw>
          </a:effectLst>
        </p:spPr>
        <p:txBody>
          <a:bodyPr wrap="square" lIns="0" tIns="45713" rIns="91425" bIns="45713" anchor="ctr" anchorCtr="0">
            <a:spAutoFit/>
            <a:scene3d>
              <a:camera prst="orthographicFront"/>
              <a:lightRig rig="threePt" dir="t"/>
            </a:scene3d>
            <a:sp3d contourW="12700" prstMaterial="matte">
              <a:extrusionClr>
                <a:schemeClr val="bg1"/>
              </a:extrusionClr>
              <a:contourClr>
                <a:schemeClr val="tx1"/>
              </a:contourClr>
            </a:sp3d>
          </a:bodyPr>
          <a:lstStyle/>
          <a:p>
            <a:pPr algn="ctr" eaLnBrk="0" hangingPunct="0">
              <a:defRPr/>
            </a:pPr>
            <a:r>
              <a:rPr lang="cs-CZ" sz="3200" dirty="0" smtClean="0">
                <a:ln w="41275" cap="rnd" cmpd="dbl">
                  <a:solidFill>
                    <a:srgbClr val="99CC00"/>
                  </a:solidFill>
                  <a:bevel/>
                </a:ln>
                <a:solidFill>
                  <a:srgbClr val="D60093"/>
                </a:solidFill>
                <a:effectLst>
                  <a:outerShdw blurRad="38100" dist="38100" dir="2700000" algn="tl">
                    <a:srgbClr val="000000">
                      <a:alpha val="43137"/>
                    </a:srgbClr>
                  </a:outerShdw>
                </a:effectLst>
                <a:latin typeface="Britannic Bold" pitchFamily="34" charset="0"/>
                <a:ea typeface="Gungsuh" pitchFamily="18" charset="-127"/>
                <a:cs typeface="Arial" pitchFamily="34" charset="0"/>
              </a:rPr>
              <a:t>12. </a:t>
            </a:r>
            <a:r>
              <a:rPr lang="cs-CZ" sz="3200" dirty="0" smtClean="0">
                <a:ln w="41275" cap="rnd" cmpd="dbl">
                  <a:solidFill>
                    <a:srgbClr val="99CC00"/>
                  </a:solidFill>
                  <a:bevel/>
                </a:ln>
                <a:solidFill>
                  <a:srgbClr val="D60093"/>
                </a:solidFill>
                <a:effectLst>
                  <a:outerShdw blurRad="38100" dist="38100" dir="2700000" algn="tl">
                    <a:srgbClr val="000000">
                      <a:alpha val="43137"/>
                    </a:srgbClr>
                  </a:outerShdw>
                </a:effectLst>
                <a:latin typeface="Britannic Bold" pitchFamily="34" charset="0"/>
                <a:ea typeface="Gungsuh" pitchFamily="18" charset="-127"/>
                <a:cs typeface="Estrangelo Edessa" pitchFamily="66" charset="0"/>
              </a:rPr>
              <a:t>      </a:t>
            </a:r>
          </a:p>
          <a:p>
            <a:pPr algn="ctr" eaLnBrk="0" hangingPunct="0">
              <a:defRPr/>
            </a:pPr>
            <a:r>
              <a:rPr lang="cs-CZ" sz="3200" dirty="0" smtClean="0">
                <a:ln w="41275" cap="rnd" cmpd="dbl">
                  <a:solidFill>
                    <a:srgbClr val="99CC00"/>
                  </a:solidFill>
                  <a:bevel/>
                </a:ln>
                <a:solidFill>
                  <a:srgbClr val="D60093"/>
                </a:solidFill>
                <a:effectLst>
                  <a:outerShdw blurRad="38100" dist="38100" dir="2700000" algn="tl">
                    <a:srgbClr val="000000">
                      <a:alpha val="43137"/>
                    </a:srgbClr>
                  </a:outerShdw>
                </a:effectLst>
                <a:latin typeface="Britannic Bold" pitchFamily="34" charset="0"/>
                <a:ea typeface="Gungsuh" pitchFamily="18" charset="-127"/>
                <a:cs typeface="Arial" pitchFamily="34" charset="0"/>
              </a:rPr>
              <a:t>    Tělovýchovná jednota </a:t>
            </a:r>
          </a:p>
          <a:p>
            <a:pPr algn="ctr" eaLnBrk="0" hangingPunct="0">
              <a:defRPr/>
            </a:pPr>
            <a:r>
              <a:rPr lang="cs-CZ" sz="5100" dirty="0" smtClean="0">
                <a:ln w="41275" cap="rnd" cmpd="dbl">
                  <a:solidFill>
                    <a:srgbClr val="99CC00"/>
                  </a:solidFill>
                  <a:bevel/>
                </a:ln>
                <a:solidFill>
                  <a:srgbClr val="D60093"/>
                </a:solidFill>
                <a:effectLst>
                  <a:outerShdw blurRad="38100" dist="38100" dir="2700000" algn="tl">
                    <a:srgbClr val="000000">
                      <a:alpha val="43137"/>
                    </a:srgbClr>
                  </a:outerShdw>
                </a:effectLst>
                <a:latin typeface="Britannic Bold" pitchFamily="34" charset="0"/>
                <a:ea typeface="Gungsuh" pitchFamily="18" charset="-127"/>
                <a:cs typeface="Arial" pitchFamily="34" charset="0"/>
              </a:rPr>
              <a:t>Sokol </a:t>
            </a:r>
          </a:p>
          <a:p>
            <a:pPr algn="ctr" eaLnBrk="0" hangingPunct="0">
              <a:defRPr/>
            </a:pPr>
            <a:r>
              <a:rPr lang="cs-CZ" sz="5100" dirty="0" smtClean="0">
                <a:ln w="41275" cap="rnd" cmpd="dbl">
                  <a:solidFill>
                    <a:srgbClr val="99CC00"/>
                  </a:solidFill>
                  <a:bevel/>
                </a:ln>
                <a:solidFill>
                  <a:srgbClr val="D60093"/>
                </a:solidFill>
                <a:effectLst>
                  <a:outerShdw blurRad="38100" dist="38100" dir="2700000" algn="tl">
                    <a:srgbClr val="000000">
                      <a:alpha val="43137"/>
                    </a:srgbClr>
                  </a:outerShdw>
                </a:effectLst>
                <a:latin typeface="Britannic Bold" pitchFamily="34" charset="0"/>
                <a:ea typeface="Gungsuh" pitchFamily="18" charset="-127"/>
                <a:cs typeface="Arial" pitchFamily="34" charset="0"/>
              </a:rPr>
              <a:t>Horní  </a:t>
            </a:r>
            <a:r>
              <a:rPr lang="cs-CZ" sz="5100" dirty="0" err="1" smtClean="0">
                <a:ln w="41275" cap="rnd" cmpd="dbl">
                  <a:solidFill>
                    <a:srgbClr val="99CC00"/>
                  </a:solidFill>
                  <a:bevel/>
                </a:ln>
                <a:solidFill>
                  <a:srgbClr val="D60093"/>
                </a:solidFill>
                <a:effectLst>
                  <a:outerShdw blurRad="38100" dist="38100" dir="2700000" algn="tl">
                    <a:srgbClr val="000000">
                      <a:alpha val="43137"/>
                    </a:srgbClr>
                  </a:outerShdw>
                </a:effectLst>
                <a:latin typeface="Britannic Bold" pitchFamily="34" charset="0"/>
                <a:ea typeface="Gungsuh" pitchFamily="18" charset="-127"/>
                <a:cs typeface="Arial" pitchFamily="34" charset="0"/>
              </a:rPr>
              <a:t>Jiřetín</a:t>
            </a:r>
            <a:r>
              <a:rPr lang="cs-CZ" sz="3200" dirty="0" smtClean="0">
                <a:ln w="28575" cap="rnd" cmpd="thickThin">
                  <a:noFill/>
                  <a:bevel/>
                </a:ln>
                <a:effectLst>
                  <a:innerShdw blurRad="63500" dist="50800">
                    <a:srgbClr val="FFFF00">
                      <a:alpha val="50000"/>
                    </a:srgbClr>
                  </a:innerShdw>
                </a:effectLst>
                <a:latin typeface="Britannic Bold" pitchFamily="34" charset="0"/>
                <a:ea typeface="Gungsuh" pitchFamily="18" charset="-127"/>
                <a:cs typeface="Estrangelo Edessa" pitchFamily="66" charset="0"/>
              </a:rPr>
              <a:t> </a:t>
            </a:r>
            <a:r>
              <a:rPr lang="cs-CZ" sz="5100" dirty="0" smtClean="0">
                <a:ln w="0">
                  <a:solidFill>
                    <a:srgbClr val="FF0000"/>
                  </a:solidFill>
                </a:ln>
                <a:latin typeface="Britannic Bold" pitchFamily="34" charset="0"/>
              </a:rPr>
              <a:t> </a:t>
            </a:r>
            <a:endParaRPr lang="cs-CZ" sz="5100" dirty="0">
              <a:ln w="0">
                <a:solidFill>
                  <a:srgbClr val="FF0000"/>
                </a:solidFill>
              </a:ln>
              <a:latin typeface="Britannic Bold" pitchFamily="34" charset="0"/>
              <a:ea typeface="Gungsuh" pitchFamily="18" charset="-127"/>
              <a:cs typeface="Arial" pitchFamily="34" charset="0"/>
            </a:endParaRPr>
          </a:p>
        </p:txBody>
      </p:sp>
      <p:sp>
        <p:nvSpPr>
          <p:cNvPr id="11" name="AutoShape 3"/>
          <p:cNvSpPr>
            <a:spLocks noChangeArrowheads="1"/>
          </p:cNvSpPr>
          <p:nvPr/>
        </p:nvSpPr>
        <p:spPr bwMode="auto">
          <a:xfrm>
            <a:off x="5287516" y="74422"/>
            <a:ext cx="4896544" cy="1191800"/>
          </a:xfrm>
          <a:prstGeom prst="flowChartAlternateProcess">
            <a:avLst/>
          </a:prstGeom>
          <a:blipFill dpi="0" rotWithShape="1">
            <a:blip r:embed="rId4" cstate="print"/>
            <a:srcRect/>
            <a:stretch>
              <a:fillRect/>
            </a:stretch>
          </a:blipFill>
          <a:ln w="57150" cap="flat" cmpd="thickThin">
            <a:solidFill>
              <a:srgbClr val="FF0000"/>
            </a:solidFill>
            <a:prstDash val="sysDash"/>
            <a:miter lim="800000"/>
            <a:headEnd/>
            <a:tailEnd/>
          </a:ln>
          <a:effectLst>
            <a:outerShdw blurRad="50800" dist="38100" dir="8100000" algn="tr" rotWithShape="0">
              <a:prstClr val="black">
                <a:alpha val="57000"/>
              </a:prstClr>
            </a:outerShdw>
          </a:effectLst>
        </p:spPr>
        <p:txBody>
          <a:bodyPr wrap="none" lIns="91425" tIns="45713" rIns="91425" bIns="45713" anchor="ctr">
            <a:sp3d contourW="12700">
              <a:extrusionClr>
                <a:schemeClr val="bg1"/>
              </a:extrusionClr>
              <a:contourClr>
                <a:srgbClr val="008000"/>
              </a:contourClr>
            </a:sp3d>
          </a:bodyPr>
          <a:lstStyle/>
          <a:p>
            <a:pPr algn="ctr" eaLnBrk="0" hangingPunct="0">
              <a:defRPr/>
            </a:pPr>
            <a:r>
              <a:rPr lang="cs-CZ" sz="3200" dirty="0">
                <a:ln w="12700" cap="rnd">
                  <a:noFill/>
                  <a:miter lim="800000"/>
                </a:ln>
                <a:effectLst>
                  <a:outerShdw blurRad="38100" dist="38100" dir="2700000" algn="tl">
                    <a:srgbClr val="000000">
                      <a:alpha val="43137"/>
                    </a:srgbClr>
                  </a:outerShdw>
                </a:effectLst>
                <a:latin typeface="Swis721 Ex BT" pitchFamily="34" charset="0"/>
              </a:rPr>
              <a:t> </a:t>
            </a:r>
            <a:r>
              <a:rPr lang="cs-CZ" sz="3600" dirty="0">
                <a:ln w="0" cap="rnd">
                  <a:noFill/>
                  <a:miter lim="800000"/>
                </a:ln>
                <a:effectLst>
                  <a:outerShdw blurRad="38100" dist="38100" dir="2700000" algn="tl">
                    <a:srgbClr val="000000">
                      <a:alpha val="43137"/>
                    </a:srgbClr>
                  </a:outerShdw>
                </a:effectLst>
                <a:latin typeface="Baskerville Old Face" pitchFamily="18" charset="0"/>
                <a:ea typeface="Microsoft JhengHei" pitchFamily="34" charset="-120"/>
                <a:cs typeface="Arial" pitchFamily="34" charset="0"/>
              </a:rPr>
              <a:t>Fotbalový zpravodaj</a:t>
            </a:r>
          </a:p>
          <a:p>
            <a:pPr algn="ctr" eaLnBrk="0" hangingPunct="0">
              <a:defRPr/>
            </a:pPr>
            <a:r>
              <a:rPr lang="cs-CZ" sz="3600" dirty="0">
                <a:ln w="0" cap="rnd">
                  <a:noFill/>
                  <a:miter lim="800000"/>
                </a:ln>
                <a:effectLst>
                  <a:outerShdw blurRad="38100" dist="38100" dir="2700000" algn="tl">
                    <a:srgbClr val="000000">
                      <a:alpha val="43137"/>
                    </a:srgbClr>
                  </a:outerShdw>
                </a:effectLst>
                <a:latin typeface="Baskerville Old Face" pitchFamily="18" charset="0"/>
                <a:ea typeface="Microsoft JhengHei" pitchFamily="34" charset="-120"/>
                <a:cs typeface="Arial" pitchFamily="34" charset="0"/>
              </a:rPr>
              <a:t>SK Štětí</a:t>
            </a:r>
          </a:p>
        </p:txBody>
      </p:sp>
      <p:sp>
        <p:nvSpPr>
          <p:cNvPr id="12" name="TextovéPole 11"/>
          <p:cNvSpPr txBox="1"/>
          <p:nvPr/>
        </p:nvSpPr>
        <p:spPr>
          <a:xfrm>
            <a:off x="5287516" y="1430804"/>
            <a:ext cx="4896866" cy="954107"/>
          </a:xfrm>
          <a:prstGeom prst="rect">
            <a:avLst/>
          </a:prstGeom>
          <a:blipFill>
            <a:blip r:embed="rId5" cstate="print"/>
            <a:stretch>
              <a:fillRect/>
            </a:stretch>
          </a:blipFill>
          <a:ln>
            <a:solidFill>
              <a:srgbClr val="006600"/>
            </a:solidFill>
          </a:ln>
          <a:effectLst>
            <a:outerShdw blurRad="50800" dist="38100" dir="8100000" algn="tr" rotWithShape="0">
              <a:schemeClr val="bg1">
                <a:alpha val="40000"/>
              </a:schemeClr>
            </a:outerShdw>
          </a:effectLst>
          <a:scene3d>
            <a:camera prst="orthographicFront"/>
            <a:lightRig rig="threePt" dir="t"/>
          </a:scene3d>
          <a:sp3d contourW="12700">
            <a:contourClr>
              <a:srgbClr val="FF00FF"/>
            </a:contourClr>
          </a:sp3d>
        </p:spPr>
        <p:txBody>
          <a:bodyPr wrap="square" anchor="ctr" anchorCtr="0">
            <a:spAutoFit/>
            <a:sp3d contourW="12700">
              <a:contourClr>
                <a:srgbClr val="003366"/>
              </a:contourClr>
            </a:sp3d>
          </a:bodyPr>
          <a:lstStyle/>
          <a:p>
            <a:pPr algn="ctr">
              <a:defRPr/>
            </a:pPr>
            <a:r>
              <a:rPr lang="cs-CZ" sz="2800" dirty="0">
                <a:ln w="6350">
                  <a:solidFill>
                    <a:srgbClr val="FFCC66"/>
                  </a:solidFill>
                </a:ln>
                <a:blipFill>
                  <a:blip r:embed="rId6"/>
                  <a:stretch>
                    <a:fillRect/>
                  </a:stretch>
                </a:blipFill>
                <a:latin typeface="David" pitchFamily="34" charset="-79"/>
                <a:ea typeface="MS Mincho" pitchFamily="49" charset="-128"/>
                <a:cs typeface="David" pitchFamily="34" charset="-79"/>
              </a:rPr>
              <a:t>Sezóna   </a:t>
            </a:r>
            <a:r>
              <a:rPr lang="cs-CZ" sz="2800" dirty="0" smtClean="0">
                <a:ln w="6350">
                  <a:solidFill>
                    <a:srgbClr val="FFCC66"/>
                  </a:solidFill>
                </a:ln>
                <a:blipFill>
                  <a:blip r:embed="rId6"/>
                  <a:stretch>
                    <a:fillRect/>
                  </a:stretch>
                </a:blipFill>
                <a:latin typeface="David" pitchFamily="34" charset="-79"/>
                <a:ea typeface="MS Mincho" pitchFamily="49" charset="-128"/>
                <a:cs typeface="David" pitchFamily="34" charset="-79"/>
              </a:rPr>
              <a:t>2014/2015  </a:t>
            </a:r>
          </a:p>
          <a:p>
            <a:pPr algn="ctr">
              <a:defRPr/>
            </a:pPr>
            <a:r>
              <a:rPr lang="cs-CZ" sz="2800" dirty="0" smtClean="0">
                <a:ln w="6350">
                  <a:solidFill>
                    <a:srgbClr val="FFCC66"/>
                  </a:solidFill>
                </a:ln>
                <a:blipFill>
                  <a:blip r:embed="rId6"/>
                  <a:stretch>
                    <a:fillRect/>
                  </a:stretch>
                </a:blipFill>
                <a:latin typeface="David" pitchFamily="34" charset="-79"/>
                <a:ea typeface="MS Mincho" pitchFamily="49" charset="-128"/>
                <a:cs typeface="David" pitchFamily="34" charset="-79"/>
              </a:rPr>
              <a:t>Ústecký přebor Jaro 2015</a:t>
            </a:r>
            <a:endParaRPr lang="cs-CZ" sz="3600" dirty="0">
              <a:ln w="6350">
                <a:solidFill>
                  <a:srgbClr val="FFCC66"/>
                </a:solidFill>
              </a:ln>
              <a:blipFill>
                <a:blip r:embed="rId6"/>
                <a:stretch>
                  <a:fillRect/>
                </a:stretch>
              </a:blipFill>
              <a:effectLst>
                <a:outerShdw blurRad="38100" dist="38100" dir="2700000" algn="tl">
                  <a:srgbClr val="000000">
                    <a:alpha val="43137"/>
                  </a:srgbClr>
                </a:outerShdw>
              </a:effectLst>
              <a:latin typeface="David" pitchFamily="34" charset="-79"/>
              <a:ea typeface="MS Mincho" pitchFamily="49" charset="-128"/>
              <a:cs typeface="David" pitchFamily="34" charset="-79"/>
            </a:endParaRPr>
          </a:p>
        </p:txBody>
      </p:sp>
      <p:sp>
        <p:nvSpPr>
          <p:cNvPr id="13" name="TextovéPole 13"/>
          <p:cNvSpPr txBox="1">
            <a:spLocks noChangeArrowheads="1"/>
          </p:cNvSpPr>
          <p:nvPr/>
        </p:nvSpPr>
        <p:spPr bwMode="auto">
          <a:xfrm>
            <a:off x="5287516" y="6931868"/>
            <a:ext cx="4606925" cy="369332"/>
          </a:xfrm>
          <a:prstGeom prst="rect">
            <a:avLst/>
          </a:prstGeom>
          <a:noFill/>
          <a:ln w="9525">
            <a:noFill/>
            <a:miter lim="800000"/>
            <a:headEnd/>
            <a:tailEnd/>
          </a:ln>
        </p:spPr>
        <p:txBody>
          <a:bodyPr wrap="square">
            <a:spAutoFit/>
          </a:bodyPr>
          <a:lstStyle/>
          <a:p>
            <a:pPr algn="ctr"/>
            <a:r>
              <a:rPr lang="cs-CZ" sz="1800" dirty="0"/>
              <a:t>www.stetimondifotbal.cz</a:t>
            </a:r>
          </a:p>
        </p:txBody>
      </p:sp>
      <p:pic>
        <p:nvPicPr>
          <p:cNvPr id="15" name="Picture 106"/>
          <p:cNvPicPr>
            <a:picLocks noChangeAspect="1" noChangeArrowheads="1"/>
          </p:cNvPicPr>
          <p:nvPr/>
        </p:nvPicPr>
        <p:blipFill>
          <a:blip r:embed="rId7" cstate="print"/>
          <a:srcRect/>
          <a:stretch>
            <a:fillRect/>
          </a:stretch>
        </p:blipFill>
        <p:spPr bwMode="auto">
          <a:xfrm>
            <a:off x="5516241" y="5389984"/>
            <a:ext cx="812864" cy="795052"/>
          </a:xfrm>
          <a:prstGeom prst="rect">
            <a:avLst/>
          </a:prstGeom>
          <a:noFill/>
          <a:ln w="9525">
            <a:noFill/>
            <a:miter lim="800000"/>
            <a:headEnd/>
            <a:tailEnd/>
          </a:ln>
        </p:spPr>
      </p:pic>
      <p:pic>
        <p:nvPicPr>
          <p:cNvPr id="2" name="Picture 1"/>
          <p:cNvPicPr>
            <a:picLocks noChangeAspect="1" noChangeArrowheads="1"/>
          </p:cNvPicPr>
          <p:nvPr/>
        </p:nvPicPr>
        <p:blipFill>
          <a:blip r:embed="rId8" cstate="print"/>
          <a:srcRect/>
          <a:stretch>
            <a:fillRect/>
          </a:stretch>
        </p:blipFill>
        <p:spPr bwMode="auto">
          <a:xfrm>
            <a:off x="8887916" y="5347692"/>
            <a:ext cx="936104" cy="792088"/>
          </a:xfrm>
          <a:prstGeom prst="rect">
            <a:avLst/>
          </a:prstGeom>
          <a:noFill/>
          <a:ln w="9525">
            <a:noFill/>
            <a:miter lim="800000"/>
            <a:headEnd/>
            <a:tailEnd/>
          </a:ln>
        </p:spPr>
      </p:pic>
      <p:sp>
        <p:nvSpPr>
          <p:cNvPr id="16" name="TextovéPole 15"/>
          <p:cNvSpPr txBox="1"/>
          <p:nvPr/>
        </p:nvSpPr>
        <p:spPr>
          <a:xfrm>
            <a:off x="5287516" y="2467372"/>
            <a:ext cx="4824536" cy="1815882"/>
          </a:xfrm>
          <a:prstGeom prst="rect">
            <a:avLst/>
          </a:prstGeom>
          <a:blipFill dpi="0" rotWithShape="1">
            <a:blip r:embed="rId9" cstate="print">
              <a:alphaModFix amt="66000"/>
            </a:blip>
            <a:srcRect/>
            <a:stretch>
              <a:fillRect/>
            </a:stretch>
          </a:blipFill>
          <a:ln w="50800" cmpd="thickThin">
            <a:solidFill>
              <a:srgbClr val="009900"/>
            </a:solidFill>
            <a:prstDash val="lgDash"/>
          </a:ln>
          <a:scene3d>
            <a:camera prst="orthographicFront"/>
            <a:lightRig rig="threePt" dir="t"/>
          </a:scene3d>
          <a:sp3d extrusionH="25400" contourW="19050">
            <a:bevelT w="12700" h="82550"/>
          </a:sp3d>
        </p:spPr>
        <p:txBody>
          <a:bodyPr wrap="square" rtlCol="0">
            <a:spAutoFit/>
          </a:bodyPr>
          <a:lstStyle/>
          <a:p>
            <a:pPr algn="ctr"/>
            <a:r>
              <a:rPr lang="cs-CZ" sz="4400" dirty="0" smtClean="0">
                <a:solidFill>
                  <a:srgbClr val="800080"/>
                </a:solidFill>
                <a:effectLst>
                  <a:outerShdw blurRad="38100" dist="38100" dir="2700000" algn="tl">
                    <a:srgbClr val="000000">
                      <a:alpha val="43137"/>
                    </a:srgbClr>
                  </a:outerShdw>
                </a:effectLst>
                <a:latin typeface="Arial Black" pitchFamily="34" charset="0"/>
              </a:rPr>
              <a:t>10.5.2015  </a:t>
            </a:r>
          </a:p>
          <a:p>
            <a:pPr algn="ctr"/>
            <a:r>
              <a:rPr lang="cs-CZ" sz="4400" dirty="0" smtClean="0">
                <a:solidFill>
                  <a:srgbClr val="800080"/>
                </a:solidFill>
                <a:effectLst>
                  <a:outerShdw blurRad="38100" dist="38100" dir="2700000" algn="tl">
                    <a:srgbClr val="000000">
                      <a:alpha val="43137"/>
                    </a:srgbClr>
                  </a:outerShdw>
                </a:effectLst>
                <a:latin typeface="Arial Black" pitchFamily="34" charset="0"/>
              </a:rPr>
              <a:t>neděle</a:t>
            </a:r>
          </a:p>
          <a:p>
            <a:pPr algn="ctr"/>
            <a:r>
              <a:rPr lang="cs-CZ" sz="2400" dirty="0" smtClean="0">
                <a:solidFill>
                  <a:srgbClr val="800080"/>
                </a:solidFill>
                <a:effectLst>
                  <a:outerShdw blurRad="38100" dist="38100" dir="2700000" algn="tl">
                    <a:srgbClr val="000000">
                      <a:alpha val="43137"/>
                    </a:srgbClr>
                  </a:outerShdw>
                </a:effectLst>
                <a:latin typeface="Arial Black" pitchFamily="34" charset="0"/>
              </a:rPr>
              <a:t>25.Kolo (24. hrací)  17:00</a:t>
            </a:r>
          </a:p>
        </p:txBody>
      </p:sp>
      <p:sp>
        <p:nvSpPr>
          <p:cNvPr id="14" name="TextovéPole 12"/>
          <p:cNvSpPr txBox="1">
            <a:spLocks noChangeArrowheads="1"/>
          </p:cNvSpPr>
          <p:nvPr/>
        </p:nvSpPr>
        <p:spPr bwMode="auto">
          <a:xfrm>
            <a:off x="5130510" y="4261299"/>
            <a:ext cx="1584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1pPr>
            <a:lvl2pPr marL="4556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2pPr>
            <a:lvl3pPr marL="9128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3pPr>
            <a:lvl4pPr marL="13700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4pPr>
            <a:lvl5pPr marL="18272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5pPr>
            <a:lvl6pPr marL="2286000" algn="l" defTabSz="914400" rtl="0" eaLnBrk="1" latinLnBrk="0" hangingPunct="1">
              <a:defRPr sz="1200" b="1" kern="1200">
                <a:solidFill>
                  <a:schemeClr val="tx1"/>
                </a:solidFill>
                <a:latin typeface="Arial Rounded MT Bold" panose="020F0704030504030204" pitchFamily="34" charset="0"/>
                <a:ea typeface="+mn-ea"/>
                <a:cs typeface="+mn-cs"/>
              </a:defRPr>
            </a:lvl6pPr>
            <a:lvl7pPr marL="2743200" algn="l" defTabSz="914400" rtl="0" eaLnBrk="1" latinLnBrk="0" hangingPunct="1">
              <a:defRPr sz="1200" b="1" kern="1200">
                <a:solidFill>
                  <a:schemeClr val="tx1"/>
                </a:solidFill>
                <a:latin typeface="Arial Rounded MT Bold" panose="020F0704030504030204" pitchFamily="34" charset="0"/>
                <a:ea typeface="+mn-ea"/>
                <a:cs typeface="+mn-cs"/>
              </a:defRPr>
            </a:lvl7pPr>
            <a:lvl8pPr marL="3200400" algn="l" defTabSz="914400" rtl="0" eaLnBrk="1" latinLnBrk="0" hangingPunct="1">
              <a:defRPr sz="1200" b="1" kern="1200">
                <a:solidFill>
                  <a:schemeClr val="tx1"/>
                </a:solidFill>
                <a:latin typeface="Arial Rounded MT Bold" panose="020F0704030504030204" pitchFamily="34" charset="0"/>
                <a:ea typeface="+mn-ea"/>
                <a:cs typeface="+mn-cs"/>
              </a:defRPr>
            </a:lvl8pPr>
            <a:lvl9pPr marL="3657600" algn="l" defTabSz="914400" rtl="0" eaLnBrk="1" latinLnBrk="0" hangingPunct="1">
              <a:defRPr sz="1200" b="1" kern="1200">
                <a:solidFill>
                  <a:schemeClr val="tx1"/>
                </a:solidFill>
                <a:latin typeface="Arial Rounded MT Bold" panose="020F0704030504030204" pitchFamily="34" charset="0"/>
                <a:ea typeface="+mn-ea"/>
                <a:cs typeface="+mn-cs"/>
              </a:defRPr>
            </a:lvl9pPr>
          </a:lstStyle>
          <a:p>
            <a:pPr algn="ctr"/>
            <a:r>
              <a:rPr lang="cs-CZ" altLang="cs-CZ" sz="5400" u="none" dirty="0">
                <a:latin typeface="Arial Black" panose="020B0A04020102020204" pitchFamily="34" charset="0"/>
              </a:rPr>
              <a:t> </a:t>
            </a:r>
            <a:r>
              <a:rPr lang="cs-CZ" altLang="cs-CZ" sz="5400" u="none" dirty="0" smtClean="0">
                <a:latin typeface="Arial Black" panose="020B0A04020102020204" pitchFamily="34" charset="0"/>
              </a:rPr>
              <a:t>1:0</a:t>
            </a:r>
            <a:endParaRPr lang="cs-CZ" altLang="cs-CZ" sz="5400" u="none" dirty="0">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0" name="Text Box 18191"/>
          <p:cNvSpPr txBox="1">
            <a:spLocks noChangeArrowheads="1"/>
          </p:cNvSpPr>
          <p:nvPr/>
        </p:nvSpPr>
        <p:spPr bwMode="auto">
          <a:xfrm>
            <a:off x="6439644" y="739180"/>
            <a:ext cx="184150" cy="615950"/>
          </a:xfrm>
          <a:prstGeom prst="rect">
            <a:avLst/>
          </a:prstGeom>
          <a:noFill/>
          <a:ln w="9525">
            <a:noFill/>
            <a:miter lim="800000"/>
            <a:headEnd/>
            <a:tailEnd/>
          </a:ln>
        </p:spPr>
        <p:txBody>
          <a:bodyPr wrap="none" lIns="91425" tIns="45713" rIns="91425" bIns="45713">
            <a:spAutoFit/>
          </a:bodyPr>
          <a:lstStyle/>
          <a:p>
            <a:endParaRPr lang="cs-CZ" sz="1800">
              <a:solidFill>
                <a:srgbClr val="000000"/>
              </a:solidFill>
              <a:latin typeface="Arial Black" pitchFamily="34" charset="0"/>
            </a:endParaRPr>
          </a:p>
          <a:p>
            <a:endParaRPr lang="cs-CZ" sz="1600">
              <a:solidFill>
                <a:srgbClr val="000000"/>
              </a:solidFill>
              <a:latin typeface="Gill Sans Ultra Bold" pitchFamily="34" charset="-18"/>
            </a:endParaRPr>
          </a:p>
        </p:txBody>
      </p:sp>
      <p:pic>
        <p:nvPicPr>
          <p:cNvPr id="2" name="Picture 62"/>
          <p:cNvPicPr>
            <a:picLocks noChangeAspect="1" noChangeArrowheads="1"/>
          </p:cNvPicPr>
          <p:nvPr/>
        </p:nvPicPr>
        <p:blipFill>
          <a:blip r:embed="rId3" cstate="print"/>
          <a:srcRect/>
          <a:stretch>
            <a:fillRect/>
          </a:stretch>
        </p:blipFill>
        <p:spPr bwMode="auto">
          <a:xfrm>
            <a:off x="174948" y="163116"/>
            <a:ext cx="4608512" cy="3096344"/>
          </a:xfrm>
          <a:prstGeom prst="rect">
            <a:avLst/>
          </a:prstGeom>
          <a:noFill/>
          <a:ln w="9525">
            <a:noFill/>
            <a:miter lim="800000"/>
            <a:headEnd/>
            <a:tailEnd/>
          </a:ln>
        </p:spPr>
      </p:pic>
      <p:pic>
        <p:nvPicPr>
          <p:cNvPr id="7231" name="Picture 63"/>
          <p:cNvPicPr>
            <a:picLocks noChangeAspect="1" noChangeArrowheads="1"/>
          </p:cNvPicPr>
          <p:nvPr/>
        </p:nvPicPr>
        <p:blipFill>
          <a:blip r:embed="rId4" cstate="print"/>
          <a:srcRect/>
          <a:stretch>
            <a:fillRect/>
          </a:stretch>
        </p:blipFill>
        <p:spPr bwMode="auto">
          <a:xfrm>
            <a:off x="174948" y="3403476"/>
            <a:ext cx="4608512" cy="3488854"/>
          </a:xfrm>
          <a:prstGeom prst="rect">
            <a:avLst/>
          </a:prstGeom>
          <a:noFill/>
          <a:ln w="9525">
            <a:noFill/>
            <a:miter lim="800000"/>
            <a:headEnd/>
            <a:tailEnd/>
          </a:ln>
        </p:spPr>
      </p:pic>
      <p:sp>
        <p:nvSpPr>
          <p:cNvPr id="10" name="TextovéPole 9"/>
          <p:cNvSpPr txBox="1"/>
          <p:nvPr/>
        </p:nvSpPr>
        <p:spPr>
          <a:xfrm>
            <a:off x="1039044" y="6931868"/>
            <a:ext cx="2808312" cy="261610"/>
          </a:xfrm>
          <a:prstGeom prst="rect">
            <a:avLst/>
          </a:prstGeom>
          <a:solidFill>
            <a:srgbClr val="FFFF66"/>
          </a:solidFill>
        </p:spPr>
        <p:txBody>
          <a:bodyPr wrap="square" rtlCol="0">
            <a:spAutoFit/>
          </a:bodyPr>
          <a:lstStyle/>
          <a:p>
            <a:pPr algn="ctr"/>
            <a:r>
              <a:rPr lang="cs-CZ" sz="1100" dirty="0" err="1" smtClean="0">
                <a:latin typeface="Arial" pitchFamily="34" charset="0"/>
                <a:cs typeface="Arial" pitchFamily="34" charset="0"/>
              </a:rPr>
              <a:t>Baník</a:t>
            </a:r>
            <a:r>
              <a:rPr lang="cs-CZ" sz="1100" dirty="0" smtClean="0">
                <a:latin typeface="Arial" pitchFamily="34" charset="0"/>
                <a:cs typeface="Arial" pitchFamily="34" charset="0"/>
              </a:rPr>
              <a:t> </a:t>
            </a:r>
            <a:r>
              <a:rPr lang="cs-CZ" sz="1100" dirty="0" err="1" smtClean="0">
                <a:latin typeface="Arial" pitchFamily="34" charset="0"/>
                <a:cs typeface="Arial" pitchFamily="34" charset="0"/>
              </a:rPr>
              <a:t>Modlany</a:t>
            </a:r>
            <a:r>
              <a:rPr lang="cs-CZ" sz="1100" dirty="0" smtClean="0">
                <a:latin typeface="Arial" pitchFamily="34" charset="0"/>
                <a:cs typeface="Arial" pitchFamily="34" charset="0"/>
              </a:rPr>
              <a:t> – SK </a:t>
            </a:r>
            <a:r>
              <a:rPr lang="cs-CZ" sz="1100" dirty="0" err="1" smtClean="0">
                <a:latin typeface="Arial" pitchFamily="34" charset="0"/>
                <a:cs typeface="Arial" pitchFamily="34" charset="0"/>
              </a:rPr>
              <a:t>Štětí</a:t>
            </a:r>
            <a:r>
              <a:rPr lang="cs-CZ" sz="1100" dirty="0" smtClean="0">
                <a:latin typeface="Arial" pitchFamily="34" charset="0"/>
                <a:cs typeface="Arial" pitchFamily="34" charset="0"/>
              </a:rPr>
              <a:t>  3.5.2015</a:t>
            </a:r>
          </a:p>
        </p:txBody>
      </p:sp>
      <p:sp>
        <p:nvSpPr>
          <p:cNvPr id="8" name="Obdélník 7"/>
          <p:cNvSpPr/>
          <p:nvPr/>
        </p:nvSpPr>
        <p:spPr>
          <a:xfrm>
            <a:off x="5647556" y="2592218"/>
            <a:ext cx="4464496" cy="4339650"/>
          </a:xfrm>
          <a:prstGeom prst="rect">
            <a:avLst/>
          </a:prstGeom>
        </p:spPr>
        <p:txBody>
          <a:bodyPr wrap="square">
            <a:spAutoFit/>
          </a:bodyPr>
          <a:lstStyle/>
          <a:p>
            <a:pPr algn="ctr"/>
            <a:r>
              <a:rPr lang="cs-CZ" sz="1600" u="sng" dirty="0" smtClean="0">
                <a:latin typeface="Arial" pitchFamily="34" charset="0"/>
                <a:cs typeface="Arial" pitchFamily="34" charset="0"/>
              </a:rPr>
              <a:t>SK </a:t>
            </a:r>
            <a:r>
              <a:rPr lang="cs-CZ" sz="1600" u="sng" dirty="0" err="1" smtClean="0">
                <a:latin typeface="Arial" pitchFamily="34" charset="0"/>
                <a:cs typeface="Arial" pitchFamily="34" charset="0"/>
              </a:rPr>
              <a:t>Štětí</a:t>
            </a:r>
            <a:r>
              <a:rPr lang="cs-CZ" sz="1600" u="sng" dirty="0" smtClean="0">
                <a:latin typeface="Arial" pitchFamily="34" charset="0"/>
                <a:cs typeface="Arial" pitchFamily="34" charset="0"/>
              </a:rPr>
              <a:t> - SK Sokol Brozany</a:t>
            </a:r>
            <a:endParaRPr lang="cs-CZ" sz="1600" dirty="0" smtClean="0">
              <a:latin typeface="Arial" pitchFamily="34" charset="0"/>
              <a:cs typeface="Arial" pitchFamily="34" charset="0"/>
            </a:endParaRPr>
          </a:p>
          <a:p>
            <a:pPr algn="ctr"/>
            <a:r>
              <a:rPr lang="cs-CZ" sz="1600" u="sng" dirty="0" smtClean="0">
                <a:latin typeface="Arial" pitchFamily="34" charset="0"/>
                <a:cs typeface="Arial" pitchFamily="34" charset="0"/>
              </a:rPr>
              <a:t>0:4(0:2)   28.84.2015  </a:t>
            </a:r>
            <a:endParaRPr lang="cs-CZ" sz="1600" dirty="0" smtClean="0">
              <a:latin typeface="Arial" pitchFamily="34" charset="0"/>
              <a:cs typeface="Arial" pitchFamily="34" charset="0"/>
            </a:endParaRPr>
          </a:p>
          <a:p>
            <a:pPr algn="ctr"/>
            <a:r>
              <a:rPr lang="cs-CZ" sz="1600" u="sng" dirty="0" smtClean="0">
                <a:latin typeface="Arial" pitchFamily="34" charset="0"/>
                <a:cs typeface="Arial" pitchFamily="34" charset="0"/>
              </a:rPr>
              <a:t>2.kolo Pohár hejtmana Ústeckého kraje</a:t>
            </a:r>
            <a:endParaRPr lang="cs-CZ" sz="1600" dirty="0" smtClean="0">
              <a:latin typeface="Arial" pitchFamily="34" charset="0"/>
              <a:cs typeface="Arial" pitchFamily="34" charset="0"/>
            </a:endParaRPr>
          </a:p>
          <a:p>
            <a:r>
              <a:rPr lang="cs-CZ" dirty="0" smtClean="0">
                <a:latin typeface="Arial" pitchFamily="34" charset="0"/>
                <a:cs typeface="Arial" pitchFamily="34" charset="0"/>
              </a:rPr>
              <a:t>Ve středu pole jsme se soupeřem sváděli v celku vyrovnanou partii. V čem byl rozdíl bylo to, že chyběla finální přihrávka, a když už se zdálo, že by z toho něco mohlo být, tak  se míč sotva doplazil k brance. hosté využívali naopak každé naší chybné rozehrávky a hlavně </a:t>
            </a:r>
            <a:r>
              <a:rPr lang="cs-CZ" dirty="0" err="1" smtClean="0">
                <a:latin typeface="Arial" pitchFamily="34" charset="0"/>
                <a:cs typeface="Arial" pitchFamily="34" charset="0"/>
              </a:rPr>
              <a:t>Grégr</a:t>
            </a:r>
            <a:r>
              <a:rPr lang="cs-CZ" dirty="0" smtClean="0">
                <a:latin typeface="Arial" pitchFamily="34" charset="0"/>
                <a:cs typeface="Arial" pitchFamily="34" charset="0"/>
              </a:rPr>
              <a:t> svými výpady bortil naši obranu. Naštěstí jsme zde měli věkem mladšího žáka Tomáše </a:t>
            </a:r>
            <a:r>
              <a:rPr lang="cs-CZ" dirty="0" err="1" smtClean="0">
                <a:latin typeface="Arial" pitchFamily="34" charset="0"/>
                <a:cs typeface="Arial" pitchFamily="34" charset="0"/>
              </a:rPr>
              <a:t>Dopatera</a:t>
            </a:r>
            <a:r>
              <a:rPr lang="cs-CZ" dirty="0" smtClean="0">
                <a:latin typeface="Arial" pitchFamily="34" charset="0"/>
                <a:cs typeface="Arial" pitchFamily="34" charset="0"/>
              </a:rPr>
              <a:t>, který několikrát zachraňoval na poslední chvíli.  První gól jsme inkasovali, jak už je zvykem, v samotném úvodu utkání, pak se čekalo na další branku v naší síti až do konce poločasu, kdy si zase černou minutku vybral brankář. Druhý poločas byl podobný tomu prvního. Obrat v zápase se nechystal a byli to naopak hosté, kteří vstřelili další 2 branky.</a:t>
            </a:r>
          </a:p>
          <a:p>
            <a:r>
              <a:rPr lang="cs-CZ" u="sng" dirty="0" smtClean="0">
                <a:latin typeface="Arial" pitchFamily="34" charset="0"/>
                <a:cs typeface="Arial" pitchFamily="34" charset="0"/>
              </a:rPr>
              <a:t>Sestava</a:t>
            </a:r>
            <a:r>
              <a:rPr lang="cs-CZ" dirty="0" smtClean="0">
                <a:latin typeface="Arial" pitchFamily="34" charset="0"/>
                <a:cs typeface="Arial" pitchFamily="34" charset="0"/>
              </a:rPr>
              <a:t>: </a:t>
            </a:r>
            <a:r>
              <a:rPr lang="cs-CZ" dirty="0" err="1" smtClean="0">
                <a:latin typeface="Arial" pitchFamily="34" charset="0"/>
                <a:cs typeface="Arial" pitchFamily="34" charset="0"/>
              </a:rPr>
              <a:t>Pabiška</a:t>
            </a:r>
            <a:r>
              <a:rPr lang="cs-CZ" dirty="0" smtClean="0">
                <a:latin typeface="Arial" pitchFamily="34" charset="0"/>
                <a:cs typeface="Arial" pitchFamily="34" charset="0"/>
              </a:rPr>
              <a:t>-Březina, </a:t>
            </a:r>
            <a:r>
              <a:rPr lang="cs-CZ" dirty="0" err="1" smtClean="0">
                <a:latin typeface="Arial" pitchFamily="34" charset="0"/>
                <a:cs typeface="Arial" pitchFamily="34" charset="0"/>
              </a:rPr>
              <a:t>Neméth</a:t>
            </a:r>
            <a:r>
              <a:rPr lang="cs-CZ" dirty="0" smtClean="0">
                <a:latin typeface="Arial" pitchFamily="34" charset="0"/>
                <a:cs typeface="Arial" pitchFamily="34" charset="0"/>
              </a:rPr>
              <a:t>, </a:t>
            </a:r>
            <a:r>
              <a:rPr lang="cs-CZ" dirty="0" err="1" smtClean="0">
                <a:latin typeface="Arial" pitchFamily="34" charset="0"/>
                <a:cs typeface="Arial" pitchFamily="34" charset="0"/>
              </a:rPr>
              <a:t>Müller</a:t>
            </a:r>
            <a:r>
              <a:rPr lang="cs-CZ" dirty="0" smtClean="0">
                <a:latin typeface="Arial" pitchFamily="34" charset="0"/>
                <a:cs typeface="Arial" pitchFamily="34" charset="0"/>
              </a:rPr>
              <a:t>, </a:t>
            </a:r>
            <a:r>
              <a:rPr lang="cs-CZ" dirty="0" err="1" smtClean="0">
                <a:latin typeface="Arial" pitchFamily="34" charset="0"/>
                <a:cs typeface="Arial" pitchFamily="34" charset="0"/>
              </a:rPr>
              <a:t>Kacálek</a:t>
            </a:r>
            <a:r>
              <a:rPr lang="cs-CZ" dirty="0" smtClean="0">
                <a:latin typeface="Arial" pitchFamily="34" charset="0"/>
                <a:cs typeface="Arial" pitchFamily="34" charset="0"/>
              </a:rPr>
              <a:t>, </a:t>
            </a:r>
          </a:p>
          <a:p>
            <a:r>
              <a:rPr lang="cs-CZ" dirty="0" smtClean="0">
                <a:latin typeface="Arial" pitchFamily="34" charset="0"/>
                <a:cs typeface="Arial" pitchFamily="34" charset="0"/>
              </a:rPr>
              <a:t>               Kopecký, </a:t>
            </a:r>
            <a:r>
              <a:rPr lang="cs-CZ" dirty="0" err="1" smtClean="0">
                <a:latin typeface="Arial" pitchFamily="34" charset="0"/>
                <a:cs typeface="Arial" pitchFamily="34" charset="0"/>
              </a:rPr>
              <a:t>Dopater</a:t>
            </a:r>
            <a:r>
              <a:rPr lang="cs-CZ" dirty="0" smtClean="0">
                <a:latin typeface="Arial" pitchFamily="34" charset="0"/>
                <a:cs typeface="Arial" pitchFamily="34" charset="0"/>
              </a:rPr>
              <a:t>, Možný, Vejražka, jakub Pilař, </a:t>
            </a:r>
          </a:p>
          <a:p>
            <a:r>
              <a:rPr lang="cs-CZ" dirty="0" smtClean="0">
                <a:latin typeface="Arial" pitchFamily="34" charset="0"/>
                <a:cs typeface="Arial" pitchFamily="34" charset="0"/>
              </a:rPr>
              <a:t>              </a:t>
            </a:r>
            <a:r>
              <a:rPr lang="cs-CZ" dirty="0" err="1" smtClean="0">
                <a:latin typeface="Arial" pitchFamily="34" charset="0"/>
                <a:cs typeface="Arial" pitchFamily="34" charset="0"/>
              </a:rPr>
              <a:t>Cap</a:t>
            </a:r>
            <a:r>
              <a:rPr lang="cs-CZ" dirty="0" smtClean="0">
                <a:latin typeface="Arial" pitchFamily="34" charset="0"/>
                <a:cs typeface="Arial" pitchFamily="34" charset="0"/>
              </a:rPr>
              <a:t> </a:t>
            </a:r>
            <a:r>
              <a:rPr lang="cs-CZ" dirty="0" err="1" smtClean="0">
                <a:latin typeface="Arial" pitchFamily="34" charset="0"/>
                <a:cs typeface="Arial" pitchFamily="34" charset="0"/>
              </a:rPr>
              <a:t>Ngoc</a:t>
            </a:r>
            <a:r>
              <a:rPr lang="cs-CZ" dirty="0" smtClean="0">
                <a:latin typeface="Arial" pitchFamily="34" charset="0"/>
                <a:cs typeface="Arial" pitchFamily="34" charset="0"/>
              </a:rPr>
              <a:t> </a:t>
            </a:r>
            <a:r>
              <a:rPr lang="cs-CZ" dirty="0" err="1" smtClean="0">
                <a:latin typeface="Arial" pitchFamily="34" charset="0"/>
                <a:cs typeface="Arial" pitchFamily="34" charset="0"/>
              </a:rPr>
              <a:t>Bao</a:t>
            </a:r>
            <a:r>
              <a:rPr lang="cs-CZ" dirty="0" smtClean="0">
                <a:latin typeface="Arial" pitchFamily="34" charset="0"/>
                <a:cs typeface="Arial" pitchFamily="34" charset="0"/>
              </a:rPr>
              <a:t>, </a:t>
            </a:r>
            <a:r>
              <a:rPr lang="cs-CZ" dirty="0" err="1" smtClean="0">
                <a:latin typeface="Arial" pitchFamily="34" charset="0"/>
                <a:cs typeface="Arial" pitchFamily="34" charset="0"/>
              </a:rPr>
              <a:t>Deák</a:t>
            </a:r>
            <a:endParaRPr lang="cs-CZ" dirty="0" smtClean="0">
              <a:latin typeface="Arial" pitchFamily="34" charset="0"/>
              <a:cs typeface="Arial" pitchFamily="34" charset="0"/>
            </a:endParaRPr>
          </a:p>
          <a:p>
            <a:r>
              <a:rPr lang="cs-CZ" u="sng" dirty="0" smtClean="0">
                <a:latin typeface="Arial" pitchFamily="34" charset="0"/>
                <a:cs typeface="Arial" pitchFamily="34" charset="0"/>
              </a:rPr>
              <a:t>Trenér</a:t>
            </a:r>
            <a:r>
              <a:rPr lang="cs-CZ" dirty="0" smtClean="0">
                <a:latin typeface="Arial" pitchFamily="34" charset="0"/>
                <a:cs typeface="Arial" pitchFamily="34" charset="0"/>
              </a:rPr>
              <a:t>: </a:t>
            </a:r>
            <a:r>
              <a:rPr lang="cs-CZ" dirty="0" err="1" smtClean="0">
                <a:latin typeface="Arial" pitchFamily="34" charset="0"/>
                <a:cs typeface="Arial" pitchFamily="34" charset="0"/>
              </a:rPr>
              <a:t>Z</a:t>
            </a:r>
            <a:r>
              <a:rPr lang="cs-CZ" dirty="0" smtClean="0">
                <a:latin typeface="Arial" pitchFamily="34" charset="0"/>
                <a:cs typeface="Arial" pitchFamily="34" charset="0"/>
              </a:rPr>
              <a:t>.Németh, </a:t>
            </a:r>
            <a:r>
              <a:rPr lang="cs-CZ" dirty="0" err="1" smtClean="0">
                <a:latin typeface="Arial" pitchFamily="34" charset="0"/>
                <a:cs typeface="Arial" pitchFamily="34" charset="0"/>
              </a:rPr>
              <a:t>R.Hrdlkička</a:t>
            </a:r>
            <a:endParaRPr lang="cs-CZ" dirty="0" smtClean="0">
              <a:latin typeface="Arial" pitchFamily="34" charset="0"/>
              <a:cs typeface="Arial" pitchFamily="34" charset="0"/>
            </a:endParaRPr>
          </a:p>
          <a:p>
            <a:r>
              <a:rPr lang="cs-CZ" u="sng" dirty="0" smtClean="0">
                <a:latin typeface="Arial" pitchFamily="34" charset="0"/>
                <a:cs typeface="Arial" pitchFamily="34" charset="0"/>
              </a:rPr>
              <a:t>Rozhodčí:</a:t>
            </a:r>
            <a:r>
              <a:rPr lang="cs-CZ" dirty="0" smtClean="0">
                <a:latin typeface="Arial" pitchFamily="34" charset="0"/>
                <a:cs typeface="Arial" pitchFamily="34" charset="0"/>
              </a:rPr>
              <a:t> Kloub-</a:t>
            </a:r>
            <a:r>
              <a:rPr lang="cs-CZ" dirty="0" err="1" smtClean="0">
                <a:latin typeface="Arial" pitchFamily="34" charset="0"/>
                <a:cs typeface="Arial" pitchFamily="34" charset="0"/>
              </a:rPr>
              <a:t>Andrle</a:t>
            </a:r>
            <a:r>
              <a:rPr lang="cs-CZ" dirty="0" smtClean="0">
                <a:latin typeface="Arial" pitchFamily="34" charset="0"/>
                <a:cs typeface="Arial" pitchFamily="34" charset="0"/>
              </a:rPr>
              <a:t>, </a:t>
            </a:r>
            <a:r>
              <a:rPr lang="cs-CZ" dirty="0" err="1" smtClean="0">
                <a:latin typeface="Arial" pitchFamily="34" charset="0"/>
                <a:cs typeface="Arial" pitchFamily="34" charset="0"/>
              </a:rPr>
              <a:t>Propšek</a:t>
            </a:r>
            <a:endParaRPr lang="cs-CZ" dirty="0">
              <a:latin typeface="Arial" pitchFamily="34" charset="0"/>
              <a:cs typeface="Arial" pitchFamily="34" charset="0"/>
            </a:endParaRPr>
          </a:p>
        </p:txBody>
      </p:sp>
      <p:sp>
        <p:nvSpPr>
          <p:cNvPr id="9" name="TextovéPole 8"/>
          <p:cNvSpPr txBox="1"/>
          <p:nvPr/>
        </p:nvSpPr>
        <p:spPr>
          <a:xfrm>
            <a:off x="5647556" y="163116"/>
            <a:ext cx="4464496" cy="2246769"/>
          </a:xfrm>
          <a:prstGeom prst="rect">
            <a:avLst/>
          </a:prstGeom>
          <a:blipFill dpi="0" rotWithShape="1">
            <a:blip r:embed="rId5" cstate="print">
              <a:alphaModFix amt="70000"/>
            </a:blip>
            <a:srcRect/>
            <a:stretch>
              <a:fillRect/>
            </a:stretch>
          </a:blipFill>
          <a:ln w="44450">
            <a:solidFill>
              <a:srgbClr val="CC0066"/>
            </a:solidFill>
            <a:prstDash val="sysDot"/>
            <a:bevel/>
          </a:ln>
          <a:effectLst>
            <a:outerShdw blurRad="50800" dist="38100" dir="5400000" algn="t" rotWithShape="0">
              <a:prstClr val="black">
                <a:alpha val="40000"/>
              </a:prstClr>
            </a:outerShdw>
          </a:effectLst>
        </p:spPr>
        <p:txBody>
          <a:bodyPr wrap="square" rtlCol="0">
            <a:spAutoFit/>
          </a:bodyPr>
          <a:lstStyle/>
          <a:p>
            <a:pPr algn="ctr"/>
            <a:r>
              <a:rPr lang="cs-CZ" sz="2800" i="1" dirty="0" smtClean="0">
                <a:solidFill>
                  <a:schemeClr val="bg1"/>
                </a:solidFill>
                <a:latin typeface="Eras Bold ITC" pitchFamily="34" charset="0"/>
              </a:rPr>
              <a:t>Pouť starších žáků pohárem rychle skončila, i když výkon oproti těm předchozím nebyl špatný</a:t>
            </a:r>
          </a:p>
        </p:txBody>
      </p:sp>
      <p:pic>
        <p:nvPicPr>
          <p:cNvPr id="3" name="Picture 62"/>
          <p:cNvPicPr>
            <a:picLocks noChangeAspect="1" noChangeArrowheads="1"/>
          </p:cNvPicPr>
          <p:nvPr/>
        </p:nvPicPr>
        <p:blipFill>
          <a:blip r:embed="rId6" cstate="print"/>
          <a:srcRect/>
          <a:stretch>
            <a:fillRect/>
          </a:stretch>
        </p:blipFill>
        <p:spPr bwMode="auto">
          <a:xfrm>
            <a:off x="9175948" y="6355804"/>
            <a:ext cx="773435" cy="688479"/>
          </a:xfrm>
          <a:prstGeom prst="rect">
            <a:avLst/>
          </a:prstGeom>
          <a:noFill/>
          <a:ln w="9525">
            <a:noFill/>
            <a:miter lim="800000"/>
            <a:headEnd/>
            <a:tailEnd/>
          </a:ln>
        </p:spPr>
      </p:pic>
      <p:pic>
        <p:nvPicPr>
          <p:cNvPr id="7170" name="Picture 95"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1" name="Picture 94"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2" name="Picture 93"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3" name="Picture 92"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4" name="Picture 91"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5" name="Picture 90"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6" name="Picture 89"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7" name="Picture 88"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8" name="Picture 87"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79" name="Picture 86"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80" name="Picture 85"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1" name="Picture 84"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2" name="Picture 83"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3" name="Picture 82"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4" name="Picture 81"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5" name="Picture 80"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6" name="Picture 79"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7" name="Picture 7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8" name="Picture 7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89" name="Picture 7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90" name="Picture 7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1" name="Picture 7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2" name="Picture 7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3" name="Picture 7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4" name="Picture 71"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5" name="Picture 70"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6" name="Picture 69"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7" name="Picture 68"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8" name="Picture 67"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199" name="Picture 66"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200" name="Picture 65"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1" name="Picture 64"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2" name="Picture 63"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3" name="Picture 62"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4" name="Picture 61"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5" name="Picture 60"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6" name="Picture 59"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7" name="Picture 58"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8" name="Picture 57"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09" name="Picture 56"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10" name="Picture 55"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1" name="Picture 54"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2" name="Picture 53"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3" name="Picture 52"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4" name="Picture 51"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5" name="Picture 50"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6" name="Picture 49"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7" name="Picture 48"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8" name="Picture 47"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19" name="Picture 46"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20" name="Picture 45"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1" name="Picture 44"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2" name="Picture 43"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3" name="Picture 42"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4" name="Picture 41"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5" name="Picture 40"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6" name="Picture 39"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7" name="Picture 38"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8" name="Picture 37"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pic>
        <p:nvPicPr>
          <p:cNvPr id="7229" name="Picture 36"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spTree>
  </p:cSld>
  <p:clrMapOvr>
    <a:masterClrMapping/>
  </p:clrMapOvr>
  <p:transition>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021" name="Text Box 5669"/>
          <p:cNvSpPr txBox="1">
            <a:spLocks noChangeArrowheads="1"/>
          </p:cNvSpPr>
          <p:nvPr/>
        </p:nvSpPr>
        <p:spPr bwMode="auto">
          <a:xfrm>
            <a:off x="7664450" y="595313"/>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graphicFrame>
        <p:nvGraphicFramePr>
          <p:cNvPr id="7" name="Tabulka 6"/>
          <p:cNvGraphicFramePr>
            <a:graphicFrameLocks noGrp="1"/>
          </p:cNvGraphicFramePr>
          <p:nvPr/>
        </p:nvGraphicFramePr>
        <p:xfrm>
          <a:off x="5503540" y="163116"/>
          <a:ext cx="4608512" cy="4501515"/>
        </p:xfrm>
        <a:graphic>
          <a:graphicData uri="http://schemas.openxmlformats.org/drawingml/2006/table">
            <a:tbl>
              <a:tblPr/>
              <a:tblGrid>
                <a:gridCol w="1239759">
                  <a:extLst>
                    <a:ext uri="{9D8B030D-6E8A-4147-A177-3AD203B41FA5}">
                      <a16:colId xmlns:a16="http://schemas.microsoft.com/office/drawing/2014/main" val="20000"/>
                    </a:ext>
                  </a:extLst>
                </a:gridCol>
                <a:gridCol w="1140136">
                  <a:extLst>
                    <a:ext uri="{9D8B030D-6E8A-4147-A177-3AD203B41FA5}">
                      <a16:colId xmlns:a16="http://schemas.microsoft.com/office/drawing/2014/main" val="20001"/>
                    </a:ext>
                  </a:extLst>
                </a:gridCol>
                <a:gridCol w="1047892">
                  <a:extLst>
                    <a:ext uri="{9D8B030D-6E8A-4147-A177-3AD203B41FA5}">
                      <a16:colId xmlns:a16="http://schemas.microsoft.com/office/drawing/2014/main" val="20002"/>
                    </a:ext>
                  </a:extLst>
                </a:gridCol>
                <a:gridCol w="1180725">
                  <a:extLst>
                    <a:ext uri="{9D8B030D-6E8A-4147-A177-3AD203B41FA5}">
                      <a16:colId xmlns:a16="http://schemas.microsoft.com/office/drawing/2014/main" val="20003"/>
                    </a:ext>
                  </a:extLst>
                </a:gridCol>
              </a:tblGrid>
              <a:tr h="228600">
                <a:tc gridSpan="4">
                  <a:txBody>
                    <a:bodyPr/>
                    <a:lstStyle/>
                    <a:p>
                      <a:pPr algn="ctr" fontAlgn="ctr"/>
                      <a:r>
                        <a:rPr lang="cs-CZ" sz="1400" b="1" i="0" u="none" strike="noStrike" dirty="0">
                          <a:solidFill>
                            <a:srgbClr val="000000"/>
                          </a:solidFill>
                          <a:latin typeface="Berlin Sans FB"/>
                        </a:rPr>
                        <a:t>25. kolo 09.05.-10.5.2015</a:t>
                      </a:r>
                    </a:p>
                  </a:txBody>
                  <a:tcPr marL="9525" marR="9525" marT="9525" marB="0" anchor="ctr">
                    <a:lnL>
                      <a:noFill/>
                    </a:lnL>
                    <a:lnR>
                      <a:noFill/>
                    </a:lnR>
                    <a:lnT>
                      <a:noFill/>
                    </a:lnT>
                    <a:lnB w="19050" cap="flat" cmpd="sng" algn="ctr">
                      <a:solidFill>
                        <a:srgbClr val="FF0000"/>
                      </a:solidFill>
                      <a:prstDash val="solid"/>
                      <a:round/>
                      <a:headEnd type="none" w="med" len="med"/>
                      <a:tailEnd type="none" w="med" len="med"/>
                    </a:lnB>
                    <a:solidFill>
                      <a:srgbClr val="66FF66"/>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28600">
                <a:tc>
                  <a:txBody>
                    <a:bodyPr/>
                    <a:lstStyle/>
                    <a:p>
                      <a:pPr algn="ctr" fontAlgn="ctr"/>
                      <a:r>
                        <a:rPr lang="cs-CZ" sz="1000" b="1" i="0" u="none" strike="noStrike" dirty="0">
                          <a:solidFill>
                            <a:srgbClr val="000000"/>
                          </a:solidFill>
                          <a:latin typeface="Verdana" pitchFamily="34" charset="0"/>
                          <a:ea typeface="Verdana" pitchFamily="34" charset="0"/>
                          <a:cs typeface="Verdana" pitchFamily="34" charset="0"/>
                        </a:rPr>
                        <a:t>Rumburk</a:t>
                      </a:r>
                    </a:p>
                  </a:txBody>
                  <a:tcPr marL="9525" marR="9525" marT="9525" marB="0" anchor="ctr">
                    <a:lnL>
                      <a:noFill/>
                    </a:lnL>
                    <a:lnR>
                      <a:noFill/>
                    </a:lnR>
                    <a:lnT w="19050" cap="flat" cmpd="sng" algn="ctr">
                      <a:solidFill>
                        <a:srgbClr val="FF0000"/>
                      </a:solidFill>
                      <a:prstDash val="solid"/>
                      <a:round/>
                      <a:headEnd type="none" w="med" len="med"/>
                      <a:tailEnd type="none" w="med" len="med"/>
                    </a:lnT>
                    <a:lnB>
                      <a:noFill/>
                    </a:lnB>
                    <a:solidFill>
                      <a:srgbClr val="FFFF66"/>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Spořice</a:t>
                      </a:r>
                    </a:p>
                  </a:txBody>
                  <a:tcPr marL="9525" marR="9525" marT="9525" marB="0" anchor="ctr">
                    <a:lnL>
                      <a:noFill/>
                    </a:lnL>
                    <a:lnR>
                      <a:noFill/>
                    </a:lnR>
                    <a:lnT w="19050" cap="flat" cmpd="sng" algn="ctr">
                      <a:solidFill>
                        <a:srgbClr val="FF0000"/>
                      </a:solidFill>
                      <a:prstDash val="solid"/>
                      <a:round/>
                      <a:headEnd type="none" w="med" len="med"/>
                      <a:tailEnd type="none" w="med" len="med"/>
                    </a:lnT>
                    <a:lnB>
                      <a:noFill/>
                    </a:lnB>
                    <a:solidFill>
                      <a:srgbClr val="FFFF66"/>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09.05. 10:15</a:t>
                      </a:r>
                    </a:p>
                  </a:txBody>
                  <a:tcPr marL="9525" marR="9525" marT="9525" marB="0" anchor="ctr">
                    <a:lnL>
                      <a:noFill/>
                    </a:lnL>
                    <a:lnR>
                      <a:noFill/>
                    </a:lnR>
                    <a:lnT w="19050" cap="flat" cmpd="sng" algn="ctr">
                      <a:solidFill>
                        <a:srgbClr val="FF0000"/>
                      </a:solidFill>
                      <a:prstDash val="solid"/>
                      <a:round/>
                      <a:headEnd type="none" w="med" len="med"/>
                      <a:tailEnd type="none" w="med" len="med"/>
                    </a:lnT>
                    <a:lnB>
                      <a:noFill/>
                    </a:lnB>
                    <a:solidFill>
                      <a:srgbClr val="FFFF66"/>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SO</a:t>
                      </a:r>
                    </a:p>
                  </a:txBody>
                  <a:tcPr marL="9525" marR="9525" marT="9525" marB="0" anchor="ctr">
                    <a:lnL>
                      <a:noFill/>
                    </a:lnL>
                    <a:lnR>
                      <a:noFill/>
                    </a:lnR>
                    <a:lnT w="19050" cap="flat" cmpd="sng" algn="ctr">
                      <a:solidFill>
                        <a:srgbClr val="FF0000"/>
                      </a:solidFill>
                      <a:prstDash val="solid"/>
                      <a:round/>
                      <a:headEnd type="none" w="med" len="med"/>
                      <a:tailEnd type="none" w="med" len="med"/>
                    </a:lnT>
                    <a:lnB>
                      <a:noFill/>
                    </a:lnB>
                    <a:solidFill>
                      <a:srgbClr val="FFFF66"/>
                    </a:solidFill>
                  </a:tcPr>
                </a:tc>
                <a:extLst>
                  <a:ext uri="{0D108BD9-81ED-4DB2-BD59-A6C34878D82A}">
                    <a16:rowId xmlns:a16="http://schemas.microsoft.com/office/drawing/2014/main" val="10001"/>
                  </a:ext>
                </a:extLst>
              </a:tr>
              <a:tr h="228600">
                <a:tc>
                  <a:txBody>
                    <a:bodyPr/>
                    <a:lstStyle/>
                    <a:p>
                      <a:pPr algn="ctr" fontAlgn="ctr"/>
                      <a:r>
                        <a:rPr lang="cs-CZ" sz="1000" b="1" i="0" u="none" strike="noStrike" dirty="0" err="1">
                          <a:solidFill>
                            <a:srgbClr val="000000"/>
                          </a:solidFill>
                          <a:latin typeface="Verdana" pitchFamily="34" charset="0"/>
                          <a:ea typeface="Verdana" pitchFamily="34" charset="0"/>
                          <a:cs typeface="Verdana" pitchFamily="34" charset="0"/>
                        </a:rPr>
                        <a:t>Blšany</a:t>
                      </a:r>
                      <a:endParaRPr lang="cs-CZ" sz="1000" b="1" i="0" u="none" strike="noStrike" dirty="0">
                        <a:solidFill>
                          <a:srgbClr val="000000"/>
                        </a:solidFill>
                        <a:latin typeface="Verdana" pitchFamily="34" charset="0"/>
                        <a:ea typeface="Verdana" pitchFamily="34" charset="0"/>
                        <a:cs typeface="Verdana"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Bílina</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09.05. 10:30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SO</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2"/>
                  </a:ext>
                </a:extLst>
              </a:tr>
              <a:tr h="228600">
                <a:tc>
                  <a:txBody>
                    <a:bodyPr/>
                    <a:lstStyle/>
                    <a:p>
                      <a:pPr algn="ctr" fontAlgn="ctr"/>
                      <a:r>
                        <a:rPr lang="cs-CZ" sz="1000" b="1" i="0" u="none" strike="noStrike" dirty="0" err="1">
                          <a:solidFill>
                            <a:srgbClr val="000000"/>
                          </a:solidFill>
                          <a:latin typeface="Verdana" pitchFamily="34" charset="0"/>
                          <a:ea typeface="Verdana" pitchFamily="34" charset="0"/>
                          <a:cs typeface="Verdana" pitchFamily="34" charset="0"/>
                        </a:rPr>
                        <a:t>Modlany</a:t>
                      </a:r>
                      <a:endParaRPr lang="cs-CZ" sz="1000" b="1" i="0" u="none" strike="noStrike" dirty="0">
                        <a:solidFill>
                          <a:srgbClr val="000000"/>
                        </a:solidFill>
                        <a:latin typeface="Verdana" pitchFamily="34" charset="0"/>
                        <a:ea typeface="Verdana" pitchFamily="34" charset="0"/>
                        <a:cs typeface="Verdana" pitchFamily="34" charset="0"/>
                      </a:endParaRP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Hrobce</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09.05. 17:00</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SO</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10003"/>
                  </a:ext>
                </a:extLst>
              </a:tr>
              <a:tr h="228600">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Vilémov</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err="1">
                          <a:solidFill>
                            <a:srgbClr val="000000"/>
                          </a:solidFill>
                          <a:latin typeface="Verdana" pitchFamily="34" charset="0"/>
                          <a:ea typeface="Verdana" pitchFamily="34" charset="0"/>
                          <a:cs typeface="Verdana" pitchFamily="34" charset="0"/>
                        </a:rPr>
                        <a:t>T.Kadaň</a:t>
                      </a:r>
                      <a:endParaRPr lang="cs-CZ" sz="1000" b="1" i="0" u="none" strike="noStrike" dirty="0">
                        <a:solidFill>
                          <a:srgbClr val="000000"/>
                        </a:solidFill>
                        <a:latin typeface="Verdana" pitchFamily="34" charset="0"/>
                        <a:ea typeface="Verdana" pitchFamily="34" charset="0"/>
                        <a:cs typeface="Verdana"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09.05. 17:00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SO</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4"/>
                  </a:ext>
                </a:extLst>
              </a:tr>
              <a:tr h="228600">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Jun.Děčín</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dirty="0">
                          <a:solidFill>
                            <a:srgbClr val="000000"/>
                          </a:solidFill>
                          <a:latin typeface="Verdana" pitchFamily="34" charset="0"/>
                          <a:ea typeface="Verdana" pitchFamily="34" charset="0"/>
                          <a:cs typeface="Verdana" pitchFamily="34" charset="0"/>
                        </a:rPr>
                        <a:t>Litvínov</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10.05. 17:00</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NE</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10005"/>
                  </a:ext>
                </a:extLst>
              </a:tr>
              <a:tr h="228600">
                <a:tc>
                  <a:txBody>
                    <a:bodyPr/>
                    <a:lstStyle/>
                    <a:p>
                      <a:pPr algn="ctr" fontAlgn="ctr"/>
                      <a:r>
                        <a:rPr lang="cs-CZ" sz="1400" b="1" i="0" u="none" strike="noStrike" dirty="0" err="1">
                          <a:solidFill>
                            <a:srgbClr val="FF0000"/>
                          </a:solidFill>
                          <a:latin typeface="Verdana" pitchFamily="34" charset="0"/>
                          <a:ea typeface="Verdana" pitchFamily="34" charset="0"/>
                          <a:cs typeface="Verdana" pitchFamily="34" charset="0"/>
                        </a:rPr>
                        <a:t>Štětí</a:t>
                      </a:r>
                      <a:endParaRPr lang="cs-CZ" sz="1400" b="1" i="0" u="none" strike="noStrike" dirty="0">
                        <a:solidFill>
                          <a:srgbClr val="FF0000"/>
                        </a:solidFill>
                        <a:latin typeface="Verdana" pitchFamily="34" charset="0"/>
                        <a:ea typeface="Verdana" pitchFamily="34" charset="0"/>
                        <a:cs typeface="Verdana"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FF0000"/>
                          </a:solidFill>
                          <a:latin typeface="Verdana" pitchFamily="34" charset="0"/>
                          <a:ea typeface="Verdana" pitchFamily="34" charset="0"/>
                          <a:cs typeface="Verdana" pitchFamily="34" charset="0"/>
                        </a:rPr>
                        <a:t>H. </a:t>
                      </a:r>
                      <a:r>
                        <a:rPr lang="cs-CZ" sz="1400" b="1" i="0" u="none" strike="noStrike" dirty="0" err="1">
                          <a:solidFill>
                            <a:srgbClr val="FF0000"/>
                          </a:solidFill>
                          <a:latin typeface="Verdana" pitchFamily="34" charset="0"/>
                          <a:ea typeface="Verdana" pitchFamily="34" charset="0"/>
                          <a:cs typeface="Verdana" pitchFamily="34" charset="0"/>
                        </a:rPr>
                        <a:t>Jiřetín</a:t>
                      </a:r>
                      <a:endParaRPr lang="cs-CZ" sz="1400" b="1" i="0" u="none" strike="noStrike" dirty="0">
                        <a:solidFill>
                          <a:srgbClr val="FF0000"/>
                        </a:solidFill>
                        <a:latin typeface="Verdana" pitchFamily="34" charset="0"/>
                        <a:ea typeface="Verdana" pitchFamily="34" charset="0"/>
                        <a:cs typeface="Verdana"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FF0000"/>
                          </a:solidFill>
                          <a:latin typeface="Verdana" pitchFamily="34" charset="0"/>
                          <a:ea typeface="Verdana" pitchFamily="34" charset="0"/>
                          <a:cs typeface="Verdana" pitchFamily="34" charset="0"/>
                        </a:rPr>
                        <a:t>10.05. 17:00</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FF0000"/>
                          </a:solidFill>
                          <a:latin typeface="Verdana" pitchFamily="34" charset="0"/>
                          <a:ea typeface="Verdana" pitchFamily="34" charset="0"/>
                          <a:cs typeface="Verdana" pitchFamily="34" charset="0"/>
                        </a:rPr>
                        <a:t>NE</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6"/>
                  </a:ext>
                </a:extLst>
              </a:tr>
              <a:tr h="228600">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Modrá</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Proboštov</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dirty="0">
                          <a:solidFill>
                            <a:srgbClr val="000000"/>
                          </a:solidFill>
                          <a:latin typeface="Verdana" pitchFamily="34" charset="0"/>
                          <a:ea typeface="Verdana" pitchFamily="34" charset="0"/>
                          <a:cs typeface="Verdana" pitchFamily="34" charset="0"/>
                        </a:rPr>
                        <a:t>10.05. 17:00</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NE</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10007"/>
                  </a:ext>
                </a:extLst>
              </a:tr>
              <a:tr h="228600">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Louny</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Neštěmice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Verdana" pitchFamily="34" charset="0"/>
                          <a:ea typeface="Verdana" pitchFamily="34" charset="0"/>
                          <a:cs typeface="Verdana" pitchFamily="34" charset="0"/>
                        </a:rPr>
                        <a:t>10.05. 17:00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Verdana" pitchFamily="34" charset="0"/>
                          <a:ea typeface="Verdana" pitchFamily="34" charset="0"/>
                          <a:cs typeface="Verdana" pitchFamily="34" charset="0"/>
                        </a:rPr>
                        <a:t>NE</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8"/>
                  </a:ext>
                </a:extLst>
              </a:tr>
              <a:tr h="228600">
                <a:tc gridSpan="4">
                  <a:txBody>
                    <a:bodyPr/>
                    <a:lstStyle/>
                    <a:p>
                      <a:pPr algn="ctr" fontAlgn="ctr"/>
                      <a:r>
                        <a:rPr lang="cs-CZ" sz="1400" b="1" i="0" u="none" strike="noStrike" dirty="0">
                          <a:solidFill>
                            <a:srgbClr val="000000"/>
                          </a:solidFill>
                          <a:latin typeface="Berlin Sans FB"/>
                        </a:rPr>
                        <a:t>26. kolo 16.05.-17.5.2015</a:t>
                      </a:r>
                    </a:p>
                  </a:txBody>
                  <a:tcPr marL="9525" marR="9525" marT="9525" marB="0" anchor="ctr">
                    <a:lnL>
                      <a:noFill/>
                    </a:lnL>
                    <a:lnR>
                      <a:noFill/>
                    </a:lnR>
                    <a:lnT>
                      <a:noFill/>
                    </a:lnT>
                    <a:lnB w="19050" cap="flat" cmpd="sng" algn="ctr">
                      <a:solidFill>
                        <a:srgbClr val="FF0000"/>
                      </a:solidFill>
                      <a:prstDash val="solid"/>
                      <a:round/>
                      <a:headEnd type="none" w="med" len="med"/>
                      <a:tailEnd type="none" w="med" len="med"/>
                    </a:lnB>
                    <a:solidFill>
                      <a:srgbClr val="66FF66"/>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9"/>
                  </a:ext>
                </a:extLst>
              </a:tr>
              <a:tr h="228600">
                <a:tc>
                  <a:txBody>
                    <a:bodyPr/>
                    <a:lstStyle/>
                    <a:p>
                      <a:pPr algn="ctr" fontAlgn="ctr"/>
                      <a:r>
                        <a:rPr lang="cs-CZ" sz="1000" b="1" i="0" u="none" strike="noStrike" dirty="0">
                          <a:solidFill>
                            <a:srgbClr val="000000"/>
                          </a:solidFill>
                          <a:latin typeface="Verdana" pitchFamily="34" charset="0"/>
                          <a:ea typeface="Verdana" pitchFamily="34" charset="0"/>
                          <a:cs typeface="Verdana" pitchFamily="34" charset="0"/>
                        </a:rPr>
                        <a:t>Hrobce</a:t>
                      </a:r>
                    </a:p>
                  </a:txBody>
                  <a:tcPr marL="9525" marR="9525" marT="9525" marB="0" anchor="ctr">
                    <a:lnL>
                      <a:noFill/>
                    </a:lnL>
                    <a:lnR>
                      <a:noFill/>
                    </a:lnR>
                    <a:lnT w="19050" cap="flat" cmpd="sng" algn="ctr">
                      <a:solidFill>
                        <a:srgbClr val="FF0000"/>
                      </a:solidFill>
                      <a:prstDash val="solid"/>
                      <a:round/>
                      <a:headEnd type="none" w="med" len="med"/>
                      <a:tailEnd type="none" w="med" len="med"/>
                    </a:lnT>
                    <a:lnB>
                      <a:noFill/>
                    </a:lnB>
                    <a:solidFill>
                      <a:srgbClr val="FFFF66"/>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Louny</a:t>
                      </a:r>
                    </a:p>
                  </a:txBody>
                  <a:tcPr marL="9525" marR="9525" marT="9525" marB="0" anchor="ctr">
                    <a:lnL>
                      <a:noFill/>
                    </a:lnL>
                    <a:lnR>
                      <a:noFill/>
                    </a:lnR>
                    <a:lnT w="19050" cap="flat" cmpd="sng" algn="ctr">
                      <a:solidFill>
                        <a:srgbClr val="FF0000"/>
                      </a:solidFill>
                      <a:prstDash val="solid"/>
                      <a:round/>
                      <a:headEnd type="none" w="med" len="med"/>
                      <a:tailEnd type="none" w="med" len="med"/>
                    </a:lnT>
                    <a:lnB>
                      <a:noFill/>
                    </a:lnB>
                    <a:solidFill>
                      <a:srgbClr val="FFFF66"/>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16.05. 10:15</a:t>
                      </a:r>
                    </a:p>
                  </a:txBody>
                  <a:tcPr marL="9525" marR="9525" marT="9525" marB="0" anchor="ctr">
                    <a:lnL>
                      <a:noFill/>
                    </a:lnL>
                    <a:lnR>
                      <a:noFill/>
                    </a:lnR>
                    <a:lnT w="19050" cap="flat" cmpd="sng" algn="ctr">
                      <a:solidFill>
                        <a:srgbClr val="FF0000"/>
                      </a:solidFill>
                      <a:prstDash val="solid"/>
                      <a:round/>
                      <a:headEnd type="none" w="med" len="med"/>
                      <a:tailEnd type="none" w="med" len="med"/>
                    </a:lnT>
                    <a:lnB>
                      <a:noFill/>
                    </a:lnB>
                    <a:solidFill>
                      <a:srgbClr val="FFFF66"/>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SO</a:t>
                      </a:r>
                    </a:p>
                  </a:txBody>
                  <a:tcPr marL="9525" marR="9525" marT="9525" marB="0" anchor="ctr">
                    <a:lnL>
                      <a:noFill/>
                    </a:lnL>
                    <a:lnR>
                      <a:noFill/>
                    </a:lnR>
                    <a:lnT w="19050" cap="flat" cmpd="sng" algn="ctr">
                      <a:solidFill>
                        <a:srgbClr val="FF0000"/>
                      </a:solidFill>
                      <a:prstDash val="solid"/>
                      <a:round/>
                      <a:headEnd type="none" w="med" len="med"/>
                      <a:tailEnd type="none" w="med" len="med"/>
                    </a:lnT>
                    <a:lnB>
                      <a:noFill/>
                    </a:lnB>
                    <a:solidFill>
                      <a:srgbClr val="FFFF66"/>
                    </a:solidFill>
                  </a:tcPr>
                </a:tc>
                <a:extLst>
                  <a:ext uri="{0D108BD9-81ED-4DB2-BD59-A6C34878D82A}">
                    <a16:rowId xmlns:a16="http://schemas.microsoft.com/office/drawing/2014/main" val="10010"/>
                  </a:ext>
                </a:extLst>
              </a:tr>
              <a:tr h="228600">
                <a:tc>
                  <a:txBody>
                    <a:bodyPr/>
                    <a:lstStyle/>
                    <a:p>
                      <a:pPr algn="ctr" fontAlgn="ctr"/>
                      <a:r>
                        <a:rPr lang="cs-CZ" sz="1000" b="1" i="0" u="none" strike="noStrike" dirty="0" err="1">
                          <a:solidFill>
                            <a:srgbClr val="000000"/>
                          </a:solidFill>
                          <a:latin typeface="Verdana" pitchFamily="34" charset="0"/>
                          <a:ea typeface="Verdana" pitchFamily="34" charset="0"/>
                          <a:cs typeface="Verdana" pitchFamily="34" charset="0"/>
                        </a:rPr>
                        <a:t>T.Kadaň</a:t>
                      </a:r>
                      <a:endParaRPr lang="cs-CZ" sz="1000" b="1" i="0" u="none" strike="noStrike" dirty="0">
                        <a:solidFill>
                          <a:srgbClr val="000000"/>
                        </a:solidFill>
                        <a:latin typeface="Verdana" pitchFamily="34" charset="0"/>
                        <a:ea typeface="Verdana" pitchFamily="34" charset="0"/>
                        <a:cs typeface="Verdana"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Rumburk</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16.05. 10:15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SO</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1"/>
                  </a:ext>
                </a:extLst>
              </a:tr>
              <a:tr h="228600">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Proboštov</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dirty="0" err="1">
                          <a:solidFill>
                            <a:srgbClr val="000000"/>
                          </a:solidFill>
                          <a:latin typeface="Verdana" pitchFamily="34" charset="0"/>
                          <a:ea typeface="Verdana" pitchFamily="34" charset="0"/>
                          <a:cs typeface="Verdana" pitchFamily="34" charset="0"/>
                        </a:rPr>
                        <a:t>Vilémov</a:t>
                      </a:r>
                      <a:endParaRPr lang="cs-CZ" sz="1000" b="1" i="0" u="none" strike="noStrike" dirty="0">
                        <a:solidFill>
                          <a:srgbClr val="000000"/>
                        </a:solidFill>
                        <a:latin typeface="Verdana" pitchFamily="34" charset="0"/>
                        <a:ea typeface="Verdana" pitchFamily="34" charset="0"/>
                        <a:cs typeface="Verdana" pitchFamily="34" charset="0"/>
                      </a:endParaRP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16.05. 11:00</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SO</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10012"/>
                  </a:ext>
                </a:extLst>
              </a:tr>
              <a:tr h="228600">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Spořice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Jun.Děčín</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16.05. 17:00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SO</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3"/>
                  </a:ext>
                </a:extLst>
              </a:tr>
              <a:tr h="408379">
                <a:tc>
                  <a:txBody>
                    <a:bodyPr/>
                    <a:lstStyle/>
                    <a:p>
                      <a:pPr algn="ctr" fontAlgn="ctr"/>
                      <a:r>
                        <a:rPr lang="cs-CZ" sz="1400" b="1" i="0" u="none" strike="noStrike" dirty="0">
                          <a:solidFill>
                            <a:srgbClr val="FF0000"/>
                          </a:solidFill>
                          <a:latin typeface="Verdana" pitchFamily="34" charset="0"/>
                          <a:ea typeface="Verdana" pitchFamily="34" charset="0"/>
                          <a:cs typeface="Verdana" pitchFamily="34" charset="0"/>
                        </a:rPr>
                        <a:t>Bílina</a:t>
                      </a:r>
                    </a:p>
                  </a:txBody>
                  <a:tcPr marL="9525" marR="9525" marT="9525" marB="0" anchor="ctr">
                    <a:lnL>
                      <a:noFill/>
                    </a:lnL>
                    <a:lnR>
                      <a:noFill/>
                    </a:lnR>
                    <a:lnT>
                      <a:noFill/>
                    </a:lnT>
                    <a:lnB>
                      <a:noFill/>
                    </a:lnB>
                    <a:solidFill>
                      <a:srgbClr val="FFFF66"/>
                    </a:solidFill>
                  </a:tcPr>
                </a:tc>
                <a:tc>
                  <a:txBody>
                    <a:bodyPr/>
                    <a:lstStyle/>
                    <a:p>
                      <a:pPr algn="ctr" fontAlgn="ctr"/>
                      <a:r>
                        <a:rPr lang="cs-CZ" sz="1400" b="1" i="0" u="none" strike="noStrike" dirty="0" err="1">
                          <a:solidFill>
                            <a:srgbClr val="FF0000"/>
                          </a:solidFill>
                          <a:latin typeface="Verdana" pitchFamily="34" charset="0"/>
                          <a:ea typeface="Verdana" pitchFamily="34" charset="0"/>
                          <a:cs typeface="Verdana" pitchFamily="34" charset="0"/>
                        </a:rPr>
                        <a:t>Štětí</a:t>
                      </a:r>
                      <a:endParaRPr lang="cs-CZ" sz="1400" b="1" i="0" u="none" strike="noStrike" dirty="0">
                        <a:solidFill>
                          <a:srgbClr val="FF0000"/>
                        </a:solidFill>
                        <a:latin typeface="Verdana" pitchFamily="34" charset="0"/>
                        <a:ea typeface="Verdana" pitchFamily="34" charset="0"/>
                        <a:cs typeface="Verdana" pitchFamily="34" charset="0"/>
                      </a:endParaRPr>
                    </a:p>
                  </a:txBody>
                  <a:tcPr marL="9525" marR="9525" marT="9525" marB="0" anchor="ctr">
                    <a:lnL>
                      <a:noFill/>
                    </a:lnL>
                    <a:lnR>
                      <a:noFill/>
                    </a:lnR>
                    <a:lnT>
                      <a:noFill/>
                    </a:lnT>
                    <a:lnB>
                      <a:noFill/>
                    </a:lnB>
                    <a:solidFill>
                      <a:srgbClr val="FFFF66"/>
                    </a:solidFill>
                  </a:tcPr>
                </a:tc>
                <a:tc>
                  <a:txBody>
                    <a:bodyPr/>
                    <a:lstStyle/>
                    <a:p>
                      <a:pPr algn="ctr" fontAlgn="ctr"/>
                      <a:r>
                        <a:rPr lang="cs-CZ" sz="1400" b="1" i="0" u="none" strike="noStrike" dirty="0">
                          <a:solidFill>
                            <a:srgbClr val="FF0000"/>
                          </a:solidFill>
                          <a:latin typeface="Verdana" pitchFamily="34" charset="0"/>
                          <a:ea typeface="Verdana" pitchFamily="34" charset="0"/>
                          <a:cs typeface="Verdana" pitchFamily="34" charset="0"/>
                        </a:rPr>
                        <a:t>16.05. 15:00</a:t>
                      </a:r>
                    </a:p>
                  </a:txBody>
                  <a:tcPr marL="9525" marR="9525" marT="9525" marB="0" anchor="ctr">
                    <a:lnL>
                      <a:noFill/>
                    </a:lnL>
                    <a:lnR>
                      <a:noFill/>
                    </a:lnR>
                    <a:lnT>
                      <a:noFill/>
                    </a:lnT>
                    <a:lnB>
                      <a:noFill/>
                    </a:lnB>
                    <a:solidFill>
                      <a:srgbClr val="FFFF66"/>
                    </a:solidFill>
                  </a:tcPr>
                </a:tc>
                <a:tc>
                  <a:txBody>
                    <a:bodyPr/>
                    <a:lstStyle/>
                    <a:p>
                      <a:pPr algn="ctr" fontAlgn="ctr"/>
                      <a:r>
                        <a:rPr lang="cs-CZ" sz="1400" b="1" i="0" u="none" strike="noStrike" dirty="0">
                          <a:solidFill>
                            <a:srgbClr val="FF0000"/>
                          </a:solidFill>
                          <a:latin typeface="Verdana" pitchFamily="34" charset="0"/>
                          <a:ea typeface="Verdana" pitchFamily="34" charset="0"/>
                          <a:cs typeface="Verdana" pitchFamily="34" charset="0"/>
                        </a:rPr>
                        <a:t>SO</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10014"/>
                  </a:ext>
                </a:extLst>
              </a:tr>
              <a:tr h="228600">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Litvínov</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Blšany</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Verdana" pitchFamily="34" charset="0"/>
                          <a:ea typeface="Verdana" pitchFamily="34" charset="0"/>
                          <a:cs typeface="Verdana" pitchFamily="34" charset="0"/>
                        </a:rPr>
                        <a:t>16.05. 17:00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SO</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5"/>
                  </a:ext>
                </a:extLst>
              </a:tr>
              <a:tr h="228600">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H. Jiřetín</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Modlany</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dirty="0">
                          <a:solidFill>
                            <a:srgbClr val="000000"/>
                          </a:solidFill>
                          <a:latin typeface="Verdana" pitchFamily="34" charset="0"/>
                          <a:ea typeface="Verdana" pitchFamily="34" charset="0"/>
                          <a:cs typeface="Verdana" pitchFamily="34" charset="0"/>
                        </a:rPr>
                        <a:t>16.05. 17:00</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SO</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10016"/>
                  </a:ext>
                </a:extLst>
              </a:tr>
              <a:tr h="200025">
                <a:tc>
                  <a:txBody>
                    <a:bodyPr/>
                    <a:lstStyle/>
                    <a:p>
                      <a:pPr algn="ctr" fontAlgn="ctr"/>
                      <a:r>
                        <a:rPr lang="cs-CZ" sz="1000" b="1" i="0" u="none" strike="noStrike" dirty="0" err="1">
                          <a:solidFill>
                            <a:srgbClr val="000000"/>
                          </a:solidFill>
                          <a:latin typeface="Verdana" pitchFamily="34" charset="0"/>
                          <a:ea typeface="Verdana" pitchFamily="34" charset="0"/>
                          <a:cs typeface="Verdana" pitchFamily="34" charset="0"/>
                        </a:rPr>
                        <a:t>Neštěmice</a:t>
                      </a:r>
                      <a:endParaRPr lang="cs-CZ" sz="1000" b="1" i="0" u="none" strike="noStrike" dirty="0">
                        <a:solidFill>
                          <a:srgbClr val="000000"/>
                        </a:solidFill>
                        <a:latin typeface="Verdana" pitchFamily="34" charset="0"/>
                        <a:ea typeface="Verdana" pitchFamily="34" charset="0"/>
                        <a:cs typeface="Verdana"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Verdana" pitchFamily="34" charset="0"/>
                          <a:ea typeface="Verdana" pitchFamily="34" charset="0"/>
                          <a:cs typeface="Verdana" pitchFamily="34" charset="0"/>
                        </a:rPr>
                        <a:t>Modrá</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Verdana" pitchFamily="34" charset="0"/>
                          <a:ea typeface="Verdana" pitchFamily="34" charset="0"/>
                          <a:cs typeface="Verdana" pitchFamily="34" charset="0"/>
                        </a:rPr>
                        <a:t>17.05. 15:00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Verdana" pitchFamily="34" charset="0"/>
                          <a:ea typeface="Verdana" pitchFamily="34" charset="0"/>
                          <a:cs typeface="Verdana" pitchFamily="34" charset="0"/>
                        </a:rPr>
                        <a:t>NE</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7"/>
                  </a:ext>
                </a:extLst>
              </a:tr>
            </a:tbl>
          </a:graphicData>
        </a:graphic>
      </p:graphicFrame>
      <p:sp>
        <p:nvSpPr>
          <p:cNvPr id="8" name="TextovéPole 7"/>
          <p:cNvSpPr txBox="1"/>
          <p:nvPr/>
        </p:nvSpPr>
        <p:spPr>
          <a:xfrm>
            <a:off x="5503540" y="4771628"/>
            <a:ext cx="4608512" cy="2246769"/>
          </a:xfrm>
          <a:prstGeom prst="rect">
            <a:avLst/>
          </a:prstGeom>
          <a:blipFill>
            <a:blip r:embed="rId3" cstate="print"/>
            <a:tile tx="0" ty="0" sx="100000" sy="100000" flip="none" algn="tl"/>
          </a:blipFill>
        </p:spPr>
        <p:txBody>
          <a:bodyPr wrap="square" rtlCol="0">
            <a:spAutoFit/>
          </a:bodyPr>
          <a:lstStyle/>
          <a:p>
            <a:pPr algn="just"/>
            <a:r>
              <a:rPr lang="cs-CZ" sz="1400" dirty="0" smtClean="0">
                <a:latin typeface="Bookman Old Style" pitchFamily="18" charset="0"/>
              </a:rPr>
              <a:t>Až na Litvínov mají mužstva na prvních 4 místech tabulky  v tomto kole výhodu domácího prostředí. Žádné z nich to ale nebude mít lehké. </a:t>
            </a:r>
            <a:r>
              <a:rPr lang="cs-CZ" sz="1400" dirty="0" err="1" smtClean="0">
                <a:latin typeface="Bookman Old Style" pitchFamily="18" charset="0"/>
              </a:rPr>
              <a:t>Neštěmice</a:t>
            </a:r>
            <a:r>
              <a:rPr lang="cs-CZ" sz="1400" dirty="0" smtClean="0">
                <a:latin typeface="Bookman Old Style" pitchFamily="18" charset="0"/>
              </a:rPr>
              <a:t> v Lounech mohou překvapit. Lehčí úlohu mají </a:t>
            </a:r>
            <a:r>
              <a:rPr lang="cs-CZ" sz="1400" dirty="0" err="1" smtClean="0">
                <a:latin typeface="Bookman Old Style" pitchFamily="18" charset="0"/>
              </a:rPr>
              <a:t>Modlany</a:t>
            </a:r>
            <a:r>
              <a:rPr lang="cs-CZ" sz="1400" dirty="0" smtClean="0">
                <a:latin typeface="Bookman Old Style" pitchFamily="18" charset="0"/>
              </a:rPr>
              <a:t> s </a:t>
            </a:r>
            <a:r>
              <a:rPr lang="cs-CZ" sz="1400" dirty="0" err="1" smtClean="0">
                <a:latin typeface="Bookman Old Style" pitchFamily="18" charset="0"/>
              </a:rPr>
              <a:t>Hrobcemi</a:t>
            </a:r>
            <a:r>
              <a:rPr lang="cs-CZ" sz="1400" dirty="0" smtClean="0">
                <a:latin typeface="Bookman Old Style" pitchFamily="18" charset="0"/>
              </a:rPr>
              <a:t>, ale i když ? Naše mužstvo jede za týden do Bíliny, kde se body snadno nezískávají.  Za týden se také utkají v zápase poslední naděje poslední 2 mužstva tabulky Kadaň a Rumburk   </a:t>
            </a:r>
          </a:p>
        </p:txBody>
      </p:sp>
      <p:graphicFrame>
        <p:nvGraphicFramePr>
          <p:cNvPr id="9" name="Tabulka 8"/>
          <p:cNvGraphicFramePr>
            <a:graphicFrameLocks noGrp="1"/>
          </p:cNvGraphicFramePr>
          <p:nvPr/>
        </p:nvGraphicFramePr>
        <p:xfrm>
          <a:off x="174948" y="163116"/>
          <a:ext cx="4248473" cy="4857812"/>
        </p:xfrm>
        <a:graphic>
          <a:graphicData uri="http://schemas.openxmlformats.org/drawingml/2006/table">
            <a:tbl>
              <a:tblPr/>
              <a:tblGrid>
                <a:gridCol w="468275">
                  <a:extLst>
                    <a:ext uri="{9D8B030D-6E8A-4147-A177-3AD203B41FA5}">
                      <a16:colId xmlns:a16="http://schemas.microsoft.com/office/drawing/2014/main" val="20000"/>
                    </a:ext>
                  </a:extLst>
                </a:gridCol>
                <a:gridCol w="1030963">
                  <a:extLst>
                    <a:ext uri="{9D8B030D-6E8A-4147-A177-3AD203B41FA5}">
                      <a16:colId xmlns:a16="http://schemas.microsoft.com/office/drawing/2014/main" val="20001"/>
                    </a:ext>
                  </a:extLst>
                </a:gridCol>
                <a:gridCol w="302114">
                  <a:extLst>
                    <a:ext uri="{9D8B030D-6E8A-4147-A177-3AD203B41FA5}">
                      <a16:colId xmlns:a16="http://schemas.microsoft.com/office/drawing/2014/main" val="20002"/>
                    </a:ext>
                  </a:extLst>
                </a:gridCol>
                <a:gridCol w="302114">
                  <a:extLst>
                    <a:ext uri="{9D8B030D-6E8A-4147-A177-3AD203B41FA5}">
                      <a16:colId xmlns:a16="http://schemas.microsoft.com/office/drawing/2014/main" val="20003"/>
                    </a:ext>
                  </a:extLst>
                </a:gridCol>
                <a:gridCol w="302114">
                  <a:extLst>
                    <a:ext uri="{9D8B030D-6E8A-4147-A177-3AD203B41FA5}">
                      <a16:colId xmlns:a16="http://schemas.microsoft.com/office/drawing/2014/main" val="20004"/>
                    </a:ext>
                  </a:extLst>
                </a:gridCol>
                <a:gridCol w="302114">
                  <a:extLst>
                    <a:ext uri="{9D8B030D-6E8A-4147-A177-3AD203B41FA5}">
                      <a16:colId xmlns:a16="http://schemas.microsoft.com/office/drawing/2014/main" val="20005"/>
                    </a:ext>
                  </a:extLst>
                </a:gridCol>
                <a:gridCol w="302114">
                  <a:extLst>
                    <a:ext uri="{9D8B030D-6E8A-4147-A177-3AD203B41FA5}">
                      <a16:colId xmlns:a16="http://schemas.microsoft.com/office/drawing/2014/main" val="20006"/>
                    </a:ext>
                  </a:extLst>
                </a:gridCol>
                <a:gridCol w="725072">
                  <a:extLst>
                    <a:ext uri="{9D8B030D-6E8A-4147-A177-3AD203B41FA5}">
                      <a16:colId xmlns:a16="http://schemas.microsoft.com/office/drawing/2014/main" val="20007"/>
                    </a:ext>
                  </a:extLst>
                </a:gridCol>
                <a:gridCol w="513593">
                  <a:extLst>
                    <a:ext uri="{9D8B030D-6E8A-4147-A177-3AD203B41FA5}">
                      <a16:colId xmlns:a16="http://schemas.microsoft.com/office/drawing/2014/main" val="20008"/>
                    </a:ext>
                  </a:extLst>
                </a:gridCol>
              </a:tblGrid>
              <a:tr h="138814">
                <a:tc gridSpan="9">
                  <a:txBody>
                    <a:bodyPr/>
                    <a:lstStyle/>
                    <a:p>
                      <a:pPr algn="ctr" fontAlgn="ctr"/>
                      <a:r>
                        <a:rPr lang="cs-CZ" sz="1000" b="0" i="0" u="none" strike="noStrike" dirty="0">
                          <a:solidFill>
                            <a:srgbClr val="000000"/>
                          </a:solidFill>
                          <a:latin typeface="Arial Black"/>
                        </a:rPr>
                        <a:t>Ústecký přebor starších žáků podzim 2014 po </a:t>
                      </a:r>
                      <a:r>
                        <a:rPr lang="cs-CZ" sz="1000" b="0" i="0" u="none" strike="noStrike" dirty="0" smtClean="0">
                          <a:solidFill>
                            <a:srgbClr val="000000"/>
                          </a:solidFill>
                          <a:latin typeface="Arial Black"/>
                        </a:rPr>
                        <a:t>24.kolech</a:t>
                      </a:r>
                      <a:endParaRPr lang="cs-CZ" sz="1000" b="0" i="0" u="none" strike="noStrike" dirty="0">
                        <a:solidFill>
                          <a:srgbClr val="000000"/>
                        </a:solidFill>
                        <a:latin typeface="Arial Black"/>
                      </a:endParaRPr>
                    </a:p>
                  </a:txBody>
                  <a:tcPr marL="8340" marR="8340" marT="8340" marB="0" anchor="ctr">
                    <a:lnL>
                      <a:noFill/>
                    </a:lnL>
                    <a:lnR>
                      <a:noFill/>
                    </a:lnR>
                    <a:lnT>
                      <a:noFill/>
                    </a:lnT>
                    <a:lnB>
                      <a:noFill/>
                    </a:lnB>
                    <a:solidFill>
                      <a:srgbClr val="B6DDE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39837">
                <a:tc>
                  <a:txBody>
                    <a:bodyPr/>
                    <a:lstStyle/>
                    <a:p>
                      <a:pPr algn="l" fontAlgn="b"/>
                      <a:r>
                        <a:rPr lang="cs-CZ" sz="800" b="1" i="0" u="none" strike="noStrike" dirty="0">
                          <a:solidFill>
                            <a:srgbClr val="000000"/>
                          </a:solidFill>
                          <a:latin typeface="Arial"/>
                        </a:rPr>
                        <a:t>1.</a:t>
                      </a:r>
                    </a:p>
                  </a:txBody>
                  <a:tcPr marL="85725" marR="9525" marT="9525" marB="0" anchor="b">
                    <a:lnL>
                      <a:noFill/>
                    </a:lnL>
                    <a:lnR>
                      <a:noFill/>
                    </a:lnR>
                    <a:lnT>
                      <a:noFill/>
                    </a:lnT>
                    <a:lnB>
                      <a:noFill/>
                    </a:lnB>
                    <a:solidFill>
                      <a:srgbClr val="66FF66"/>
                    </a:solidFill>
                  </a:tcPr>
                </a:tc>
                <a:tc>
                  <a:txBody>
                    <a:bodyPr/>
                    <a:lstStyle/>
                    <a:p>
                      <a:pPr algn="l" fontAlgn="b"/>
                      <a:r>
                        <a:rPr lang="cs-CZ" sz="800" b="1" i="0" u="none" strike="noStrike" dirty="0">
                          <a:solidFill>
                            <a:srgbClr val="000000"/>
                          </a:solidFill>
                          <a:latin typeface="Arial"/>
                        </a:rPr>
                        <a:t>Mostecký </a:t>
                      </a:r>
                      <a:r>
                        <a:rPr lang="cs-CZ" sz="800" b="1" i="0" u="none" strike="noStrike" dirty="0" smtClean="0">
                          <a:solidFill>
                            <a:srgbClr val="000000"/>
                          </a:solidFill>
                          <a:latin typeface="Arial"/>
                        </a:rPr>
                        <a:t> klub</a:t>
                      </a:r>
                      <a:endParaRPr lang="cs-CZ" sz="800" b="1" i="0" u="none" strike="noStrike" dirty="0">
                        <a:solidFill>
                          <a:srgbClr val="000000"/>
                        </a:solidFill>
                        <a:latin typeface="Arial"/>
                      </a:endParaRPr>
                    </a:p>
                  </a:txBody>
                  <a:tcPr marL="85725" marR="9525" marT="9525" marB="0" anchor="b">
                    <a:lnL>
                      <a:noFill/>
                    </a:lnL>
                    <a:lnR>
                      <a:noFill/>
                    </a:lnR>
                    <a:lnT>
                      <a:noFill/>
                    </a:lnT>
                    <a:lnB>
                      <a:noFill/>
                    </a:lnB>
                    <a:solidFill>
                      <a:srgbClr val="66FF66"/>
                    </a:solidFill>
                  </a:tcPr>
                </a:tc>
                <a:tc>
                  <a:txBody>
                    <a:bodyPr/>
                    <a:lstStyle/>
                    <a:p>
                      <a:pPr algn="l" fontAlgn="b"/>
                      <a:r>
                        <a:rPr lang="cs-CZ" sz="800" b="1" i="0" u="none" strike="noStrike" dirty="0">
                          <a:solidFill>
                            <a:srgbClr val="000000"/>
                          </a:solidFill>
                          <a:latin typeface="Arial"/>
                        </a:rPr>
                        <a:t>22</a:t>
                      </a:r>
                    </a:p>
                  </a:txBody>
                  <a:tcPr marL="85725" marR="9525" marT="9525" marB="0" anchor="b">
                    <a:lnL>
                      <a:noFill/>
                    </a:lnL>
                    <a:lnR>
                      <a:noFill/>
                    </a:lnR>
                    <a:lnT>
                      <a:noFill/>
                    </a:lnT>
                    <a:lnB>
                      <a:noFill/>
                    </a:lnB>
                    <a:solidFill>
                      <a:srgbClr val="66FF66"/>
                    </a:solidFill>
                  </a:tcPr>
                </a:tc>
                <a:tc>
                  <a:txBody>
                    <a:bodyPr/>
                    <a:lstStyle/>
                    <a:p>
                      <a:pPr algn="l" fontAlgn="b"/>
                      <a:r>
                        <a:rPr lang="cs-CZ" sz="800" b="1" i="0" u="none" strike="noStrike">
                          <a:solidFill>
                            <a:srgbClr val="000000"/>
                          </a:solidFill>
                          <a:latin typeface="Arial"/>
                        </a:rPr>
                        <a:t>22</a:t>
                      </a:r>
                    </a:p>
                  </a:txBody>
                  <a:tcPr marL="85725" marR="9525" marT="9525" marB="0" anchor="b">
                    <a:lnL>
                      <a:noFill/>
                    </a:lnL>
                    <a:lnR>
                      <a:noFill/>
                    </a:lnR>
                    <a:lnT>
                      <a:noFill/>
                    </a:lnT>
                    <a:lnB>
                      <a:noFill/>
                    </a:lnB>
                    <a:solidFill>
                      <a:srgbClr val="66FF66"/>
                    </a:solidFill>
                  </a:tcPr>
                </a:tc>
                <a:tc>
                  <a:txBody>
                    <a:bodyPr/>
                    <a:lstStyle/>
                    <a:p>
                      <a:pPr algn="l" fontAlgn="b"/>
                      <a:r>
                        <a:rPr lang="cs-CZ" sz="800" b="1" i="0" u="none" strike="noStrike">
                          <a:solidFill>
                            <a:srgbClr val="000000"/>
                          </a:solidFill>
                          <a:latin typeface="Arial"/>
                        </a:rPr>
                        <a:t>0</a:t>
                      </a:r>
                    </a:p>
                  </a:txBody>
                  <a:tcPr marL="85725" marR="9525" marT="9525" marB="0" anchor="b">
                    <a:lnL>
                      <a:noFill/>
                    </a:lnL>
                    <a:lnR>
                      <a:noFill/>
                    </a:lnR>
                    <a:lnT>
                      <a:noFill/>
                    </a:lnT>
                    <a:lnB>
                      <a:noFill/>
                    </a:lnB>
                    <a:solidFill>
                      <a:srgbClr val="66FF66"/>
                    </a:solidFill>
                  </a:tcPr>
                </a:tc>
                <a:tc>
                  <a:txBody>
                    <a:bodyPr/>
                    <a:lstStyle/>
                    <a:p>
                      <a:pPr algn="l" fontAlgn="b"/>
                      <a:r>
                        <a:rPr lang="cs-CZ" sz="800" b="1" i="0" u="none" strike="noStrike">
                          <a:solidFill>
                            <a:srgbClr val="000000"/>
                          </a:solidFill>
                          <a:latin typeface="Arial"/>
                        </a:rPr>
                        <a:t>0</a:t>
                      </a:r>
                    </a:p>
                  </a:txBody>
                  <a:tcPr marL="85725" marR="9525" marT="9525" marB="0" anchor="b">
                    <a:lnL>
                      <a:noFill/>
                    </a:lnL>
                    <a:lnR>
                      <a:noFill/>
                    </a:lnR>
                    <a:lnT>
                      <a:noFill/>
                    </a:lnT>
                    <a:lnB>
                      <a:noFill/>
                    </a:lnB>
                    <a:solidFill>
                      <a:srgbClr val="66FF66"/>
                    </a:solidFill>
                  </a:tcPr>
                </a:tc>
                <a:tc>
                  <a:txBody>
                    <a:bodyPr/>
                    <a:lstStyle/>
                    <a:p>
                      <a:pPr algn="l" fontAlgn="b"/>
                      <a:r>
                        <a:rPr lang="cs-CZ" sz="800" b="1" i="0" u="none" strike="noStrike">
                          <a:solidFill>
                            <a:srgbClr val="000000"/>
                          </a:solidFill>
                          <a:latin typeface="Arial"/>
                        </a:rPr>
                        <a:t>0</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Calibri"/>
                        </a:rPr>
                        <a:t>133:13</a:t>
                      </a:r>
                    </a:p>
                  </a:txBody>
                  <a:tcPr marL="9525" marR="9525" marT="9525" marB="0" anchor="b">
                    <a:lnL>
                      <a:noFill/>
                    </a:lnL>
                    <a:lnR>
                      <a:noFill/>
                    </a:lnR>
                    <a:lnT>
                      <a:noFill/>
                    </a:lnT>
                    <a:lnB>
                      <a:noFill/>
                    </a:lnB>
                    <a:solidFill>
                      <a:srgbClr val="66FF66"/>
                    </a:solidFill>
                  </a:tcPr>
                </a:tc>
                <a:tc>
                  <a:txBody>
                    <a:bodyPr/>
                    <a:lstStyle/>
                    <a:p>
                      <a:pPr algn="l" fontAlgn="b"/>
                      <a:r>
                        <a:rPr lang="cs-CZ" sz="800" b="1" i="0" u="none" strike="noStrike">
                          <a:solidFill>
                            <a:srgbClr val="000000"/>
                          </a:solidFill>
                          <a:latin typeface="Arial"/>
                        </a:rPr>
                        <a:t>66</a:t>
                      </a:r>
                    </a:p>
                  </a:txBody>
                  <a:tcPr marL="85725" marR="9525" marT="9525" marB="0" anchor="b">
                    <a:lnL>
                      <a:noFill/>
                    </a:lnL>
                    <a:lnR>
                      <a:noFill/>
                    </a:lnR>
                    <a:lnT>
                      <a:noFill/>
                    </a:lnT>
                    <a:lnB>
                      <a:noFill/>
                    </a:lnB>
                    <a:solidFill>
                      <a:srgbClr val="66FF66"/>
                    </a:solidFill>
                  </a:tcPr>
                </a:tc>
                <a:extLst>
                  <a:ext uri="{0D108BD9-81ED-4DB2-BD59-A6C34878D82A}">
                    <a16:rowId xmlns:a16="http://schemas.microsoft.com/office/drawing/2014/main" val="10001"/>
                  </a:ext>
                </a:extLst>
              </a:tr>
              <a:tr h="139837">
                <a:tc>
                  <a:txBody>
                    <a:bodyPr/>
                    <a:lstStyle/>
                    <a:p>
                      <a:pPr algn="l" fontAlgn="b"/>
                      <a:r>
                        <a:rPr lang="cs-CZ" sz="800" b="0" i="0" u="none" strike="noStrike">
                          <a:solidFill>
                            <a:srgbClr val="000000"/>
                          </a:solidFill>
                          <a:latin typeface="Arial"/>
                        </a:rPr>
                        <a:t>2.</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dirty="0">
                          <a:solidFill>
                            <a:srgbClr val="000000"/>
                          </a:solidFill>
                          <a:latin typeface="Arial"/>
                        </a:rPr>
                        <a:t>FK Litvínov</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22</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21</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0</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0</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1</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182:12</a:t>
                      </a:r>
                    </a:p>
                  </a:txBody>
                  <a:tcPr marL="9525" marR="9525" marT="9525" marB="0" anchor="b">
                    <a:lnL>
                      <a:noFill/>
                    </a:lnL>
                    <a:lnR>
                      <a:noFill/>
                    </a:lnR>
                    <a:lnT>
                      <a:noFill/>
                    </a:lnT>
                    <a:lnB>
                      <a:noFill/>
                    </a:lnB>
                    <a:solidFill>
                      <a:srgbClr val="FFFF00"/>
                    </a:solidFill>
                  </a:tcPr>
                </a:tc>
                <a:tc>
                  <a:txBody>
                    <a:bodyPr/>
                    <a:lstStyle/>
                    <a:p>
                      <a:pPr algn="l" fontAlgn="b"/>
                      <a:r>
                        <a:rPr lang="cs-CZ" sz="800" b="1" i="0" u="none" strike="noStrike">
                          <a:solidFill>
                            <a:srgbClr val="000000"/>
                          </a:solidFill>
                          <a:latin typeface="Arial"/>
                        </a:rPr>
                        <a:t>63</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39837">
                <a:tc>
                  <a:txBody>
                    <a:bodyPr/>
                    <a:lstStyle/>
                    <a:p>
                      <a:pPr algn="l" fontAlgn="b"/>
                      <a:r>
                        <a:rPr lang="cs-CZ" sz="800" b="0" i="0" u="none" strike="noStrike">
                          <a:solidFill>
                            <a:srgbClr val="000000"/>
                          </a:solidFill>
                          <a:latin typeface="Arial"/>
                        </a:rPr>
                        <a:t>3.</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dirty="0">
                          <a:solidFill>
                            <a:srgbClr val="000000"/>
                          </a:solidFill>
                          <a:latin typeface="Arial"/>
                        </a:rPr>
                        <a:t>FK Louny</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dirty="0">
                          <a:solidFill>
                            <a:srgbClr val="000000"/>
                          </a:solidFill>
                          <a:latin typeface="Arial"/>
                        </a:rPr>
                        <a:t>22</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dirty="0">
                          <a:solidFill>
                            <a:srgbClr val="000000"/>
                          </a:solidFill>
                          <a:latin typeface="Arial"/>
                        </a:rPr>
                        <a:t>15</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1</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0</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6</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Calibri"/>
                        </a:rPr>
                        <a:t>85:21</a:t>
                      </a:r>
                    </a:p>
                  </a:txBody>
                  <a:tcPr marL="9525" marR="9525" marT="9525" marB="0" anchor="b">
                    <a:lnL>
                      <a:noFill/>
                    </a:lnL>
                    <a:lnR>
                      <a:noFill/>
                    </a:lnR>
                    <a:lnT>
                      <a:noFill/>
                    </a:lnT>
                    <a:lnB>
                      <a:noFill/>
                    </a:lnB>
                    <a:solidFill>
                      <a:srgbClr val="66FF66"/>
                    </a:solidFill>
                  </a:tcPr>
                </a:tc>
                <a:tc>
                  <a:txBody>
                    <a:bodyPr/>
                    <a:lstStyle/>
                    <a:p>
                      <a:pPr algn="l" fontAlgn="b"/>
                      <a:r>
                        <a:rPr lang="cs-CZ" sz="800" b="1" i="0" u="none" strike="noStrike">
                          <a:solidFill>
                            <a:srgbClr val="000000"/>
                          </a:solidFill>
                          <a:latin typeface="Arial"/>
                        </a:rPr>
                        <a:t>47</a:t>
                      </a:r>
                    </a:p>
                  </a:txBody>
                  <a:tcPr marL="85725" marR="9525" marT="9525" marB="0" anchor="b">
                    <a:lnL>
                      <a:noFill/>
                    </a:lnL>
                    <a:lnR>
                      <a:noFill/>
                    </a:lnR>
                    <a:lnT>
                      <a:noFill/>
                    </a:lnT>
                    <a:lnB>
                      <a:noFill/>
                    </a:lnB>
                    <a:solidFill>
                      <a:srgbClr val="66FF66"/>
                    </a:solidFill>
                  </a:tcPr>
                </a:tc>
                <a:extLst>
                  <a:ext uri="{0D108BD9-81ED-4DB2-BD59-A6C34878D82A}">
                    <a16:rowId xmlns:a16="http://schemas.microsoft.com/office/drawing/2014/main" val="10003"/>
                  </a:ext>
                </a:extLst>
              </a:tr>
              <a:tr h="139837">
                <a:tc>
                  <a:txBody>
                    <a:bodyPr/>
                    <a:lstStyle/>
                    <a:p>
                      <a:pPr algn="l" fontAlgn="b"/>
                      <a:r>
                        <a:rPr lang="cs-CZ" sz="800" b="0" i="0" u="none" strike="noStrike">
                          <a:solidFill>
                            <a:srgbClr val="000000"/>
                          </a:solidFill>
                          <a:latin typeface="Arial"/>
                        </a:rPr>
                        <a:t>4.</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FK Litoměřice</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22</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dirty="0">
                          <a:solidFill>
                            <a:srgbClr val="000000"/>
                          </a:solidFill>
                          <a:latin typeface="Arial"/>
                        </a:rPr>
                        <a:t>13</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dirty="0">
                          <a:solidFill>
                            <a:srgbClr val="000000"/>
                          </a:solidFill>
                          <a:latin typeface="Arial"/>
                        </a:rPr>
                        <a:t>2</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1</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6</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78:36</a:t>
                      </a:r>
                    </a:p>
                  </a:txBody>
                  <a:tcPr marL="9525" marR="9525" marT="9525" marB="0" anchor="b">
                    <a:lnL>
                      <a:noFill/>
                    </a:lnL>
                    <a:lnR>
                      <a:noFill/>
                    </a:lnR>
                    <a:lnT>
                      <a:noFill/>
                    </a:lnT>
                    <a:lnB>
                      <a:noFill/>
                    </a:lnB>
                    <a:solidFill>
                      <a:srgbClr val="FFFF00"/>
                    </a:solidFill>
                  </a:tcPr>
                </a:tc>
                <a:tc>
                  <a:txBody>
                    <a:bodyPr/>
                    <a:lstStyle/>
                    <a:p>
                      <a:pPr algn="l" fontAlgn="b"/>
                      <a:r>
                        <a:rPr lang="cs-CZ" sz="800" b="1" i="0" u="none" strike="noStrike">
                          <a:solidFill>
                            <a:srgbClr val="000000"/>
                          </a:solidFill>
                          <a:latin typeface="Arial"/>
                        </a:rPr>
                        <a:t>44</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39837">
                <a:tc>
                  <a:txBody>
                    <a:bodyPr/>
                    <a:lstStyle/>
                    <a:p>
                      <a:pPr algn="l" fontAlgn="b"/>
                      <a:r>
                        <a:rPr lang="cs-CZ" sz="800" b="0" i="0" u="none" strike="noStrike">
                          <a:solidFill>
                            <a:srgbClr val="000000"/>
                          </a:solidFill>
                          <a:latin typeface="Arial"/>
                        </a:rPr>
                        <a:t>5.</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dirty="0">
                          <a:solidFill>
                            <a:srgbClr val="000000"/>
                          </a:solidFill>
                          <a:latin typeface="Arial"/>
                        </a:rPr>
                        <a:t>FK </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22</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13</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dirty="0">
                          <a:solidFill>
                            <a:srgbClr val="000000"/>
                          </a:solidFill>
                          <a:latin typeface="Arial"/>
                        </a:rPr>
                        <a:t>2</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1</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6</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Calibri"/>
                        </a:rPr>
                        <a:t>66:35</a:t>
                      </a:r>
                    </a:p>
                  </a:txBody>
                  <a:tcPr marL="9525" marR="9525" marT="9525" marB="0" anchor="b">
                    <a:lnL>
                      <a:noFill/>
                    </a:lnL>
                    <a:lnR>
                      <a:noFill/>
                    </a:lnR>
                    <a:lnT>
                      <a:noFill/>
                    </a:lnT>
                    <a:lnB>
                      <a:noFill/>
                    </a:lnB>
                    <a:solidFill>
                      <a:srgbClr val="66FF66"/>
                    </a:solidFill>
                  </a:tcPr>
                </a:tc>
                <a:tc>
                  <a:txBody>
                    <a:bodyPr/>
                    <a:lstStyle/>
                    <a:p>
                      <a:pPr algn="l" fontAlgn="b"/>
                      <a:r>
                        <a:rPr lang="cs-CZ" sz="800" b="1" i="0" u="none" strike="noStrike">
                          <a:solidFill>
                            <a:srgbClr val="000000"/>
                          </a:solidFill>
                          <a:latin typeface="Arial"/>
                        </a:rPr>
                        <a:t>44</a:t>
                      </a:r>
                    </a:p>
                  </a:txBody>
                  <a:tcPr marL="85725" marR="9525" marT="9525" marB="0" anchor="b">
                    <a:lnL>
                      <a:noFill/>
                    </a:lnL>
                    <a:lnR>
                      <a:noFill/>
                    </a:lnR>
                    <a:lnT>
                      <a:noFill/>
                    </a:lnT>
                    <a:lnB>
                      <a:noFill/>
                    </a:lnB>
                    <a:solidFill>
                      <a:srgbClr val="66FF66"/>
                    </a:solidFill>
                  </a:tcPr>
                </a:tc>
                <a:extLst>
                  <a:ext uri="{0D108BD9-81ED-4DB2-BD59-A6C34878D82A}">
                    <a16:rowId xmlns:a16="http://schemas.microsoft.com/office/drawing/2014/main" val="10005"/>
                  </a:ext>
                </a:extLst>
              </a:tr>
              <a:tr h="139837">
                <a:tc>
                  <a:txBody>
                    <a:bodyPr/>
                    <a:lstStyle/>
                    <a:p>
                      <a:pPr algn="l" fontAlgn="b"/>
                      <a:r>
                        <a:rPr lang="cs-CZ" sz="800" b="0" i="0" u="none" strike="noStrike">
                          <a:solidFill>
                            <a:srgbClr val="000000"/>
                          </a:solidFill>
                          <a:latin typeface="Arial"/>
                        </a:rPr>
                        <a:t>6.</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dirty="0">
                          <a:solidFill>
                            <a:srgbClr val="000000"/>
                          </a:solidFill>
                          <a:latin typeface="Arial"/>
                        </a:rPr>
                        <a:t>FK </a:t>
                      </a:r>
                      <a:r>
                        <a:rPr lang="cs-CZ" sz="800" b="0" i="0" u="none" strike="noStrike" dirty="0" smtClean="0">
                          <a:solidFill>
                            <a:srgbClr val="000000"/>
                          </a:solidFill>
                          <a:latin typeface="Arial"/>
                        </a:rPr>
                        <a:t> Děčín</a:t>
                      </a:r>
                      <a:endParaRPr lang="cs-CZ" sz="800" b="0" i="0" u="none" strike="noStrike" dirty="0">
                        <a:solidFill>
                          <a:srgbClr val="000000"/>
                        </a:solidFill>
                        <a:latin typeface="Arial"/>
                      </a:endParaRP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22</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12</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dirty="0">
                          <a:solidFill>
                            <a:srgbClr val="000000"/>
                          </a:solidFill>
                          <a:latin typeface="Arial"/>
                        </a:rPr>
                        <a:t>1</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dirty="0">
                          <a:solidFill>
                            <a:srgbClr val="000000"/>
                          </a:solidFill>
                          <a:latin typeface="Arial"/>
                        </a:rPr>
                        <a:t>0</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dirty="0">
                          <a:solidFill>
                            <a:srgbClr val="000000"/>
                          </a:solidFill>
                          <a:latin typeface="Arial"/>
                        </a:rPr>
                        <a:t>9</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70:50</a:t>
                      </a:r>
                    </a:p>
                  </a:txBody>
                  <a:tcPr marL="9525" marR="9525" marT="9525" marB="0" anchor="b">
                    <a:lnL>
                      <a:noFill/>
                    </a:lnL>
                    <a:lnR>
                      <a:noFill/>
                    </a:lnR>
                    <a:lnT>
                      <a:noFill/>
                    </a:lnT>
                    <a:lnB>
                      <a:noFill/>
                    </a:lnB>
                    <a:solidFill>
                      <a:srgbClr val="FFFF00"/>
                    </a:solidFill>
                  </a:tcPr>
                </a:tc>
                <a:tc>
                  <a:txBody>
                    <a:bodyPr/>
                    <a:lstStyle/>
                    <a:p>
                      <a:pPr algn="l" fontAlgn="b"/>
                      <a:r>
                        <a:rPr lang="cs-CZ" sz="800" b="1" i="0" u="none" strike="noStrike">
                          <a:solidFill>
                            <a:srgbClr val="000000"/>
                          </a:solidFill>
                          <a:latin typeface="Arial"/>
                        </a:rPr>
                        <a:t>38</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39837">
                <a:tc>
                  <a:txBody>
                    <a:bodyPr/>
                    <a:lstStyle/>
                    <a:p>
                      <a:pPr algn="l" fontAlgn="b"/>
                      <a:r>
                        <a:rPr lang="cs-CZ" sz="800" b="0" i="0" u="none" strike="noStrike">
                          <a:solidFill>
                            <a:srgbClr val="000000"/>
                          </a:solidFill>
                          <a:latin typeface="Arial"/>
                        </a:rPr>
                        <a:t>7.</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FK Litvínov B</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22</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12</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0</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dirty="0">
                          <a:solidFill>
                            <a:srgbClr val="000000"/>
                          </a:solidFill>
                          <a:latin typeface="Arial"/>
                        </a:rPr>
                        <a:t>2</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dirty="0">
                          <a:solidFill>
                            <a:srgbClr val="000000"/>
                          </a:solidFill>
                          <a:latin typeface="Arial"/>
                        </a:rPr>
                        <a:t>8</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Calibri"/>
                        </a:rPr>
                        <a:t>64:49</a:t>
                      </a:r>
                    </a:p>
                  </a:txBody>
                  <a:tcPr marL="9525" marR="9525" marT="9525" marB="0" anchor="b">
                    <a:lnL>
                      <a:noFill/>
                    </a:lnL>
                    <a:lnR>
                      <a:noFill/>
                    </a:lnR>
                    <a:lnT>
                      <a:noFill/>
                    </a:lnT>
                    <a:lnB>
                      <a:noFill/>
                    </a:lnB>
                    <a:solidFill>
                      <a:srgbClr val="66FF66"/>
                    </a:solidFill>
                  </a:tcPr>
                </a:tc>
                <a:tc>
                  <a:txBody>
                    <a:bodyPr/>
                    <a:lstStyle/>
                    <a:p>
                      <a:pPr algn="l" fontAlgn="b"/>
                      <a:r>
                        <a:rPr lang="cs-CZ" sz="800" b="1" i="0" u="none" strike="noStrike">
                          <a:solidFill>
                            <a:srgbClr val="000000"/>
                          </a:solidFill>
                          <a:latin typeface="Arial"/>
                        </a:rPr>
                        <a:t>38</a:t>
                      </a:r>
                    </a:p>
                  </a:txBody>
                  <a:tcPr marL="85725" marR="9525" marT="9525" marB="0" anchor="b">
                    <a:lnL>
                      <a:noFill/>
                    </a:lnL>
                    <a:lnR>
                      <a:noFill/>
                    </a:lnR>
                    <a:lnT>
                      <a:noFill/>
                    </a:lnT>
                    <a:lnB>
                      <a:noFill/>
                    </a:lnB>
                    <a:solidFill>
                      <a:srgbClr val="66FF66"/>
                    </a:solidFill>
                  </a:tcPr>
                </a:tc>
                <a:extLst>
                  <a:ext uri="{0D108BD9-81ED-4DB2-BD59-A6C34878D82A}">
                    <a16:rowId xmlns:a16="http://schemas.microsoft.com/office/drawing/2014/main" val="10007"/>
                  </a:ext>
                </a:extLst>
              </a:tr>
              <a:tr h="139837">
                <a:tc>
                  <a:txBody>
                    <a:bodyPr/>
                    <a:lstStyle/>
                    <a:p>
                      <a:pPr algn="l" fontAlgn="b"/>
                      <a:r>
                        <a:rPr lang="cs-CZ" sz="800" b="0" i="0" u="none" strike="noStrike">
                          <a:solidFill>
                            <a:srgbClr val="000000"/>
                          </a:solidFill>
                          <a:latin typeface="Arial"/>
                        </a:rPr>
                        <a:t>8.</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dirty="0">
                          <a:solidFill>
                            <a:srgbClr val="000000"/>
                          </a:solidFill>
                          <a:latin typeface="Arial"/>
                        </a:rPr>
                        <a:t>FK </a:t>
                      </a:r>
                      <a:r>
                        <a:rPr lang="cs-CZ" sz="800" b="0" i="0" u="none" strike="noStrike" dirty="0" smtClean="0">
                          <a:solidFill>
                            <a:srgbClr val="000000"/>
                          </a:solidFill>
                          <a:latin typeface="Arial"/>
                        </a:rPr>
                        <a:t>j </a:t>
                      </a:r>
                      <a:r>
                        <a:rPr lang="cs-CZ" sz="800" b="0" i="0" u="none" strike="noStrike" dirty="0">
                          <a:solidFill>
                            <a:srgbClr val="000000"/>
                          </a:solidFill>
                          <a:latin typeface="Arial"/>
                        </a:rPr>
                        <a:t>Žatec</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22</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8</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3</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1</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dirty="0">
                          <a:solidFill>
                            <a:srgbClr val="000000"/>
                          </a:solidFill>
                          <a:latin typeface="Arial"/>
                        </a:rPr>
                        <a:t>10</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75:97</a:t>
                      </a:r>
                    </a:p>
                  </a:txBody>
                  <a:tcPr marL="9525" marR="9525" marT="9525" marB="0" anchor="b">
                    <a:lnL>
                      <a:noFill/>
                    </a:lnL>
                    <a:lnR>
                      <a:noFill/>
                    </a:lnR>
                    <a:lnT>
                      <a:noFill/>
                    </a:lnT>
                    <a:lnB>
                      <a:noFill/>
                    </a:lnB>
                    <a:solidFill>
                      <a:srgbClr val="FFFF00"/>
                    </a:solidFill>
                  </a:tcPr>
                </a:tc>
                <a:tc>
                  <a:txBody>
                    <a:bodyPr/>
                    <a:lstStyle/>
                    <a:p>
                      <a:pPr algn="l" fontAlgn="b"/>
                      <a:r>
                        <a:rPr lang="cs-CZ" sz="800" b="1" i="0" u="none" strike="noStrike">
                          <a:solidFill>
                            <a:srgbClr val="000000"/>
                          </a:solidFill>
                          <a:latin typeface="Arial"/>
                        </a:rPr>
                        <a:t>31</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39837">
                <a:tc>
                  <a:txBody>
                    <a:bodyPr/>
                    <a:lstStyle/>
                    <a:p>
                      <a:pPr algn="l" fontAlgn="b"/>
                      <a:r>
                        <a:rPr lang="cs-CZ" sz="800" b="0" i="0" u="none" strike="noStrike">
                          <a:solidFill>
                            <a:srgbClr val="000000"/>
                          </a:solidFill>
                          <a:latin typeface="Arial"/>
                        </a:rPr>
                        <a:t>9.</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FK Bílina</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22</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9</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0</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3</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dirty="0">
                          <a:solidFill>
                            <a:srgbClr val="000000"/>
                          </a:solidFill>
                          <a:latin typeface="Arial"/>
                        </a:rPr>
                        <a:t>10</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dirty="0">
                          <a:solidFill>
                            <a:srgbClr val="000000"/>
                          </a:solidFill>
                          <a:latin typeface="Calibri"/>
                        </a:rPr>
                        <a:t>62:70</a:t>
                      </a:r>
                    </a:p>
                  </a:txBody>
                  <a:tcPr marL="9525" marR="9525" marT="9525" marB="0" anchor="b">
                    <a:lnL>
                      <a:noFill/>
                    </a:lnL>
                    <a:lnR>
                      <a:noFill/>
                    </a:lnR>
                    <a:lnT>
                      <a:noFill/>
                    </a:lnT>
                    <a:lnB>
                      <a:noFill/>
                    </a:lnB>
                    <a:solidFill>
                      <a:srgbClr val="66FF66"/>
                    </a:solidFill>
                  </a:tcPr>
                </a:tc>
                <a:tc>
                  <a:txBody>
                    <a:bodyPr/>
                    <a:lstStyle/>
                    <a:p>
                      <a:pPr algn="l" fontAlgn="b"/>
                      <a:r>
                        <a:rPr lang="cs-CZ" sz="800" b="1" i="0" u="none" strike="noStrike">
                          <a:solidFill>
                            <a:srgbClr val="000000"/>
                          </a:solidFill>
                          <a:latin typeface="Arial"/>
                        </a:rPr>
                        <a:t>30</a:t>
                      </a:r>
                    </a:p>
                  </a:txBody>
                  <a:tcPr marL="85725" marR="9525" marT="9525" marB="0" anchor="b">
                    <a:lnL>
                      <a:noFill/>
                    </a:lnL>
                    <a:lnR>
                      <a:noFill/>
                    </a:lnR>
                    <a:lnT>
                      <a:noFill/>
                    </a:lnT>
                    <a:lnB>
                      <a:noFill/>
                    </a:lnB>
                    <a:solidFill>
                      <a:srgbClr val="66FF66"/>
                    </a:solidFill>
                  </a:tcPr>
                </a:tc>
                <a:extLst>
                  <a:ext uri="{0D108BD9-81ED-4DB2-BD59-A6C34878D82A}">
                    <a16:rowId xmlns:a16="http://schemas.microsoft.com/office/drawing/2014/main" val="10009"/>
                  </a:ext>
                </a:extLst>
              </a:tr>
              <a:tr h="139837">
                <a:tc>
                  <a:txBody>
                    <a:bodyPr/>
                    <a:lstStyle/>
                    <a:p>
                      <a:pPr algn="l" fontAlgn="b"/>
                      <a:r>
                        <a:rPr lang="cs-CZ" sz="800" b="0" i="0" u="none" strike="noStrike">
                          <a:solidFill>
                            <a:srgbClr val="000000"/>
                          </a:solidFill>
                          <a:latin typeface="Arial"/>
                        </a:rPr>
                        <a:t>10.</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dirty="0">
                          <a:solidFill>
                            <a:srgbClr val="000000"/>
                          </a:solidFill>
                          <a:latin typeface="Arial"/>
                        </a:rPr>
                        <a:t>FC </a:t>
                      </a:r>
                      <a:r>
                        <a:rPr lang="cs-CZ" sz="800" b="0" i="0" u="none" strike="noStrike" dirty="0" smtClean="0">
                          <a:solidFill>
                            <a:srgbClr val="000000"/>
                          </a:solidFill>
                          <a:latin typeface="Arial"/>
                        </a:rPr>
                        <a:t>Chomutov</a:t>
                      </a:r>
                      <a:endParaRPr lang="cs-CZ" sz="800" b="0" i="0" u="none" strike="noStrike" dirty="0">
                        <a:solidFill>
                          <a:srgbClr val="000000"/>
                        </a:solidFill>
                        <a:latin typeface="Arial"/>
                      </a:endParaRP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22</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9</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0</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1</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12</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dirty="0">
                          <a:solidFill>
                            <a:srgbClr val="000000"/>
                          </a:solidFill>
                          <a:latin typeface="Calibri"/>
                        </a:rPr>
                        <a:t>48:65</a:t>
                      </a:r>
                    </a:p>
                  </a:txBody>
                  <a:tcPr marL="9525" marR="9525" marT="9525" marB="0" anchor="b">
                    <a:lnL>
                      <a:noFill/>
                    </a:lnL>
                    <a:lnR>
                      <a:noFill/>
                    </a:lnR>
                    <a:lnT>
                      <a:noFill/>
                    </a:lnT>
                    <a:lnB>
                      <a:noFill/>
                    </a:lnB>
                    <a:solidFill>
                      <a:srgbClr val="FFFF00"/>
                    </a:solidFill>
                  </a:tcPr>
                </a:tc>
                <a:tc>
                  <a:txBody>
                    <a:bodyPr/>
                    <a:lstStyle/>
                    <a:p>
                      <a:pPr algn="l" fontAlgn="b"/>
                      <a:r>
                        <a:rPr lang="cs-CZ" sz="800" b="1" i="0" u="none" strike="noStrike">
                          <a:solidFill>
                            <a:srgbClr val="000000"/>
                          </a:solidFill>
                          <a:latin typeface="Arial"/>
                        </a:rPr>
                        <a:t>28</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39837">
                <a:tc>
                  <a:txBody>
                    <a:bodyPr/>
                    <a:lstStyle/>
                    <a:p>
                      <a:pPr algn="l" fontAlgn="b"/>
                      <a:r>
                        <a:rPr lang="cs-CZ" sz="800" b="0" i="0" u="none" strike="noStrike">
                          <a:solidFill>
                            <a:srgbClr val="000000"/>
                          </a:solidFill>
                          <a:latin typeface="Arial"/>
                        </a:rPr>
                        <a:t>11.</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dirty="0">
                          <a:solidFill>
                            <a:srgbClr val="000000"/>
                          </a:solidFill>
                          <a:latin typeface="Arial"/>
                        </a:rPr>
                        <a:t>SK </a:t>
                      </a:r>
                      <a:r>
                        <a:rPr lang="cs-CZ" sz="800" b="0" i="0" u="none" strike="noStrike" dirty="0" smtClean="0">
                          <a:solidFill>
                            <a:srgbClr val="000000"/>
                          </a:solidFill>
                          <a:latin typeface="Arial"/>
                        </a:rPr>
                        <a:t>Roudnice</a:t>
                      </a:r>
                      <a:endParaRPr lang="cs-CZ" sz="800" b="0" i="0" u="none" strike="noStrike" dirty="0">
                        <a:solidFill>
                          <a:srgbClr val="000000"/>
                        </a:solidFill>
                        <a:latin typeface="Arial"/>
                      </a:endParaRP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22</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8</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1</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1</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12</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dirty="0">
                          <a:solidFill>
                            <a:srgbClr val="000000"/>
                          </a:solidFill>
                          <a:latin typeface="Calibri"/>
                        </a:rPr>
                        <a:t>63:46</a:t>
                      </a:r>
                    </a:p>
                  </a:txBody>
                  <a:tcPr marL="9525" marR="9525" marT="9525" marB="0" anchor="b">
                    <a:lnL>
                      <a:noFill/>
                    </a:lnL>
                    <a:lnR>
                      <a:noFill/>
                    </a:lnR>
                    <a:lnT>
                      <a:noFill/>
                    </a:lnT>
                    <a:lnB>
                      <a:noFill/>
                    </a:lnB>
                    <a:solidFill>
                      <a:srgbClr val="66FF66"/>
                    </a:solidFill>
                  </a:tcPr>
                </a:tc>
                <a:tc>
                  <a:txBody>
                    <a:bodyPr/>
                    <a:lstStyle/>
                    <a:p>
                      <a:pPr algn="l" fontAlgn="b"/>
                      <a:r>
                        <a:rPr lang="cs-CZ" sz="800" b="1" i="0" u="none" strike="noStrike">
                          <a:solidFill>
                            <a:srgbClr val="000000"/>
                          </a:solidFill>
                          <a:latin typeface="Arial"/>
                        </a:rPr>
                        <a:t>27</a:t>
                      </a:r>
                    </a:p>
                  </a:txBody>
                  <a:tcPr marL="85725" marR="9525" marT="9525" marB="0" anchor="b">
                    <a:lnL>
                      <a:noFill/>
                    </a:lnL>
                    <a:lnR>
                      <a:noFill/>
                    </a:lnR>
                    <a:lnT>
                      <a:noFill/>
                    </a:lnT>
                    <a:lnB>
                      <a:noFill/>
                    </a:lnB>
                    <a:solidFill>
                      <a:srgbClr val="66FF66"/>
                    </a:solidFill>
                  </a:tcPr>
                </a:tc>
                <a:extLst>
                  <a:ext uri="{0D108BD9-81ED-4DB2-BD59-A6C34878D82A}">
                    <a16:rowId xmlns:a16="http://schemas.microsoft.com/office/drawing/2014/main" val="10011"/>
                  </a:ext>
                </a:extLst>
              </a:tr>
              <a:tr h="139837">
                <a:tc>
                  <a:txBody>
                    <a:bodyPr/>
                    <a:lstStyle/>
                    <a:p>
                      <a:pPr algn="l" fontAlgn="b"/>
                      <a:r>
                        <a:rPr lang="cs-CZ" sz="800" b="0" i="0" u="none" strike="noStrike">
                          <a:solidFill>
                            <a:srgbClr val="000000"/>
                          </a:solidFill>
                          <a:latin typeface="Arial"/>
                        </a:rPr>
                        <a:t>12.</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dirty="0" err="1" smtClean="0">
                          <a:solidFill>
                            <a:srgbClr val="000000"/>
                          </a:solidFill>
                          <a:latin typeface="Arial"/>
                        </a:rPr>
                        <a:t>SKl</a:t>
                      </a:r>
                      <a:r>
                        <a:rPr lang="cs-CZ" sz="800" b="0" i="0" u="none" strike="noStrike" dirty="0" smtClean="0">
                          <a:solidFill>
                            <a:srgbClr val="000000"/>
                          </a:solidFill>
                          <a:latin typeface="Arial"/>
                        </a:rPr>
                        <a:t> </a:t>
                      </a:r>
                      <a:r>
                        <a:rPr lang="cs-CZ" sz="800" b="0" i="0" u="none" strike="noStrike" dirty="0">
                          <a:solidFill>
                            <a:srgbClr val="000000"/>
                          </a:solidFill>
                          <a:latin typeface="Arial"/>
                        </a:rPr>
                        <a:t>Brozany</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22</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7</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2</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1</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12</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dirty="0">
                          <a:solidFill>
                            <a:srgbClr val="000000"/>
                          </a:solidFill>
                          <a:latin typeface="Calibri"/>
                        </a:rPr>
                        <a:t>47:66</a:t>
                      </a:r>
                    </a:p>
                  </a:txBody>
                  <a:tcPr marL="9525" marR="9525" marT="9525" marB="0" anchor="b">
                    <a:lnL>
                      <a:noFill/>
                    </a:lnL>
                    <a:lnR>
                      <a:noFill/>
                    </a:lnR>
                    <a:lnT>
                      <a:noFill/>
                    </a:lnT>
                    <a:lnB>
                      <a:noFill/>
                    </a:lnB>
                    <a:solidFill>
                      <a:srgbClr val="FFFF00"/>
                    </a:solidFill>
                  </a:tcPr>
                </a:tc>
                <a:tc>
                  <a:txBody>
                    <a:bodyPr/>
                    <a:lstStyle/>
                    <a:p>
                      <a:pPr algn="l" fontAlgn="b"/>
                      <a:r>
                        <a:rPr lang="cs-CZ" sz="800" b="1" i="0" u="none" strike="noStrike" dirty="0">
                          <a:solidFill>
                            <a:srgbClr val="000000"/>
                          </a:solidFill>
                          <a:latin typeface="Arial"/>
                        </a:rPr>
                        <a:t>26</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39837">
                <a:tc>
                  <a:txBody>
                    <a:bodyPr/>
                    <a:lstStyle/>
                    <a:p>
                      <a:pPr algn="l" fontAlgn="b"/>
                      <a:r>
                        <a:rPr lang="cs-CZ" sz="800" b="0" i="0" u="none" strike="noStrike">
                          <a:solidFill>
                            <a:srgbClr val="000000"/>
                          </a:solidFill>
                          <a:latin typeface="Arial"/>
                        </a:rPr>
                        <a:t>13.</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TJ Krupka</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22</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6</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1</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1</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14</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dirty="0">
                          <a:solidFill>
                            <a:srgbClr val="000000"/>
                          </a:solidFill>
                          <a:latin typeface="Calibri"/>
                        </a:rPr>
                        <a:t>51:74</a:t>
                      </a:r>
                    </a:p>
                  </a:txBody>
                  <a:tcPr marL="9525" marR="9525" marT="9525" marB="0" anchor="b">
                    <a:lnL>
                      <a:noFill/>
                    </a:lnL>
                    <a:lnR>
                      <a:noFill/>
                    </a:lnR>
                    <a:lnT>
                      <a:noFill/>
                    </a:lnT>
                    <a:lnB>
                      <a:noFill/>
                    </a:lnB>
                    <a:solidFill>
                      <a:srgbClr val="66FF66"/>
                    </a:solidFill>
                  </a:tcPr>
                </a:tc>
                <a:tc>
                  <a:txBody>
                    <a:bodyPr/>
                    <a:lstStyle/>
                    <a:p>
                      <a:pPr algn="l" fontAlgn="b"/>
                      <a:r>
                        <a:rPr lang="cs-CZ" sz="800" b="1" i="0" u="none" strike="noStrike" dirty="0">
                          <a:solidFill>
                            <a:srgbClr val="000000"/>
                          </a:solidFill>
                          <a:latin typeface="Arial"/>
                        </a:rPr>
                        <a:t>21</a:t>
                      </a:r>
                    </a:p>
                  </a:txBody>
                  <a:tcPr marL="85725" marR="9525" marT="9525" marB="0" anchor="b">
                    <a:lnL>
                      <a:noFill/>
                    </a:lnL>
                    <a:lnR>
                      <a:noFill/>
                    </a:lnR>
                    <a:lnT>
                      <a:noFill/>
                    </a:lnT>
                    <a:lnB>
                      <a:noFill/>
                    </a:lnB>
                    <a:solidFill>
                      <a:srgbClr val="66FF66"/>
                    </a:solidFill>
                  </a:tcPr>
                </a:tc>
                <a:extLst>
                  <a:ext uri="{0D108BD9-81ED-4DB2-BD59-A6C34878D82A}">
                    <a16:rowId xmlns:a16="http://schemas.microsoft.com/office/drawing/2014/main" val="10013"/>
                  </a:ext>
                </a:extLst>
              </a:tr>
              <a:tr h="139837">
                <a:tc>
                  <a:txBody>
                    <a:bodyPr/>
                    <a:lstStyle/>
                    <a:p>
                      <a:pPr algn="l" fontAlgn="b"/>
                      <a:r>
                        <a:rPr lang="cs-CZ" sz="800" b="0" i="0" u="none" strike="noStrike">
                          <a:solidFill>
                            <a:srgbClr val="000000"/>
                          </a:solidFill>
                          <a:latin typeface="Arial"/>
                        </a:rPr>
                        <a:t>14.</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dirty="0" err="1" smtClean="0">
                          <a:solidFill>
                            <a:srgbClr val="000000"/>
                          </a:solidFill>
                          <a:latin typeface="Arial"/>
                        </a:rPr>
                        <a:t>Ervěnice</a:t>
                      </a:r>
                      <a:endParaRPr lang="cs-CZ" sz="800" b="0" i="0" u="none" strike="noStrike" dirty="0">
                        <a:solidFill>
                          <a:srgbClr val="000000"/>
                        </a:solidFill>
                        <a:latin typeface="Arial"/>
                      </a:endParaRP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22</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4</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1</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1</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Arial"/>
                        </a:rPr>
                        <a:t>16</a:t>
                      </a:r>
                    </a:p>
                  </a:txBody>
                  <a:tcPr marL="85725" marR="9525" marT="9525" marB="0" anchor="b">
                    <a:lnL>
                      <a:noFill/>
                    </a:lnL>
                    <a:lnR>
                      <a:noFill/>
                    </a:lnR>
                    <a:lnT>
                      <a:noFill/>
                    </a:lnT>
                    <a:lnB>
                      <a:noFill/>
                    </a:lnB>
                    <a:solidFill>
                      <a:srgbClr val="FFFF00"/>
                    </a:solidFill>
                  </a:tcPr>
                </a:tc>
                <a:tc>
                  <a:txBody>
                    <a:bodyPr/>
                    <a:lstStyle/>
                    <a:p>
                      <a:pPr algn="l" fontAlgn="b"/>
                      <a:r>
                        <a:rPr lang="cs-CZ" sz="800" b="0" i="0" u="none" strike="noStrike" dirty="0">
                          <a:solidFill>
                            <a:srgbClr val="000000"/>
                          </a:solidFill>
                          <a:latin typeface="Calibri"/>
                        </a:rPr>
                        <a:t>44:127</a:t>
                      </a:r>
                    </a:p>
                  </a:txBody>
                  <a:tcPr marL="9525" marR="9525" marT="9525" marB="0" anchor="b">
                    <a:lnL>
                      <a:noFill/>
                    </a:lnL>
                    <a:lnR>
                      <a:noFill/>
                    </a:lnR>
                    <a:lnT>
                      <a:noFill/>
                    </a:lnT>
                    <a:lnB>
                      <a:noFill/>
                    </a:lnB>
                    <a:solidFill>
                      <a:srgbClr val="FFFF00"/>
                    </a:solidFill>
                  </a:tcPr>
                </a:tc>
                <a:tc>
                  <a:txBody>
                    <a:bodyPr/>
                    <a:lstStyle/>
                    <a:p>
                      <a:pPr algn="l" fontAlgn="b"/>
                      <a:r>
                        <a:rPr lang="cs-CZ" sz="800" b="1" i="0" u="none" strike="noStrike" dirty="0">
                          <a:solidFill>
                            <a:srgbClr val="000000"/>
                          </a:solidFill>
                          <a:latin typeface="Arial"/>
                        </a:rPr>
                        <a:t>15</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r h="139837">
                <a:tc>
                  <a:txBody>
                    <a:bodyPr/>
                    <a:lstStyle/>
                    <a:p>
                      <a:pPr algn="l" fontAlgn="b"/>
                      <a:r>
                        <a:rPr lang="cs-CZ" sz="800" b="0" i="0" u="none" strike="noStrike">
                          <a:solidFill>
                            <a:srgbClr val="000000"/>
                          </a:solidFill>
                          <a:latin typeface="Arial"/>
                        </a:rPr>
                        <a:t>15.</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dirty="0" smtClean="0">
                          <a:solidFill>
                            <a:srgbClr val="000000"/>
                          </a:solidFill>
                          <a:latin typeface="Arial"/>
                        </a:rPr>
                        <a:t>FK </a:t>
                      </a:r>
                      <a:r>
                        <a:rPr lang="cs-CZ" sz="800" b="0" i="0" u="none" strike="noStrike" dirty="0">
                          <a:solidFill>
                            <a:srgbClr val="000000"/>
                          </a:solidFill>
                          <a:latin typeface="Arial"/>
                        </a:rPr>
                        <a:t>Kadaň </a:t>
                      </a:r>
                      <a:r>
                        <a:rPr lang="cs-CZ" sz="800" b="0" i="0" u="none" strike="noStrike" dirty="0" smtClean="0">
                          <a:solidFill>
                            <a:srgbClr val="000000"/>
                          </a:solidFill>
                          <a:latin typeface="Arial"/>
                        </a:rPr>
                        <a:t>.</a:t>
                      </a:r>
                      <a:endParaRPr lang="cs-CZ" sz="800" b="0" i="0" u="none" strike="noStrike" dirty="0">
                        <a:solidFill>
                          <a:srgbClr val="000000"/>
                        </a:solidFill>
                        <a:latin typeface="Arial"/>
                      </a:endParaRP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22</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3</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0</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1</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Arial"/>
                        </a:rPr>
                        <a:t>18</a:t>
                      </a:r>
                    </a:p>
                  </a:txBody>
                  <a:tcPr marL="85725" marR="9525" marT="9525" marB="0" anchor="b">
                    <a:lnL>
                      <a:noFill/>
                    </a:lnL>
                    <a:lnR>
                      <a:noFill/>
                    </a:lnR>
                    <a:lnT>
                      <a:noFill/>
                    </a:lnT>
                    <a:lnB>
                      <a:noFill/>
                    </a:lnB>
                    <a:solidFill>
                      <a:srgbClr val="66FF66"/>
                    </a:solidFill>
                  </a:tcPr>
                </a:tc>
                <a:tc>
                  <a:txBody>
                    <a:bodyPr/>
                    <a:lstStyle/>
                    <a:p>
                      <a:pPr algn="l" fontAlgn="b"/>
                      <a:r>
                        <a:rPr lang="cs-CZ" sz="800" b="0" i="0" u="none" strike="noStrike">
                          <a:solidFill>
                            <a:srgbClr val="000000"/>
                          </a:solidFill>
                          <a:latin typeface="Calibri"/>
                        </a:rPr>
                        <a:t>26:105</a:t>
                      </a:r>
                    </a:p>
                  </a:txBody>
                  <a:tcPr marL="9525" marR="9525" marT="9525" marB="0" anchor="b">
                    <a:lnL>
                      <a:noFill/>
                    </a:lnL>
                    <a:lnR>
                      <a:noFill/>
                    </a:lnR>
                    <a:lnT>
                      <a:noFill/>
                    </a:lnT>
                    <a:lnB>
                      <a:noFill/>
                    </a:lnB>
                    <a:solidFill>
                      <a:srgbClr val="66FF66"/>
                    </a:solidFill>
                  </a:tcPr>
                </a:tc>
                <a:tc>
                  <a:txBody>
                    <a:bodyPr/>
                    <a:lstStyle/>
                    <a:p>
                      <a:pPr algn="l" fontAlgn="b"/>
                      <a:r>
                        <a:rPr lang="cs-CZ" sz="800" b="1" i="0" u="none" strike="noStrike" dirty="0">
                          <a:solidFill>
                            <a:srgbClr val="000000"/>
                          </a:solidFill>
                          <a:latin typeface="Arial"/>
                        </a:rPr>
                        <a:t>10</a:t>
                      </a:r>
                    </a:p>
                  </a:txBody>
                  <a:tcPr marL="85725" marR="9525" marT="9525" marB="0" anchor="b">
                    <a:lnL>
                      <a:noFill/>
                    </a:lnL>
                    <a:lnR>
                      <a:noFill/>
                    </a:lnR>
                    <a:lnT>
                      <a:noFill/>
                    </a:lnT>
                    <a:lnB>
                      <a:noFill/>
                    </a:lnB>
                    <a:solidFill>
                      <a:srgbClr val="66FF66"/>
                    </a:solidFill>
                  </a:tcPr>
                </a:tc>
                <a:extLst>
                  <a:ext uri="{0D108BD9-81ED-4DB2-BD59-A6C34878D82A}">
                    <a16:rowId xmlns:a16="http://schemas.microsoft.com/office/drawing/2014/main" val="10015"/>
                  </a:ext>
                </a:extLst>
              </a:tr>
              <a:tr h="138814">
                <a:tc>
                  <a:txBody>
                    <a:bodyPr/>
                    <a:lstStyle/>
                    <a:p>
                      <a:pPr algn="ctr" fontAlgn="ctr"/>
                      <a:endParaRPr lang="cs-CZ" sz="800" b="0" i="0" u="none" strike="noStrike" dirty="0">
                        <a:solidFill>
                          <a:srgbClr val="FF0000"/>
                        </a:solidFill>
                        <a:latin typeface="Arial" pitchFamily="34" charset="0"/>
                        <a:cs typeface="Arial" pitchFamily="34" charset="0"/>
                      </a:endParaRPr>
                    </a:p>
                  </a:txBody>
                  <a:tcPr marL="8340" marR="8340" marT="8340" marB="0" anchor="ctr">
                    <a:lnL>
                      <a:noFill/>
                    </a:lnL>
                    <a:lnR>
                      <a:noFill/>
                    </a:lnR>
                    <a:lnT>
                      <a:noFill/>
                    </a:lnT>
                    <a:lnB>
                      <a:noFill/>
                    </a:lnB>
                    <a:solidFill>
                      <a:srgbClr val="FFFF00"/>
                    </a:solidFill>
                  </a:tcPr>
                </a:tc>
                <a:tc>
                  <a:txBody>
                    <a:bodyPr/>
                    <a:lstStyle/>
                    <a:p>
                      <a:pPr algn="ctr" fontAlgn="ctr"/>
                      <a:endParaRPr lang="cs-CZ" sz="1000" b="0" i="0" u="none" strike="noStrike">
                        <a:solidFill>
                          <a:srgbClr val="FF0000"/>
                        </a:solidFill>
                        <a:latin typeface="Arial Black"/>
                      </a:endParaRPr>
                    </a:p>
                  </a:txBody>
                  <a:tcPr marL="8340" marR="8340" marT="8340" marB="0" anchor="ctr">
                    <a:lnL>
                      <a:noFill/>
                    </a:lnL>
                    <a:lnR>
                      <a:noFill/>
                    </a:lnR>
                    <a:lnT>
                      <a:noFill/>
                    </a:lnT>
                    <a:lnB>
                      <a:noFill/>
                    </a:lnB>
                    <a:solidFill>
                      <a:srgbClr val="FFFF00"/>
                    </a:solidFill>
                  </a:tcPr>
                </a:tc>
                <a:tc>
                  <a:txBody>
                    <a:bodyPr/>
                    <a:lstStyle/>
                    <a:p>
                      <a:pPr algn="ctr" fontAlgn="ctr"/>
                      <a:endParaRPr lang="cs-CZ" sz="1000" b="0" i="0" u="none" strike="noStrike">
                        <a:solidFill>
                          <a:srgbClr val="FF0000"/>
                        </a:solidFill>
                        <a:latin typeface="Arial Black"/>
                      </a:endParaRPr>
                    </a:p>
                  </a:txBody>
                  <a:tcPr marL="8340" marR="8340" marT="8340" marB="0" anchor="ctr">
                    <a:lnL>
                      <a:noFill/>
                    </a:lnL>
                    <a:lnR>
                      <a:noFill/>
                    </a:lnR>
                    <a:lnT>
                      <a:noFill/>
                    </a:lnT>
                    <a:lnB>
                      <a:noFill/>
                    </a:lnB>
                    <a:solidFill>
                      <a:srgbClr val="FFFF00"/>
                    </a:solidFill>
                  </a:tcPr>
                </a:tc>
                <a:tc>
                  <a:txBody>
                    <a:bodyPr/>
                    <a:lstStyle/>
                    <a:p>
                      <a:pPr algn="ctr" fontAlgn="ctr"/>
                      <a:endParaRPr lang="cs-CZ" sz="1000" b="0" i="0" u="none" strike="noStrike">
                        <a:solidFill>
                          <a:srgbClr val="FF0000"/>
                        </a:solidFill>
                        <a:latin typeface="Arial Black"/>
                      </a:endParaRPr>
                    </a:p>
                  </a:txBody>
                  <a:tcPr marL="8340" marR="8340" marT="8340" marB="0" anchor="ctr">
                    <a:lnL>
                      <a:noFill/>
                    </a:lnL>
                    <a:lnR>
                      <a:noFill/>
                    </a:lnR>
                    <a:lnT>
                      <a:noFill/>
                    </a:lnT>
                    <a:lnB>
                      <a:noFill/>
                    </a:lnB>
                    <a:solidFill>
                      <a:srgbClr val="FFFF00"/>
                    </a:solidFill>
                  </a:tcPr>
                </a:tc>
                <a:tc>
                  <a:txBody>
                    <a:bodyPr/>
                    <a:lstStyle/>
                    <a:p>
                      <a:pPr algn="ctr" fontAlgn="ctr"/>
                      <a:endParaRPr lang="cs-CZ" sz="1000" b="0" i="0" u="none" strike="noStrike">
                        <a:solidFill>
                          <a:srgbClr val="FF0000"/>
                        </a:solidFill>
                        <a:latin typeface="Arial Black"/>
                      </a:endParaRPr>
                    </a:p>
                  </a:txBody>
                  <a:tcPr marL="8340" marR="8340" marT="8340" marB="0" anchor="ctr">
                    <a:lnL>
                      <a:noFill/>
                    </a:lnL>
                    <a:lnR>
                      <a:noFill/>
                    </a:lnR>
                    <a:lnT>
                      <a:noFill/>
                    </a:lnT>
                    <a:lnB>
                      <a:noFill/>
                    </a:lnB>
                    <a:solidFill>
                      <a:srgbClr val="FFFF00"/>
                    </a:solidFill>
                  </a:tcPr>
                </a:tc>
                <a:tc>
                  <a:txBody>
                    <a:bodyPr/>
                    <a:lstStyle/>
                    <a:p>
                      <a:pPr algn="ctr" fontAlgn="ctr"/>
                      <a:endParaRPr lang="cs-CZ" sz="1000" b="0" i="0" u="none" strike="noStrike">
                        <a:solidFill>
                          <a:srgbClr val="FF0000"/>
                        </a:solidFill>
                        <a:latin typeface="Arial Black"/>
                      </a:endParaRPr>
                    </a:p>
                  </a:txBody>
                  <a:tcPr marL="8340" marR="8340" marT="8340" marB="0" anchor="ctr">
                    <a:lnL>
                      <a:noFill/>
                    </a:lnL>
                    <a:lnR>
                      <a:noFill/>
                    </a:lnR>
                    <a:lnT>
                      <a:noFill/>
                    </a:lnT>
                    <a:lnB>
                      <a:noFill/>
                    </a:lnB>
                    <a:solidFill>
                      <a:srgbClr val="FFFF00"/>
                    </a:solidFill>
                  </a:tcPr>
                </a:tc>
                <a:tc>
                  <a:txBody>
                    <a:bodyPr/>
                    <a:lstStyle/>
                    <a:p>
                      <a:pPr algn="ctr" fontAlgn="ctr"/>
                      <a:endParaRPr lang="cs-CZ" sz="1000" b="0" i="0" u="none" strike="noStrike">
                        <a:solidFill>
                          <a:srgbClr val="FF0000"/>
                        </a:solidFill>
                        <a:latin typeface="Arial Black"/>
                      </a:endParaRPr>
                    </a:p>
                  </a:txBody>
                  <a:tcPr marL="8340" marR="8340" marT="8340" marB="0" anchor="ctr">
                    <a:lnL>
                      <a:noFill/>
                    </a:lnL>
                    <a:lnR>
                      <a:noFill/>
                    </a:lnR>
                    <a:lnT>
                      <a:noFill/>
                    </a:lnT>
                    <a:lnB>
                      <a:noFill/>
                    </a:lnB>
                    <a:solidFill>
                      <a:srgbClr val="FFFF00"/>
                    </a:solidFill>
                  </a:tcPr>
                </a:tc>
                <a:tc>
                  <a:txBody>
                    <a:bodyPr/>
                    <a:lstStyle/>
                    <a:p>
                      <a:pPr algn="ctr" fontAlgn="ctr"/>
                      <a:endParaRPr lang="cs-CZ" sz="1000" b="0" i="0" u="none" strike="noStrike">
                        <a:solidFill>
                          <a:srgbClr val="FF0000"/>
                        </a:solidFill>
                        <a:latin typeface="Arial Black"/>
                      </a:endParaRPr>
                    </a:p>
                  </a:txBody>
                  <a:tcPr marL="8340" marR="8340" marT="8340" marB="0" anchor="ctr">
                    <a:lnL>
                      <a:noFill/>
                    </a:lnL>
                    <a:lnR>
                      <a:noFill/>
                    </a:lnR>
                    <a:lnT>
                      <a:noFill/>
                    </a:lnT>
                    <a:lnB>
                      <a:noFill/>
                    </a:lnB>
                    <a:solidFill>
                      <a:srgbClr val="FFFF00"/>
                    </a:solidFill>
                  </a:tcPr>
                </a:tc>
                <a:tc>
                  <a:txBody>
                    <a:bodyPr/>
                    <a:lstStyle/>
                    <a:p>
                      <a:pPr algn="ctr" fontAlgn="ctr"/>
                      <a:endParaRPr lang="cs-CZ" sz="500" b="0" i="0" u="none" strike="noStrike" dirty="0">
                        <a:solidFill>
                          <a:srgbClr val="FF0000"/>
                        </a:solidFill>
                        <a:latin typeface="Arial Black"/>
                      </a:endParaRPr>
                    </a:p>
                  </a:txBody>
                  <a:tcPr marL="8340" marR="8340" marT="8340" marB="0" anchor="ctr">
                    <a:lnL>
                      <a:noFill/>
                    </a:lnL>
                    <a:lnR>
                      <a:noFill/>
                    </a:lnR>
                    <a:lnT>
                      <a:noFill/>
                    </a:lnT>
                    <a:lnB>
                      <a:noFill/>
                    </a:lnB>
                    <a:solidFill>
                      <a:srgbClr val="FFFF00"/>
                    </a:solidFill>
                  </a:tcPr>
                </a:tc>
                <a:extLst>
                  <a:ext uri="{0D108BD9-81ED-4DB2-BD59-A6C34878D82A}">
                    <a16:rowId xmlns:a16="http://schemas.microsoft.com/office/drawing/2014/main" val="10016"/>
                  </a:ext>
                </a:extLst>
              </a:tr>
              <a:tr h="138814">
                <a:tc gridSpan="9">
                  <a:txBody>
                    <a:bodyPr/>
                    <a:lstStyle/>
                    <a:p>
                      <a:pPr algn="ctr" fontAlgn="ctr"/>
                      <a:r>
                        <a:rPr lang="cs-CZ" sz="1000" b="0" i="0" u="none" strike="noStrike" dirty="0">
                          <a:solidFill>
                            <a:srgbClr val="000000"/>
                          </a:solidFill>
                          <a:latin typeface="Arial Black"/>
                        </a:rPr>
                        <a:t>Ústecký přebor mladších žáků podzim 2014 po </a:t>
                      </a:r>
                      <a:r>
                        <a:rPr lang="cs-CZ" sz="1000" b="0" i="0" u="none" strike="noStrike" dirty="0" smtClean="0">
                          <a:solidFill>
                            <a:srgbClr val="000000"/>
                          </a:solidFill>
                          <a:latin typeface="Arial Black"/>
                        </a:rPr>
                        <a:t>24 </a:t>
                      </a:r>
                      <a:r>
                        <a:rPr lang="cs-CZ" sz="1000" b="0" i="0" u="none" strike="noStrike" dirty="0">
                          <a:solidFill>
                            <a:srgbClr val="000000"/>
                          </a:solidFill>
                          <a:latin typeface="Arial Black"/>
                        </a:rPr>
                        <a:t>kolech</a:t>
                      </a:r>
                    </a:p>
                  </a:txBody>
                  <a:tcPr marL="8340" marR="8340" marT="8340"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7"/>
                  </a:ext>
                </a:extLst>
              </a:tr>
              <a:tr h="139837">
                <a:tc>
                  <a:txBody>
                    <a:bodyPr/>
                    <a:lstStyle/>
                    <a:p>
                      <a:pPr algn="ctr" fontAlgn="ctr"/>
                      <a:r>
                        <a:rPr lang="cs-CZ" sz="800" b="1" i="0" u="none" strike="noStrike" dirty="0">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99FF66"/>
                    </a:solidFill>
                  </a:tcPr>
                </a:tc>
                <a:tc>
                  <a:txBody>
                    <a:bodyPr/>
                    <a:lstStyle/>
                    <a:p>
                      <a:pPr algn="l" fontAlgn="ctr"/>
                      <a:r>
                        <a:rPr lang="cs-CZ" sz="800" b="1" i="0" u="none" strike="noStrike" dirty="0">
                          <a:solidFill>
                            <a:srgbClr val="000000"/>
                          </a:solidFill>
                          <a:latin typeface="Arial" pitchFamily="34" charset="0"/>
                          <a:cs typeface="Arial" pitchFamily="34" charset="0"/>
                        </a:rPr>
                        <a:t>FK Litvínov</a:t>
                      </a:r>
                    </a:p>
                  </a:txBody>
                  <a:tcPr marL="9525" marR="9525" marT="9525" marB="0" anchor="ctr">
                    <a:lnL>
                      <a:noFill/>
                    </a:lnL>
                    <a:lnR>
                      <a:noFill/>
                    </a:lnR>
                    <a:lnT>
                      <a:noFill/>
                    </a:lnT>
                    <a:lnB>
                      <a:noFill/>
                    </a:lnB>
                    <a:solidFill>
                      <a:srgbClr val="99FF66"/>
                    </a:solidFill>
                  </a:tcPr>
                </a:tc>
                <a:tc>
                  <a:txBody>
                    <a:bodyPr/>
                    <a:lstStyle/>
                    <a:p>
                      <a:pPr algn="ctr" fontAlgn="ctr"/>
                      <a:r>
                        <a:rPr lang="cs-CZ" sz="800" b="1" i="0" u="none" strike="noStrike">
                          <a:solidFill>
                            <a:srgbClr val="000000"/>
                          </a:solidFill>
                          <a:latin typeface="Arial" pitchFamily="34" charset="0"/>
                          <a:cs typeface="Arial" pitchFamily="34" charset="0"/>
                        </a:rPr>
                        <a:t>22</a:t>
                      </a:r>
                    </a:p>
                  </a:txBody>
                  <a:tcPr marL="9525" marR="9525" marT="9525" marB="0" anchor="ctr">
                    <a:lnL>
                      <a:noFill/>
                    </a:lnL>
                    <a:lnR>
                      <a:noFill/>
                    </a:lnR>
                    <a:lnT>
                      <a:noFill/>
                    </a:lnT>
                    <a:lnB>
                      <a:noFill/>
                    </a:lnB>
                    <a:solidFill>
                      <a:srgbClr val="99FF66"/>
                    </a:solidFill>
                  </a:tcPr>
                </a:tc>
                <a:tc>
                  <a:txBody>
                    <a:bodyPr/>
                    <a:lstStyle/>
                    <a:p>
                      <a:pPr algn="ctr" fontAlgn="ctr"/>
                      <a:r>
                        <a:rPr lang="cs-CZ" sz="800" b="1" i="0" u="none" strike="noStrike">
                          <a:solidFill>
                            <a:srgbClr val="000000"/>
                          </a:solidFill>
                          <a:latin typeface="Arial" pitchFamily="34" charset="0"/>
                          <a:cs typeface="Arial" pitchFamily="34" charset="0"/>
                        </a:rPr>
                        <a:t>20</a:t>
                      </a:r>
                    </a:p>
                  </a:txBody>
                  <a:tcPr marL="9525" marR="9525" marT="9525" marB="0" anchor="ctr">
                    <a:lnL>
                      <a:noFill/>
                    </a:lnL>
                    <a:lnR>
                      <a:noFill/>
                    </a:lnR>
                    <a:lnT>
                      <a:noFill/>
                    </a:lnT>
                    <a:lnB>
                      <a:noFill/>
                    </a:lnB>
                    <a:solidFill>
                      <a:srgbClr val="99FF66"/>
                    </a:solidFill>
                  </a:tcPr>
                </a:tc>
                <a:tc>
                  <a:txBody>
                    <a:bodyPr/>
                    <a:lstStyle/>
                    <a:p>
                      <a:pPr algn="ctr" fontAlgn="ctr"/>
                      <a:r>
                        <a:rPr lang="cs-CZ" sz="8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8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800" b="1" i="0" u="none" strike="noStrike">
                          <a:solidFill>
                            <a:srgbClr val="000000"/>
                          </a:solidFill>
                          <a:latin typeface="Arial" pitchFamily="34" charset="0"/>
                          <a:cs typeface="Arial" pitchFamily="34" charset="0"/>
                        </a:rPr>
                        <a:t>2</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131:38</a:t>
                      </a:r>
                    </a:p>
                  </a:txBody>
                  <a:tcPr marL="9525" marR="9525" marT="9525" marB="0" anchor="ctr">
                    <a:lnL>
                      <a:noFill/>
                    </a:lnL>
                    <a:lnR>
                      <a:noFill/>
                    </a:lnR>
                    <a:lnT>
                      <a:noFill/>
                    </a:lnT>
                    <a:lnB>
                      <a:noFill/>
                    </a:lnB>
                    <a:solidFill>
                      <a:srgbClr val="99FF66"/>
                    </a:solidFill>
                  </a:tcPr>
                </a:tc>
                <a:tc>
                  <a:txBody>
                    <a:bodyPr/>
                    <a:lstStyle/>
                    <a:p>
                      <a:pPr algn="ctr" fontAlgn="ctr"/>
                      <a:r>
                        <a:rPr lang="cs-CZ" sz="800" b="1" i="0" u="none" strike="noStrike">
                          <a:solidFill>
                            <a:srgbClr val="000000"/>
                          </a:solidFill>
                          <a:latin typeface="Arial" pitchFamily="34" charset="0"/>
                          <a:cs typeface="Arial" pitchFamily="34" charset="0"/>
                        </a:rPr>
                        <a:t>60</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18"/>
                  </a:ext>
                </a:extLst>
              </a:tr>
              <a:tr h="139837">
                <a:tc>
                  <a:txBody>
                    <a:bodyPr/>
                    <a:lstStyle/>
                    <a:p>
                      <a:pPr algn="ctr" fontAlgn="ctr"/>
                      <a:r>
                        <a:rPr lang="cs-CZ" sz="800" b="0" i="0" u="none" strike="noStrike">
                          <a:solidFill>
                            <a:srgbClr val="000000"/>
                          </a:solidFill>
                          <a:latin typeface="Arial" pitchFamily="34" charset="0"/>
                          <a:cs typeface="Arial" pitchFamily="34" charset="0"/>
                        </a:rPr>
                        <a:t>2.</a:t>
                      </a:r>
                    </a:p>
                  </a:txBody>
                  <a:tcPr marL="9525" marR="9525" marT="9525" marB="0" anchor="ctr">
                    <a:lnL>
                      <a:noFill/>
                    </a:lnL>
                    <a:lnR>
                      <a:noFill/>
                    </a:lnR>
                    <a:lnT>
                      <a:noFill/>
                    </a:lnT>
                    <a:lnB>
                      <a:noFill/>
                    </a:lnB>
                    <a:solidFill>
                      <a:srgbClr val="FFCC00"/>
                    </a:solidFill>
                  </a:tcPr>
                </a:tc>
                <a:tc>
                  <a:txBody>
                    <a:bodyPr/>
                    <a:lstStyle/>
                    <a:p>
                      <a:pPr algn="l" fontAlgn="ctr"/>
                      <a:r>
                        <a:rPr lang="cs-CZ" sz="800" b="0" i="0" u="none" strike="noStrike" dirty="0">
                          <a:solidFill>
                            <a:srgbClr val="000000"/>
                          </a:solidFill>
                          <a:latin typeface="Arial" pitchFamily="34" charset="0"/>
                          <a:cs typeface="Arial" pitchFamily="34" charset="0"/>
                        </a:rPr>
                        <a:t>FK Louny</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22</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16</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2</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3</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123:32</a:t>
                      </a:r>
                    </a:p>
                  </a:txBody>
                  <a:tcPr marL="9525" marR="9525" marT="9525" marB="0" anchor="ctr">
                    <a:lnL>
                      <a:noFill/>
                    </a:lnL>
                    <a:lnR>
                      <a:noFill/>
                    </a:lnR>
                    <a:lnT>
                      <a:noFill/>
                    </a:lnT>
                    <a:lnB>
                      <a:noFill/>
                    </a:lnB>
                    <a:solidFill>
                      <a:srgbClr val="FFCC00"/>
                    </a:solidFill>
                  </a:tcPr>
                </a:tc>
                <a:tc>
                  <a:txBody>
                    <a:bodyPr/>
                    <a:lstStyle/>
                    <a:p>
                      <a:pPr algn="ctr" fontAlgn="ctr"/>
                      <a:r>
                        <a:rPr lang="cs-CZ" sz="800" b="1" i="0" u="none" strike="noStrike">
                          <a:solidFill>
                            <a:srgbClr val="000000"/>
                          </a:solidFill>
                          <a:latin typeface="Arial" pitchFamily="34" charset="0"/>
                          <a:cs typeface="Arial" pitchFamily="34" charset="0"/>
                        </a:rPr>
                        <a:t>53</a:t>
                      </a:r>
                    </a:p>
                  </a:txBody>
                  <a:tcPr marL="9525" marR="9525" marT="9525" marB="0" anchor="ctr">
                    <a:lnL>
                      <a:noFill/>
                    </a:lnL>
                    <a:lnR>
                      <a:noFill/>
                    </a:lnR>
                    <a:lnT>
                      <a:noFill/>
                    </a:lnT>
                    <a:lnB>
                      <a:noFill/>
                    </a:lnB>
                    <a:solidFill>
                      <a:srgbClr val="FFCC00"/>
                    </a:solidFill>
                  </a:tcPr>
                </a:tc>
                <a:extLst>
                  <a:ext uri="{0D108BD9-81ED-4DB2-BD59-A6C34878D82A}">
                    <a16:rowId xmlns:a16="http://schemas.microsoft.com/office/drawing/2014/main" val="10019"/>
                  </a:ext>
                </a:extLst>
              </a:tr>
              <a:tr h="139837">
                <a:tc>
                  <a:txBody>
                    <a:bodyPr/>
                    <a:lstStyle/>
                    <a:p>
                      <a:pPr algn="ctr" fontAlgn="ctr"/>
                      <a:r>
                        <a:rPr lang="cs-CZ" sz="800" b="0" i="0" u="none" strike="noStrike">
                          <a:solidFill>
                            <a:srgbClr val="000000"/>
                          </a:solidFill>
                          <a:latin typeface="Arial" pitchFamily="34" charset="0"/>
                          <a:cs typeface="Arial" pitchFamily="34" charset="0"/>
                        </a:rPr>
                        <a:t>3.</a:t>
                      </a:r>
                    </a:p>
                  </a:txBody>
                  <a:tcPr marL="9525" marR="9525" marT="9525" marB="0" anchor="ctr">
                    <a:lnL>
                      <a:noFill/>
                    </a:lnL>
                    <a:lnR>
                      <a:noFill/>
                    </a:lnR>
                    <a:lnT>
                      <a:noFill/>
                    </a:lnT>
                    <a:lnB>
                      <a:noFill/>
                    </a:lnB>
                    <a:solidFill>
                      <a:srgbClr val="99FF66"/>
                    </a:solidFill>
                  </a:tcPr>
                </a:tc>
                <a:tc>
                  <a:txBody>
                    <a:bodyPr/>
                    <a:lstStyle/>
                    <a:p>
                      <a:pPr algn="l" fontAlgn="ctr"/>
                      <a:r>
                        <a:rPr lang="cs-CZ" sz="800" b="0" i="0" u="none" strike="noStrike" dirty="0">
                          <a:solidFill>
                            <a:srgbClr val="000000"/>
                          </a:solidFill>
                          <a:latin typeface="Arial" pitchFamily="34" charset="0"/>
                          <a:cs typeface="Arial" pitchFamily="34" charset="0"/>
                        </a:rPr>
                        <a:t>SK Roudnice </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dirty="0">
                          <a:solidFill>
                            <a:srgbClr val="000000"/>
                          </a:solidFill>
                          <a:latin typeface="Arial" pitchFamily="34" charset="0"/>
                          <a:cs typeface="Arial" pitchFamily="34" charset="0"/>
                        </a:rPr>
                        <a:t>22</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dirty="0">
                          <a:solidFill>
                            <a:srgbClr val="000000"/>
                          </a:solidFill>
                          <a:latin typeface="Arial" pitchFamily="34" charset="0"/>
                          <a:cs typeface="Arial" pitchFamily="34" charset="0"/>
                        </a:rPr>
                        <a:t>17</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5</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98:45</a:t>
                      </a:r>
                    </a:p>
                  </a:txBody>
                  <a:tcPr marL="9525" marR="9525" marT="9525" marB="0" anchor="ctr">
                    <a:lnL>
                      <a:noFill/>
                    </a:lnL>
                    <a:lnR>
                      <a:noFill/>
                    </a:lnR>
                    <a:lnT>
                      <a:noFill/>
                    </a:lnT>
                    <a:lnB>
                      <a:noFill/>
                    </a:lnB>
                    <a:solidFill>
                      <a:srgbClr val="99FF66"/>
                    </a:solidFill>
                  </a:tcPr>
                </a:tc>
                <a:tc>
                  <a:txBody>
                    <a:bodyPr/>
                    <a:lstStyle/>
                    <a:p>
                      <a:pPr algn="ctr" fontAlgn="ctr"/>
                      <a:r>
                        <a:rPr lang="cs-CZ" sz="800" b="1" i="0" u="none" strike="noStrike">
                          <a:solidFill>
                            <a:srgbClr val="000000"/>
                          </a:solidFill>
                          <a:latin typeface="Arial" pitchFamily="34" charset="0"/>
                          <a:cs typeface="Arial" pitchFamily="34" charset="0"/>
                        </a:rPr>
                        <a:t>51</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20"/>
                  </a:ext>
                </a:extLst>
              </a:tr>
              <a:tr h="139837">
                <a:tc>
                  <a:txBody>
                    <a:bodyPr/>
                    <a:lstStyle/>
                    <a:p>
                      <a:pPr algn="ctr" fontAlgn="ctr"/>
                      <a:r>
                        <a:rPr lang="cs-CZ" sz="800" b="0" i="0" u="none" strike="noStrike">
                          <a:solidFill>
                            <a:srgbClr val="000000"/>
                          </a:solidFill>
                          <a:latin typeface="Arial" pitchFamily="34" charset="0"/>
                          <a:cs typeface="Arial" pitchFamily="34" charset="0"/>
                        </a:rPr>
                        <a:t>4.</a:t>
                      </a:r>
                    </a:p>
                  </a:txBody>
                  <a:tcPr marL="9525" marR="9525" marT="9525" marB="0" anchor="ctr">
                    <a:lnL>
                      <a:noFill/>
                    </a:lnL>
                    <a:lnR>
                      <a:noFill/>
                    </a:lnR>
                    <a:lnT>
                      <a:noFill/>
                    </a:lnT>
                    <a:lnB>
                      <a:noFill/>
                    </a:lnB>
                    <a:solidFill>
                      <a:srgbClr val="FFCC00"/>
                    </a:solidFill>
                  </a:tcPr>
                </a:tc>
                <a:tc>
                  <a:txBody>
                    <a:bodyPr/>
                    <a:lstStyle/>
                    <a:p>
                      <a:pPr algn="l" fontAlgn="ctr"/>
                      <a:r>
                        <a:rPr lang="cs-CZ" sz="800" b="0" i="0" u="none" strike="noStrike" dirty="0">
                          <a:solidFill>
                            <a:srgbClr val="000000"/>
                          </a:solidFill>
                          <a:latin typeface="Arial" pitchFamily="34" charset="0"/>
                          <a:cs typeface="Arial" pitchFamily="34" charset="0"/>
                        </a:rPr>
                        <a:t>FK </a:t>
                      </a:r>
                      <a:r>
                        <a:rPr lang="cs-CZ" sz="800" b="0" i="0" u="none" strike="noStrike" dirty="0" err="1" smtClean="0">
                          <a:solidFill>
                            <a:srgbClr val="000000"/>
                          </a:solidFill>
                          <a:latin typeface="Arial" pitchFamily="34" charset="0"/>
                          <a:cs typeface="Arial" pitchFamily="34" charset="0"/>
                        </a:rPr>
                        <a:t>Neštěmice</a:t>
                      </a:r>
                      <a:endParaRPr lang="cs-CZ"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22</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dirty="0">
                          <a:solidFill>
                            <a:srgbClr val="000000"/>
                          </a:solidFill>
                          <a:latin typeface="Arial" pitchFamily="34" charset="0"/>
                          <a:cs typeface="Arial" pitchFamily="34" charset="0"/>
                        </a:rPr>
                        <a:t>15</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dirty="0">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dirty="0">
                          <a:solidFill>
                            <a:srgbClr val="000000"/>
                          </a:solidFill>
                          <a:latin typeface="Arial" pitchFamily="34" charset="0"/>
                          <a:cs typeface="Arial" pitchFamily="34" charset="0"/>
                        </a:rPr>
                        <a:t>3</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dirty="0">
                          <a:solidFill>
                            <a:srgbClr val="000000"/>
                          </a:solidFill>
                          <a:latin typeface="Arial" pitchFamily="34" charset="0"/>
                          <a:cs typeface="Arial" pitchFamily="34" charset="0"/>
                        </a:rPr>
                        <a:t>3</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98:49</a:t>
                      </a:r>
                    </a:p>
                  </a:txBody>
                  <a:tcPr marL="9525" marR="9525" marT="9525" marB="0" anchor="ctr">
                    <a:lnL>
                      <a:noFill/>
                    </a:lnL>
                    <a:lnR>
                      <a:noFill/>
                    </a:lnR>
                    <a:lnT>
                      <a:noFill/>
                    </a:lnT>
                    <a:lnB>
                      <a:noFill/>
                    </a:lnB>
                    <a:solidFill>
                      <a:srgbClr val="FFCC00"/>
                    </a:solidFill>
                  </a:tcPr>
                </a:tc>
                <a:tc>
                  <a:txBody>
                    <a:bodyPr/>
                    <a:lstStyle/>
                    <a:p>
                      <a:pPr algn="ctr" fontAlgn="ctr"/>
                      <a:r>
                        <a:rPr lang="cs-CZ" sz="800" b="1" i="0" u="none" strike="noStrike">
                          <a:solidFill>
                            <a:srgbClr val="000000"/>
                          </a:solidFill>
                          <a:latin typeface="Arial" pitchFamily="34" charset="0"/>
                          <a:cs typeface="Arial" pitchFamily="34" charset="0"/>
                        </a:rPr>
                        <a:t>50</a:t>
                      </a:r>
                    </a:p>
                  </a:txBody>
                  <a:tcPr marL="9525" marR="9525" marT="9525" marB="0" anchor="ctr">
                    <a:lnL>
                      <a:noFill/>
                    </a:lnL>
                    <a:lnR>
                      <a:noFill/>
                    </a:lnR>
                    <a:lnT>
                      <a:noFill/>
                    </a:lnT>
                    <a:lnB>
                      <a:noFill/>
                    </a:lnB>
                    <a:solidFill>
                      <a:srgbClr val="FFCC00"/>
                    </a:solidFill>
                  </a:tcPr>
                </a:tc>
                <a:extLst>
                  <a:ext uri="{0D108BD9-81ED-4DB2-BD59-A6C34878D82A}">
                    <a16:rowId xmlns:a16="http://schemas.microsoft.com/office/drawing/2014/main" val="10021"/>
                  </a:ext>
                </a:extLst>
              </a:tr>
              <a:tr h="139837">
                <a:tc>
                  <a:txBody>
                    <a:bodyPr/>
                    <a:lstStyle/>
                    <a:p>
                      <a:pPr algn="ctr" fontAlgn="ctr"/>
                      <a:r>
                        <a:rPr lang="cs-CZ" sz="800" b="0" i="0" u="none" strike="noStrike">
                          <a:solidFill>
                            <a:srgbClr val="000000"/>
                          </a:solidFill>
                          <a:latin typeface="Arial" pitchFamily="34" charset="0"/>
                          <a:cs typeface="Arial" pitchFamily="34" charset="0"/>
                        </a:rPr>
                        <a:t>5.</a:t>
                      </a:r>
                    </a:p>
                  </a:txBody>
                  <a:tcPr marL="9525" marR="9525" marT="9525" marB="0" anchor="ctr">
                    <a:lnL>
                      <a:noFill/>
                    </a:lnL>
                    <a:lnR>
                      <a:noFill/>
                    </a:lnR>
                    <a:lnT>
                      <a:noFill/>
                    </a:lnT>
                    <a:lnB>
                      <a:noFill/>
                    </a:lnB>
                    <a:solidFill>
                      <a:srgbClr val="99FF66"/>
                    </a:solidFill>
                  </a:tcPr>
                </a:tc>
                <a:tc>
                  <a:txBody>
                    <a:bodyPr/>
                    <a:lstStyle/>
                    <a:p>
                      <a:pPr algn="l" fontAlgn="ctr"/>
                      <a:r>
                        <a:rPr lang="cs-CZ" sz="800" b="0" i="0" u="none" strike="noStrike">
                          <a:solidFill>
                            <a:srgbClr val="000000"/>
                          </a:solidFill>
                          <a:latin typeface="Arial" pitchFamily="34" charset="0"/>
                          <a:cs typeface="Arial" pitchFamily="34" charset="0"/>
                        </a:rPr>
                        <a:t>FK Litoměřice</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22</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14</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dirty="0">
                          <a:solidFill>
                            <a:srgbClr val="000000"/>
                          </a:solidFill>
                          <a:latin typeface="Arial" pitchFamily="34" charset="0"/>
                          <a:cs typeface="Arial" pitchFamily="34" charset="0"/>
                        </a:rPr>
                        <a:t>2</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dirty="0">
                          <a:solidFill>
                            <a:srgbClr val="000000"/>
                          </a:solidFill>
                          <a:latin typeface="Arial" pitchFamily="34" charset="0"/>
                          <a:cs typeface="Arial" pitchFamily="34" charset="0"/>
                        </a:rPr>
                        <a:t>5</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92:48</a:t>
                      </a:r>
                    </a:p>
                  </a:txBody>
                  <a:tcPr marL="9525" marR="9525" marT="9525" marB="0" anchor="ctr">
                    <a:lnL>
                      <a:noFill/>
                    </a:lnL>
                    <a:lnR>
                      <a:noFill/>
                    </a:lnR>
                    <a:lnT>
                      <a:noFill/>
                    </a:lnT>
                    <a:lnB>
                      <a:noFill/>
                    </a:lnB>
                    <a:solidFill>
                      <a:srgbClr val="99FF66"/>
                    </a:solidFill>
                  </a:tcPr>
                </a:tc>
                <a:tc>
                  <a:txBody>
                    <a:bodyPr/>
                    <a:lstStyle/>
                    <a:p>
                      <a:pPr algn="ctr" fontAlgn="ctr"/>
                      <a:r>
                        <a:rPr lang="cs-CZ" sz="800" b="1" i="0" u="none" strike="noStrike">
                          <a:solidFill>
                            <a:srgbClr val="000000"/>
                          </a:solidFill>
                          <a:latin typeface="Arial" pitchFamily="34" charset="0"/>
                          <a:cs typeface="Arial" pitchFamily="34" charset="0"/>
                        </a:rPr>
                        <a:t>47</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22"/>
                  </a:ext>
                </a:extLst>
              </a:tr>
              <a:tr h="177424">
                <a:tc>
                  <a:txBody>
                    <a:bodyPr/>
                    <a:lstStyle/>
                    <a:p>
                      <a:pPr algn="ctr" fontAlgn="ctr"/>
                      <a:r>
                        <a:rPr lang="cs-CZ" sz="800" b="0" i="0" u="none" strike="noStrike">
                          <a:solidFill>
                            <a:srgbClr val="000000"/>
                          </a:solidFill>
                          <a:latin typeface="Arial" pitchFamily="34" charset="0"/>
                          <a:cs typeface="Arial" pitchFamily="34" charset="0"/>
                        </a:rPr>
                        <a:t>6.</a:t>
                      </a:r>
                    </a:p>
                  </a:txBody>
                  <a:tcPr marL="9525" marR="9525" marT="9525" marB="0" anchor="ctr">
                    <a:lnL>
                      <a:noFill/>
                    </a:lnL>
                    <a:lnR>
                      <a:noFill/>
                    </a:lnR>
                    <a:lnT>
                      <a:noFill/>
                    </a:lnT>
                    <a:lnB>
                      <a:noFill/>
                    </a:lnB>
                    <a:solidFill>
                      <a:srgbClr val="FFCC00"/>
                    </a:solidFill>
                  </a:tcPr>
                </a:tc>
                <a:tc>
                  <a:txBody>
                    <a:bodyPr/>
                    <a:lstStyle/>
                    <a:p>
                      <a:pPr algn="l" fontAlgn="ctr"/>
                      <a:r>
                        <a:rPr lang="cs-CZ" sz="800" b="0" i="0" u="none" strike="noStrike">
                          <a:solidFill>
                            <a:srgbClr val="000000"/>
                          </a:solidFill>
                          <a:latin typeface="Arial" pitchFamily="34" charset="0"/>
                          <a:cs typeface="Arial" pitchFamily="34" charset="0"/>
                        </a:rPr>
                        <a:t>SK Sokol Brozany</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22</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14</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dirty="0">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dirty="0">
                          <a:solidFill>
                            <a:srgbClr val="000000"/>
                          </a:solidFill>
                          <a:latin typeface="Arial" pitchFamily="34" charset="0"/>
                          <a:cs typeface="Arial" pitchFamily="34" charset="0"/>
                        </a:rPr>
                        <a:t>7</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102:47</a:t>
                      </a:r>
                    </a:p>
                  </a:txBody>
                  <a:tcPr marL="9525" marR="9525" marT="9525" marB="0" anchor="ctr">
                    <a:lnL>
                      <a:noFill/>
                    </a:lnL>
                    <a:lnR>
                      <a:noFill/>
                    </a:lnR>
                    <a:lnT>
                      <a:noFill/>
                    </a:lnT>
                    <a:lnB>
                      <a:noFill/>
                    </a:lnB>
                    <a:solidFill>
                      <a:srgbClr val="FFCC00"/>
                    </a:solidFill>
                  </a:tcPr>
                </a:tc>
                <a:tc>
                  <a:txBody>
                    <a:bodyPr/>
                    <a:lstStyle/>
                    <a:p>
                      <a:pPr algn="ctr" fontAlgn="ctr"/>
                      <a:r>
                        <a:rPr lang="cs-CZ" sz="800" b="1" i="0" u="none" strike="noStrike">
                          <a:solidFill>
                            <a:srgbClr val="000000"/>
                          </a:solidFill>
                          <a:latin typeface="Arial" pitchFamily="34" charset="0"/>
                          <a:cs typeface="Arial" pitchFamily="34" charset="0"/>
                        </a:rPr>
                        <a:t>44</a:t>
                      </a:r>
                    </a:p>
                  </a:txBody>
                  <a:tcPr marL="9525" marR="9525" marT="9525" marB="0" anchor="ctr">
                    <a:lnL>
                      <a:noFill/>
                    </a:lnL>
                    <a:lnR>
                      <a:noFill/>
                    </a:lnR>
                    <a:lnT>
                      <a:noFill/>
                    </a:lnT>
                    <a:lnB>
                      <a:noFill/>
                    </a:lnB>
                    <a:solidFill>
                      <a:srgbClr val="FFCC00"/>
                    </a:solidFill>
                  </a:tcPr>
                </a:tc>
                <a:extLst>
                  <a:ext uri="{0D108BD9-81ED-4DB2-BD59-A6C34878D82A}">
                    <a16:rowId xmlns:a16="http://schemas.microsoft.com/office/drawing/2014/main" val="10023"/>
                  </a:ext>
                </a:extLst>
              </a:tr>
              <a:tr h="139837">
                <a:tc>
                  <a:txBody>
                    <a:bodyPr/>
                    <a:lstStyle/>
                    <a:p>
                      <a:pPr algn="ctr" fontAlgn="ctr"/>
                      <a:r>
                        <a:rPr lang="cs-CZ" sz="800" b="0" i="0" u="none" strike="noStrike">
                          <a:solidFill>
                            <a:srgbClr val="000000"/>
                          </a:solidFill>
                          <a:latin typeface="Arial" pitchFamily="34" charset="0"/>
                          <a:cs typeface="Arial" pitchFamily="34" charset="0"/>
                        </a:rPr>
                        <a:t>7.</a:t>
                      </a:r>
                    </a:p>
                  </a:txBody>
                  <a:tcPr marL="9525" marR="9525" marT="9525" marB="0" anchor="ctr">
                    <a:lnL>
                      <a:noFill/>
                    </a:lnL>
                    <a:lnR>
                      <a:noFill/>
                    </a:lnR>
                    <a:lnT>
                      <a:noFill/>
                    </a:lnT>
                    <a:lnB>
                      <a:noFill/>
                    </a:lnB>
                    <a:solidFill>
                      <a:srgbClr val="99FF66"/>
                    </a:solidFill>
                  </a:tcPr>
                </a:tc>
                <a:tc>
                  <a:txBody>
                    <a:bodyPr/>
                    <a:lstStyle/>
                    <a:p>
                      <a:pPr algn="l" fontAlgn="ctr"/>
                      <a:r>
                        <a:rPr lang="cs-CZ" sz="800" b="0" i="0" u="none" strike="noStrike">
                          <a:solidFill>
                            <a:srgbClr val="000000"/>
                          </a:solidFill>
                          <a:latin typeface="Arial" pitchFamily="34" charset="0"/>
                          <a:cs typeface="Arial" pitchFamily="34" charset="0"/>
                        </a:rPr>
                        <a:t>FK Bílina</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22</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12</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dirty="0">
                          <a:solidFill>
                            <a:srgbClr val="000000"/>
                          </a:solidFill>
                          <a:latin typeface="Arial" pitchFamily="34" charset="0"/>
                          <a:cs typeface="Arial" pitchFamily="34" charset="0"/>
                        </a:rPr>
                        <a:t>3</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dirty="0">
                          <a:solidFill>
                            <a:srgbClr val="000000"/>
                          </a:solidFill>
                          <a:latin typeface="Arial" pitchFamily="34" charset="0"/>
                          <a:cs typeface="Arial" pitchFamily="34" charset="0"/>
                        </a:rPr>
                        <a:t>6</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69.41</a:t>
                      </a:r>
                    </a:p>
                  </a:txBody>
                  <a:tcPr marL="9525" marR="9525" marT="9525" marB="0" anchor="ctr">
                    <a:lnL>
                      <a:noFill/>
                    </a:lnL>
                    <a:lnR>
                      <a:noFill/>
                    </a:lnR>
                    <a:lnT>
                      <a:noFill/>
                    </a:lnT>
                    <a:lnB>
                      <a:noFill/>
                    </a:lnB>
                    <a:solidFill>
                      <a:srgbClr val="99FF66"/>
                    </a:solidFill>
                  </a:tcPr>
                </a:tc>
                <a:tc>
                  <a:txBody>
                    <a:bodyPr/>
                    <a:lstStyle/>
                    <a:p>
                      <a:pPr algn="ctr" fontAlgn="ctr"/>
                      <a:r>
                        <a:rPr lang="cs-CZ" sz="800" b="1" i="0" u="none" strike="noStrike">
                          <a:solidFill>
                            <a:srgbClr val="000000"/>
                          </a:solidFill>
                          <a:latin typeface="Arial" pitchFamily="34" charset="0"/>
                          <a:cs typeface="Arial" pitchFamily="34" charset="0"/>
                        </a:rPr>
                        <a:t>41</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24"/>
                  </a:ext>
                </a:extLst>
              </a:tr>
              <a:tr h="139837">
                <a:tc>
                  <a:txBody>
                    <a:bodyPr/>
                    <a:lstStyle/>
                    <a:p>
                      <a:pPr algn="ctr" fontAlgn="ctr"/>
                      <a:r>
                        <a:rPr lang="cs-CZ" sz="800" b="0" i="0" u="none" strike="noStrike">
                          <a:solidFill>
                            <a:srgbClr val="000000"/>
                          </a:solidFill>
                          <a:latin typeface="Arial" pitchFamily="34" charset="0"/>
                          <a:cs typeface="Arial" pitchFamily="34" charset="0"/>
                        </a:rPr>
                        <a:t>8.</a:t>
                      </a:r>
                    </a:p>
                  </a:txBody>
                  <a:tcPr marL="9525" marR="9525" marT="9525" marB="0" anchor="ctr">
                    <a:lnL>
                      <a:noFill/>
                    </a:lnL>
                    <a:lnR>
                      <a:noFill/>
                    </a:lnR>
                    <a:lnT>
                      <a:noFill/>
                    </a:lnT>
                    <a:lnB>
                      <a:noFill/>
                    </a:lnB>
                    <a:solidFill>
                      <a:srgbClr val="FFCC00"/>
                    </a:solidFill>
                  </a:tcPr>
                </a:tc>
                <a:tc>
                  <a:txBody>
                    <a:bodyPr/>
                    <a:lstStyle/>
                    <a:p>
                      <a:pPr algn="l" fontAlgn="ctr"/>
                      <a:r>
                        <a:rPr lang="cs-CZ" sz="800" b="0" i="0" u="none" strike="noStrike">
                          <a:solidFill>
                            <a:srgbClr val="000000"/>
                          </a:solidFill>
                          <a:latin typeface="Arial" pitchFamily="34" charset="0"/>
                          <a:cs typeface="Arial" pitchFamily="34" charset="0"/>
                        </a:rPr>
                        <a:t>FK Slavoj Žatec</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22</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13</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2</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dirty="0">
                          <a:solidFill>
                            <a:srgbClr val="000000"/>
                          </a:solidFill>
                          <a:latin typeface="Arial" pitchFamily="34" charset="0"/>
                          <a:cs typeface="Arial" pitchFamily="34" charset="0"/>
                        </a:rPr>
                        <a:t>7</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dirty="0">
                          <a:solidFill>
                            <a:srgbClr val="000000"/>
                          </a:solidFill>
                          <a:latin typeface="Arial" pitchFamily="34" charset="0"/>
                          <a:cs typeface="Arial" pitchFamily="34" charset="0"/>
                        </a:rPr>
                        <a:t>76:54</a:t>
                      </a:r>
                    </a:p>
                  </a:txBody>
                  <a:tcPr marL="9525" marR="9525" marT="9525" marB="0" anchor="ctr">
                    <a:lnL>
                      <a:noFill/>
                    </a:lnL>
                    <a:lnR>
                      <a:noFill/>
                    </a:lnR>
                    <a:lnT>
                      <a:noFill/>
                    </a:lnT>
                    <a:lnB>
                      <a:noFill/>
                    </a:lnB>
                    <a:solidFill>
                      <a:srgbClr val="FFCC00"/>
                    </a:solidFill>
                  </a:tcPr>
                </a:tc>
                <a:tc>
                  <a:txBody>
                    <a:bodyPr/>
                    <a:lstStyle/>
                    <a:p>
                      <a:pPr algn="ctr" fontAlgn="ctr"/>
                      <a:r>
                        <a:rPr lang="cs-CZ" sz="800" b="1" i="0" u="none" strike="noStrike">
                          <a:solidFill>
                            <a:srgbClr val="000000"/>
                          </a:solidFill>
                          <a:latin typeface="Arial" pitchFamily="34" charset="0"/>
                          <a:cs typeface="Arial" pitchFamily="34" charset="0"/>
                        </a:rPr>
                        <a:t>41</a:t>
                      </a:r>
                    </a:p>
                  </a:txBody>
                  <a:tcPr marL="9525" marR="9525" marT="9525" marB="0" anchor="ctr">
                    <a:lnL>
                      <a:noFill/>
                    </a:lnL>
                    <a:lnR>
                      <a:noFill/>
                    </a:lnR>
                    <a:lnT>
                      <a:noFill/>
                    </a:lnT>
                    <a:lnB>
                      <a:noFill/>
                    </a:lnB>
                    <a:solidFill>
                      <a:srgbClr val="FFCC00"/>
                    </a:solidFill>
                  </a:tcPr>
                </a:tc>
                <a:extLst>
                  <a:ext uri="{0D108BD9-81ED-4DB2-BD59-A6C34878D82A}">
                    <a16:rowId xmlns:a16="http://schemas.microsoft.com/office/drawing/2014/main" val="10025"/>
                  </a:ext>
                </a:extLst>
              </a:tr>
              <a:tr h="139837">
                <a:tc>
                  <a:txBody>
                    <a:bodyPr/>
                    <a:lstStyle/>
                    <a:p>
                      <a:pPr algn="ctr" fontAlgn="ctr"/>
                      <a:r>
                        <a:rPr lang="cs-CZ" sz="800" b="0" i="0" u="none" strike="noStrike">
                          <a:solidFill>
                            <a:srgbClr val="000000"/>
                          </a:solidFill>
                          <a:latin typeface="Arial" pitchFamily="34" charset="0"/>
                          <a:cs typeface="Arial" pitchFamily="34" charset="0"/>
                        </a:rPr>
                        <a:t>9.</a:t>
                      </a:r>
                    </a:p>
                  </a:txBody>
                  <a:tcPr marL="9525" marR="9525" marT="9525" marB="0" anchor="ctr">
                    <a:lnL>
                      <a:noFill/>
                    </a:lnL>
                    <a:lnR>
                      <a:noFill/>
                    </a:lnR>
                    <a:lnT>
                      <a:noFill/>
                    </a:lnT>
                    <a:lnB>
                      <a:noFill/>
                    </a:lnB>
                    <a:solidFill>
                      <a:srgbClr val="99FF66"/>
                    </a:solidFill>
                  </a:tcPr>
                </a:tc>
                <a:tc>
                  <a:txBody>
                    <a:bodyPr/>
                    <a:lstStyle/>
                    <a:p>
                      <a:pPr algn="l" fontAlgn="ctr"/>
                      <a:r>
                        <a:rPr lang="cs-CZ" sz="800" b="0" i="0" u="none" strike="noStrike" dirty="0">
                          <a:solidFill>
                            <a:srgbClr val="000000"/>
                          </a:solidFill>
                          <a:latin typeface="Arial" pitchFamily="34" charset="0"/>
                          <a:cs typeface="Arial" pitchFamily="34" charset="0"/>
                        </a:rPr>
                        <a:t>Mostecký </a:t>
                      </a:r>
                      <a:r>
                        <a:rPr lang="cs-CZ" sz="800" b="0" i="0" u="none" strike="noStrike" dirty="0" smtClean="0">
                          <a:solidFill>
                            <a:srgbClr val="000000"/>
                          </a:solidFill>
                          <a:latin typeface="Arial" pitchFamily="34" charset="0"/>
                          <a:cs typeface="Arial" pitchFamily="34" charset="0"/>
                        </a:rPr>
                        <a:t>klub .</a:t>
                      </a:r>
                      <a:endParaRPr lang="cs-CZ"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22</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11</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3</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8</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dirty="0">
                          <a:solidFill>
                            <a:srgbClr val="000000"/>
                          </a:solidFill>
                          <a:latin typeface="Arial" pitchFamily="34" charset="0"/>
                          <a:cs typeface="Arial" pitchFamily="34" charset="0"/>
                        </a:rPr>
                        <a:t>80:43</a:t>
                      </a:r>
                    </a:p>
                  </a:txBody>
                  <a:tcPr marL="9525" marR="9525" marT="9525" marB="0" anchor="ctr">
                    <a:lnL>
                      <a:noFill/>
                    </a:lnL>
                    <a:lnR>
                      <a:noFill/>
                    </a:lnR>
                    <a:lnT>
                      <a:noFill/>
                    </a:lnT>
                    <a:lnB>
                      <a:noFill/>
                    </a:lnB>
                    <a:solidFill>
                      <a:srgbClr val="99FF66"/>
                    </a:solidFill>
                  </a:tcPr>
                </a:tc>
                <a:tc>
                  <a:txBody>
                    <a:bodyPr/>
                    <a:lstStyle/>
                    <a:p>
                      <a:pPr algn="ctr" fontAlgn="ctr"/>
                      <a:r>
                        <a:rPr lang="cs-CZ" sz="800" b="1" i="0" u="none" strike="noStrike">
                          <a:solidFill>
                            <a:srgbClr val="000000"/>
                          </a:solidFill>
                          <a:latin typeface="Arial" pitchFamily="34" charset="0"/>
                          <a:cs typeface="Arial" pitchFamily="34" charset="0"/>
                        </a:rPr>
                        <a:t>39</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26"/>
                  </a:ext>
                </a:extLst>
              </a:tr>
              <a:tr h="139837">
                <a:tc>
                  <a:txBody>
                    <a:bodyPr/>
                    <a:lstStyle/>
                    <a:p>
                      <a:pPr algn="ctr" fontAlgn="ctr"/>
                      <a:r>
                        <a:rPr lang="cs-CZ" sz="800" b="0" i="0" u="none" strike="noStrike">
                          <a:solidFill>
                            <a:srgbClr val="000000"/>
                          </a:solidFill>
                          <a:latin typeface="Arial" pitchFamily="34" charset="0"/>
                          <a:cs typeface="Arial" pitchFamily="34" charset="0"/>
                        </a:rPr>
                        <a:t>10.</a:t>
                      </a:r>
                    </a:p>
                  </a:txBody>
                  <a:tcPr marL="9525" marR="9525" marT="9525" marB="0" anchor="ctr">
                    <a:lnL>
                      <a:noFill/>
                    </a:lnL>
                    <a:lnR>
                      <a:noFill/>
                    </a:lnR>
                    <a:lnT>
                      <a:noFill/>
                    </a:lnT>
                    <a:lnB>
                      <a:noFill/>
                    </a:lnB>
                    <a:solidFill>
                      <a:srgbClr val="FFCC00"/>
                    </a:solidFill>
                  </a:tcPr>
                </a:tc>
                <a:tc>
                  <a:txBody>
                    <a:bodyPr/>
                    <a:lstStyle/>
                    <a:p>
                      <a:pPr algn="l" fontAlgn="ctr"/>
                      <a:r>
                        <a:rPr lang="cs-CZ" sz="800" b="0" i="0" u="none" strike="noStrike">
                          <a:solidFill>
                            <a:srgbClr val="000000"/>
                          </a:solidFill>
                          <a:latin typeface="Arial" pitchFamily="34" charset="0"/>
                          <a:cs typeface="Arial" pitchFamily="34" charset="0"/>
                        </a:rPr>
                        <a:t>FK Junior Děčín</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22</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8</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13</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dirty="0">
                          <a:solidFill>
                            <a:srgbClr val="000000"/>
                          </a:solidFill>
                          <a:latin typeface="Arial" pitchFamily="34" charset="0"/>
                          <a:cs typeface="Arial" pitchFamily="34" charset="0"/>
                        </a:rPr>
                        <a:t>76:123</a:t>
                      </a:r>
                    </a:p>
                  </a:txBody>
                  <a:tcPr marL="9525" marR="9525" marT="9525" marB="0" anchor="ctr">
                    <a:lnL>
                      <a:noFill/>
                    </a:lnL>
                    <a:lnR>
                      <a:noFill/>
                    </a:lnR>
                    <a:lnT>
                      <a:noFill/>
                    </a:lnT>
                    <a:lnB>
                      <a:noFill/>
                    </a:lnB>
                    <a:solidFill>
                      <a:srgbClr val="FFCC00"/>
                    </a:solidFill>
                  </a:tcPr>
                </a:tc>
                <a:tc>
                  <a:txBody>
                    <a:bodyPr/>
                    <a:lstStyle/>
                    <a:p>
                      <a:pPr algn="ctr" fontAlgn="ctr"/>
                      <a:r>
                        <a:rPr lang="cs-CZ" sz="800" b="1" i="0" u="none" strike="noStrike">
                          <a:solidFill>
                            <a:srgbClr val="000000"/>
                          </a:solidFill>
                          <a:latin typeface="Arial" pitchFamily="34" charset="0"/>
                          <a:cs typeface="Arial" pitchFamily="34" charset="0"/>
                        </a:rPr>
                        <a:t>26</a:t>
                      </a:r>
                    </a:p>
                  </a:txBody>
                  <a:tcPr marL="9525" marR="9525" marT="9525" marB="0" anchor="ctr">
                    <a:lnL>
                      <a:noFill/>
                    </a:lnL>
                    <a:lnR>
                      <a:noFill/>
                    </a:lnR>
                    <a:lnT>
                      <a:noFill/>
                    </a:lnT>
                    <a:lnB>
                      <a:noFill/>
                    </a:lnB>
                    <a:solidFill>
                      <a:srgbClr val="FFCC00"/>
                    </a:solidFill>
                  </a:tcPr>
                </a:tc>
                <a:extLst>
                  <a:ext uri="{0D108BD9-81ED-4DB2-BD59-A6C34878D82A}">
                    <a16:rowId xmlns:a16="http://schemas.microsoft.com/office/drawing/2014/main" val="10027"/>
                  </a:ext>
                </a:extLst>
              </a:tr>
              <a:tr h="139837">
                <a:tc>
                  <a:txBody>
                    <a:bodyPr/>
                    <a:lstStyle/>
                    <a:p>
                      <a:pPr algn="ctr" fontAlgn="ctr"/>
                      <a:r>
                        <a:rPr lang="cs-CZ" sz="800" b="0" i="0" u="none" strike="noStrike">
                          <a:solidFill>
                            <a:srgbClr val="000000"/>
                          </a:solidFill>
                          <a:latin typeface="Arial" pitchFamily="34" charset="0"/>
                          <a:cs typeface="Arial" pitchFamily="34" charset="0"/>
                        </a:rPr>
                        <a:t>11.</a:t>
                      </a:r>
                    </a:p>
                  </a:txBody>
                  <a:tcPr marL="9525" marR="9525" marT="9525" marB="0" anchor="ctr">
                    <a:lnL>
                      <a:noFill/>
                    </a:lnL>
                    <a:lnR>
                      <a:noFill/>
                    </a:lnR>
                    <a:lnT>
                      <a:noFill/>
                    </a:lnT>
                    <a:lnB>
                      <a:noFill/>
                    </a:lnB>
                    <a:solidFill>
                      <a:srgbClr val="99FF66"/>
                    </a:solidFill>
                  </a:tcPr>
                </a:tc>
                <a:tc>
                  <a:txBody>
                    <a:bodyPr/>
                    <a:lstStyle/>
                    <a:p>
                      <a:pPr algn="l" fontAlgn="ctr"/>
                      <a:r>
                        <a:rPr lang="cs-CZ" sz="800" b="0" i="0" u="none" strike="noStrike">
                          <a:solidFill>
                            <a:srgbClr val="000000"/>
                          </a:solidFill>
                          <a:latin typeface="Arial" pitchFamily="34" charset="0"/>
                          <a:cs typeface="Arial" pitchFamily="34" charset="0"/>
                        </a:rPr>
                        <a:t>FK Litvínov B</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22</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5</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15</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dirty="0">
                          <a:solidFill>
                            <a:srgbClr val="000000"/>
                          </a:solidFill>
                          <a:latin typeface="Arial" pitchFamily="34" charset="0"/>
                          <a:cs typeface="Arial" pitchFamily="34" charset="0"/>
                        </a:rPr>
                        <a:t>55:88</a:t>
                      </a:r>
                    </a:p>
                  </a:txBody>
                  <a:tcPr marL="9525" marR="9525" marT="9525" marB="0" anchor="ctr">
                    <a:lnL>
                      <a:noFill/>
                    </a:lnL>
                    <a:lnR>
                      <a:noFill/>
                    </a:lnR>
                    <a:lnT>
                      <a:noFill/>
                    </a:lnT>
                    <a:lnB>
                      <a:noFill/>
                    </a:lnB>
                    <a:solidFill>
                      <a:srgbClr val="99FF66"/>
                    </a:solidFill>
                  </a:tcPr>
                </a:tc>
                <a:tc>
                  <a:txBody>
                    <a:bodyPr/>
                    <a:lstStyle/>
                    <a:p>
                      <a:pPr algn="ctr" fontAlgn="ctr"/>
                      <a:r>
                        <a:rPr lang="cs-CZ" sz="800" b="1" i="0" u="none" strike="noStrike" dirty="0">
                          <a:solidFill>
                            <a:srgbClr val="000000"/>
                          </a:solidFill>
                          <a:latin typeface="Arial" pitchFamily="34" charset="0"/>
                          <a:cs typeface="Arial" pitchFamily="34" charset="0"/>
                        </a:rPr>
                        <a:t>18</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28"/>
                  </a:ext>
                </a:extLst>
              </a:tr>
              <a:tr h="142895">
                <a:tc>
                  <a:txBody>
                    <a:bodyPr/>
                    <a:lstStyle/>
                    <a:p>
                      <a:pPr algn="ctr" fontAlgn="ctr"/>
                      <a:r>
                        <a:rPr lang="cs-CZ" sz="800" b="0" i="0" u="none" strike="noStrike">
                          <a:solidFill>
                            <a:srgbClr val="000000"/>
                          </a:solidFill>
                          <a:latin typeface="Arial" pitchFamily="34" charset="0"/>
                          <a:cs typeface="Arial" pitchFamily="34" charset="0"/>
                        </a:rPr>
                        <a:t>12.</a:t>
                      </a:r>
                    </a:p>
                  </a:txBody>
                  <a:tcPr marL="9525" marR="9525" marT="9525" marB="0" anchor="ctr">
                    <a:lnL>
                      <a:noFill/>
                    </a:lnL>
                    <a:lnR>
                      <a:noFill/>
                    </a:lnR>
                    <a:lnT>
                      <a:noFill/>
                    </a:lnT>
                    <a:lnB>
                      <a:noFill/>
                    </a:lnB>
                    <a:solidFill>
                      <a:srgbClr val="FFCC00"/>
                    </a:solidFill>
                  </a:tcPr>
                </a:tc>
                <a:tc>
                  <a:txBody>
                    <a:bodyPr/>
                    <a:lstStyle/>
                    <a:p>
                      <a:pPr algn="l" fontAlgn="ctr"/>
                      <a:r>
                        <a:rPr lang="cs-CZ" sz="800" b="0" i="0" u="none" strike="noStrike" dirty="0">
                          <a:solidFill>
                            <a:srgbClr val="000000"/>
                          </a:solidFill>
                          <a:latin typeface="Arial" pitchFamily="34" charset="0"/>
                          <a:cs typeface="Arial" pitchFamily="34" charset="0"/>
                        </a:rPr>
                        <a:t>FK </a:t>
                      </a:r>
                      <a:r>
                        <a:rPr lang="cs-CZ" sz="800" b="0" i="0" u="none" strike="noStrike" dirty="0" err="1">
                          <a:solidFill>
                            <a:srgbClr val="000000"/>
                          </a:solidFill>
                          <a:latin typeface="Arial" pitchFamily="34" charset="0"/>
                          <a:cs typeface="Arial" pitchFamily="34" charset="0"/>
                        </a:rPr>
                        <a:t>Tatran</a:t>
                      </a:r>
                      <a:r>
                        <a:rPr lang="cs-CZ" sz="800" b="0" i="0" u="none" strike="noStrike" dirty="0">
                          <a:solidFill>
                            <a:srgbClr val="000000"/>
                          </a:solidFill>
                          <a:latin typeface="Arial" pitchFamily="34" charset="0"/>
                          <a:cs typeface="Arial" pitchFamily="34" charset="0"/>
                        </a:rPr>
                        <a:t> Kadaň </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22</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5</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17</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dirty="0">
                          <a:solidFill>
                            <a:srgbClr val="000000"/>
                          </a:solidFill>
                          <a:latin typeface="Arial" pitchFamily="34" charset="0"/>
                          <a:cs typeface="Arial" pitchFamily="34" charset="0"/>
                        </a:rPr>
                        <a:t>43:118</a:t>
                      </a:r>
                    </a:p>
                  </a:txBody>
                  <a:tcPr marL="9525" marR="9525" marT="9525" marB="0" anchor="ctr">
                    <a:lnL>
                      <a:noFill/>
                    </a:lnL>
                    <a:lnR>
                      <a:noFill/>
                    </a:lnR>
                    <a:lnT>
                      <a:noFill/>
                    </a:lnT>
                    <a:lnB>
                      <a:noFill/>
                    </a:lnB>
                    <a:solidFill>
                      <a:srgbClr val="FFCC00"/>
                    </a:solidFill>
                  </a:tcPr>
                </a:tc>
                <a:tc>
                  <a:txBody>
                    <a:bodyPr/>
                    <a:lstStyle/>
                    <a:p>
                      <a:pPr algn="ctr" fontAlgn="ctr"/>
                      <a:r>
                        <a:rPr lang="cs-CZ" sz="800" b="1" i="0" u="none" strike="noStrike" dirty="0">
                          <a:solidFill>
                            <a:srgbClr val="000000"/>
                          </a:solidFill>
                          <a:latin typeface="Arial" pitchFamily="34" charset="0"/>
                          <a:cs typeface="Arial" pitchFamily="34" charset="0"/>
                        </a:rPr>
                        <a:t>15</a:t>
                      </a:r>
                    </a:p>
                  </a:txBody>
                  <a:tcPr marL="9525" marR="9525" marT="9525" marB="0" anchor="ctr">
                    <a:lnL>
                      <a:noFill/>
                    </a:lnL>
                    <a:lnR>
                      <a:noFill/>
                    </a:lnR>
                    <a:lnT>
                      <a:noFill/>
                    </a:lnT>
                    <a:lnB>
                      <a:noFill/>
                    </a:lnB>
                    <a:solidFill>
                      <a:srgbClr val="FFCC00"/>
                    </a:solidFill>
                  </a:tcPr>
                </a:tc>
                <a:extLst>
                  <a:ext uri="{0D108BD9-81ED-4DB2-BD59-A6C34878D82A}">
                    <a16:rowId xmlns:a16="http://schemas.microsoft.com/office/drawing/2014/main" val="10029"/>
                  </a:ext>
                </a:extLst>
              </a:tr>
              <a:tr h="139837">
                <a:tc>
                  <a:txBody>
                    <a:bodyPr/>
                    <a:lstStyle/>
                    <a:p>
                      <a:pPr algn="ctr" fontAlgn="ctr"/>
                      <a:r>
                        <a:rPr lang="cs-CZ" sz="800" b="0" i="0" u="none" strike="noStrike">
                          <a:solidFill>
                            <a:srgbClr val="000000"/>
                          </a:solidFill>
                          <a:latin typeface="Arial" pitchFamily="34" charset="0"/>
                          <a:cs typeface="Arial" pitchFamily="34" charset="0"/>
                        </a:rPr>
                        <a:t>13.</a:t>
                      </a:r>
                    </a:p>
                  </a:txBody>
                  <a:tcPr marL="9525" marR="9525" marT="9525" marB="0" anchor="ctr">
                    <a:lnL>
                      <a:noFill/>
                    </a:lnL>
                    <a:lnR>
                      <a:noFill/>
                    </a:lnR>
                    <a:lnT>
                      <a:noFill/>
                    </a:lnT>
                    <a:lnB>
                      <a:noFill/>
                    </a:lnB>
                    <a:solidFill>
                      <a:srgbClr val="99FF66"/>
                    </a:solidFill>
                  </a:tcPr>
                </a:tc>
                <a:tc>
                  <a:txBody>
                    <a:bodyPr/>
                    <a:lstStyle/>
                    <a:p>
                      <a:pPr algn="l" fontAlgn="ctr"/>
                      <a:r>
                        <a:rPr lang="cs-CZ" sz="800" b="0" i="0" u="none" strike="noStrike" dirty="0">
                          <a:solidFill>
                            <a:srgbClr val="000000"/>
                          </a:solidFill>
                          <a:latin typeface="Arial" pitchFamily="34" charset="0"/>
                          <a:cs typeface="Arial" pitchFamily="34" charset="0"/>
                        </a:rPr>
                        <a:t>FC Chomutov </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22</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4</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2</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16</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dirty="0">
                          <a:solidFill>
                            <a:srgbClr val="000000"/>
                          </a:solidFill>
                          <a:latin typeface="Arial" pitchFamily="34" charset="0"/>
                          <a:cs typeface="Arial" pitchFamily="34" charset="0"/>
                        </a:rPr>
                        <a:t>46:125</a:t>
                      </a:r>
                    </a:p>
                  </a:txBody>
                  <a:tcPr marL="9525" marR="9525" marT="9525" marB="0" anchor="ctr">
                    <a:lnL>
                      <a:noFill/>
                    </a:lnL>
                    <a:lnR>
                      <a:noFill/>
                    </a:lnR>
                    <a:lnT>
                      <a:noFill/>
                    </a:lnT>
                    <a:lnB>
                      <a:noFill/>
                    </a:lnB>
                    <a:solidFill>
                      <a:srgbClr val="99FF66"/>
                    </a:solidFill>
                  </a:tcPr>
                </a:tc>
                <a:tc>
                  <a:txBody>
                    <a:bodyPr/>
                    <a:lstStyle/>
                    <a:p>
                      <a:pPr algn="ctr" fontAlgn="ctr"/>
                      <a:r>
                        <a:rPr lang="cs-CZ" sz="800" b="1" i="0" u="none" strike="noStrike" dirty="0">
                          <a:solidFill>
                            <a:srgbClr val="000000"/>
                          </a:solidFill>
                          <a:latin typeface="Arial" pitchFamily="34" charset="0"/>
                          <a:cs typeface="Arial" pitchFamily="34" charset="0"/>
                        </a:rPr>
                        <a:t>14</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30"/>
                  </a:ext>
                </a:extLst>
              </a:tr>
              <a:tr h="139837">
                <a:tc>
                  <a:txBody>
                    <a:bodyPr/>
                    <a:lstStyle/>
                    <a:p>
                      <a:pPr algn="ctr" fontAlgn="ctr"/>
                      <a:r>
                        <a:rPr lang="cs-CZ" sz="800" b="0" i="0" u="none" strike="noStrike">
                          <a:solidFill>
                            <a:srgbClr val="000000"/>
                          </a:solidFill>
                          <a:latin typeface="Arial" pitchFamily="34" charset="0"/>
                          <a:cs typeface="Arial" pitchFamily="34" charset="0"/>
                        </a:rPr>
                        <a:t>14.</a:t>
                      </a:r>
                    </a:p>
                  </a:txBody>
                  <a:tcPr marL="9525" marR="9525" marT="9525" marB="0" anchor="ctr">
                    <a:lnL>
                      <a:noFill/>
                    </a:lnL>
                    <a:lnR>
                      <a:noFill/>
                    </a:lnR>
                    <a:lnT>
                      <a:noFill/>
                    </a:lnT>
                    <a:lnB>
                      <a:noFill/>
                    </a:lnB>
                    <a:solidFill>
                      <a:srgbClr val="FFCC00"/>
                    </a:solidFill>
                  </a:tcPr>
                </a:tc>
                <a:tc>
                  <a:txBody>
                    <a:bodyPr/>
                    <a:lstStyle/>
                    <a:p>
                      <a:pPr algn="l" fontAlgn="ctr"/>
                      <a:r>
                        <a:rPr lang="cs-CZ" sz="800" b="0" i="0" u="none" strike="noStrike">
                          <a:solidFill>
                            <a:srgbClr val="000000"/>
                          </a:solidFill>
                          <a:latin typeface="Arial" pitchFamily="34" charset="0"/>
                          <a:cs typeface="Arial" pitchFamily="34" charset="0"/>
                        </a:rPr>
                        <a:t>VČSA Ervěnice</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22</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3</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2</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16</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dirty="0">
                          <a:solidFill>
                            <a:srgbClr val="000000"/>
                          </a:solidFill>
                          <a:latin typeface="Arial" pitchFamily="34" charset="0"/>
                          <a:cs typeface="Arial" pitchFamily="34" charset="0"/>
                        </a:rPr>
                        <a:t>42:95</a:t>
                      </a:r>
                    </a:p>
                  </a:txBody>
                  <a:tcPr marL="9525" marR="9525" marT="9525" marB="0" anchor="ctr">
                    <a:lnL>
                      <a:noFill/>
                    </a:lnL>
                    <a:lnR>
                      <a:noFill/>
                    </a:lnR>
                    <a:lnT>
                      <a:noFill/>
                    </a:lnT>
                    <a:lnB>
                      <a:noFill/>
                    </a:lnB>
                    <a:solidFill>
                      <a:srgbClr val="FFCC00"/>
                    </a:solidFill>
                  </a:tcPr>
                </a:tc>
                <a:tc>
                  <a:txBody>
                    <a:bodyPr/>
                    <a:lstStyle/>
                    <a:p>
                      <a:pPr algn="ctr" fontAlgn="ctr"/>
                      <a:r>
                        <a:rPr lang="cs-CZ" sz="800" b="1" i="0" u="none" strike="noStrike" dirty="0">
                          <a:solidFill>
                            <a:srgbClr val="000000"/>
                          </a:solidFill>
                          <a:latin typeface="Arial" pitchFamily="34" charset="0"/>
                          <a:cs typeface="Arial" pitchFamily="34" charset="0"/>
                        </a:rPr>
                        <a:t>13</a:t>
                      </a:r>
                    </a:p>
                  </a:txBody>
                  <a:tcPr marL="9525" marR="9525" marT="9525" marB="0" anchor="ctr">
                    <a:lnL>
                      <a:noFill/>
                    </a:lnL>
                    <a:lnR>
                      <a:noFill/>
                    </a:lnR>
                    <a:lnT>
                      <a:noFill/>
                    </a:lnT>
                    <a:lnB>
                      <a:noFill/>
                    </a:lnB>
                    <a:solidFill>
                      <a:srgbClr val="FFCC00"/>
                    </a:solidFill>
                  </a:tcPr>
                </a:tc>
                <a:extLst>
                  <a:ext uri="{0D108BD9-81ED-4DB2-BD59-A6C34878D82A}">
                    <a16:rowId xmlns:a16="http://schemas.microsoft.com/office/drawing/2014/main" val="10031"/>
                  </a:ext>
                </a:extLst>
              </a:tr>
              <a:tr h="139837">
                <a:tc>
                  <a:txBody>
                    <a:bodyPr/>
                    <a:lstStyle/>
                    <a:p>
                      <a:pPr algn="ctr" fontAlgn="ctr"/>
                      <a:r>
                        <a:rPr lang="cs-CZ" sz="800" b="0" i="0" u="none" strike="noStrike">
                          <a:solidFill>
                            <a:srgbClr val="000000"/>
                          </a:solidFill>
                          <a:latin typeface="Arial" pitchFamily="34" charset="0"/>
                          <a:cs typeface="Arial" pitchFamily="34" charset="0"/>
                        </a:rPr>
                        <a:t>15.</a:t>
                      </a:r>
                    </a:p>
                  </a:txBody>
                  <a:tcPr marL="9525" marR="9525" marT="9525" marB="0" anchor="ctr">
                    <a:lnL>
                      <a:noFill/>
                    </a:lnL>
                    <a:lnR>
                      <a:noFill/>
                    </a:lnR>
                    <a:lnT>
                      <a:noFill/>
                    </a:lnT>
                    <a:lnB>
                      <a:noFill/>
                    </a:lnB>
                    <a:solidFill>
                      <a:srgbClr val="99FF66"/>
                    </a:solidFill>
                  </a:tcPr>
                </a:tc>
                <a:tc>
                  <a:txBody>
                    <a:bodyPr/>
                    <a:lstStyle/>
                    <a:p>
                      <a:pPr algn="l" fontAlgn="ctr"/>
                      <a:r>
                        <a:rPr lang="cs-CZ" sz="800" b="0" i="0" u="none" strike="noStrike">
                          <a:solidFill>
                            <a:srgbClr val="000000"/>
                          </a:solidFill>
                          <a:latin typeface="Arial" pitchFamily="34" charset="0"/>
                          <a:cs typeface="Arial" pitchFamily="34" charset="0"/>
                        </a:rPr>
                        <a:t>SK Štětí</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22</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3</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a:solidFill>
                            <a:srgbClr val="000000"/>
                          </a:solidFill>
                          <a:latin typeface="Arial" pitchFamily="34" charset="0"/>
                          <a:cs typeface="Arial" pitchFamily="34" charset="0"/>
                        </a:rPr>
                        <a:t>17</a:t>
                      </a:r>
                    </a:p>
                  </a:txBody>
                  <a:tcPr marL="9525" marR="9525" marT="9525" marB="0" anchor="ctr">
                    <a:lnL>
                      <a:noFill/>
                    </a:lnL>
                    <a:lnR>
                      <a:noFill/>
                    </a:lnR>
                    <a:lnT>
                      <a:noFill/>
                    </a:lnT>
                    <a:lnB>
                      <a:noFill/>
                    </a:lnB>
                    <a:solidFill>
                      <a:srgbClr val="99FF66"/>
                    </a:solidFill>
                  </a:tcPr>
                </a:tc>
                <a:tc>
                  <a:txBody>
                    <a:bodyPr/>
                    <a:lstStyle/>
                    <a:p>
                      <a:pPr algn="ctr" fontAlgn="ctr"/>
                      <a:r>
                        <a:rPr lang="cs-CZ" sz="800" b="0" i="0" u="none" strike="noStrike" dirty="0">
                          <a:solidFill>
                            <a:srgbClr val="000000"/>
                          </a:solidFill>
                          <a:latin typeface="Arial" pitchFamily="34" charset="0"/>
                          <a:cs typeface="Arial" pitchFamily="34" charset="0"/>
                        </a:rPr>
                        <a:t>30:142</a:t>
                      </a:r>
                    </a:p>
                  </a:txBody>
                  <a:tcPr marL="9525" marR="9525" marT="9525" marB="0" anchor="ctr">
                    <a:lnL>
                      <a:noFill/>
                    </a:lnL>
                    <a:lnR>
                      <a:noFill/>
                    </a:lnR>
                    <a:lnT>
                      <a:noFill/>
                    </a:lnT>
                    <a:lnB>
                      <a:noFill/>
                    </a:lnB>
                    <a:solidFill>
                      <a:srgbClr val="99FF66"/>
                    </a:solidFill>
                  </a:tcPr>
                </a:tc>
                <a:tc>
                  <a:txBody>
                    <a:bodyPr/>
                    <a:lstStyle/>
                    <a:p>
                      <a:pPr algn="ctr" fontAlgn="ctr"/>
                      <a:r>
                        <a:rPr lang="cs-CZ" sz="800" b="1" i="0" u="none" strike="noStrike" dirty="0">
                          <a:solidFill>
                            <a:srgbClr val="000000"/>
                          </a:solidFill>
                          <a:latin typeface="Arial" pitchFamily="34" charset="0"/>
                          <a:cs typeface="Arial" pitchFamily="34" charset="0"/>
                        </a:rPr>
                        <a:t>12</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32"/>
                  </a:ext>
                </a:extLst>
              </a:tr>
              <a:tr h="139837">
                <a:tc>
                  <a:txBody>
                    <a:bodyPr/>
                    <a:lstStyle/>
                    <a:p>
                      <a:pPr algn="ctr" fontAlgn="ctr"/>
                      <a:r>
                        <a:rPr lang="cs-CZ" sz="800" b="0" i="0" u="none" strike="noStrike">
                          <a:solidFill>
                            <a:srgbClr val="000000"/>
                          </a:solidFill>
                          <a:latin typeface="Arial" pitchFamily="34" charset="0"/>
                          <a:cs typeface="Arial" pitchFamily="34" charset="0"/>
                        </a:rPr>
                        <a:t>16.</a:t>
                      </a:r>
                    </a:p>
                  </a:txBody>
                  <a:tcPr marL="9525" marR="9525" marT="9525" marB="0" anchor="ctr">
                    <a:lnL>
                      <a:noFill/>
                    </a:lnL>
                    <a:lnR>
                      <a:noFill/>
                    </a:lnR>
                    <a:lnT>
                      <a:noFill/>
                    </a:lnT>
                    <a:lnB>
                      <a:noFill/>
                    </a:lnB>
                    <a:solidFill>
                      <a:srgbClr val="FFCC00"/>
                    </a:solidFill>
                  </a:tcPr>
                </a:tc>
                <a:tc>
                  <a:txBody>
                    <a:bodyPr/>
                    <a:lstStyle/>
                    <a:p>
                      <a:pPr algn="l" fontAlgn="ctr"/>
                      <a:r>
                        <a:rPr lang="cs-CZ" sz="800" b="0" i="0" u="none" strike="noStrike">
                          <a:solidFill>
                            <a:srgbClr val="000000"/>
                          </a:solidFill>
                          <a:latin typeface="Arial" pitchFamily="34" charset="0"/>
                          <a:cs typeface="Arial" pitchFamily="34" charset="0"/>
                        </a:rPr>
                        <a:t>TJ Krupka</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22</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2</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a:solidFill>
                            <a:srgbClr val="000000"/>
                          </a:solidFill>
                          <a:latin typeface="Arial" pitchFamily="34" charset="0"/>
                          <a:cs typeface="Arial" pitchFamily="34" charset="0"/>
                        </a:rPr>
                        <a:t>20</a:t>
                      </a:r>
                    </a:p>
                  </a:txBody>
                  <a:tcPr marL="9525" marR="9525" marT="9525" marB="0" anchor="ctr">
                    <a:lnL>
                      <a:noFill/>
                    </a:lnL>
                    <a:lnR>
                      <a:noFill/>
                    </a:lnR>
                    <a:lnT>
                      <a:noFill/>
                    </a:lnT>
                    <a:lnB>
                      <a:noFill/>
                    </a:lnB>
                    <a:solidFill>
                      <a:srgbClr val="FFCC00"/>
                    </a:solidFill>
                  </a:tcPr>
                </a:tc>
                <a:tc>
                  <a:txBody>
                    <a:bodyPr/>
                    <a:lstStyle/>
                    <a:p>
                      <a:pPr algn="ctr" fontAlgn="ctr"/>
                      <a:r>
                        <a:rPr lang="cs-CZ" sz="800" b="0" i="0" u="none" strike="noStrike" dirty="0">
                          <a:solidFill>
                            <a:srgbClr val="000000"/>
                          </a:solidFill>
                          <a:latin typeface="Arial" pitchFamily="34" charset="0"/>
                          <a:cs typeface="Arial" pitchFamily="34" charset="0"/>
                        </a:rPr>
                        <a:t>22:95</a:t>
                      </a:r>
                    </a:p>
                  </a:txBody>
                  <a:tcPr marL="9525" marR="9525" marT="9525" marB="0" anchor="ctr">
                    <a:lnL>
                      <a:noFill/>
                    </a:lnL>
                    <a:lnR>
                      <a:noFill/>
                    </a:lnR>
                    <a:lnT>
                      <a:noFill/>
                    </a:lnT>
                    <a:lnB>
                      <a:noFill/>
                    </a:lnB>
                    <a:solidFill>
                      <a:srgbClr val="FFCC00"/>
                    </a:solidFill>
                  </a:tcPr>
                </a:tc>
                <a:tc>
                  <a:txBody>
                    <a:bodyPr/>
                    <a:lstStyle/>
                    <a:p>
                      <a:pPr algn="ctr" fontAlgn="ctr"/>
                      <a:r>
                        <a:rPr lang="cs-CZ" sz="800" b="1" i="0" u="none" strike="noStrike" dirty="0">
                          <a:solidFill>
                            <a:srgbClr val="000000"/>
                          </a:solidFill>
                          <a:latin typeface="Arial" pitchFamily="34" charset="0"/>
                          <a:cs typeface="Arial" pitchFamily="34" charset="0"/>
                        </a:rPr>
                        <a:t>4 </a:t>
                      </a:r>
                    </a:p>
                  </a:txBody>
                  <a:tcPr marL="9525" marR="9525" marT="9525" marB="0" anchor="ctr">
                    <a:lnL>
                      <a:noFill/>
                    </a:lnL>
                    <a:lnR>
                      <a:noFill/>
                    </a:lnR>
                    <a:lnT>
                      <a:noFill/>
                    </a:lnT>
                    <a:lnB>
                      <a:noFill/>
                    </a:lnB>
                    <a:solidFill>
                      <a:srgbClr val="FFCC00"/>
                    </a:solidFill>
                  </a:tcPr>
                </a:tc>
                <a:extLst>
                  <a:ext uri="{0D108BD9-81ED-4DB2-BD59-A6C34878D82A}">
                    <a16:rowId xmlns:a16="http://schemas.microsoft.com/office/drawing/2014/main" val="10033"/>
                  </a:ext>
                </a:extLst>
              </a:tr>
            </a:tbl>
          </a:graphicData>
        </a:graphic>
      </p:graphicFrame>
      <p:graphicFrame>
        <p:nvGraphicFramePr>
          <p:cNvPr id="10" name="Tabulka 9"/>
          <p:cNvGraphicFramePr>
            <a:graphicFrameLocks noGrp="1"/>
          </p:cNvGraphicFramePr>
          <p:nvPr/>
        </p:nvGraphicFramePr>
        <p:xfrm>
          <a:off x="174948" y="5203676"/>
          <a:ext cx="4248471" cy="1962150"/>
        </p:xfrm>
        <a:graphic>
          <a:graphicData uri="http://schemas.openxmlformats.org/drawingml/2006/table">
            <a:tbl>
              <a:tblPr/>
              <a:tblGrid>
                <a:gridCol w="1141088">
                  <a:extLst>
                    <a:ext uri="{9D8B030D-6E8A-4147-A177-3AD203B41FA5}">
                      <a16:colId xmlns:a16="http://schemas.microsoft.com/office/drawing/2014/main" val="20000"/>
                    </a:ext>
                  </a:extLst>
                </a:gridCol>
                <a:gridCol w="1366865">
                  <a:extLst>
                    <a:ext uri="{9D8B030D-6E8A-4147-A177-3AD203B41FA5}">
                      <a16:colId xmlns:a16="http://schemas.microsoft.com/office/drawing/2014/main" val="20001"/>
                    </a:ext>
                  </a:extLst>
                </a:gridCol>
                <a:gridCol w="910179">
                  <a:extLst>
                    <a:ext uri="{9D8B030D-6E8A-4147-A177-3AD203B41FA5}">
                      <a16:colId xmlns:a16="http://schemas.microsoft.com/office/drawing/2014/main" val="20002"/>
                    </a:ext>
                  </a:extLst>
                </a:gridCol>
                <a:gridCol w="830339">
                  <a:extLst>
                    <a:ext uri="{9D8B030D-6E8A-4147-A177-3AD203B41FA5}">
                      <a16:colId xmlns:a16="http://schemas.microsoft.com/office/drawing/2014/main" val="20003"/>
                    </a:ext>
                  </a:extLst>
                </a:gridCol>
              </a:tblGrid>
              <a:tr h="209723">
                <a:tc gridSpan="4">
                  <a:txBody>
                    <a:bodyPr/>
                    <a:lstStyle/>
                    <a:p>
                      <a:pPr algn="ctr" rtl="0" fontAlgn="ctr"/>
                      <a:r>
                        <a:rPr lang="cs-CZ" sz="1600" b="1" i="0" u="none" strike="noStrike" dirty="0">
                          <a:solidFill>
                            <a:srgbClr val="0033CC"/>
                          </a:solidFill>
                          <a:latin typeface="LilyUPC"/>
                        </a:rPr>
                        <a:t>Výsledky </a:t>
                      </a:r>
                      <a:r>
                        <a:rPr lang="cs-CZ" sz="1600" b="1" i="0" u="none" strike="noStrike" dirty="0" smtClean="0">
                          <a:solidFill>
                            <a:srgbClr val="0033CC"/>
                          </a:solidFill>
                          <a:latin typeface="LilyUPC"/>
                        </a:rPr>
                        <a:t>24. </a:t>
                      </a:r>
                      <a:r>
                        <a:rPr lang="cs-CZ" sz="1600" b="1" i="0" u="none" strike="noStrike" dirty="0">
                          <a:solidFill>
                            <a:srgbClr val="0033CC"/>
                          </a:solidFill>
                          <a:latin typeface="LilyUPC"/>
                        </a:rPr>
                        <a:t>kola krajského přeboru žáků</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02750">
                <a:tc>
                  <a:txBody>
                    <a:bodyPr/>
                    <a:lstStyle/>
                    <a:p>
                      <a:pPr algn="ctr" rtl="0" fontAlgn="ctr"/>
                      <a:r>
                        <a:rPr lang="cs-CZ" sz="850" b="1" i="0" u="none" strike="noStrike">
                          <a:solidFill>
                            <a:srgbClr val="153E96"/>
                          </a:solidFill>
                          <a:latin typeface="Arial"/>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rtl="0" fontAlgn="ctr"/>
                      <a:r>
                        <a:rPr lang="cs-CZ" sz="850" b="1" i="0" u="none" strike="noStrike">
                          <a:solidFill>
                            <a:srgbClr val="153E96"/>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rtl="0" fontAlgn="ctr"/>
                      <a:r>
                        <a:rPr lang="cs-CZ" sz="850" b="1" i="0" u="none" strike="noStrike" dirty="0">
                          <a:solidFill>
                            <a:srgbClr val="000000"/>
                          </a:solidFill>
                          <a:latin typeface="Arial Black"/>
                        </a:rPr>
                        <a:t>Starší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rtl="0" fontAlgn="ctr"/>
                      <a:r>
                        <a:rPr lang="cs-CZ" sz="850" b="1" i="0" u="none" strike="noStrike" dirty="0">
                          <a:solidFill>
                            <a:srgbClr val="000000"/>
                          </a:solidFill>
                          <a:latin typeface="Arial Black"/>
                        </a:rPr>
                        <a:t>Mladší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10001"/>
                  </a:ext>
                </a:extLst>
              </a:tr>
              <a:tr h="164682">
                <a:tc>
                  <a:txBody>
                    <a:bodyPr/>
                    <a:lstStyle/>
                    <a:p>
                      <a:pPr algn="ctr" fontAlgn="ctr"/>
                      <a:r>
                        <a:rPr lang="cs-CZ" sz="1200" b="1" kern="1200" dirty="0" smtClean="0">
                          <a:solidFill>
                            <a:schemeClr val="tx1"/>
                          </a:solidFill>
                          <a:latin typeface="+mn-lt"/>
                          <a:ea typeface="+mn-ea"/>
                          <a:cs typeface="+mn-cs"/>
                        </a:rPr>
                        <a:t>Brozany</a:t>
                      </a:r>
                      <a:endParaRPr lang="cs-CZ" sz="12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kern="1200" dirty="0" smtClean="0">
                          <a:solidFill>
                            <a:schemeClr val="tx1"/>
                          </a:solidFill>
                          <a:latin typeface="+mn-lt"/>
                          <a:ea typeface="+mn-ea"/>
                          <a:cs typeface="+mn-cs"/>
                        </a:rPr>
                        <a:t>Žatec</a:t>
                      </a:r>
                      <a:endParaRPr lang="cs-CZ" sz="12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100" b="1" i="0" u="none" strike="noStrike" dirty="0" smtClean="0">
                          <a:solidFill>
                            <a:srgbClr val="000000"/>
                          </a:solidFill>
                          <a:latin typeface="Arial" pitchFamily="34" charset="0"/>
                          <a:cs typeface="Arial" pitchFamily="34" charset="0"/>
                        </a:rPr>
                        <a:t>6:4  PK</a:t>
                      </a:r>
                      <a:endParaRPr lang="cs-CZ"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100" b="1" i="0" u="none" strike="noStrike" dirty="0" smtClean="0">
                          <a:solidFill>
                            <a:srgbClr val="000000"/>
                          </a:solidFill>
                          <a:latin typeface="Arial" pitchFamily="34" charset="0"/>
                          <a:cs typeface="Arial" pitchFamily="34" charset="0"/>
                        </a:rPr>
                        <a:t>8:2</a:t>
                      </a:r>
                      <a:endParaRPr lang="cs-CZ"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164682">
                <a:tc>
                  <a:txBody>
                    <a:bodyPr/>
                    <a:lstStyle/>
                    <a:p>
                      <a:pPr algn="ctr" fontAlgn="ctr"/>
                      <a:r>
                        <a:rPr lang="cs-CZ" sz="1200" b="1" kern="1200" dirty="0" err="1" smtClean="0">
                          <a:solidFill>
                            <a:schemeClr val="tx1"/>
                          </a:solidFill>
                          <a:latin typeface="+mn-lt"/>
                          <a:ea typeface="+mn-ea"/>
                          <a:cs typeface="+mn-cs"/>
                        </a:rPr>
                        <a:t>Štětí</a:t>
                      </a:r>
                      <a:endParaRPr lang="cs-CZ" sz="12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kern="1200" dirty="0" err="1" smtClean="0">
                          <a:solidFill>
                            <a:schemeClr val="tx1"/>
                          </a:solidFill>
                          <a:latin typeface="+mn-lt"/>
                          <a:ea typeface="+mn-ea"/>
                          <a:cs typeface="+mn-cs"/>
                        </a:rPr>
                        <a:t>Ervěnice</a:t>
                      </a:r>
                      <a:endParaRPr lang="cs-CZ" sz="12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smtClean="0">
                          <a:solidFill>
                            <a:srgbClr val="000000"/>
                          </a:solidFill>
                          <a:latin typeface="Arial" pitchFamily="34" charset="0"/>
                          <a:cs typeface="Arial" pitchFamily="34" charset="0"/>
                        </a:rPr>
                        <a:t>0:10</a:t>
                      </a:r>
                      <a:endParaRPr lang="cs-CZ"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smtClean="0">
                          <a:solidFill>
                            <a:srgbClr val="000000"/>
                          </a:solidFill>
                          <a:latin typeface="Arial" pitchFamily="34" charset="0"/>
                          <a:cs typeface="Arial" pitchFamily="34" charset="0"/>
                        </a:rPr>
                        <a:t>1:7</a:t>
                      </a:r>
                      <a:endParaRPr lang="cs-CZ"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164682">
                <a:tc>
                  <a:txBody>
                    <a:bodyPr/>
                    <a:lstStyle/>
                    <a:p>
                      <a:pPr algn="ctr" fontAlgn="ctr"/>
                      <a:r>
                        <a:rPr lang="cs-CZ" sz="1200" b="1" kern="1200" dirty="0" err="1" smtClean="0">
                          <a:solidFill>
                            <a:schemeClr val="tx1"/>
                          </a:solidFill>
                          <a:latin typeface="+mn-lt"/>
                          <a:ea typeface="+mn-ea"/>
                          <a:cs typeface="+mn-cs"/>
                        </a:rPr>
                        <a:t>T.Kadaň</a:t>
                      </a:r>
                      <a:endParaRPr lang="cs-CZ" sz="12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kern="1200" dirty="0" smtClean="0">
                          <a:solidFill>
                            <a:schemeClr val="tx1"/>
                          </a:solidFill>
                          <a:latin typeface="+mn-lt"/>
                          <a:ea typeface="+mn-ea"/>
                          <a:cs typeface="+mn-cs"/>
                        </a:rPr>
                        <a:t>FC Chomutov</a:t>
                      </a:r>
                      <a:endParaRPr lang="cs-CZ" sz="12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100" b="1" i="0" u="none" strike="noStrike" dirty="0" smtClean="0">
                          <a:solidFill>
                            <a:srgbClr val="000000"/>
                          </a:solidFill>
                          <a:latin typeface="Arial" pitchFamily="34" charset="0"/>
                          <a:cs typeface="Arial" pitchFamily="34" charset="0"/>
                        </a:rPr>
                        <a:t>2:4</a:t>
                      </a:r>
                      <a:endParaRPr lang="cs-CZ"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100" b="1" i="0" u="none" strike="noStrike" dirty="0" smtClean="0">
                          <a:solidFill>
                            <a:srgbClr val="000000"/>
                          </a:solidFill>
                          <a:latin typeface="Arial" pitchFamily="34" charset="0"/>
                          <a:cs typeface="Arial" pitchFamily="34" charset="0"/>
                        </a:rPr>
                        <a:t>4:1</a:t>
                      </a:r>
                      <a:endParaRPr lang="cs-CZ"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4"/>
                  </a:ext>
                </a:extLst>
              </a:tr>
              <a:tr h="164682">
                <a:tc>
                  <a:txBody>
                    <a:bodyPr/>
                    <a:lstStyle/>
                    <a:p>
                      <a:pPr algn="ctr" fontAlgn="ctr"/>
                      <a:r>
                        <a:rPr lang="cs-CZ" sz="1200" b="1" kern="1200" dirty="0" smtClean="0">
                          <a:solidFill>
                            <a:schemeClr val="tx1"/>
                          </a:solidFill>
                          <a:latin typeface="+mn-lt"/>
                          <a:ea typeface="+mn-ea"/>
                          <a:cs typeface="+mn-cs"/>
                        </a:rPr>
                        <a:t>Litvínov</a:t>
                      </a:r>
                      <a:endParaRPr lang="cs-CZ" sz="12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kern="1200" dirty="0" err="1" smtClean="0">
                          <a:solidFill>
                            <a:schemeClr val="tx1"/>
                          </a:solidFill>
                          <a:latin typeface="Arial" pitchFamily="34" charset="0"/>
                          <a:ea typeface="+mn-ea"/>
                          <a:cs typeface="Arial" pitchFamily="34" charset="0"/>
                        </a:rPr>
                        <a:t>Jun</a:t>
                      </a:r>
                      <a:r>
                        <a:rPr lang="cs-CZ" sz="1200" b="1" kern="1200" dirty="0" smtClean="0">
                          <a:solidFill>
                            <a:schemeClr val="tx1"/>
                          </a:solidFill>
                          <a:latin typeface="Arial" pitchFamily="34" charset="0"/>
                          <a:ea typeface="+mn-ea"/>
                          <a:cs typeface="Arial" pitchFamily="34" charset="0"/>
                        </a:rPr>
                        <a:t>.Děčín</a:t>
                      </a:r>
                      <a:endParaRPr lang="cs-CZ" sz="12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smtClean="0">
                          <a:solidFill>
                            <a:srgbClr val="000000"/>
                          </a:solidFill>
                          <a:latin typeface="Arial" pitchFamily="34" charset="0"/>
                          <a:cs typeface="Arial" pitchFamily="34" charset="0"/>
                        </a:rPr>
                        <a:t>7:0</a:t>
                      </a:r>
                      <a:endParaRPr lang="cs-CZ"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smtClean="0">
                          <a:solidFill>
                            <a:srgbClr val="000000"/>
                          </a:solidFill>
                          <a:latin typeface="Arial" pitchFamily="34" charset="0"/>
                          <a:cs typeface="Arial" pitchFamily="34" charset="0"/>
                        </a:rPr>
                        <a:t>9:0</a:t>
                      </a:r>
                      <a:endParaRPr lang="cs-CZ"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r h="164682">
                <a:tc>
                  <a:txBody>
                    <a:bodyPr/>
                    <a:lstStyle/>
                    <a:p>
                      <a:pPr algn="ctr" fontAlgn="ctr"/>
                      <a:r>
                        <a:rPr lang="cs-CZ" sz="1200" b="1" kern="1200" dirty="0" smtClean="0">
                          <a:solidFill>
                            <a:schemeClr val="tx1"/>
                          </a:solidFill>
                          <a:latin typeface="+mn-lt"/>
                          <a:ea typeface="+mn-ea"/>
                          <a:cs typeface="+mn-cs"/>
                        </a:rPr>
                        <a:t>Litoměřice</a:t>
                      </a:r>
                      <a:endParaRPr lang="cs-CZ" sz="12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kern="1200" dirty="0" smtClean="0">
                          <a:solidFill>
                            <a:schemeClr val="tx1"/>
                          </a:solidFill>
                          <a:latin typeface="+mn-lt"/>
                          <a:ea typeface="+mn-ea"/>
                          <a:cs typeface="+mn-cs"/>
                        </a:rPr>
                        <a:t>Krupka</a:t>
                      </a:r>
                      <a:endParaRPr lang="cs-CZ" sz="12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100" b="1" i="0" u="none" strike="noStrike" dirty="0" smtClean="0">
                          <a:solidFill>
                            <a:srgbClr val="000000"/>
                          </a:solidFill>
                          <a:latin typeface="Arial" pitchFamily="34" charset="0"/>
                          <a:cs typeface="Arial" pitchFamily="34" charset="0"/>
                        </a:rPr>
                        <a:t>2:1</a:t>
                      </a:r>
                      <a:endParaRPr lang="cs-CZ"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100" b="1" i="0" u="none" strike="noStrike" dirty="0" smtClean="0">
                          <a:solidFill>
                            <a:srgbClr val="000000"/>
                          </a:solidFill>
                          <a:latin typeface="Arial" pitchFamily="34" charset="0"/>
                          <a:cs typeface="Arial" pitchFamily="34" charset="0"/>
                        </a:rPr>
                        <a:t>2:0</a:t>
                      </a:r>
                      <a:endParaRPr lang="cs-CZ"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6"/>
                  </a:ext>
                </a:extLst>
              </a:tr>
              <a:tr h="164682">
                <a:tc>
                  <a:txBody>
                    <a:bodyPr/>
                    <a:lstStyle/>
                    <a:p>
                      <a:pPr algn="ctr" fontAlgn="ctr"/>
                      <a:r>
                        <a:rPr lang="cs-CZ" sz="1200" b="1" kern="1200" dirty="0" smtClean="0">
                          <a:solidFill>
                            <a:schemeClr val="tx1"/>
                          </a:solidFill>
                          <a:latin typeface="+mn-lt"/>
                          <a:ea typeface="+mn-ea"/>
                          <a:cs typeface="+mn-cs"/>
                        </a:rPr>
                        <a:t>Bílina</a:t>
                      </a:r>
                      <a:endParaRPr lang="cs-CZ" sz="12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kern="1200" dirty="0" smtClean="0">
                          <a:solidFill>
                            <a:schemeClr val="tx1"/>
                          </a:solidFill>
                          <a:latin typeface="+mn-lt"/>
                          <a:ea typeface="+mn-ea"/>
                          <a:cs typeface="+mn-cs"/>
                        </a:rPr>
                        <a:t>Litvínov B</a:t>
                      </a:r>
                      <a:endParaRPr lang="cs-CZ" sz="12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smtClean="0">
                          <a:solidFill>
                            <a:srgbClr val="000000"/>
                          </a:solidFill>
                          <a:latin typeface="Arial" pitchFamily="34" charset="0"/>
                          <a:cs typeface="Arial" pitchFamily="34" charset="0"/>
                        </a:rPr>
                        <a:t>0:2</a:t>
                      </a:r>
                      <a:endParaRPr lang="cs-CZ"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smtClean="0">
                          <a:solidFill>
                            <a:srgbClr val="000000"/>
                          </a:solidFill>
                          <a:latin typeface="Arial" pitchFamily="34" charset="0"/>
                          <a:cs typeface="Arial" pitchFamily="34" charset="0"/>
                        </a:rPr>
                        <a:t>3:4  PK</a:t>
                      </a:r>
                      <a:endParaRPr lang="cs-CZ"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7"/>
                  </a:ext>
                </a:extLst>
              </a:tr>
              <a:tr h="164682">
                <a:tc>
                  <a:txBody>
                    <a:bodyPr/>
                    <a:lstStyle/>
                    <a:p>
                      <a:pPr algn="ctr" fontAlgn="ctr"/>
                      <a:r>
                        <a:rPr lang="cs-CZ" sz="1200" b="1" kern="1200" dirty="0" smtClean="0">
                          <a:solidFill>
                            <a:schemeClr val="tx1"/>
                          </a:solidFill>
                          <a:latin typeface="+mn-lt"/>
                          <a:ea typeface="+mn-ea"/>
                          <a:cs typeface="+mn-cs"/>
                        </a:rPr>
                        <a:t>Louny</a:t>
                      </a:r>
                      <a:endParaRPr lang="cs-CZ" sz="12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kern="1200" dirty="0" smtClean="0">
                          <a:solidFill>
                            <a:schemeClr val="tx1"/>
                          </a:solidFill>
                          <a:latin typeface="+mn-lt"/>
                          <a:ea typeface="+mn-ea"/>
                          <a:cs typeface="+mn-cs"/>
                        </a:rPr>
                        <a:t>SK Roudnice</a:t>
                      </a:r>
                      <a:endParaRPr lang="cs-CZ" sz="12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100" b="1" i="0" u="none" strike="noStrike" dirty="0" smtClean="0">
                          <a:solidFill>
                            <a:srgbClr val="000000"/>
                          </a:solidFill>
                          <a:latin typeface="Arial" pitchFamily="34" charset="0"/>
                          <a:cs typeface="Arial" pitchFamily="34" charset="0"/>
                        </a:rPr>
                        <a:t>2:3</a:t>
                      </a:r>
                      <a:endParaRPr lang="cs-CZ"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100" b="1" i="0" u="none" strike="noStrike" dirty="0" smtClean="0">
                          <a:solidFill>
                            <a:srgbClr val="000000"/>
                          </a:solidFill>
                          <a:latin typeface="Arial" pitchFamily="34" charset="0"/>
                          <a:cs typeface="Arial" pitchFamily="34" charset="0"/>
                        </a:rPr>
                        <a:t>1:4</a:t>
                      </a:r>
                      <a:endParaRPr lang="cs-CZ"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8"/>
                  </a:ext>
                </a:extLst>
              </a:tr>
              <a:tr h="164682">
                <a:tc>
                  <a:txBody>
                    <a:bodyPr/>
                    <a:lstStyle/>
                    <a:p>
                      <a:pPr algn="ctr" fontAlgn="ctr"/>
                      <a:r>
                        <a:rPr lang="cs-CZ" sz="1400" b="1" kern="1200" dirty="0" err="1" smtClean="0">
                          <a:solidFill>
                            <a:schemeClr val="tx1"/>
                          </a:solidFill>
                          <a:latin typeface="+mn-lt"/>
                          <a:ea typeface="+mn-ea"/>
                          <a:cs typeface="+mn-cs"/>
                        </a:rPr>
                        <a:t>Neštěmice</a:t>
                      </a:r>
                      <a:endParaRPr lang="cs-CZ" sz="14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kern="1200" dirty="0" smtClean="0">
                          <a:solidFill>
                            <a:schemeClr val="tx1"/>
                          </a:solidFill>
                          <a:latin typeface="+mn-lt"/>
                          <a:ea typeface="+mn-ea"/>
                          <a:cs typeface="+mn-cs"/>
                        </a:rPr>
                        <a:t>Mostecký FK</a:t>
                      </a:r>
                      <a:endParaRPr lang="cs-CZ" sz="1400" b="1" dirty="0">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dirty="0" smtClean="0">
                          <a:latin typeface="Arial" pitchFamily="34" charset="0"/>
                          <a:cs typeface="Arial" pitchFamily="34" charset="0"/>
                        </a:rPr>
                        <a:t>0:3</a:t>
                      </a:r>
                      <a:endParaRPr lang="cs-CZ" sz="1200" b="1" dirty="0">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dirty="0" smtClean="0">
                          <a:solidFill>
                            <a:srgbClr val="000000"/>
                          </a:solidFill>
                          <a:latin typeface="Arial" pitchFamily="34" charset="0"/>
                          <a:cs typeface="Arial" pitchFamily="34" charset="0"/>
                        </a:rPr>
                        <a:t>0:1 PK</a:t>
                      </a:r>
                      <a:endParaRPr lang="cs-CZ" sz="12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1"/>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9" name="TextovéPole 2"/>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7" name="Obdélník 6"/>
          <p:cNvSpPr/>
          <p:nvPr/>
        </p:nvSpPr>
        <p:spPr>
          <a:xfrm>
            <a:off x="174948" y="1538664"/>
            <a:ext cx="4752528" cy="5609228"/>
          </a:xfrm>
          <a:prstGeom prst="rect">
            <a:avLst/>
          </a:prstGeom>
          <a:noFill/>
          <a:ln w="22225" cmpd="sng">
            <a:solidFill>
              <a:schemeClr val="tx1"/>
            </a:solidFill>
          </a:ln>
        </p:spPr>
        <p:txBody>
          <a:bodyPr wrap="square">
            <a:spAutoFit/>
          </a:bodyPr>
          <a:lstStyle/>
          <a:p>
            <a:r>
              <a:rPr lang="cs-CZ" dirty="0" smtClean="0">
                <a:solidFill>
                  <a:srgbClr val="003366"/>
                </a:solidFill>
                <a:latin typeface="Arial Black" pitchFamily="34" charset="0"/>
                <a:cs typeface="Arial" pitchFamily="34" charset="0"/>
              </a:rPr>
              <a:t>Hrobce  - </a:t>
            </a:r>
            <a:r>
              <a:rPr lang="cs-CZ" dirty="0" err="1" smtClean="0">
                <a:solidFill>
                  <a:srgbClr val="003366"/>
                </a:solidFill>
                <a:latin typeface="Arial Black" pitchFamily="34" charset="0"/>
                <a:cs typeface="Arial" pitchFamily="34" charset="0"/>
              </a:rPr>
              <a:t>Neštěmice</a:t>
            </a:r>
            <a:r>
              <a:rPr lang="cs-CZ" dirty="0" smtClean="0">
                <a:solidFill>
                  <a:srgbClr val="003366"/>
                </a:solidFill>
                <a:latin typeface="Arial Black" pitchFamily="34" charset="0"/>
                <a:cs typeface="Arial" pitchFamily="34" charset="0"/>
              </a:rPr>
              <a:t>        0:1(0:0</a:t>
            </a:r>
            <a:r>
              <a:rPr lang="cs-CZ" sz="1050" dirty="0" smtClean="0">
                <a:solidFill>
                  <a:srgbClr val="003366"/>
                </a:solidFill>
                <a:latin typeface="Arial" pitchFamily="34" charset="0"/>
                <a:cs typeface="Arial" pitchFamily="34" charset="0"/>
              </a:rPr>
              <a:t>)  po PK</a:t>
            </a:r>
          </a:p>
          <a:p>
            <a:r>
              <a:rPr lang="cs-CZ" sz="1050" dirty="0" smtClean="0">
                <a:solidFill>
                  <a:srgbClr val="FF0000"/>
                </a:solidFill>
                <a:latin typeface="Arial" pitchFamily="34" charset="0"/>
                <a:cs typeface="Arial" pitchFamily="34" charset="0"/>
              </a:rPr>
              <a:t>Domácí, stejně jako ve </a:t>
            </a:r>
            <a:r>
              <a:rPr lang="cs-CZ" sz="1050" dirty="0" err="1" smtClean="0">
                <a:solidFill>
                  <a:srgbClr val="FF0000"/>
                </a:solidFill>
                <a:latin typeface="Arial" pitchFamily="34" charset="0"/>
                <a:cs typeface="Arial" pitchFamily="34" charset="0"/>
              </a:rPr>
              <a:t>Štětí</a:t>
            </a:r>
            <a:r>
              <a:rPr lang="cs-CZ" sz="1050" dirty="0" smtClean="0">
                <a:solidFill>
                  <a:srgbClr val="FF0000"/>
                </a:solidFill>
                <a:latin typeface="Arial" pitchFamily="34" charset="0"/>
                <a:cs typeface="Arial" pitchFamily="34" charset="0"/>
              </a:rPr>
              <a:t> nastoupili pouze v 10, ale i tak si vypracovali šance , které nevyužili. Navíc 5 minut před koncem chytil Kysela penaltu.  Branka nepadla a tak si za vítězství po penaltách bod navíc připsaly </a:t>
            </a:r>
            <a:r>
              <a:rPr lang="cs-CZ" sz="1050" dirty="0" err="1" smtClean="0">
                <a:solidFill>
                  <a:srgbClr val="FF0000"/>
                </a:solidFill>
                <a:latin typeface="Arial" pitchFamily="34" charset="0"/>
                <a:cs typeface="Arial" pitchFamily="34" charset="0"/>
              </a:rPr>
              <a:t>Neštěmice</a:t>
            </a:r>
            <a:r>
              <a:rPr lang="cs-CZ" sz="1050" dirty="0" smtClean="0">
                <a:solidFill>
                  <a:srgbClr val="FF0000"/>
                </a:solidFill>
                <a:latin typeface="Arial" pitchFamily="34" charset="0"/>
                <a:cs typeface="Arial" pitchFamily="34" charset="0"/>
              </a:rPr>
              <a:t>.</a:t>
            </a:r>
          </a:p>
          <a:p>
            <a:r>
              <a:rPr lang="cs-CZ" dirty="0" smtClean="0">
                <a:solidFill>
                  <a:srgbClr val="003366"/>
                </a:solidFill>
                <a:latin typeface="Arial Black" pitchFamily="34" charset="0"/>
                <a:cs typeface="Arial" pitchFamily="34" charset="0"/>
              </a:rPr>
              <a:t>Kadaň – Modrá          1:5 (1:1)</a:t>
            </a:r>
          </a:p>
          <a:p>
            <a:r>
              <a:rPr lang="cs-CZ" sz="1050" dirty="0" smtClean="0">
                <a:solidFill>
                  <a:srgbClr val="FF0000"/>
                </a:solidFill>
                <a:latin typeface="Arial" pitchFamily="34" charset="0"/>
                <a:cs typeface="Arial" pitchFamily="34" charset="0"/>
              </a:rPr>
              <a:t>důležitý zápas v boji o záchranu.  V minulých kolech už se zdálo, že se Kadaň nadechuje , ale ve  druhém poločase tohoto zápasu dostala  tvrdou lekci a je na předposledním místě tabulky.</a:t>
            </a:r>
          </a:p>
          <a:p>
            <a:r>
              <a:rPr lang="cs-CZ" dirty="0" err="1" smtClean="0">
                <a:solidFill>
                  <a:srgbClr val="003366"/>
                </a:solidFill>
                <a:latin typeface="Arial Black" pitchFamily="34" charset="0"/>
                <a:cs typeface="Arial" pitchFamily="34" charset="0"/>
              </a:rPr>
              <a:t>Proboštov</a:t>
            </a:r>
            <a:r>
              <a:rPr lang="cs-CZ" dirty="0" smtClean="0">
                <a:solidFill>
                  <a:srgbClr val="003366"/>
                </a:solidFill>
                <a:latin typeface="Arial Black" pitchFamily="34" charset="0"/>
                <a:cs typeface="Arial" pitchFamily="34" charset="0"/>
              </a:rPr>
              <a:t> – Louny                   0:1(0:0</a:t>
            </a:r>
            <a:r>
              <a:rPr lang="cs-CZ" sz="1050" dirty="0" smtClean="0">
                <a:solidFill>
                  <a:srgbClr val="003366"/>
                </a:solidFill>
                <a:latin typeface="Arial" pitchFamily="34" charset="0"/>
                <a:cs typeface="Arial" pitchFamily="34" charset="0"/>
              </a:rPr>
              <a:t>)   po PK</a:t>
            </a:r>
          </a:p>
          <a:p>
            <a:r>
              <a:rPr lang="cs-CZ" sz="1050" dirty="0" smtClean="0">
                <a:solidFill>
                  <a:srgbClr val="FF0000"/>
                </a:solidFill>
                <a:latin typeface="Arial" pitchFamily="34" charset="0"/>
                <a:cs typeface="Arial" pitchFamily="34" charset="0"/>
              </a:rPr>
              <a:t>obrany pracovaly spolehlivě  a těch pár šancí, co si každé mužstvo vypracovalo, využity nebyly.  Lepší v pokutových kopech byl nakonec aspirant na postup.</a:t>
            </a:r>
          </a:p>
          <a:p>
            <a:r>
              <a:rPr lang="cs-CZ" dirty="0" smtClean="0">
                <a:solidFill>
                  <a:srgbClr val="003366"/>
                </a:solidFill>
                <a:latin typeface="Arial Black" pitchFamily="34" charset="0"/>
                <a:cs typeface="Arial" pitchFamily="34" charset="0"/>
              </a:rPr>
              <a:t>Bílina – </a:t>
            </a:r>
            <a:r>
              <a:rPr lang="cs-CZ" dirty="0" err="1" smtClean="0">
                <a:solidFill>
                  <a:srgbClr val="003366"/>
                </a:solidFill>
                <a:latin typeface="Arial Black" pitchFamily="34" charset="0"/>
                <a:cs typeface="Arial" pitchFamily="34" charset="0"/>
              </a:rPr>
              <a:t>Jun</a:t>
            </a:r>
            <a:r>
              <a:rPr lang="cs-CZ" dirty="0" smtClean="0">
                <a:solidFill>
                  <a:srgbClr val="003366"/>
                </a:solidFill>
                <a:latin typeface="Arial Black" pitchFamily="34" charset="0"/>
                <a:cs typeface="Arial" pitchFamily="34" charset="0"/>
              </a:rPr>
              <a:t>.Děčín                1:2(1:1)  po PK</a:t>
            </a:r>
          </a:p>
          <a:p>
            <a:r>
              <a:rPr lang="cs-CZ" sz="1050" dirty="0" smtClean="0">
                <a:solidFill>
                  <a:srgbClr val="FF0000"/>
                </a:solidFill>
                <a:latin typeface="Arial" pitchFamily="34" charset="0"/>
                <a:cs typeface="Arial" pitchFamily="34" charset="0"/>
              </a:rPr>
              <a:t>po dlouhém trestu navrátivší se Folprecht zajistil v prvním poločase hostům vedení 1:0. Po změně stran hrál Děčín bez vyloučeného </a:t>
            </a:r>
            <a:r>
              <a:rPr lang="cs-CZ" sz="1050" dirty="0" err="1" smtClean="0">
                <a:solidFill>
                  <a:srgbClr val="FF0000"/>
                </a:solidFill>
                <a:latin typeface="Arial" pitchFamily="34" charset="0"/>
                <a:cs typeface="Arial" pitchFamily="34" charset="0"/>
              </a:rPr>
              <a:t>Timofeje</a:t>
            </a:r>
            <a:r>
              <a:rPr lang="cs-CZ" sz="1050" dirty="0" smtClean="0">
                <a:solidFill>
                  <a:srgbClr val="FF0000"/>
                </a:solidFill>
                <a:latin typeface="Arial" pitchFamily="34" charset="0"/>
                <a:cs typeface="Arial" pitchFamily="34" charset="0"/>
              </a:rPr>
              <a:t> a domácí vyrovnali. Penalty lépe zvládli hosté.</a:t>
            </a:r>
          </a:p>
          <a:p>
            <a:r>
              <a:rPr lang="cs-CZ" dirty="0" err="1" smtClean="0">
                <a:solidFill>
                  <a:srgbClr val="003366"/>
                </a:solidFill>
                <a:latin typeface="Arial Black" pitchFamily="34" charset="0"/>
                <a:cs typeface="Arial" pitchFamily="34" charset="0"/>
              </a:rPr>
              <a:t>Spořice</a:t>
            </a:r>
            <a:r>
              <a:rPr lang="cs-CZ" dirty="0" smtClean="0">
                <a:solidFill>
                  <a:srgbClr val="003366"/>
                </a:solidFill>
                <a:latin typeface="Arial Black" pitchFamily="34" charset="0"/>
                <a:cs typeface="Arial" pitchFamily="34" charset="0"/>
              </a:rPr>
              <a:t>  - </a:t>
            </a:r>
            <a:r>
              <a:rPr lang="cs-CZ" dirty="0" err="1" smtClean="0">
                <a:solidFill>
                  <a:srgbClr val="003366"/>
                </a:solidFill>
                <a:latin typeface="Arial Black" pitchFamily="34" charset="0"/>
                <a:cs typeface="Arial" pitchFamily="34" charset="0"/>
              </a:rPr>
              <a:t>Vilémov</a:t>
            </a:r>
            <a:r>
              <a:rPr lang="cs-CZ" dirty="0" smtClean="0">
                <a:solidFill>
                  <a:srgbClr val="003366"/>
                </a:solidFill>
                <a:latin typeface="Arial Black" pitchFamily="34" charset="0"/>
                <a:cs typeface="Arial" pitchFamily="34" charset="0"/>
              </a:rPr>
              <a:t>               0:2(0:1)</a:t>
            </a:r>
            <a:endParaRPr lang="cs-CZ" dirty="0" smtClean="0">
              <a:solidFill>
                <a:srgbClr val="003366"/>
              </a:solidFill>
              <a:effectLst>
                <a:outerShdw blurRad="38100" dist="38100" dir="2700000" algn="tl">
                  <a:srgbClr val="000000">
                    <a:alpha val="43137"/>
                  </a:srgbClr>
                </a:outerShdw>
              </a:effectLst>
              <a:latin typeface="Arial Black" pitchFamily="34" charset="0"/>
              <a:cs typeface="Arial" pitchFamily="34" charset="0"/>
            </a:endParaRPr>
          </a:p>
          <a:p>
            <a:r>
              <a:rPr lang="cs-CZ" sz="1050" dirty="0" smtClean="0">
                <a:solidFill>
                  <a:srgbClr val="FF0000"/>
                </a:solidFill>
                <a:latin typeface="Arial" pitchFamily="34" charset="0"/>
                <a:cs typeface="Arial" pitchFamily="34" charset="0"/>
              </a:rPr>
              <a:t>hosté  se nenápadně přibližují  k čelu tabulky.  První branku vstřelil v závěru první půle </a:t>
            </a:r>
            <a:r>
              <a:rPr lang="cs-CZ" sz="1050" dirty="0" err="1" smtClean="0">
                <a:solidFill>
                  <a:srgbClr val="FF0000"/>
                </a:solidFill>
                <a:latin typeface="Arial" pitchFamily="34" charset="0"/>
                <a:cs typeface="Arial" pitchFamily="34" charset="0"/>
              </a:rPr>
              <a:t>Kaňkovský</a:t>
            </a:r>
            <a:r>
              <a:rPr lang="cs-CZ" sz="1050" dirty="0" smtClean="0">
                <a:solidFill>
                  <a:srgbClr val="FF0000"/>
                </a:solidFill>
                <a:latin typeface="Arial" pitchFamily="34" charset="0"/>
                <a:cs typeface="Arial" pitchFamily="34" charset="0"/>
              </a:rPr>
              <a:t> a druhou  přidal  po hodině hry, „ hádejte kdo?“  správně. </a:t>
            </a:r>
            <a:r>
              <a:rPr lang="cs-CZ" sz="1050" dirty="0" err="1" smtClean="0">
                <a:solidFill>
                  <a:srgbClr val="FF0000"/>
                </a:solidFill>
                <a:latin typeface="Arial" pitchFamily="34" charset="0"/>
                <a:cs typeface="Arial" pitchFamily="34" charset="0"/>
              </a:rPr>
              <a:t>Demke</a:t>
            </a:r>
            <a:r>
              <a:rPr lang="cs-CZ" sz="1050" dirty="0" smtClean="0">
                <a:solidFill>
                  <a:srgbClr val="FF0000"/>
                </a:solidFill>
                <a:latin typeface="Arial" pitchFamily="34" charset="0"/>
                <a:cs typeface="Arial" pitchFamily="34" charset="0"/>
              </a:rPr>
              <a:t>.</a:t>
            </a:r>
          </a:p>
          <a:p>
            <a:r>
              <a:rPr lang="cs-CZ" dirty="0" smtClean="0">
                <a:solidFill>
                  <a:srgbClr val="003366"/>
                </a:solidFill>
                <a:latin typeface="Arial Black" pitchFamily="34" charset="0"/>
                <a:cs typeface="Arial" pitchFamily="34" charset="0"/>
              </a:rPr>
              <a:t>Litvínov – Rumburk             3:0(0:0) </a:t>
            </a:r>
          </a:p>
          <a:p>
            <a:r>
              <a:rPr lang="cs-CZ" sz="1050" dirty="0" smtClean="0">
                <a:solidFill>
                  <a:srgbClr val="FF0000"/>
                </a:solidFill>
                <a:latin typeface="Arial" pitchFamily="34" charset="0"/>
                <a:cs typeface="Arial" pitchFamily="34" charset="0"/>
              </a:rPr>
              <a:t>První branku vstřelili domácí až v 65. minutě a druhou v 72. z penalty. Hosté sehráli s vedoucím celkem tabulky vyrovnanou a partii a po zápase litovali chyb, kterými domácím nabídli branky.</a:t>
            </a:r>
          </a:p>
          <a:p>
            <a:r>
              <a:rPr lang="cs-CZ" dirty="0" smtClean="0">
                <a:solidFill>
                  <a:srgbClr val="003366"/>
                </a:solidFill>
                <a:latin typeface="Arial Black" pitchFamily="34" charset="0"/>
                <a:cs typeface="Arial" pitchFamily="34" charset="0"/>
              </a:rPr>
              <a:t>Horní </a:t>
            </a:r>
            <a:r>
              <a:rPr lang="cs-CZ" dirty="0" err="1" smtClean="0">
                <a:solidFill>
                  <a:srgbClr val="003366"/>
                </a:solidFill>
                <a:latin typeface="Arial Black" pitchFamily="34" charset="0"/>
                <a:cs typeface="Arial" pitchFamily="34" charset="0"/>
              </a:rPr>
              <a:t>Jiřetín</a:t>
            </a:r>
            <a:r>
              <a:rPr lang="cs-CZ" dirty="0" smtClean="0">
                <a:solidFill>
                  <a:srgbClr val="003366"/>
                </a:solidFill>
                <a:latin typeface="Arial Black" pitchFamily="34" charset="0"/>
                <a:cs typeface="Arial" pitchFamily="34" charset="0"/>
              </a:rPr>
              <a:t> - </a:t>
            </a:r>
            <a:r>
              <a:rPr lang="cs-CZ" dirty="0" err="1" smtClean="0">
                <a:solidFill>
                  <a:srgbClr val="003366"/>
                </a:solidFill>
                <a:latin typeface="Arial Black" pitchFamily="34" charset="0"/>
                <a:cs typeface="Arial" pitchFamily="34" charset="0"/>
              </a:rPr>
              <a:t>Blšany</a:t>
            </a:r>
            <a:r>
              <a:rPr lang="cs-CZ" dirty="0" smtClean="0">
                <a:solidFill>
                  <a:srgbClr val="003366"/>
                </a:solidFill>
                <a:latin typeface="Arial Black" pitchFamily="34" charset="0"/>
                <a:cs typeface="Arial" pitchFamily="34" charset="0"/>
              </a:rPr>
              <a:t>    3:2 (2:2)   po PK</a:t>
            </a:r>
          </a:p>
          <a:p>
            <a:r>
              <a:rPr lang="cs-CZ" sz="1050" dirty="0" smtClean="0">
                <a:solidFill>
                  <a:srgbClr val="FF0000"/>
                </a:solidFill>
                <a:latin typeface="Arial" pitchFamily="34" charset="0"/>
                <a:cs typeface="Arial" pitchFamily="34" charset="0"/>
              </a:rPr>
              <a:t>hosté 2x vedli, ale nakonec získali  jen bod. Vedení 1:0 zajistil </a:t>
            </a:r>
            <a:r>
              <a:rPr lang="cs-CZ" sz="1050" dirty="0" err="1" smtClean="0">
                <a:solidFill>
                  <a:srgbClr val="FF0000"/>
                </a:solidFill>
                <a:latin typeface="Arial" pitchFamily="34" charset="0"/>
                <a:cs typeface="Arial" pitchFamily="34" charset="0"/>
              </a:rPr>
              <a:t>Zdichinec</a:t>
            </a:r>
            <a:r>
              <a:rPr lang="cs-CZ" sz="1050" dirty="0" smtClean="0">
                <a:solidFill>
                  <a:srgbClr val="FF0000"/>
                </a:solidFill>
                <a:latin typeface="Arial" pitchFamily="34" charset="0"/>
                <a:cs typeface="Arial" pitchFamily="34" charset="0"/>
              </a:rPr>
              <a:t>, ale před přestávkou domácí srovnali. Po změně stran byl scénář podobný.  Penalty lépe kopali domácí a mají 2 body.</a:t>
            </a:r>
          </a:p>
          <a:p>
            <a:r>
              <a:rPr lang="cs-CZ" dirty="0" err="1" smtClean="0">
                <a:solidFill>
                  <a:srgbClr val="003366"/>
                </a:solidFill>
                <a:latin typeface="Arial Black" pitchFamily="34" charset="0"/>
                <a:cs typeface="Arial" pitchFamily="34" charset="0"/>
              </a:rPr>
              <a:t>Modlany</a:t>
            </a:r>
            <a:r>
              <a:rPr lang="cs-CZ" dirty="0" smtClean="0">
                <a:solidFill>
                  <a:srgbClr val="003366"/>
                </a:solidFill>
                <a:latin typeface="Arial Black" pitchFamily="34" charset="0"/>
                <a:cs typeface="Arial" pitchFamily="34" charset="0"/>
              </a:rPr>
              <a:t> – </a:t>
            </a:r>
            <a:r>
              <a:rPr lang="cs-CZ" dirty="0" err="1" smtClean="0">
                <a:solidFill>
                  <a:srgbClr val="003366"/>
                </a:solidFill>
                <a:latin typeface="Arial Black" pitchFamily="34" charset="0"/>
                <a:cs typeface="Arial" pitchFamily="34" charset="0"/>
              </a:rPr>
              <a:t>Štětí</a:t>
            </a:r>
            <a:r>
              <a:rPr lang="cs-CZ" dirty="0" smtClean="0">
                <a:solidFill>
                  <a:srgbClr val="003366"/>
                </a:solidFill>
                <a:latin typeface="Arial Black" pitchFamily="34" charset="0"/>
                <a:cs typeface="Arial" pitchFamily="34" charset="0"/>
              </a:rPr>
              <a:t>       3:2(1:2)</a:t>
            </a:r>
          </a:p>
          <a:p>
            <a:r>
              <a:rPr lang="cs-CZ" sz="1050" dirty="0" smtClean="0">
                <a:solidFill>
                  <a:srgbClr val="FF0000"/>
                </a:solidFill>
                <a:latin typeface="Arial" pitchFamily="34" charset="0"/>
                <a:cs typeface="Arial" pitchFamily="34" charset="0"/>
              </a:rPr>
              <a:t>Domácím  patřil úvod prvního  poločasu, ale přesto prohrávali. Hosté měli  více šanci ve 2. poločase, ale nevyužili ani jednu a tak domácí v závěru 2 brankami strhli vítězství na svou stranu</a:t>
            </a:r>
          </a:p>
        </p:txBody>
      </p:sp>
      <p:sp>
        <p:nvSpPr>
          <p:cNvPr id="10" name="Obdélník 9"/>
          <p:cNvSpPr/>
          <p:nvPr/>
        </p:nvSpPr>
        <p:spPr>
          <a:xfrm>
            <a:off x="174948" y="103302"/>
            <a:ext cx="4680520" cy="1323439"/>
          </a:xfrm>
          <a:prstGeom prst="rect">
            <a:avLst/>
          </a:prstGeom>
          <a:blipFill>
            <a:blip r:embed="rId3" cstate="print"/>
            <a:tile tx="0" ty="0" sx="100000" sy="100000" flip="none" algn="tl"/>
          </a:blipFill>
          <a:ln w="19050" cmpd="dbl">
            <a:solidFill>
              <a:srgbClr val="CC0099"/>
            </a:solidFill>
            <a:prstDash val="dash"/>
          </a:ln>
        </p:spPr>
        <p:txBody>
          <a:bodyPr wrap="square" lIns="91440" tIns="45720" rIns="91440" bIns="45720">
            <a:spAutoFit/>
            <a:scene3d>
              <a:camera prst="orthographicFront"/>
              <a:lightRig rig="threePt" dir="t"/>
            </a:scene3d>
            <a:sp3d extrusionH="6350">
              <a:extrusionClr>
                <a:schemeClr val="bg1"/>
              </a:extrusionClr>
            </a:sp3d>
          </a:bodyPr>
          <a:lstStyle/>
          <a:p>
            <a:pPr algn="ctr"/>
            <a:r>
              <a:rPr lang="cs-CZ" sz="2000" b="1" cap="none" spc="0" dirty="0" smtClean="0">
                <a:ln w="0">
                  <a:noFill/>
                  <a:prstDash val="solid"/>
                </a:ln>
                <a:effectLst>
                  <a:outerShdw blurRad="41275" dist="20320" dir="1800000" algn="tl" rotWithShape="0">
                    <a:srgbClr val="000000">
                      <a:alpha val="40000"/>
                    </a:srgbClr>
                  </a:outerShdw>
                </a:effectLst>
                <a:latin typeface="Arial Black" pitchFamily="34" charset="0"/>
              </a:rPr>
              <a:t>Ve 24. kolo 4x rozhodovali o bonusovém bodě penalty. Z mužstev na čele tabulky nebodovalo pouze </a:t>
            </a:r>
            <a:r>
              <a:rPr lang="cs-CZ" sz="2000" b="1" cap="none" spc="0" dirty="0" err="1" smtClean="0">
                <a:ln w="0">
                  <a:noFill/>
                  <a:prstDash val="solid"/>
                </a:ln>
                <a:effectLst>
                  <a:outerShdw blurRad="41275" dist="20320" dir="1800000" algn="tl" rotWithShape="0">
                    <a:srgbClr val="000000">
                      <a:alpha val="40000"/>
                    </a:srgbClr>
                  </a:outerShdw>
                </a:effectLst>
                <a:latin typeface="Arial Black" pitchFamily="34" charset="0"/>
              </a:rPr>
              <a:t>Štětí</a:t>
            </a:r>
            <a:endParaRPr lang="cs-CZ" sz="2000" b="1" cap="none" spc="0" dirty="0">
              <a:ln w="0">
                <a:noFill/>
                <a:prstDash val="solid"/>
              </a:ln>
              <a:effectLst>
                <a:outerShdw blurRad="41275" dist="20320" dir="1800000" algn="tl" rotWithShape="0">
                  <a:srgbClr val="000000">
                    <a:alpha val="40000"/>
                  </a:srgbClr>
                </a:outerShdw>
              </a:effectLst>
              <a:latin typeface="Arial Black" pitchFamily="34" charset="0"/>
            </a:endParaRPr>
          </a:p>
        </p:txBody>
      </p:sp>
      <p:sp>
        <p:nvSpPr>
          <p:cNvPr id="6" name="TextovéPole 5"/>
          <p:cNvSpPr txBox="1"/>
          <p:nvPr/>
        </p:nvSpPr>
        <p:spPr>
          <a:xfrm>
            <a:off x="5719564" y="2117199"/>
            <a:ext cx="4392488" cy="3477875"/>
          </a:xfrm>
          <a:prstGeom prst="rect">
            <a:avLst/>
          </a:prstGeom>
          <a:noFill/>
        </p:spPr>
        <p:txBody>
          <a:bodyPr wrap="square" rtlCol="0">
            <a:spAutoFit/>
          </a:bodyPr>
          <a:lstStyle/>
          <a:p>
            <a:pPr algn="ctr"/>
            <a:r>
              <a:rPr lang="cs-CZ" sz="2000" u="sng" dirty="0" smtClean="0">
                <a:ln>
                  <a:gradFill flip="none" rotWithShape="1">
                    <a:gsLst>
                      <a:gs pos="0">
                        <a:srgbClr val="000082"/>
                      </a:gs>
                      <a:gs pos="30000">
                        <a:srgbClr val="66008F"/>
                      </a:gs>
                      <a:gs pos="64999">
                        <a:schemeClr val="accent1">
                          <a:lumMod val="40000"/>
                          <a:lumOff val="60000"/>
                        </a:schemeClr>
                      </a:gs>
                      <a:gs pos="89999">
                        <a:srgbClr val="FF0000"/>
                      </a:gs>
                      <a:gs pos="100000">
                        <a:srgbClr val="FF8200"/>
                      </a:gs>
                    </a:gsLst>
                    <a:path path="shape">
                      <a:fillToRect l="50000" t="50000" r="50000" b="50000"/>
                    </a:path>
                    <a:tileRect/>
                  </a:gradFill>
                </a:ln>
                <a:latin typeface="Bookman Old Style" pitchFamily="18" charset="0"/>
              </a:rPr>
              <a:t>SK </a:t>
            </a:r>
            <a:r>
              <a:rPr lang="cs-CZ" sz="2000" u="sng" dirty="0" err="1" smtClean="0">
                <a:ln>
                  <a:gradFill flip="none" rotWithShape="1">
                    <a:gsLst>
                      <a:gs pos="0">
                        <a:srgbClr val="000082"/>
                      </a:gs>
                      <a:gs pos="30000">
                        <a:srgbClr val="66008F"/>
                      </a:gs>
                      <a:gs pos="64999">
                        <a:schemeClr val="accent1">
                          <a:lumMod val="40000"/>
                          <a:lumOff val="60000"/>
                        </a:schemeClr>
                      </a:gs>
                      <a:gs pos="89999">
                        <a:srgbClr val="FF0000"/>
                      </a:gs>
                      <a:gs pos="100000">
                        <a:srgbClr val="FF8200"/>
                      </a:gs>
                    </a:gsLst>
                    <a:path path="shape">
                      <a:fillToRect l="50000" t="50000" r="50000" b="50000"/>
                    </a:path>
                    <a:tileRect/>
                  </a:gradFill>
                </a:ln>
                <a:latin typeface="Bookman Old Style" pitchFamily="18" charset="0"/>
              </a:rPr>
              <a:t>Štětí</a:t>
            </a:r>
            <a:r>
              <a:rPr lang="cs-CZ" sz="2000" u="sng" dirty="0" smtClean="0">
                <a:ln>
                  <a:gradFill flip="none" rotWithShape="1">
                    <a:gsLst>
                      <a:gs pos="0">
                        <a:srgbClr val="000082"/>
                      </a:gs>
                      <a:gs pos="30000">
                        <a:srgbClr val="66008F"/>
                      </a:gs>
                      <a:gs pos="64999">
                        <a:schemeClr val="accent1">
                          <a:lumMod val="40000"/>
                          <a:lumOff val="60000"/>
                        </a:schemeClr>
                      </a:gs>
                      <a:gs pos="89999">
                        <a:srgbClr val="FF0000"/>
                      </a:gs>
                      <a:gs pos="100000">
                        <a:srgbClr val="FF8200"/>
                      </a:gs>
                    </a:gsLst>
                    <a:path path="shape">
                      <a:fillToRect l="50000" t="50000" r="50000" b="50000"/>
                    </a:path>
                    <a:tileRect/>
                  </a:gradFill>
                </a:ln>
                <a:latin typeface="Bookman Old Style" pitchFamily="18" charset="0"/>
              </a:rPr>
              <a:t> – VČSA </a:t>
            </a:r>
            <a:r>
              <a:rPr lang="cs-CZ" sz="2000" u="sng" dirty="0" err="1" smtClean="0">
                <a:ln>
                  <a:gradFill flip="none" rotWithShape="1">
                    <a:gsLst>
                      <a:gs pos="0">
                        <a:srgbClr val="000082"/>
                      </a:gs>
                      <a:gs pos="30000">
                        <a:srgbClr val="66008F"/>
                      </a:gs>
                      <a:gs pos="64999">
                        <a:schemeClr val="accent1">
                          <a:lumMod val="40000"/>
                          <a:lumOff val="60000"/>
                        </a:schemeClr>
                      </a:gs>
                      <a:gs pos="89999">
                        <a:srgbClr val="FF0000"/>
                      </a:gs>
                      <a:gs pos="100000">
                        <a:srgbClr val="FF8200"/>
                      </a:gs>
                    </a:gsLst>
                    <a:path path="shape">
                      <a:fillToRect l="50000" t="50000" r="50000" b="50000"/>
                    </a:path>
                    <a:tileRect/>
                  </a:gradFill>
                </a:ln>
                <a:latin typeface="Bookman Old Style" pitchFamily="18" charset="0"/>
              </a:rPr>
              <a:t>Ervěnice</a:t>
            </a:r>
            <a:endParaRPr lang="cs-CZ" sz="2000" u="sng" dirty="0" smtClean="0">
              <a:ln>
                <a:gradFill flip="none" rotWithShape="1">
                  <a:gsLst>
                    <a:gs pos="0">
                      <a:srgbClr val="000082"/>
                    </a:gs>
                    <a:gs pos="30000">
                      <a:srgbClr val="66008F"/>
                    </a:gs>
                    <a:gs pos="64999">
                      <a:schemeClr val="accent1">
                        <a:lumMod val="40000"/>
                        <a:lumOff val="60000"/>
                      </a:schemeClr>
                    </a:gs>
                    <a:gs pos="89999">
                      <a:srgbClr val="FF0000"/>
                    </a:gs>
                    <a:gs pos="100000">
                      <a:srgbClr val="FF8200"/>
                    </a:gs>
                  </a:gsLst>
                  <a:path path="shape">
                    <a:fillToRect l="50000" t="50000" r="50000" b="50000"/>
                  </a:path>
                  <a:tileRect/>
                </a:gradFill>
              </a:ln>
              <a:latin typeface="Bookman Old Style" pitchFamily="18" charset="0"/>
            </a:endParaRPr>
          </a:p>
          <a:p>
            <a:pPr algn="ctr"/>
            <a:r>
              <a:rPr lang="cs-CZ" sz="2000" u="sng" dirty="0" smtClean="0">
                <a:ln>
                  <a:gradFill flip="none" rotWithShape="1">
                    <a:gsLst>
                      <a:gs pos="0">
                        <a:srgbClr val="000082"/>
                      </a:gs>
                      <a:gs pos="30000">
                        <a:srgbClr val="66008F"/>
                      </a:gs>
                      <a:gs pos="64999">
                        <a:schemeClr val="accent1">
                          <a:lumMod val="40000"/>
                          <a:lumOff val="60000"/>
                        </a:schemeClr>
                      </a:gs>
                      <a:gs pos="89999">
                        <a:srgbClr val="FF0000"/>
                      </a:gs>
                      <a:gs pos="100000">
                        <a:srgbClr val="FF8200"/>
                      </a:gs>
                    </a:gsLst>
                    <a:path path="shape">
                      <a:fillToRect l="50000" t="50000" r="50000" b="50000"/>
                    </a:path>
                    <a:tileRect/>
                  </a:gradFill>
                </a:ln>
                <a:latin typeface="Bookman Old Style" pitchFamily="18" charset="0"/>
              </a:rPr>
              <a:t>1:7(1:3)  </a:t>
            </a:r>
            <a:r>
              <a:rPr lang="cs-CZ" sz="1600" u="sng" dirty="0" smtClean="0">
                <a:ln>
                  <a:gradFill flip="none" rotWithShape="1">
                    <a:gsLst>
                      <a:gs pos="0">
                        <a:srgbClr val="000082"/>
                      </a:gs>
                      <a:gs pos="30000">
                        <a:srgbClr val="66008F"/>
                      </a:gs>
                      <a:gs pos="64999">
                        <a:schemeClr val="accent1">
                          <a:lumMod val="40000"/>
                          <a:lumOff val="60000"/>
                        </a:schemeClr>
                      </a:gs>
                      <a:gs pos="89999">
                        <a:srgbClr val="FF0000"/>
                      </a:gs>
                      <a:gs pos="100000">
                        <a:srgbClr val="FF8200"/>
                      </a:gs>
                    </a:gsLst>
                    <a:path path="shape">
                      <a:fillToRect l="50000" t="50000" r="50000" b="50000"/>
                    </a:path>
                    <a:tileRect/>
                  </a:gradFill>
                </a:ln>
                <a:latin typeface="Bookman Old Style" pitchFamily="18" charset="0"/>
              </a:rPr>
              <a:t>  3.5.2015   24.kolo</a:t>
            </a:r>
            <a:endParaRPr lang="cs-CZ" b="0" dirty="0" smtClean="0">
              <a:ln>
                <a:gradFill flip="none" rotWithShape="1">
                  <a:gsLst>
                    <a:gs pos="0">
                      <a:srgbClr val="000082"/>
                    </a:gs>
                    <a:gs pos="30000">
                      <a:srgbClr val="66008F"/>
                    </a:gs>
                    <a:gs pos="64999">
                      <a:schemeClr val="accent1">
                        <a:lumMod val="40000"/>
                        <a:lumOff val="60000"/>
                      </a:schemeClr>
                    </a:gs>
                    <a:gs pos="89999">
                      <a:srgbClr val="FF0000"/>
                    </a:gs>
                    <a:gs pos="100000">
                      <a:srgbClr val="FF8200"/>
                    </a:gs>
                  </a:gsLst>
                  <a:path path="shape">
                    <a:fillToRect l="50000" t="50000" r="50000" b="50000"/>
                  </a:path>
                  <a:tileRect/>
                </a:gradFill>
              </a:ln>
              <a:latin typeface="Bookman Old Style" pitchFamily="18" charset="0"/>
            </a:endParaRPr>
          </a:p>
          <a:p>
            <a:r>
              <a:rPr lang="cs-CZ" b="0" dirty="0" smtClean="0">
                <a:latin typeface="Bookman Old Style" pitchFamily="18" charset="0"/>
              </a:rPr>
              <a:t>Úvod nenasvědčoval, že by utkání měla být ze jasná záležitost hostů,  jak napovídá výsledek. Postupně se však hosté začali prosazovat před naší brankou a individuálních schopnosti jednotlivých hráčů byly na straně </a:t>
            </a:r>
            <a:r>
              <a:rPr lang="cs-CZ" b="0" dirty="0" err="1" smtClean="0">
                <a:latin typeface="Bookman Old Style" pitchFamily="18" charset="0"/>
              </a:rPr>
              <a:t>Ervěnic</a:t>
            </a:r>
            <a:r>
              <a:rPr lang="cs-CZ" b="0" dirty="0" smtClean="0">
                <a:latin typeface="Bookman Old Style" pitchFamily="18" charset="0"/>
              </a:rPr>
              <a:t>. Naše mužstvo před brankou soupeře moc nebezpečné nebylo a dostat se na dostřel brankáře nám dělalo velké starosti.  Ve druhém poločase se rozdíl v kvalitě obou soupeřů ještě prohloubila a bylo z toho jasné a zasloužené vítězství našeho soupeře. Jediným světlým okamžikem našeho týmu byla branka Štěpána </a:t>
            </a:r>
            <a:r>
              <a:rPr lang="cs-CZ" b="0" dirty="0" err="1" smtClean="0">
                <a:latin typeface="Bookman Old Style" pitchFamily="18" charset="0"/>
              </a:rPr>
              <a:t>Plicky</a:t>
            </a:r>
            <a:r>
              <a:rPr lang="cs-CZ" b="0" dirty="0" smtClean="0">
                <a:latin typeface="Bookman Old Style" pitchFamily="18" charset="0"/>
              </a:rPr>
              <a:t> z velké dálky přímo do šibenice </a:t>
            </a:r>
          </a:p>
          <a:p>
            <a:r>
              <a:rPr lang="cs-CZ" b="0" u="sng" dirty="0" smtClean="0">
                <a:latin typeface="Bookman Old Style" pitchFamily="18" charset="0"/>
              </a:rPr>
              <a:t>Branky: </a:t>
            </a:r>
            <a:r>
              <a:rPr lang="cs-CZ" b="0" dirty="0" err="1" smtClean="0">
                <a:latin typeface="Bookman Old Style" pitchFamily="18" charset="0"/>
              </a:rPr>
              <a:t>Š.Plicka</a:t>
            </a:r>
            <a:endParaRPr lang="cs-CZ" b="0" dirty="0" smtClean="0">
              <a:latin typeface="Bookman Old Style" pitchFamily="18" charset="0"/>
            </a:endParaRPr>
          </a:p>
          <a:p>
            <a:r>
              <a:rPr lang="cs-CZ" b="0" u="sng" dirty="0" smtClean="0">
                <a:latin typeface="Bookman Old Style" pitchFamily="18" charset="0"/>
              </a:rPr>
              <a:t>Sestava:</a:t>
            </a:r>
            <a:r>
              <a:rPr lang="cs-CZ" b="0" dirty="0" smtClean="0">
                <a:latin typeface="Bookman Old Style" pitchFamily="18" charset="0"/>
              </a:rPr>
              <a:t>  Holub-Kopecký, Daniluk, Ulrych, Špaček, </a:t>
            </a:r>
          </a:p>
          <a:p>
            <a:r>
              <a:rPr lang="cs-CZ" b="0" dirty="0" smtClean="0">
                <a:latin typeface="Bookman Old Style" pitchFamily="18" charset="0"/>
              </a:rPr>
              <a:t>                Ladič, </a:t>
            </a:r>
            <a:r>
              <a:rPr lang="cs-CZ" b="0" dirty="0" err="1" smtClean="0">
                <a:latin typeface="Bookman Old Style" pitchFamily="18" charset="0"/>
              </a:rPr>
              <a:t>Š.Plicka</a:t>
            </a:r>
            <a:r>
              <a:rPr lang="cs-CZ" b="0" dirty="0" smtClean="0">
                <a:latin typeface="Bookman Old Style" pitchFamily="18" charset="0"/>
              </a:rPr>
              <a:t>, Šedivý</a:t>
            </a:r>
          </a:p>
          <a:p>
            <a:r>
              <a:rPr lang="cs-CZ" b="0" u="sng" dirty="0" smtClean="0">
                <a:latin typeface="Bookman Old Style" pitchFamily="18" charset="0"/>
              </a:rPr>
              <a:t>Trenér:</a:t>
            </a:r>
            <a:r>
              <a:rPr lang="cs-CZ" b="0" dirty="0" smtClean="0">
                <a:latin typeface="Bookman Old Style" pitchFamily="18" charset="0"/>
              </a:rPr>
              <a:t> </a:t>
            </a:r>
            <a:r>
              <a:rPr lang="cs-CZ" b="0" dirty="0" err="1" smtClean="0">
                <a:latin typeface="Bookman Old Style" pitchFamily="18" charset="0"/>
              </a:rPr>
              <a:t>P.Hoznédl</a:t>
            </a:r>
            <a:r>
              <a:rPr lang="cs-CZ" b="0" dirty="0" smtClean="0">
                <a:latin typeface="Bookman Old Style" pitchFamily="18" charset="0"/>
              </a:rPr>
              <a:t>, </a:t>
            </a:r>
            <a:r>
              <a:rPr lang="cs-CZ" b="0" dirty="0" err="1" smtClean="0">
                <a:latin typeface="Bookman Old Style" pitchFamily="18" charset="0"/>
              </a:rPr>
              <a:t>J.Špaček</a:t>
            </a:r>
            <a:endParaRPr lang="cs-CZ" dirty="0" smtClean="0">
              <a:latin typeface="Bookman Old Style" pitchFamily="18" charset="0"/>
            </a:endParaRPr>
          </a:p>
        </p:txBody>
      </p:sp>
      <p:sp>
        <p:nvSpPr>
          <p:cNvPr id="11" name="TextovéPole 10"/>
          <p:cNvSpPr txBox="1"/>
          <p:nvPr/>
        </p:nvSpPr>
        <p:spPr>
          <a:xfrm>
            <a:off x="5719564" y="91108"/>
            <a:ext cx="4392488" cy="1785104"/>
          </a:xfrm>
          <a:prstGeom prst="rect">
            <a:avLst/>
          </a:prstGeom>
          <a:blipFill dpi="0" rotWithShape="1">
            <a:blip r:embed="rId4" cstate="print">
              <a:alphaModFix amt="69000"/>
            </a:blip>
            <a:srcRect/>
            <a:stretch>
              <a:fillRect/>
            </a:stretch>
          </a:blipFill>
          <a:ln w="73025">
            <a:solidFill>
              <a:srgbClr val="FFFF00"/>
            </a:solidFill>
          </a:ln>
        </p:spPr>
        <p:txBody>
          <a:bodyPr wrap="square" rtlCol="0">
            <a:spAutoFit/>
          </a:bodyPr>
          <a:lstStyle/>
          <a:p>
            <a:pPr algn="ctr"/>
            <a:r>
              <a:rPr lang="cs-CZ" sz="2200" dirty="0" smtClean="0">
                <a:solidFill>
                  <a:srgbClr val="D60093"/>
                </a:solidFill>
                <a:effectLst>
                  <a:outerShdw blurRad="38100" dist="38100" dir="2700000" algn="tl">
                    <a:srgbClr val="000000">
                      <a:alpha val="43137"/>
                    </a:srgbClr>
                  </a:outerShdw>
                </a:effectLst>
                <a:latin typeface="Arial Black" pitchFamily="34" charset="0"/>
              </a:rPr>
              <a:t>Mladší žáci v posledních 3 zápasech nebodovali a ze 7 jarních utkání zvítězili pouze jednou a to proti </a:t>
            </a:r>
            <a:r>
              <a:rPr lang="cs-CZ" sz="2200" dirty="0" smtClean="0">
                <a:solidFill>
                  <a:srgbClr val="D60093"/>
                </a:solidFill>
                <a:effectLst>
                  <a:outerShdw blurRad="38100" dist="38100" dir="2700000" algn="tl">
                    <a:srgbClr val="000000">
                      <a:alpha val="43137"/>
                    </a:srgbClr>
                  </a:outerShdw>
                </a:effectLst>
                <a:latin typeface="Bookman Old Style" pitchFamily="18" charset="0"/>
              </a:rPr>
              <a:t>poslední </a:t>
            </a:r>
            <a:r>
              <a:rPr lang="cs-CZ" sz="2200" dirty="0" smtClean="0">
                <a:solidFill>
                  <a:srgbClr val="D60093"/>
                </a:solidFill>
                <a:effectLst>
                  <a:outerShdw blurRad="38100" dist="38100" dir="2700000" algn="tl">
                    <a:srgbClr val="000000">
                      <a:alpha val="43137"/>
                    </a:srgbClr>
                  </a:outerShdw>
                </a:effectLst>
                <a:latin typeface="Arial Black" pitchFamily="34" charset="0"/>
              </a:rPr>
              <a:t>Kadani</a:t>
            </a:r>
          </a:p>
        </p:txBody>
      </p:sp>
      <p:sp>
        <p:nvSpPr>
          <p:cNvPr id="12" name="Obdélník 11"/>
          <p:cNvSpPr/>
          <p:nvPr/>
        </p:nvSpPr>
        <p:spPr>
          <a:xfrm>
            <a:off x="5575548" y="5762897"/>
            <a:ext cx="4608512" cy="1384995"/>
          </a:xfrm>
          <a:prstGeom prst="rect">
            <a:avLst/>
          </a:prstGeom>
        </p:spPr>
        <p:txBody>
          <a:bodyPr wrap="square">
            <a:spAutoFit/>
          </a:bodyPr>
          <a:lstStyle/>
          <a:p>
            <a:pPr lvl="0"/>
            <a:r>
              <a:rPr lang="cs-CZ" sz="2000" u="sng" dirty="0" smtClean="0">
                <a:ln w="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8400000" scaled="0"/>
                    <a:tileRect r="-100000" b="-100000"/>
                  </a:gradFill>
                </a:ln>
                <a:latin typeface="Times New Roman" pitchFamily="18" charset="0"/>
                <a:ea typeface="Calibri" pitchFamily="34" charset="0"/>
                <a:cs typeface="Times New Roman" pitchFamily="18" charset="0"/>
              </a:rPr>
              <a:t>FK Slavoj Žatec – SK </a:t>
            </a:r>
            <a:r>
              <a:rPr lang="cs-CZ" sz="2000" u="sng" dirty="0" err="1" smtClean="0">
                <a:ln w="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8400000" scaled="0"/>
                    <a:tileRect r="-100000" b="-100000"/>
                  </a:gradFill>
                </a:ln>
                <a:latin typeface="Times New Roman" pitchFamily="18" charset="0"/>
                <a:ea typeface="Calibri" pitchFamily="34" charset="0"/>
                <a:cs typeface="Times New Roman" pitchFamily="18" charset="0"/>
              </a:rPr>
              <a:t>Štětí</a:t>
            </a:r>
            <a:endParaRPr lang="cs-CZ" b="0" u="sng" dirty="0" smtClean="0">
              <a:ln w="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8400000" scaled="0"/>
                  <a:tileRect r="-100000" b="-100000"/>
                </a:gradFill>
              </a:ln>
              <a:latin typeface="Times New Roman" pitchFamily="18" charset="0"/>
              <a:ea typeface="Calibri" pitchFamily="34" charset="0"/>
              <a:cs typeface="Times New Roman" pitchFamily="18" charset="0"/>
            </a:endParaRPr>
          </a:p>
          <a:p>
            <a:pPr lvl="0" eaLnBrk="0" hangingPunct="0"/>
            <a:r>
              <a:rPr lang="cs-CZ" sz="2000" u="sng" dirty="0" smtClean="0">
                <a:ln w="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8400000" scaled="0"/>
                    <a:tileRect r="-100000" b="-100000"/>
                  </a:gradFill>
                </a:ln>
                <a:latin typeface="Times New Roman" pitchFamily="18" charset="0"/>
                <a:ea typeface="Calibri" pitchFamily="34" charset="0"/>
                <a:cs typeface="Times New Roman" pitchFamily="18" charset="0"/>
              </a:rPr>
              <a:t>8:0(5:0)   25.4.2015 23. kolo</a:t>
            </a:r>
          </a:p>
          <a:p>
            <a:r>
              <a:rPr lang="cs-CZ" sz="1100" b="0" dirty="0" smtClean="0">
                <a:latin typeface="Bookman Old Style" pitchFamily="18" charset="0"/>
              </a:rPr>
              <a:t>Bližší informace  o průběhu zápasu jsme od trenérů nedostali, ale vysoká porážka  o průběhu zápasu něco naznačuje.  Další  nepovedený výkon, který znamená přiblížení se  k předposlednímu místu tabulky.</a:t>
            </a:r>
          </a:p>
        </p:txBody>
      </p:sp>
      <p:pic>
        <p:nvPicPr>
          <p:cNvPr id="37889" name="Picture 1"/>
          <p:cNvPicPr>
            <a:picLocks noChangeAspect="1" noChangeArrowheads="1"/>
          </p:cNvPicPr>
          <p:nvPr/>
        </p:nvPicPr>
        <p:blipFill>
          <a:blip r:embed="rId5" cstate="print"/>
          <a:srcRect/>
          <a:stretch>
            <a:fillRect/>
          </a:stretch>
        </p:blipFill>
        <p:spPr bwMode="auto">
          <a:xfrm>
            <a:off x="9103940" y="5419701"/>
            <a:ext cx="792088" cy="79208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431532" y="163116"/>
            <a:ext cx="4608512" cy="369332"/>
          </a:xfrm>
          <a:prstGeom prst="rect">
            <a:avLst/>
          </a:prstGeom>
          <a:gradFill>
            <a:gsLst>
              <a:gs pos="0">
                <a:srgbClr val="FFEFD1"/>
              </a:gs>
              <a:gs pos="64999">
                <a:srgbClr val="F0EBD5"/>
              </a:gs>
              <a:gs pos="100000">
                <a:srgbClr val="D1C39F"/>
              </a:gs>
            </a:gsLst>
            <a:lin ang="5400000" scaled="0"/>
          </a:gradFill>
          <a:ln w="19050" cmpd="sng">
            <a:solidFill>
              <a:srgbClr val="003399"/>
            </a:solidFill>
            <a:prstDash val="sysDash"/>
          </a:ln>
        </p:spPr>
        <p:txBody>
          <a:bodyPr wrap="square" rtlCol="0">
            <a:spAutoFit/>
          </a:bodyPr>
          <a:lstStyle/>
          <a:p>
            <a:pPr algn="ctr"/>
            <a:r>
              <a:rPr lang="cs-CZ" sz="1800" u="sng" dirty="0" smtClean="0">
                <a:ln w="9525">
                  <a:solidFill>
                    <a:srgbClr val="FF00FF"/>
                  </a:solidFill>
                </a:ln>
                <a:effectLst>
                  <a:outerShdw blurRad="50800" dist="38100" dir="8100000" algn="tr" rotWithShape="0">
                    <a:schemeClr val="accent1">
                      <a:lumMod val="50000"/>
                      <a:alpha val="40000"/>
                    </a:schemeClr>
                  </a:outerShdw>
                </a:effectLst>
                <a:latin typeface="Bookman Old Style" pitchFamily="18" charset="0"/>
              </a:rPr>
              <a:t>Tabulka po 24.kole Ústecký přebor</a:t>
            </a:r>
          </a:p>
        </p:txBody>
      </p:sp>
      <p:graphicFrame>
        <p:nvGraphicFramePr>
          <p:cNvPr id="5" name="Tabulka 4"/>
          <p:cNvGraphicFramePr>
            <a:graphicFrameLocks noGrp="1"/>
          </p:cNvGraphicFramePr>
          <p:nvPr/>
        </p:nvGraphicFramePr>
        <p:xfrm>
          <a:off x="5431529" y="667172"/>
          <a:ext cx="4608513" cy="3836035"/>
        </p:xfrm>
        <a:graphic>
          <a:graphicData uri="http://schemas.openxmlformats.org/drawingml/2006/table">
            <a:tbl>
              <a:tblPr/>
              <a:tblGrid>
                <a:gridCol w="481307">
                  <a:extLst>
                    <a:ext uri="{9D8B030D-6E8A-4147-A177-3AD203B41FA5}">
                      <a16:colId xmlns:a16="http://schemas.microsoft.com/office/drawing/2014/main" val="20000"/>
                    </a:ext>
                  </a:extLst>
                </a:gridCol>
                <a:gridCol w="1467985">
                  <a:extLst>
                    <a:ext uri="{9D8B030D-6E8A-4147-A177-3AD203B41FA5}">
                      <a16:colId xmlns:a16="http://schemas.microsoft.com/office/drawing/2014/main" val="20001"/>
                    </a:ext>
                  </a:extLst>
                </a:gridCol>
                <a:gridCol w="300817">
                  <a:extLst>
                    <a:ext uri="{9D8B030D-6E8A-4147-A177-3AD203B41FA5}">
                      <a16:colId xmlns:a16="http://schemas.microsoft.com/office/drawing/2014/main" val="20002"/>
                    </a:ext>
                  </a:extLst>
                </a:gridCol>
                <a:gridCol w="300817">
                  <a:extLst>
                    <a:ext uri="{9D8B030D-6E8A-4147-A177-3AD203B41FA5}">
                      <a16:colId xmlns:a16="http://schemas.microsoft.com/office/drawing/2014/main" val="20003"/>
                    </a:ext>
                  </a:extLst>
                </a:gridCol>
                <a:gridCol w="300817">
                  <a:extLst>
                    <a:ext uri="{9D8B030D-6E8A-4147-A177-3AD203B41FA5}">
                      <a16:colId xmlns:a16="http://schemas.microsoft.com/office/drawing/2014/main" val="20004"/>
                    </a:ext>
                  </a:extLst>
                </a:gridCol>
                <a:gridCol w="300817">
                  <a:extLst>
                    <a:ext uri="{9D8B030D-6E8A-4147-A177-3AD203B41FA5}">
                      <a16:colId xmlns:a16="http://schemas.microsoft.com/office/drawing/2014/main" val="20005"/>
                    </a:ext>
                  </a:extLst>
                </a:gridCol>
                <a:gridCol w="300817">
                  <a:extLst>
                    <a:ext uri="{9D8B030D-6E8A-4147-A177-3AD203B41FA5}">
                      <a16:colId xmlns:a16="http://schemas.microsoft.com/office/drawing/2014/main" val="20006"/>
                    </a:ext>
                  </a:extLst>
                </a:gridCol>
                <a:gridCol w="577568">
                  <a:extLst>
                    <a:ext uri="{9D8B030D-6E8A-4147-A177-3AD203B41FA5}">
                      <a16:colId xmlns:a16="http://schemas.microsoft.com/office/drawing/2014/main" val="20007"/>
                    </a:ext>
                  </a:extLst>
                </a:gridCol>
                <a:gridCol w="577568">
                  <a:extLst>
                    <a:ext uri="{9D8B030D-6E8A-4147-A177-3AD203B41FA5}">
                      <a16:colId xmlns:a16="http://schemas.microsoft.com/office/drawing/2014/main" val="20008"/>
                    </a:ext>
                  </a:extLst>
                </a:gridCol>
              </a:tblGrid>
              <a:tr h="619125">
                <a:tc gridSpan="9">
                  <a:txBody>
                    <a:bodyPr/>
                    <a:lstStyle/>
                    <a:p>
                      <a:pPr algn="ctr" fontAlgn="ctr"/>
                      <a:r>
                        <a:rPr lang="cs-CZ" sz="2000" b="1" i="0" u="none" strike="noStrike" dirty="0">
                          <a:solidFill>
                            <a:srgbClr val="000000"/>
                          </a:solidFill>
                          <a:latin typeface="Arial"/>
                        </a:rPr>
                        <a:t>Ústecký přebor  po </a:t>
                      </a:r>
                      <a:r>
                        <a:rPr lang="cs-CZ" sz="2000" b="1" i="0" u="none" strike="noStrike" dirty="0" smtClean="0">
                          <a:solidFill>
                            <a:srgbClr val="000000"/>
                          </a:solidFill>
                          <a:latin typeface="Arial"/>
                        </a:rPr>
                        <a:t>23.hracích </a:t>
                      </a:r>
                      <a:r>
                        <a:rPr lang="cs-CZ" sz="2000" b="1" i="0" u="none" strike="noStrike" dirty="0">
                          <a:solidFill>
                            <a:srgbClr val="000000"/>
                          </a:solidFill>
                          <a:latin typeface="Arial"/>
                        </a:rPr>
                        <a:t>kolech</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33CC33"/>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02565">
                <a:tc>
                  <a:txBody>
                    <a:bodyPr/>
                    <a:lstStyle/>
                    <a:p>
                      <a:pPr algn="ctr" fontAlgn="b"/>
                      <a:r>
                        <a:rPr lang="cs-CZ" sz="1100" b="0" i="0" u="none" strike="noStrike" dirty="0">
                          <a:solidFill>
                            <a:srgbClr val="000000"/>
                          </a:solidFill>
                          <a:latin typeface="Arial" pitchFamily="34" charset="0"/>
                          <a:cs typeface="Arial" pitchFamily="34" charset="0"/>
                        </a:rPr>
                        <a:t>1.</a:t>
                      </a:r>
                    </a:p>
                  </a:txBody>
                  <a:tcPr marL="85725" marR="0" marT="0" marB="0" anchor="b">
                    <a:lnL w="190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FK Litvínov</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23</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a:solidFill>
                            <a:srgbClr val="000000"/>
                          </a:solidFill>
                          <a:latin typeface="Arial" pitchFamily="34" charset="0"/>
                          <a:cs typeface="Arial" pitchFamily="34" charset="0"/>
                        </a:rPr>
                        <a:t>17</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1</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0</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5</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55:23</a:t>
                      </a:r>
                    </a:p>
                  </a:txBody>
                  <a:tcPr marL="0"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53</a:t>
                      </a:r>
                    </a:p>
                  </a:txBody>
                  <a:tcPr marL="85725" marR="0" marT="0" marB="0" anchor="b">
                    <a:lnL>
                      <a:noFill/>
                    </a:lnL>
                    <a:lnR w="19050" cap="flat" cmpd="sng" algn="ctr">
                      <a:solidFill>
                        <a:srgbClr val="000000"/>
                      </a:solidFill>
                      <a:prstDash val="solid"/>
                      <a:round/>
                      <a:headEnd type="none" w="med" len="med"/>
                      <a:tailEnd type="none" w="med" len="med"/>
                    </a:lnR>
                    <a:lnT>
                      <a:noFill/>
                    </a:lnT>
                    <a:lnB>
                      <a:noFill/>
                    </a:lnB>
                    <a:solidFill>
                      <a:srgbClr val="FFFF99"/>
                    </a:solidFill>
                  </a:tcPr>
                </a:tc>
                <a:extLst>
                  <a:ext uri="{0D108BD9-81ED-4DB2-BD59-A6C34878D82A}">
                    <a16:rowId xmlns:a16="http://schemas.microsoft.com/office/drawing/2014/main" val="10001"/>
                  </a:ext>
                </a:extLst>
              </a:tr>
              <a:tr h="42406">
                <a:tc>
                  <a:txBody>
                    <a:bodyPr/>
                    <a:lstStyle/>
                    <a:p>
                      <a:pPr algn="ctr" fontAlgn="b"/>
                      <a:r>
                        <a:rPr lang="cs-CZ" sz="1100" b="0" i="0" u="none" strike="noStrike">
                          <a:solidFill>
                            <a:srgbClr val="000000"/>
                          </a:solidFill>
                          <a:latin typeface="Arial" pitchFamily="34" charset="0"/>
                          <a:cs typeface="Arial" pitchFamily="34" charset="0"/>
                        </a:rPr>
                        <a:t>2.</a:t>
                      </a:r>
                    </a:p>
                  </a:txBody>
                  <a:tcPr marL="85725" marR="0" marT="0" marB="0" anchor="b">
                    <a:lnL w="19050" cap="flat" cmpd="sng" algn="ctr">
                      <a:solidFill>
                        <a:srgbClr val="000000"/>
                      </a:solidFill>
                      <a:prstDash val="solid"/>
                      <a:round/>
                      <a:headEnd type="none" w="med" len="med"/>
                      <a:tailEnd type="none" w="med" len="med"/>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FK Louny</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23</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15</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1</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1</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6</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50:23</a:t>
                      </a:r>
                    </a:p>
                  </a:txBody>
                  <a:tcPr marL="0"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48</a:t>
                      </a:r>
                    </a:p>
                  </a:txBody>
                  <a:tcPr marL="85725" marR="0" marT="0" marB="0" anchor="b">
                    <a:lnL>
                      <a:noFill/>
                    </a:lnL>
                    <a:lnR w="19050" cap="flat" cmpd="sng" algn="ctr">
                      <a:solidFill>
                        <a:srgbClr val="000000"/>
                      </a:solidFill>
                      <a:prstDash val="solid"/>
                      <a:round/>
                      <a:headEnd type="none" w="med" len="med"/>
                      <a:tailEnd type="none" w="med" len="med"/>
                    </a:lnR>
                    <a:lnT>
                      <a:noFill/>
                    </a:lnT>
                    <a:lnB>
                      <a:noFill/>
                    </a:lnB>
                    <a:solidFill>
                      <a:srgbClr val="FFCCFF"/>
                    </a:solidFill>
                  </a:tcPr>
                </a:tc>
                <a:extLst>
                  <a:ext uri="{0D108BD9-81ED-4DB2-BD59-A6C34878D82A}">
                    <a16:rowId xmlns:a16="http://schemas.microsoft.com/office/drawing/2014/main" val="10002"/>
                  </a:ext>
                </a:extLst>
              </a:tr>
              <a:tr h="202565">
                <a:tc>
                  <a:txBody>
                    <a:bodyPr/>
                    <a:lstStyle/>
                    <a:p>
                      <a:pPr algn="ctr" fontAlgn="b"/>
                      <a:r>
                        <a:rPr lang="cs-CZ" sz="1100" b="0" i="0" u="none" strike="noStrike" dirty="0">
                          <a:solidFill>
                            <a:srgbClr val="000000"/>
                          </a:solidFill>
                          <a:latin typeface="Arial" pitchFamily="34" charset="0"/>
                          <a:cs typeface="Arial" pitchFamily="34" charset="0"/>
                        </a:rPr>
                        <a:t>3.</a:t>
                      </a:r>
                    </a:p>
                  </a:txBody>
                  <a:tcPr marL="85725" marR="0" marT="0" marB="0" anchor="b">
                    <a:lnL w="190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cs-CZ" sz="1100" b="0" i="0" u="none" strike="noStrike" dirty="0" err="1">
                          <a:solidFill>
                            <a:srgbClr val="000000"/>
                          </a:solidFill>
                          <a:latin typeface="Arial" pitchFamily="34" charset="0"/>
                          <a:cs typeface="Arial" pitchFamily="34" charset="0"/>
                        </a:rPr>
                        <a:t>Baník</a:t>
                      </a:r>
                      <a:r>
                        <a:rPr lang="cs-CZ" sz="1100" b="0" i="0" u="none" strike="noStrike" dirty="0">
                          <a:solidFill>
                            <a:srgbClr val="000000"/>
                          </a:solidFill>
                          <a:latin typeface="Arial" pitchFamily="34" charset="0"/>
                          <a:cs typeface="Arial" pitchFamily="34" charset="0"/>
                        </a:rPr>
                        <a:t> </a:t>
                      </a:r>
                      <a:r>
                        <a:rPr lang="cs-CZ" sz="1100" b="0" i="0" u="none" strike="noStrike" dirty="0" err="1">
                          <a:solidFill>
                            <a:srgbClr val="000000"/>
                          </a:solidFill>
                          <a:latin typeface="Arial" pitchFamily="34" charset="0"/>
                          <a:cs typeface="Arial" pitchFamily="34" charset="0"/>
                        </a:rPr>
                        <a:t>Modlany</a:t>
                      </a:r>
                      <a:endParaRPr lang="cs-CZ" sz="1100" b="0" i="0" u="none" strike="noStrike" dirty="0">
                        <a:solidFill>
                          <a:srgbClr val="000000"/>
                        </a:solidFill>
                        <a:latin typeface="Arial" pitchFamily="34" charset="0"/>
                        <a:cs typeface="Arial" pitchFamily="34" charset="0"/>
                      </a:endParaRP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a:solidFill>
                            <a:srgbClr val="000000"/>
                          </a:solidFill>
                          <a:latin typeface="Arial" pitchFamily="34" charset="0"/>
                          <a:cs typeface="Arial" pitchFamily="34" charset="0"/>
                        </a:rPr>
                        <a:t>23</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a:solidFill>
                            <a:srgbClr val="000000"/>
                          </a:solidFill>
                          <a:latin typeface="Arial" pitchFamily="34" charset="0"/>
                          <a:cs typeface="Arial" pitchFamily="34" charset="0"/>
                        </a:rPr>
                        <a:t>15</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a:solidFill>
                            <a:srgbClr val="000000"/>
                          </a:solidFill>
                          <a:latin typeface="Arial" pitchFamily="34" charset="0"/>
                          <a:cs typeface="Arial" pitchFamily="34" charset="0"/>
                        </a:rPr>
                        <a:t>1</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a:solidFill>
                            <a:srgbClr val="000000"/>
                          </a:solidFill>
                          <a:latin typeface="Arial" pitchFamily="34" charset="0"/>
                          <a:cs typeface="Arial" pitchFamily="34" charset="0"/>
                        </a:rPr>
                        <a:t>1</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a:solidFill>
                            <a:srgbClr val="000000"/>
                          </a:solidFill>
                          <a:latin typeface="Arial" pitchFamily="34" charset="0"/>
                          <a:cs typeface="Arial" pitchFamily="34" charset="0"/>
                        </a:rPr>
                        <a:t>6</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67:50</a:t>
                      </a:r>
                    </a:p>
                  </a:txBody>
                  <a:tcPr marL="0"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48</a:t>
                      </a:r>
                    </a:p>
                  </a:txBody>
                  <a:tcPr marL="85725" marR="0" marT="0" marB="0" anchor="b">
                    <a:lnL>
                      <a:noFill/>
                    </a:lnL>
                    <a:lnR w="19050" cap="flat" cmpd="sng" algn="ctr">
                      <a:solidFill>
                        <a:srgbClr val="000000"/>
                      </a:solidFill>
                      <a:prstDash val="solid"/>
                      <a:round/>
                      <a:headEnd type="none" w="med" len="med"/>
                      <a:tailEnd type="none" w="med" len="med"/>
                    </a:lnR>
                    <a:lnT>
                      <a:noFill/>
                    </a:lnT>
                    <a:lnB>
                      <a:noFill/>
                    </a:lnB>
                    <a:solidFill>
                      <a:srgbClr val="FFFF99"/>
                    </a:solidFill>
                  </a:tcPr>
                </a:tc>
                <a:extLst>
                  <a:ext uri="{0D108BD9-81ED-4DB2-BD59-A6C34878D82A}">
                    <a16:rowId xmlns:a16="http://schemas.microsoft.com/office/drawing/2014/main" val="10003"/>
                  </a:ext>
                </a:extLst>
              </a:tr>
              <a:tr h="202565">
                <a:tc>
                  <a:txBody>
                    <a:bodyPr/>
                    <a:lstStyle/>
                    <a:p>
                      <a:pPr algn="ctr" fontAlgn="b"/>
                      <a:r>
                        <a:rPr lang="cs-CZ" sz="1400" b="0" i="0" u="none" strike="noStrike" dirty="0">
                          <a:solidFill>
                            <a:srgbClr val="000099"/>
                          </a:solidFill>
                          <a:latin typeface="Arial" pitchFamily="34" charset="0"/>
                          <a:cs typeface="Arial" pitchFamily="34" charset="0"/>
                        </a:rPr>
                        <a:t>4.</a:t>
                      </a:r>
                    </a:p>
                  </a:txBody>
                  <a:tcPr marL="85725" marR="0" marT="0" marB="0" anchor="b">
                    <a:lnL w="19050" cap="flat" cmpd="sng" algn="ctr">
                      <a:solidFill>
                        <a:srgbClr val="000000"/>
                      </a:solidFill>
                      <a:prstDash val="solid"/>
                      <a:round/>
                      <a:headEnd type="none" w="med" len="med"/>
                      <a:tailEnd type="none" w="med" len="med"/>
                    </a:lnL>
                    <a:lnR>
                      <a:noFill/>
                    </a:lnR>
                    <a:lnT>
                      <a:noFill/>
                    </a:lnT>
                    <a:lnB>
                      <a:noFill/>
                    </a:lnB>
                    <a:solidFill>
                      <a:srgbClr val="FFCCFF"/>
                    </a:solidFill>
                  </a:tcPr>
                </a:tc>
                <a:tc>
                  <a:txBody>
                    <a:bodyPr/>
                    <a:lstStyle/>
                    <a:p>
                      <a:pPr algn="ctr" fontAlgn="b"/>
                      <a:r>
                        <a:rPr lang="cs-CZ" sz="1400" b="0" i="0" u="none" strike="noStrike" dirty="0">
                          <a:solidFill>
                            <a:srgbClr val="000099"/>
                          </a:solidFill>
                          <a:latin typeface="Arial" pitchFamily="34" charset="0"/>
                          <a:cs typeface="Arial" pitchFamily="34" charset="0"/>
                        </a:rPr>
                        <a:t>SK </a:t>
                      </a:r>
                      <a:r>
                        <a:rPr lang="cs-CZ" sz="1400" b="0" i="0" u="none" strike="noStrike" dirty="0" err="1">
                          <a:solidFill>
                            <a:srgbClr val="000099"/>
                          </a:solidFill>
                          <a:latin typeface="Arial" pitchFamily="34" charset="0"/>
                          <a:cs typeface="Arial" pitchFamily="34" charset="0"/>
                        </a:rPr>
                        <a:t>Štětí</a:t>
                      </a:r>
                      <a:r>
                        <a:rPr lang="cs-CZ" sz="1400" b="0" i="0" u="none" strike="noStrike" dirty="0">
                          <a:solidFill>
                            <a:srgbClr val="000099"/>
                          </a:solidFill>
                          <a:latin typeface="Arial" pitchFamily="34" charset="0"/>
                          <a:cs typeface="Arial" pitchFamily="34" charset="0"/>
                        </a:rPr>
                        <a:t> A</a:t>
                      </a:r>
                    </a:p>
                  </a:txBody>
                  <a:tcPr marL="85725" marR="0" marT="0" marB="0" anchor="b">
                    <a:lnL>
                      <a:noFill/>
                    </a:lnL>
                    <a:lnR>
                      <a:noFill/>
                    </a:lnR>
                    <a:lnT>
                      <a:noFill/>
                    </a:lnT>
                    <a:lnB>
                      <a:noFill/>
                    </a:lnB>
                    <a:solidFill>
                      <a:srgbClr val="FFCCFF"/>
                    </a:solidFill>
                  </a:tcPr>
                </a:tc>
                <a:tc>
                  <a:txBody>
                    <a:bodyPr/>
                    <a:lstStyle/>
                    <a:p>
                      <a:pPr algn="ctr" fontAlgn="b"/>
                      <a:r>
                        <a:rPr lang="cs-CZ" sz="1400" b="0" i="0" u="none" strike="noStrike" dirty="0">
                          <a:solidFill>
                            <a:srgbClr val="000099"/>
                          </a:solidFill>
                          <a:latin typeface="Arial" pitchFamily="34" charset="0"/>
                          <a:cs typeface="Arial" pitchFamily="34" charset="0"/>
                        </a:rPr>
                        <a:t>23</a:t>
                      </a:r>
                    </a:p>
                  </a:txBody>
                  <a:tcPr marL="85725" marR="0" marT="0" marB="0" anchor="b">
                    <a:lnL>
                      <a:noFill/>
                    </a:lnL>
                    <a:lnR>
                      <a:noFill/>
                    </a:lnR>
                    <a:lnT>
                      <a:noFill/>
                    </a:lnT>
                    <a:lnB>
                      <a:noFill/>
                    </a:lnB>
                    <a:solidFill>
                      <a:srgbClr val="FFCCFF"/>
                    </a:solidFill>
                  </a:tcPr>
                </a:tc>
                <a:tc>
                  <a:txBody>
                    <a:bodyPr/>
                    <a:lstStyle/>
                    <a:p>
                      <a:pPr algn="ctr" fontAlgn="b"/>
                      <a:r>
                        <a:rPr lang="cs-CZ" sz="1400" b="0" i="0" u="none" strike="noStrike" dirty="0">
                          <a:solidFill>
                            <a:srgbClr val="000099"/>
                          </a:solidFill>
                          <a:latin typeface="Arial" pitchFamily="34" charset="0"/>
                          <a:cs typeface="Arial" pitchFamily="34" charset="0"/>
                        </a:rPr>
                        <a:t>15</a:t>
                      </a:r>
                    </a:p>
                  </a:txBody>
                  <a:tcPr marL="85725" marR="0" marT="0" marB="0" anchor="b">
                    <a:lnL>
                      <a:noFill/>
                    </a:lnL>
                    <a:lnR>
                      <a:noFill/>
                    </a:lnR>
                    <a:lnT>
                      <a:noFill/>
                    </a:lnT>
                    <a:lnB>
                      <a:noFill/>
                    </a:lnB>
                    <a:solidFill>
                      <a:srgbClr val="FFCCFF"/>
                    </a:solidFill>
                  </a:tcPr>
                </a:tc>
                <a:tc>
                  <a:txBody>
                    <a:bodyPr/>
                    <a:lstStyle/>
                    <a:p>
                      <a:pPr algn="ctr" fontAlgn="b"/>
                      <a:r>
                        <a:rPr lang="cs-CZ" sz="1400" b="0" i="0" u="none" strike="noStrike" dirty="0">
                          <a:solidFill>
                            <a:srgbClr val="000099"/>
                          </a:solidFill>
                          <a:latin typeface="Arial" pitchFamily="34" charset="0"/>
                          <a:cs typeface="Arial" pitchFamily="34" charset="0"/>
                        </a:rPr>
                        <a:t>1</a:t>
                      </a:r>
                    </a:p>
                  </a:txBody>
                  <a:tcPr marL="85725" marR="0" marT="0" marB="0" anchor="b">
                    <a:lnL>
                      <a:noFill/>
                    </a:lnL>
                    <a:lnR>
                      <a:noFill/>
                    </a:lnR>
                    <a:lnT>
                      <a:noFill/>
                    </a:lnT>
                    <a:lnB>
                      <a:noFill/>
                    </a:lnB>
                    <a:solidFill>
                      <a:srgbClr val="FFCCFF"/>
                    </a:solidFill>
                  </a:tcPr>
                </a:tc>
                <a:tc>
                  <a:txBody>
                    <a:bodyPr/>
                    <a:lstStyle/>
                    <a:p>
                      <a:pPr algn="ctr" fontAlgn="b"/>
                      <a:r>
                        <a:rPr lang="cs-CZ" sz="1400" b="0" i="0" u="none" strike="noStrike" dirty="0">
                          <a:solidFill>
                            <a:srgbClr val="000099"/>
                          </a:solidFill>
                          <a:latin typeface="Arial" pitchFamily="34" charset="0"/>
                          <a:cs typeface="Arial" pitchFamily="34" charset="0"/>
                        </a:rPr>
                        <a:t>0</a:t>
                      </a:r>
                    </a:p>
                  </a:txBody>
                  <a:tcPr marL="85725" marR="0" marT="0" marB="0" anchor="b">
                    <a:lnL>
                      <a:noFill/>
                    </a:lnL>
                    <a:lnR>
                      <a:noFill/>
                    </a:lnR>
                    <a:lnT>
                      <a:noFill/>
                    </a:lnT>
                    <a:lnB>
                      <a:noFill/>
                    </a:lnB>
                    <a:solidFill>
                      <a:srgbClr val="FFCCFF"/>
                    </a:solidFill>
                  </a:tcPr>
                </a:tc>
                <a:tc>
                  <a:txBody>
                    <a:bodyPr/>
                    <a:lstStyle/>
                    <a:p>
                      <a:pPr algn="ctr" fontAlgn="b"/>
                      <a:r>
                        <a:rPr lang="cs-CZ" sz="1400" b="0" i="0" u="none" strike="noStrike" dirty="0">
                          <a:solidFill>
                            <a:srgbClr val="000099"/>
                          </a:solidFill>
                          <a:latin typeface="Arial" pitchFamily="34" charset="0"/>
                          <a:cs typeface="Arial" pitchFamily="34" charset="0"/>
                        </a:rPr>
                        <a:t>7</a:t>
                      </a:r>
                    </a:p>
                  </a:txBody>
                  <a:tcPr marL="85725" marR="0" marT="0" marB="0" anchor="b">
                    <a:lnL>
                      <a:noFill/>
                    </a:lnL>
                    <a:lnR>
                      <a:noFill/>
                    </a:lnR>
                    <a:lnT>
                      <a:noFill/>
                    </a:lnT>
                    <a:lnB>
                      <a:noFill/>
                    </a:lnB>
                    <a:solidFill>
                      <a:srgbClr val="FFCCFF"/>
                    </a:solidFill>
                  </a:tcPr>
                </a:tc>
                <a:tc>
                  <a:txBody>
                    <a:bodyPr/>
                    <a:lstStyle/>
                    <a:p>
                      <a:pPr algn="ctr" fontAlgn="b"/>
                      <a:r>
                        <a:rPr lang="cs-CZ" sz="1400" b="0" i="0" u="none" strike="noStrike" dirty="0">
                          <a:solidFill>
                            <a:srgbClr val="000099"/>
                          </a:solidFill>
                          <a:latin typeface="Arial" pitchFamily="34" charset="0"/>
                          <a:cs typeface="Arial" pitchFamily="34" charset="0"/>
                        </a:rPr>
                        <a:t>72:31</a:t>
                      </a:r>
                    </a:p>
                  </a:txBody>
                  <a:tcPr marL="0" marR="0" marT="0" marB="0" anchor="b">
                    <a:lnL>
                      <a:noFill/>
                    </a:lnL>
                    <a:lnR>
                      <a:noFill/>
                    </a:lnR>
                    <a:lnT>
                      <a:noFill/>
                    </a:lnT>
                    <a:lnB>
                      <a:noFill/>
                    </a:lnB>
                    <a:solidFill>
                      <a:srgbClr val="FFCCFF"/>
                    </a:solidFill>
                  </a:tcPr>
                </a:tc>
                <a:tc>
                  <a:txBody>
                    <a:bodyPr/>
                    <a:lstStyle/>
                    <a:p>
                      <a:pPr algn="ctr" fontAlgn="b"/>
                      <a:r>
                        <a:rPr lang="cs-CZ" sz="1400" b="0" i="0" u="none" strike="noStrike" dirty="0">
                          <a:solidFill>
                            <a:srgbClr val="000099"/>
                          </a:solidFill>
                          <a:latin typeface="Arial" pitchFamily="34" charset="0"/>
                          <a:cs typeface="Arial" pitchFamily="34" charset="0"/>
                        </a:rPr>
                        <a:t>47</a:t>
                      </a:r>
                    </a:p>
                  </a:txBody>
                  <a:tcPr marL="85725" marR="0" marT="0" marB="0" anchor="b">
                    <a:lnL>
                      <a:noFill/>
                    </a:lnL>
                    <a:lnR w="19050" cap="flat" cmpd="sng" algn="ctr">
                      <a:solidFill>
                        <a:srgbClr val="000000"/>
                      </a:solidFill>
                      <a:prstDash val="solid"/>
                      <a:round/>
                      <a:headEnd type="none" w="med" len="med"/>
                      <a:tailEnd type="none" w="med" len="med"/>
                    </a:lnR>
                    <a:lnT>
                      <a:noFill/>
                    </a:lnT>
                    <a:lnB>
                      <a:noFill/>
                    </a:lnB>
                    <a:solidFill>
                      <a:srgbClr val="FFCCFF"/>
                    </a:solidFill>
                  </a:tcPr>
                </a:tc>
                <a:extLst>
                  <a:ext uri="{0D108BD9-81ED-4DB2-BD59-A6C34878D82A}">
                    <a16:rowId xmlns:a16="http://schemas.microsoft.com/office/drawing/2014/main" val="10004"/>
                  </a:ext>
                </a:extLst>
              </a:tr>
              <a:tr h="202565">
                <a:tc>
                  <a:txBody>
                    <a:bodyPr/>
                    <a:lstStyle/>
                    <a:p>
                      <a:pPr algn="ctr" fontAlgn="b"/>
                      <a:r>
                        <a:rPr lang="cs-CZ" sz="1100" b="0" i="0" u="none" strike="noStrike" dirty="0">
                          <a:solidFill>
                            <a:srgbClr val="000000"/>
                          </a:solidFill>
                          <a:latin typeface="Arial" pitchFamily="34" charset="0"/>
                          <a:cs typeface="Arial" pitchFamily="34" charset="0"/>
                        </a:rPr>
                        <a:t>5.</a:t>
                      </a:r>
                    </a:p>
                  </a:txBody>
                  <a:tcPr marL="85725" marR="0" marT="0" marB="0" anchor="b">
                    <a:lnL w="190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SK </a:t>
                      </a:r>
                      <a:r>
                        <a:rPr lang="cs-CZ" sz="1100" b="0" i="0" u="none" strike="noStrike" dirty="0" smtClean="0">
                          <a:solidFill>
                            <a:srgbClr val="000000"/>
                          </a:solidFill>
                          <a:latin typeface="Arial" pitchFamily="34" charset="0"/>
                          <a:cs typeface="Arial" pitchFamily="34" charset="0"/>
                        </a:rPr>
                        <a:t> </a:t>
                      </a:r>
                      <a:r>
                        <a:rPr lang="cs-CZ" sz="1100" b="0" i="0" u="none" strike="noStrike" dirty="0" err="1">
                          <a:solidFill>
                            <a:srgbClr val="000000"/>
                          </a:solidFill>
                          <a:latin typeface="Arial" pitchFamily="34" charset="0"/>
                          <a:cs typeface="Arial" pitchFamily="34" charset="0"/>
                        </a:rPr>
                        <a:t>Vilémov</a:t>
                      </a:r>
                      <a:endParaRPr lang="cs-CZ" sz="1100" b="0" i="0" u="none" strike="noStrike" dirty="0">
                        <a:solidFill>
                          <a:srgbClr val="000000"/>
                        </a:solidFill>
                        <a:latin typeface="Arial" pitchFamily="34" charset="0"/>
                        <a:cs typeface="Arial" pitchFamily="34" charset="0"/>
                      </a:endParaRP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23</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14</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1</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0</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8</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59:35</a:t>
                      </a:r>
                    </a:p>
                  </a:txBody>
                  <a:tcPr marL="0"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44</a:t>
                      </a:r>
                    </a:p>
                  </a:txBody>
                  <a:tcPr marL="85725" marR="0" marT="0" marB="0" anchor="b">
                    <a:lnL>
                      <a:noFill/>
                    </a:lnL>
                    <a:lnR w="19050" cap="flat" cmpd="sng" algn="ctr">
                      <a:solidFill>
                        <a:srgbClr val="000000"/>
                      </a:solidFill>
                      <a:prstDash val="solid"/>
                      <a:round/>
                      <a:headEnd type="none" w="med" len="med"/>
                      <a:tailEnd type="none" w="med" len="med"/>
                    </a:lnR>
                    <a:lnT>
                      <a:noFill/>
                    </a:lnT>
                    <a:lnB>
                      <a:noFill/>
                    </a:lnB>
                    <a:solidFill>
                      <a:srgbClr val="FFFF99"/>
                    </a:solidFill>
                  </a:tcPr>
                </a:tc>
                <a:extLst>
                  <a:ext uri="{0D108BD9-81ED-4DB2-BD59-A6C34878D82A}">
                    <a16:rowId xmlns:a16="http://schemas.microsoft.com/office/drawing/2014/main" val="10005"/>
                  </a:ext>
                </a:extLst>
              </a:tr>
              <a:tr h="202565">
                <a:tc>
                  <a:txBody>
                    <a:bodyPr/>
                    <a:lstStyle/>
                    <a:p>
                      <a:pPr algn="ctr" fontAlgn="b"/>
                      <a:r>
                        <a:rPr lang="cs-CZ" sz="1100" b="0" i="0" u="none" strike="noStrike">
                          <a:solidFill>
                            <a:srgbClr val="000000"/>
                          </a:solidFill>
                          <a:latin typeface="Arial" pitchFamily="34" charset="0"/>
                          <a:cs typeface="Arial" pitchFamily="34" charset="0"/>
                        </a:rPr>
                        <a:t>6.</a:t>
                      </a:r>
                    </a:p>
                  </a:txBody>
                  <a:tcPr marL="85725" marR="0" marT="0" marB="0" anchor="b">
                    <a:lnL w="19050" cap="flat" cmpd="sng" algn="ctr">
                      <a:solidFill>
                        <a:srgbClr val="000000"/>
                      </a:solidFill>
                      <a:prstDash val="solid"/>
                      <a:round/>
                      <a:headEnd type="none" w="med" len="med"/>
                      <a:tailEnd type="none" w="med" len="med"/>
                    </a:lnL>
                    <a:lnR>
                      <a:noFill/>
                    </a:lnR>
                    <a:lnT>
                      <a:noFill/>
                    </a:lnT>
                    <a:lnB>
                      <a:noFill/>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FK </a:t>
                      </a:r>
                      <a:r>
                        <a:rPr lang="cs-CZ" sz="1100" b="0" i="0" u="none" strike="noStrike" dirty="0" smtClean="0">
                          <a:solidFill>
                            <a:srgbClr val="000000"/>
                          </a:solidFill>
                          <a:latin typeface="Arial" pitchFamily="34" charset="0"/>
                          <a:cs typeface="Arial" pitchFamily="34" charset="0"/>
                        </a:rPr>
                        <a:t> </a:t>
                      </a:r>
                      <a:r>
                        <a:rPr lang="cs-CZ" sz="1100" b="0" i="0" u="none" strike="noStrike" dirty="0" err="1">
                          <a:solidFill>
                            <a:srgbClr val="000000"/>
                          </a:solidFill>
                          <a:latin typeface="Arial" pitchFamily="34" charset="0"/>
                          <a:cs typeface="Arial" pitchFamily="34" charset="0"/>
                        </a:rPr>
                        <a:t>Neštěmice</a:t>
                      </a:r>
                      <a:endParaRPr lang="cs-CZ" sz="1100" b="0" i="0" u="none" strike="noStrike" dirty="0">
                        <a:solidFill>
                          <a:srgbClr val="000000"/>
                        </a:solidFill>
                        <a:latin typeface="Arial" pitchFamily="34" charset="0"/>
                        <a:cs typeface="Arial" pitchFamily="34" charset="0"/>
                      </a:endParaRP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23</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11</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4</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0</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8</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45:42</a:t>
                      </a:r>
                    </a:p>
                  </a:txBody>
                  <a:tcPr marL="0"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41</a:t>
                      </a:r>
                    </a:p>
                  </a:txBody>
                  <a:tcPr marL="85725" marR="0" marT="0" marB="0" anchor="b">
                    <a:lnL>
                      <a:noFill/>
                    </a:lnL>
                    <a:lnR w="19050" cap="flat" cmpd="sng" algn="ctr">
                      <a:solidFill>
                        <a:srgbClr val="000000"/>
                      </a:solidFill>
                      <a:prstDash val="solid"/>
                      <a:round/>
                      <a:headEnd type="none" w="med" len="med"/>
                      <a:tailEnd type="none" w="med" len="med"/>
                    </a:lnR>
                    <a:lnT>
                      <a:noFill/>
                    </a:lnT>
                    <a:lnB>
                      <a:noFill/>
                    </a:lnB>
                    <a:solidFill>
                      <a:srgbClr val="FFCCFF"/>
                    </a:solidFill>
                  </a:tcPr>
                </a:tc>
                <a:extLst>
                  <a:ext uri="{0D108BD9-81ED-4DB2-BD59-A6C34878D82A}">
                    <a16:rowId xmlns:a16="http://schemas.microsoft.com/office/drawing/2014/main" val="10006"/>
                  </a:ext>
                </a:extLst>
              </a:tr>
              <a:tr h="202565">
                <a:tc>
                  <a:txBody>
                    <a:bodyPr/>
                    <a:lstStyle/>
                    <a:p>
                      <a:pPr algn="ctr" fontAlgn="b"/>
                      <a:r>
                        <a:rPr lang="cs-CZ" sz="1100" b="0" i="0" u="none" strike="noStrike" dirty="0">
                          <a:solidFill>
                            <a:srgbClr val="000000"/>
                          </a:solidFill>
                          <a:latin typeface="Arial" pitchFamily="34" charset="0"/>
                          <a:cs typeface="Arial" pitchFamily="34" charset="0"/>
                        </a:rPr>
                        <a:t>7.</a:t>
                      </a:r>
                    </a:p>
                  </a:txBody>
                  <a:tcPr marL="85725" marR="0" marT="0" marB="0" anchor="b">
                    <a:lnL w="190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FK Bílina</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23</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11</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0</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3</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9</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48:33</a:t>
                      </a:r>
                    </a:p>
                  </a:txBody>
                  <a:tcPr marL="0"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36</a:t>
                      </a:r>
                    </a:p>
                  </a:txBody>
                  <a:tcPr marL="85725" marR="0" marT="0" marB="0" anchor="b">
                    <a:lnL>
                      <a:noFill/>
                    </a:lnL>
                    <a:lnR w="19050" cap="flat" cmpd="sng" algn="ctr">
                      <a:solidFill>
                        <a:srgbClr val="000000"/>
                      </a:solidFill>
                      <a:prstDash val="solid"/>
                      <a:round/>
                      <a:headEnd type="none" w="med" len="med"/>
                      <a:tailEnd type="none" w="med" len="med"/>
                    </a:lnR>
                    <a:lnT>
                      <a:noFill/>
                    </a:lnT>
                    <a:lnB>
                      <a:noFill/>
                    </a:lnB>
                    <a:solidFill>
                      <a:srgbClr val="FFFF99"/>
                    </a:solidFill>
                  </a:tcPr>
                </a:tc>
                <a:extLst>
                  <a:ext uri="{0D108BD9-81ED-4DB2-BD59-A6C34878D82A}">
                    <a16:rowId xmlns:a16="http://schemas.microsoft.com/office/drawing/2014/main" val="10007"/>
                  </a:ext>
                </a:extLst>
              </a:tr>
              <a:tr h="202565">
                <a:tc>
                  <a:txBody>
                    <a:bodyPr/>
                    <a:lstStyle/>
                    <a:p>
                      <a:pPr algn="ctr" fontAlgn="b"/>
                      <a:r>
                        <a:rPr lang="cs-CZ" sz="1100" b="0" i="0" u="none" strike="noStrike">
                          <a:solidFill>
                            <a:srgbClr val="000000"/>
                          </a:solidFill>
                          <a:latin typeface="Arial" pitchFamily="34" charset="0"/>
                          <a:cs typeface="Arial" pitchFamily="34" charset="0"/>
                        </a:rPr>
                        <a:t>8.</a:t>
                      </a:r>
                    </a:p>
                  </a:txBody>
                  <a:tcPr marL="85725" marR="0" marT="0" marB="0" anchor="b">
                    <a:lnL w="19050" cap="flat" cmpd="sng" algn="ctr">
                      <a:solidFill>
                        <a:srgbClr val="000000"/>
                      </a:solidFill>
                      <a:prstDash val="solid"/>
                      <a:round/>
                      <a:headEnd type="none" w="med" len="med"/>
                      <a:tailEnd type="none" w="med" len="med"/>
                    </a:lnL>
                    <a:lnR>
                      <a:noFill/>
                    </a:lnR>
                    <a:lnT>
                      <a:noFill/>
                    </a:lnT>
                    <a:lnB>
                      <a:noFill/>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Sokol Horní </a:t>
                      </a:r>
                      <a:r>
                        <a:rPr lang="cs-CZ" sz="1100" b="0" i="0" u="none" strike="noStrike" dirty="0" err="1">
                          <a:solidFill>
                            <a:srgbClr val="000000"/>
                          </a:solidFill>
                          <a:latin typeface="Arial" pitchFamily="34" charset="0"/>
                          <a:cs typeface="Arial" pitchFamily="34" charset="0"/>
                        </a:rPr>
                        <a:t>Jiřetín</a:t>
                      </a:r>
                      <a:endParaRPr lang="cs-CZ" sz="1100" b="0" i="0" u="none" strike="noStrike" dirty="0">
                        <a:solidFill>
                          <a:srgbClr val="000000"/>
                        </a:solidFill>
                        <a:latin typeface="Arial" pitchFamily="34" charset="0"/>
                        <a:cs typeface="Arial" pitchFamily="34" charset="0"/>
                      </a:endParaRP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22</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10</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3</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0</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9</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38:35</a:t>
                      </a:r>
                    </a:p>
                  </a:txBody>
                  <a:tcPr marL="0"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36</a:t>
                      </a:r>
                    </a:p>
                  </a:txBody>
                  <a:tcPr marL="85725" marR="0" marT="0" marB="0" anchor="b">
                    <a:lnL>
                      <a:noFill/>
                    </a:lnL>
                    <a:lnR w="19050" cap="flat" cmpd="sng" algn="ctr">
                      <a:solidFill>
                        <a:srgbClr val="000000"/>
                      </a:solidFill>
                      <a:prstDash val="solid"/>
                      <a:round/>
                      <a:headEnd type="none" w="med" len="med"/>
                      <a:tailEnd type="none" w="med" len="med"/>
                    </a:lnR>
                    <a:lnT>
                      <a:noFill/>
                    </a:lnT>
                    <a:lnB>
                      <a:noFill/>
                    </a:lnB>
                    <a:solidFill>
                      <a:srgbClr val="FFCCFF"/>
                    </a:solidFill>
                  </a:tcPr>
                </a:tc>
                <a:extLst>
                  <a:ext uri="{0D108BD9-81ED-4DB2-BD59-A6C34878D82A}">
                    <a16:rowId xmlns:a16="http://schemas.microsoft.com/office/drawing/2014/main" val="10008"/>
                  </a:ext>
                </a:extLst>
              </a:tr>
              <a:tr h="202565">
                <a:tc>
                  <a:txBody>
                    <a:bodyPr/>
                    <a:lstStyle/>
                    <a:p>
                      <a:pPr algn="ctr" fontAlgn="b"/>
                      <a:r>
                        <a:rPr lang="cs-CZ" sz="1100" b="0" i="0" u="none" strike="noStrike" dirty="0">
                          <a:solidFill>
                            <a:srgbClr val="000000"/>
                          </a:solidFill>
                          <a:latin typeface="Arial" pitchFamily="34" charset="0"/>
                          <a:cs typeface="Arial" pitchFamily="34" charset="0"/>
                        </a:rPr>
                        <a:t>9.</a:t>
                      </a:r>
                    </a:p>
                  </a:txBody>
                  <a:tcPr marL="85725" marR="0" marT="0" marB="0" anchor="b">
                    <a:lnL w="190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TJ </a:t>
                      </a:r>
                      <a:r>
                        <a:rPr lang="cs-CZ" sz="1100" b="0" i="0" u="none" strike="noStrike" dirty="0" err="1">
                          <a:solidFill>
                            <a:srgbClr val="000000"/>
                          </a:solidFill>
                          <a:latin typeface="Arial" pitchFamily="34" charset="0"/>
                          <a:cs typeface="Arial" pitchFamily="34" charset="0"/>
                        </a:rPr>
                        <a:t>Proboštov</a:t>
                      </a:r>
                      <a:endParaRPr lang="cs-CZ" sz="1100" b="0" i="0" u="none" strike="noStrike" dirty="0">
                        <a:solidFill>
                          <a:srgbClr val="000000"/>
                        </a:solidFill>
                        <a:latin typeface="Arial" pitchFamily="34" charset="0"/>
                        <a:cs typeface="Arial" pitchFamily="34" charset="0"/>
                      </a:endParaRP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23</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9</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1</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3</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10</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47:50</a:t>
                      </a:r>
                    </a:p>
                  </a:txBody>
                  <a:tcPr marL="0"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32</a:t>
                      </a:r>
                    </a:p>
                  </a:txBody>
                  <a:tcPr marL="85725" marR="0" marT="0" marB="0" anchor="b">
                    <a:lnL>
                      <a:noFill/>
                    </a:lnL>
                    <a:lnR w="19050" cap="flat" cmpd="sng" algn="ctr">
                      <a:solidFill>
                        <a:srgbClr val="000000"/>
                      </a:solidFill>
                      <a:prstDash val="solid"/>
                      <a:round/>
                      <a:headEnd type="none" w="med" len="med"/>
                      <a:tailEnd type="none" w="med" len="med"/>
                    </a:lnR>
                    <a:lnT>
                      <a:noFill/>
                    </a:lnT>
                    <a:lnB>
                      <a:noFill/>
                    </a:lnB>
                    <a:solidFill>
                      <a:srgbClr val="FFFF99"/>
                    </a:solidFill>
                  </a:tcPr>
                </a:tc>
                <a:extLst>
                  <a:ext uri="{0D108BD9-81ED-4DB2-BD59-A6C34878D82A}">
                    <a16:rowId xmlns:a16="http://schemas.microsoft.com/office/drawing/2014/main" val="10009"/>
                  </a:ext>
                </a:extLst>
              </a:tr>
              <a:tr h="202565">
                <a:tc>
                  <a:txBody>
                    <a:bodyPr/>
                    <a:lstStyle/>
                    <a:p>
                      <a:pPr algn="ctr" fontAlgn="b"/>
                      <a:r>
                        <a:rPr lang="cs-CZ" sz="1100" b="0" i="0" u="none" strike="noStrike">
                          <a:solidFill>
                            <a:srgbClr val="000000"/>
                          </a:solidFill>
                          <a:latin typeface="Arial" pitchFamily="34" charset="0"/>
                          <a:cs typeface="Arial" pitchFamily="34" charset="0"/>
                        </a:rPr>
                        <a:t>10.</a:t>
                      </a:r>
                    </a:p>
                  </a:txBody>
                  <a:tcPr marL="85725" marR="0" marT="0" marB="0" anchor="b">
                    <a:lnL w="19050" cap="flat" cmpd="sng" algn="ctr">
                      <a:solidFill>
                        <a:srgbClr val="000000"/>
                      </a:solidFill>
                      <a:prstDash val="solid"/>
                      <a:round/>
                      <a:headEnd type="none" w="med" len="med"/>
                      <a:tailEnd type="none" w="med" len="med"/>
                    </a:lnL>
                    <a:lnR>
                      <a:noFill/>
                    </a:lnR>
                    <a:lnT>
                      <a:noFill/>
                    </a:lnT>
                    <a:lnB>
                      <a:noFill/>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FC Jiskra Modrá</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22</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9</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0</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1</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12</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41:44</a:t>
                      </a:r>
                    </a:p>
                  </a:txBody>
                  <a:tcPr marL="0" marR="0" marT="0" marB="0" anchor="b">
                    <a:lnL>
                      <a:noFill/>
                    </a:lnL>
                    <a:lnR>
                      <a:noFill/>
                    </a:lnR>
                    <a:lnT>
                      <a:noFill/>
                    </a:lnT>
                    <a:lnB>
                      <a:noFill/>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28</a:t>
                      </a:r>
                    </a:p>
                  </a:txBody>
                  <a:tcPr marL="85725" marR="0" marT="0" marB="0" anchor="b">
                    <a:lnL>
                      <a:noFill/>
                    </a:lnL>
                    <a:lnR w="19050" cap="flat" cmpd="sng" algn="ctr">
                      <a:solidFill>
                        <a:srgbClr val="000000"/>
                      </a:solidFill>
                      <a:prstDash val="solid"/>
                      <a:round/>
                      <a:headEnd type="none" w="med" len="med"/>
                      <a:tailEnd type="none" w="med" len="med"/>
                    </a:lnR>
                    <a:lnT>
                      <a:noFill/>
                    </a:lnT>
                    <a:lnB>
                      <a:noFill/>
                    </a:lnB>
                    <a:solidFill>
                      <a:srgbClr val="FFCCFF"/>
                    </a:solidFill>
                  </a:tcPr>
                </a:tc>
                <a:extLst>
                  <a:ext uri="{0D108BD9-81ED-4DB2-BD59-A6C34878D82A}">
                    <a16:rowId xmlns:a16="http://schemas.microsoft.com/office/drawing/2014/main" val="10010"/>
                  </a:ext>
                </a:extLst>
              </a:tr>
              <a:tr h="202565">
                <a:tc>
                  <a:txBody>
                    <a:bodyPr/>
                    <a:lstStyle/>
                    <a:p>
                      <a:pPr algn="ctr" fontAlgn="b"/>
                      <a:r>
                        <a:rPr lang="cs-CZ" sz="1100" b="0" i="0" u="none" strike="noStrike" dirty="0">
                          <a:solidFill>
                            <a:srgbClr val="000000"/>
                          </a:solidFill>
                          <a:latin typeface="Arial" pitchFamily="34" charset="0"/>
                          <a:cs typeface="Arial" pitchFamily="34" charset="0"/>
                        </a:rPr>
                        <a:t>11.</a:t>
                      </a:r>
                    </a:p>
                  </a:txBody>
                  <a:tcPr marL="85725" marR="0" marT="0" marB="0" anchor="b">
                    <a:lnL w="190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SK </a:t>
                      </a:r>
                      <a:r>
                        <a:rPr lang="cs-CZ" sz="1100" b="0" i="0" u="none" strike="noStrike" dirty="0" smtClean="0">
                          <a:solidFill>
                            <a:srgbClr val="000000"/>
                          </a:solidFill>
                          <a:latin typeface="Arial" pitchFamily="34" charset="0"/>
                          <a:cs typeface="Arial" pitchFamily="34" charset="0"/>
                        </a:rPr>
                        <a:t>Hrobce</a:t>
                      </a:r>
                      <a:endParaRPr lang="cs-CZ" sz="1100" b="0" i="0" u="none" strike="noStrike" dirty="0">
                        <a:solidFill>
                          <a:srgbClr val="000000"/>
                        </a:solidFill>
                        <a:latin typeface="Arial" pitchFamily="34" charset="0"/>
                        <a:cs typeface="Arial" pitchFamily="34" charset="0"/>
                      </a:endParaRP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23</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8</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0</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4</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11</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57:64</a:t>
                      </a:r>
                    </a:p>
                  </a:txBody>
                  <a:tcPr marL="0"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28</a:t>
                      </a:r>
                    </a:p>
                  </a:txBody>
                  <a:tcPr marL="85725" marR="0" marT="0" marB="0" anchor="b">
                    <a:lnL>
                      <a:noFill/>
                    </a:lnL>
                    <a:lnR w="19050" cap="flat" cmpd="sng" algn="ctr">
                      <a:solidFill>
                        <a:srgbClr val="000000"/>
                      </a:solidFill>
                      <a:prstDash val="solid"/>
                      <a:round/>
                      <a:headEnd type="none" w="med" len="med"/>
                      <a:tailEnd type="none" w="med" len="med"/>
                    </a:lnR>
                    <a:lnT>
                      <a:noFill/>
                    </a:lnT>
                    <a:lnB>
                      <a:noFill/>
                    </a:lnB>
                    <a:solidFill>
                      <a:srgbClr val="FFFF99"/>
                    </a:solidFill>
                  </a:tcPr>
                </a:tc>
                <a:extLst>
                  <a:ext uri="{0D108BD9-81ED-4DB2-BD59-A6C34878D82A}">
                    <a16:rowId xmlns:a16="http://schemas.microsoft.com/office/drawing/2014/main" val="10011"/>
                  </a:ext>
                </a:extLst>
              </a:tr>
              <a:tr h="202565">
                <a:tc>
                  <a:txBody>
                    <a:bodyPr/>
                    <a:lstStyle/>
                    <a:p>
                      <a:pPr algn="ctr" fontAlgn="b"/>
                      <a:r>
                        <a:rPr lang="cs-CZ" sz="1100" b="0" i="0" u="none" strike="noStrike">
                          <a:solidFill>
                            <a:srgbClr val="000000"/>
                          </a:solidFill>
                          <a:latin typeface="Arial" pitchFamily="34" charset="0"/>
                          <a:cs typeface="Arial" pitchFamily="34" charset="0"/>
                        </a:rPr>
                        <a:t>12.</a:t>
                      </a:r>
                    </a:p>
                  </a:txBody>
                  <a:tcPr marL="85725" marR="0" marT="0" marB="0" anchor="b">
                    <a:lnL w="19050" cap="flat" cmpd="sng" algn="ctr">
                      <a:solidFill>
                        <a:srgbClr val="000000"/>
                      </a:solidFill>
                      <a:prstDash val="solid"/>
                      <a:round/>
                      <a:headEnd type="none" w="med" len="med"/>
                      <a:tailEnd type="none" w="med" len="med"/>
                    </a:lnL>
                    <a:lnR>
                      <a:noFill/>
                    </a:lnR>
                    <a:lnT>
                      <a:noFill/>
                    </a:lnT>
                    <a:lnB>
                      <a:noFill/>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1. FC </a:t>
                      </a:r>
                      <a:r>
                        <a:rPr lang="cs-CZ" sz="1100" b="0" i="0" u="none" strike="noStrike" dirty="0" err="1">
                          <a:solidFill>
                            <a:srgbClr val="000000"/>
                          </a:solidFill>
                          <a:latin typeface="Arial" pitchFamily="34" charset="0"/>
                          <a:cs typeface="Arial" pitchFamily="34" charset="0"/>
                        </a:rPr>
                        <a:t>Spořice</a:t>
                      </a:r>
                      <a:endParaRPr lang="cs-CZ" sz="1100" b="0" i="0" u="none" strike="noStrike" dirty="0">
                        <a:solidFill>
                          <a:srgbClr val="000000"/>
                        </a:solidFill>
                        <a:latin typeface="Arial" pitchFamily="34" charset="0"/>
                        <a:cs typeface="Arial" pitchFamily="34" charset="0"/>
                      </a:endParaRP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23</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8</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0</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1</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14</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54:58</a:t>
                      </a:r>
                    </a:p>
                  </a:txBody>
                  <a:tcPr marL="0"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25</a:t>
                      </a:r>
                    </a:p>
                  </a:txBody>
                  <a:tcPr marL="85725" marR="0" marT="0" marB="0" anchor="b">
                    <a:lnL>
                      <a:noFill/>
                    </a:lnL>
                    <a:lnR w="19050" cap="flat" cmpd="sng" algn="ctr">
                      <a:solidFill>
                        <a:srgbClr val="000000"/>
                      </a:solidFill>
                      <a:prstDash val="solid"/>
                      <a:round/>
                      <a:headEnd type="none" w="med" len="med"/>
                      <a:tailEnd type="none" w="med" len="med"/>
                    </a:lnR>
                    <a:lnT>
                      <a:noFill/>
                    </a:lnT>
                    <a:lnB>
                      <a:noFill/>
                    </a:lnB>
                    <a:solidFill>
                      <a:srgbClr val="FFCCFF"/>
                    </a:solidFill>
                  </a:tcPr>
                </a:tc>
                <a:extLst>
                  <a:ext uri="{0D108BD9-81ED-4DB2-BD59-A6C34878D82A}">
                    <a16:rowId xmlns:a16="http://schemas.microsoft.com/office/drawing/2014/main" val="10012"/>
                  </a:ext>
                </a:extLst>
              </a:tr>
              <a:tr h="202565">
                <a:tc>
                  <a:txBody>
                    <a:bodyPr/>
                    <a:lstStyle/>
                    <a:p>
                      <a:pPr algn="ctr" fontAlgn="b"/>
                      <a:r>
                        <a:rPr lang="cs-CZ" sz="1100" b="0" i="0" u="none" strike="noStrike" dirty="0">
                          <a:solidFill>
                            <a:srgbClr val="000000"/>
                          </a:solidFill>
                          <a:latin typeface="Arial" pitchFamily="34" charset="0"/>
                          <a:cs typeface="Arial" pitchFamily="34" charset="0"/>
                        </a:rPr>
                        <a:t>13.</a:t>
                      </a:r>
                    </a:p>
                  </a:txBody>
                  <a:tcPr marL="85725" marR="0" marT="0" marB="0" anchor="b">
                    <a:lnL w="190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FK Junior Děčín</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23</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6</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3</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0</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14</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38:74</a:t>
                      </a:r>
                    </a:p>
                  </a:txBody>
                  <a:tcPr marL="0"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24</a:t>
                      </a:r>
                    </a:p>
                  </a:txBody>
                  <a:tcPr marL="85725" marR="0" marT="0" marB="0" anchor="b">
                    <a:lnL>
                      <a:noFill/>
                    </a:lnL>
                    <a:lnR w="19050" cap="flat" cmpd="sng" algn="ctr">
                      <a:solidFill>
                        <a:srgbClr val="000000"/>
                      </a:solidFill>
                      <a:prstDash val="solid"/>
                      <a:round/>
                      <a:headEnd type="none" w="med" len="med"/>
                      <a:tailEnd type="none" w="med" len="med"/>
                    </a:lnR>
                    <a:lnT>
                      <a:noFill/>
                    </a:lnT>
                    <a:lnB>
                      <a:noFill/>
                    </a:lnB>
                    <a:solidFill>
                      <a:srgbClr val="FFFF99"/>
                    </a:solidFill>
                  </a:tcPr>
                </a:tc>
                <a:extLst>
                  <a:ext uri="{0D108BD9-81ED-4DB2-BD59-A6C34878D82A}">
                    <a16:rowId xmlns:a16="http://schemas.microsoft.com/office/drawing/2014/main" val="10013"/>
                  </a:ext>
                </a:extLst>
              </a:tr>
              <a:tr h="202565">
                <a:tc>
                  <a:txBody>
                    <a:bodyPr/>
                    <a:lstStyle/>
                    <a:p>
                      <a:pPr algn="ctr" fontAlgn="b"/>
                      <a:r>
                        <a:rPr lang="cs-CZ" sz="1100" b="0" i="0" u="none" strike="noStrike">
                          <a:solidFill>
                            <a:srgbClr val="000000"/>
                          </a:solidFill>
                          <a:latin typeface="Arial" pitchFamily="34" charset="0"/>
                          <a:cs typeface="Arial" pitchFamily="34" charset="0"/>
                        </a:rPr>
                        <a:t>14.</a:t>
                      </a:r>
                    </a:p>
                  </a:txBody>
                  <a:tcPr marL="85725" marR="0" marT="0" marB="0" anchor="b">
                    <a:lnL w="19050" cap="flat" cmpd="sng" algn="ctr">
                      <a:solidFill>
                        <a:srgbClr val="000000"/>
                      </a:solidFill>
                      <a:prstDash val="solid"/>
                      <a:round/>
                      <a:headEnd type="none" w="med" len="med"/>
                      <a:tailEnd type="none" w="med" len="med"/>
                    </a:lnL>
                    <a:lnR>
                      <a:noFill/>
                    </a:lnR>
                    <a:lnT>
                      <a:noFill/>
                    </a:lnT>
                    <a:lnB>
                      <a:noFill/>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FK Chmel </a:t>
                      </a:r>
                      <a:r>
                        <a:rPr lang="cs-CZ" sz="1100" b="0" i="0" u="none" strike="noStrike" dirty="0" err="1">
                          <a:solidFill>
                            <a:srgbClr val="000000"/>
                          </a:solidFill>
                          <a:latin typeface="Arial" pitchFamily="34" charset="0"/>
                          <a:cs typeface="Arial" pitchFamily="34" charset="0"/>
                        </a:rPr>
                        <a:t>Blšany</a:t>
                      </a:r>
                      <a:endParaRPr lang="cs-CZ" sz="1100" b="0" i="0" u="none" strike="noStrike" dirty="0">
                        <a:solidFill>
                          <a:srgbClr val="000000"/>
                        </a:solidFill>
                        <a:latin typeface="Arial" pitchFamily="34" charset="0"/>
                        <a:cs typeface="Arial" pitchFamily="34" charset="0"/>
                      </a:endParaRP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23</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6</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2</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1</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14</a:t>
                      </a:r>
                    </a:p>
                  </a:txBody>
                  <a:tcPr marL="85725" marR="0" marT="0" marB="0" anchor="b">
                    <a:lnL>
                      <a:noFill/>
                    </a:lnL>
                    <a:lnR>
                      <a:noFill/>
                    </a:lnR>
                    <a:lnT>
                      <a:noFill/>
                    </a:lnT>
                    <a:lnB>
                      <a:noFill/>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43:80</a:t>
                      </a:r>
                    </a:p>
                  </a:txBody>
                  <a:tcPr marL="0" marR="0" marT="0" marB="0" anchor="b">
                    <a:lnL>
                      <a:noFill/>
                    </a:lnL>
                    <a:lnR>
                      <a:noFill/>
                    </a:lnR>
                    <a:lnT>
                      <a:noFill/>
                    </a:lnT>
                    <a:lnB>
                      <a:noFill/>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23</a:t>
                      </a:r>
                    </a:p>
                  </a:txBody>
                  <a:tcPr marL="85725" marR="0" marT="0" marB="0" anchor="b">
                    <a:lnL>
                      <a:noFill/>
                    </a:lnL>
                    <a:lnR w="19050" cap="flat" cmpd="sng" algn="ctr">
                      <a:solidFill>
                        <a:srgbClr val="000000"/>
                      </a:solidFill>
                      <a:prstDash val="solid"/>
                      <a:round/>
                      <a:headEnd type="none" w="med" len="med"/>
                      <a:tailEnd type="none" w="med" len="med"/>
                    </a:lnR>
                    <a:lnT>
                      <a:noFill/>
                    </a:lnT>
                    <a:lnB>
                      <a:noFill/>
                    </a:lnB>
                    <a:solidFill>
                      <a:srgbClr val="FFCCFF"/>
                    </a:solidFill>
                  </a:tcPr>
                </a:tc>
                <a:extLst>
                  <a:ext uri="{0D108BD9-81ED-4DB2-BD59-A6C34878D82A}">
                    <a16:rowId xmlns:a16="http://schemas.microsoft.com/office/drawing/2014/main" val="10014"/>
                  </a:ext>
                </a:extLst>
              </a:tr>
              <a:tr h="202565">
                <a:tc>
                  <a:txBody>
                    <a:bodyPr/>
                    <a:lstStyle/>
                    <a:p>
                      <a:pPr algn="ctr" fontAlgn="b"/>
                      <a:r>
                        <a:rPr lang="cs-CZ" sz="1100" b="0" i="0" u="none" strike="noStrike" dirty="0">
                          <a:solidFill>
                            <a:srgbClr val="000000"/>
                          </a:solidFill>
                          <a:latin typeface="Arial" pitchFamily="34" charset="0"/>
                          <a:cs typeface="Arial" pitchFamily="34" charset="0"/>
                        </a:rPr>
                        <a:t>15.</a:t>
                      </a:r>
                    </a:p>
                  </a:txBody>
                  <a:tcPr marL="85725" marR="0" marT="0" marB="0" anchor="b">
                    <a:lnL w="190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FK </a:t>
                      </a:r>
                      <a:r>
                        <a:rPr lang="cs-CZ" sz="1100" b="0" i="0" u="none" strike="noStrike" dirty="0" err="1">
                          <a:solidFill>
                            <a:srgbClr val="000000"/>
                          </a:solidFill>
                          <a:latin typeface="Arial" pitchFamily="34" charset="0"/>
                          <a:cs typeface="Arial" pitchFamily="34" charset="0"/>
                        </a:rPr>
                        <a:t>Tatran</a:t>
                      </a:r>
                      <a:r>
                        <a:rPr lang="cs-CZ" sz="1100" b="0" i="0" u="none" strike="noStrike" dirty="0">
                          <a:solidFill>
                            <a:srgbClr val="000000"/>
                          </a:solidFill>
                          <a:latin typeface="Arial" pitchFamily="34" charset="0"/>
                          <a:cs typeface="Arial" pitchFamily="34" charset="0"/>
                        </a:rPr>
                        <a:t> Kadaň o.s.</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23</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5</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1</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2</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15</a:t>
                      </a:r>
                    </a:p>
                  </a:txBody>
                  <a:tcPr marL="85725"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23:55</a:t>
                      </a:r>
                    </a:p>
                  </a:txBody>
                  <a:tcPr marL="0" marR="0" marT="0" marB="0" anchor="b">
                    <a:lnL>
                      <a:noFill/>
                    </a:lnL>
                    <a:lnR>
                      <a:noFill/>
                    </a:lnR>
                    <a:lnT>
                      <a:noFill/>
                    </a:lnT>
                    <a:lnB>
                      <a:noFill/>
                    </a:lnB>
                    <a:solidFill>
                      <a:srgbClr val="FFFF99"/>
                    </a:solidFill>
                  </a:tcPr>
                </a:tc>
                <a:tc>
                  <a:txBody>
                    <a:bodyPr/>
                    <a:lstStyle/>
                    <a:p>
                      <a:pPr algn="ctr" fontAlgn="b"/>
                      <a:r>
                        <a:rPr lang="cs-CZ" sz="1100" b="0" i="0" u="none" strike="noStrike" dirty="0">
                          <a:solidFill>
                            <a:srgbClr val="000000"/>
                          </a:solidFill>
                          <a:latin typeface="Arial" pitchFamily="34" charset="0"/>
                          <a:cs typeface="Arial" pitchFamily="34" charset="0"/>
                        </a:rPr>
                        <a:t>19</a:t>
                      </a:r>
                    </a:p>
                  </a:txBody>
                  <a:tcPr marL="85725" marR="0" marT="0" marB="0" anchor="b">
                    <a:lnL>
                      <a:noFill/>
                    </a:lnL>
                    <a:lnR w="19050" cap="flat" cmpd="sng" algn="ctr">
                      <a:solidFill>
                        <a:srgbClr val="000000"/>
                      </a:solidFill>
                      <a:prstDash val="solid"/>
                      <a:round/>
                      <a:headEnd type="none" w="med" len="med"/>
                      <a:tailEnd type="none" w="med" len="med"/>
                    </a:lnR>
                    <a:lnT>
                      <a:noFill/>
                    </a:lnT>
                    <a:lnB>
                      <a:noFill/>
                    </a:lnB>
                    <a:solidFill>
                      <a:srgbClr val="FFFF99"/>
                    </a:solidFill>
                  </a:tcPr>
                </a:tc>
                <a:extLst>
                  <a:ext uri="{0D108BD9-81ED-4DB2-BD59-A6C34878D82A}">
                    <a16:rowId xmlns:a16="http://schemas.microsoft.com/office/drawing/2014/main" val="10015"/>
                  </a:ext>
                </a:extLst>
              </a:tr>
              <a:tr h="202565">
                <a:tc>
                  <a:txBody>
                    <a:bodyPr/>
                    <a:lstStyle/>
                    <a:p>
                      <a:pPr algn="ctr" fontAlgn="b"/>
                      <a:r>
                        <a:rPr lang="cs-CZ" sz="1100" b="0" i="0" u="none" strike="noStrike">
                          <a:solidFill>
                            <a:srgbClr val="000000"/>
                          </a:solidFill>
                          <a:latin typeface="Arial" pitchFamily="34" charset="0"/>
                          <a:cs typeface="Arial" pitchFamily="34" charset="0"/>
                        </a:rPr>
                        <a:t>16.</a:t>
                      </a:r>
                    </a:p>
                  </a:txBody>
                  <a:tcPr marL="85725" marR="0" marT="0" marB="0" anchor="b">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100" b="0" i="0" u="none" strike="noStrike" dirty="0" smtClean="0">
                          <a:solidFill>
                            <a:srgbClr val="000000"/>
                          </a:solidFill>
                          <a:latin typeface="Arial" pitchFamily="34" charset="0"/>
                          <a:cs typeface="Arial" pitchFamily="34" charset="0"/>
                        </a:rPr>
                        <a:t>FK </a:t>
                      </a:r>
                      <a:r>
                        <a:rPr lang="cs-CZ" sz="1100" b="0" i="0" u="none" strike="noStrike" dirty="0">
                          <a:solidFill>
                            <a:srgbClr val="000000"/>
                          </a:solidFill>
                          <a:latin typeface="Arial" pitchFamily="34" charset="0"/>
                          <a:cs typeface="Arial" pitchFamily="34" charset="0"/>
                        </a:rPr>
                        <a:t>Rumburk</a:t>
                      </a:r>
                    </a:p>
                  </a:txBody>
                  <a:tcPr marL="85725" marR="0" marT="0" marB="0" anchor="b">
                    <a:lnL>
                      <a:noFill/>
                    </a:lnL>
                    <a:lnR>
                      <a:noFill/>
                    </a:lnR>
                    <a:lnT>
                      <a:noFill/>
                    </a:lnT>
                    <a:lnB w="190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100" b="0" i="0" u="none" strike="noStrike">
                          <a:solidFill>
                            <a:srgbClr val="000000"/>
                          </a:solidFill>
                          <a:latin typeface="Arial" pitchFamily="34" charset="0"/>
                          <a:cs typeface="Arial" pitchFamily="34" charset="0"/>
                        </a:rPr>
                        <a:t>23</a:t>
                      </a:r>
                    </a:p>
                  </a:txBody>
                  <a:tcPr marL="85725" marR="0" marT="0" marB="0" anchor="b">
                    <a:lnL>
                      <a:noFill/>
                    </a:lnL>
                    <a:lnR>
                      <a:noFill/>
                    </a:lnR>
                    <a:lnT>
                      <a:noFill/>
                    </a:lnT>
                    <a:lnB w="190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5</a:t>
                      </a:r>
                    </a:p>
                  </a:txBody>
                  <a:tcPr marL="85725" marR="0" marT="0" marB="0" anchor="b">
                    <a:lnL>
                      <a:noFill/>
                    </a:lnL>
                    <a:lnR>
                      <a:noFill/>
                    </a:lnR>
                    <a:lnT>
                      <a:noFill/>
                    </a:lnT>
                    <a:lnB w="190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0</a:t>
                      </a:r>
                    </a:p>
                  </a:txBody>
                  <a:tcPr marL="85725" marR="0" marT="0" marB="0" anchor="b">
                    <a:lnL>
                      <a:noFill/>
                    </a:lnL>
                    <a:lnR>
                      <a:noFill/>
                    </a:lnR>
                    <a:lnT>
                      <a:noFill/>
                    </a:lnT>
                    <a:lnB w="190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2</a:t>
                      </a:r>
                    </a:p>
                  </a:txBody>
                  <a:tcPr marL="85725" marR="0" marT="0" marB="0" anchor="b">
                    <a:lnL>
                      <a:noFill/>
                    </a:lnL>
                    <a:lnR>
                      <a:noFill/>
                    </a:lnR>
                    <a:lnT>
                      <a:noFill/>
                    </a:lnT>
                    <a:lnB w="190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16</a:t>
                      </a:r>
                    </a:p>
                  </a:txBody>
                  <a:tcPr marL="85725" marR="0" marT="0" marB="0" anchor="b">
                    <a:lnL>
                      <a:noFill/>
                    </a:lnL>
                    <a:lnR>
                      <a:noFill/>
                    </a:lnR>
                    <a:lnT>
                      <a:noFill/>
                    </a:lnT>
                    <a:lnB w="190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32:72</a:t>
                      </a:r>
                    </a:p>
                  </a:txBody>
                  <a:tcPr marL="0" marR="0" marT="0" marB="0" anchor="b">
                    <a:lnL>
                      <a:noFill/>
                    </a:lnL>
                    <a:lnR>
                      <a:noFill/>
                    </a:lnR>
                    <a:lnT>
                      <a:noFill/>
                    </a:lnT>
                    <a:lnB w="190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100" b="0" i="0" u="none" strike="noStrike" dirty="0">
                          <a:solidFill>
                            <a:srgbClr val="000000"/>
                          </a:solidFill>
                          <a:latin typeface="Arial" pitchFamily="34" charset="0"/>
                          <a:cs typeface="Arial" pitchFamily="34" charset="0"/>
                        </a:rPr>
                        <a:t>17</a:t>
                      </a:r>
                    </a:p>
                  </a:txBody>
                  <a:tcPr marL="85725" marR="0" marT="0" marB="0" anchor="b">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6"/>
                  </a:ext>
                </a:extLst>
              </a:tr>
            </a:tbl>
          </a:graphicData>
        </a:graphic>
      </p:graphicFrame>
      <p:sp>
        <p:nvSpPr>
          <p:cNvPr id="6" name="TextovéPole 5"/>
          <p:cNvSpPr txBox="1"/>
          <p:nvPr/>
        </p:nvSpPr>
        <p:spPr>
          <a:xfrm>
            <a:off x="5431532" y="4771628"/>
            <a:ext cx="4608512" cy="2308324"/>
          </a:xfrm>
          <a:prstGeom prst="rect">
            <a:avLst/>
          </a:prstGeom>
          <a:solidFill>
            <a:schemeClr val="bg1">
              <a:lumMod val="95000"/>
            </a:schemeClr>
          </a:solidFill>
          <a:ln w="57150" cmpd="thickThin">
            <a:solidFill>
              <a:srgbClr val="D60093"/>
            </a:solidFill>
          </a:ln>
        </p:spPr>
        <p:txBody>
          <a:bodyPr wrap="square" rtlCol="0">
            <a:spAutoFit/>
          </a:bodyPr>
          <a:lstStyle/>
          <a:p>
            <a:pPr algn="just"/>
            <a:r>
              <a:rPr lang="cs-CZ" sz="1800" dirty="0" smtClean="0">
                <a:latin typeface="Bookman Old Style" pitchFamily="18" charset="0"/>
              </a:rPr>
              <a:t>Prohra </a:t>
            </a:r>
            <a:r>
              <a:rPr lang="cs-CZ" sz="1800" dirty="0" err="1" smtClean="0">
                <a:latin typeface="Bookman Old Style" pitchFamily="18" charset="0"/>
              </a:rPr>
              <a:t>Štětí</a:t>
            </a:r>
            <a:r>
              <a:rPr lang="cs-CZ" sz="1800" dirty="0" smtClean="0">
                <a:latin typeface="Bookman Old Style" pitchFamily="18" charset="0"/>
              </a:rPr>
              <a:t> v </a:t>
            </a:r>
            <a:r>
              <a:rPr lang="cs-CZ" sz="1800" dirty="0" err="1" smtClean="0">
                <a:latin typeface="Bookman Old Style" pitchFamily="18" charset="0"/>
              </a:rPr>
              <a:t>Modlanech</a:t>
            </a:r>
            <a:r>
              <a:rPr lang="cs-CZ" sz="1800" dirty="0" smtClean="0">
                <a:latin typeface="Bookman Old Style" pitchFamily="18" charset="0"/>
              </a:rPr>
              <a:t> znamená zvýšení náskoku Litvínova  na 5 bodů. </a:t>
            </a:r>
            <a:r>
              <a:rPr lang="cs-CZ" sz="1800" dirty="0" err="1" smtClean="0">
                <a:latin typeface="Bookman Old Style" pitchFamily="18" charset="0"/>
              </a:rPr>
              <a:t>Štětí</a:t>
            </a:r>
            <a:r>
              <a:rPr lang="cs-CZ" sz="1800" dirty="0" smtClean="0">
                <a:latin typeface="Bookman Old Style" pitchFamily="18" charset="0"/>
              </a:rPr>
              <a:t> opustilo 2. příčku  a spadlo na 4.  Kadaň a Rumburk se každým dalším kolem dostává do stále složitější situace. O případné třetí sestupové místo  je však také stále dost kandidátů. </a:t>
            </a:r>
          </a:p>
        </p:txBody>
      </p:sp>
      <p:sp>
        <p:nvSpPr>
          <p:cNvPr id="7" name="Rectangle 1"/>
          <p:cNvSpPr>
            <a:spLocks noChangeArrowheads="1"/>
          </p:cNvSpPr>
          <p:nvPr/>
        </p:nvSpPr>
        <p:spPr bwMode="auto">
          <a:xfrm>
            <a:off x="246956" y="1459260"/>
            <a:ext cx="4464496" cy="477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1" i="0" u="sng" strike="noStrike" cap="none" normalizeH="0" baseline="0" dirty="0" smtClean="0">
                <a:ln>
                  <a:solidFill>
                    <a:srgbClr val="FFCC66"/>
                  </a:solidFill>
                </a:ln>
                <a:solidFill>
                  <a:srgbClr val="006600"/>
                </a:solidFill>
                <a:effectLst/>
                <a:latin typeface="Times New Roman" pitchFamily="18" charset="0"/>
                <a:ea typeface="Calibri" pitchFamily="34" charset="0"/>
                <a:cs typeface="Times New Roman" pitchFamily="18" charset="0"/>
              </a:rPr>
              <a:t>FK Slavoj Žatec – SK </a:t>
            </a:r>
            <a:r>
              <a:rPr kumimoji="0" lang="cs-CZ" sz="2000" b="1" i="0" u="sng" strike="noStrike" cap="none" normalizeH="0" baseline="0" dirty="0" err="1" smtClean="0">
                <a:ln>
                  <a:solidFill>
                    <a:srgbClr val="FFCC66"/>
                  </a:solidFill>
                </a:ln>
                <a:solidFill>
                  <a:srgbClr val="006600"/>
                </a:solidFill>
                <a:effectLst/>
                <a:latin typeface="Times New Roman" pitchFamily="18" charset="0"/>
                <a:ea typeface="Calibri" pitchFamily="34" charset="0"/>
                <a:cs typeface="Times New Roman" pitchFamily="18" charset="0"/>
              </a:rPr>
              <a:t>Štětí</a:t>
            </a:r>
            <a:endParaRPr kumimoji="0" lang="cs-CZ" sz="1200" b="0" i="0" u="none" strike="noStrike" cap="none" normalizeH="0" baseline="0" dirty="0" smtClean="0">
              <a:ln>
                <a:solidFill>
                  <a:srgbClr val="FFCC66"/>
                </a:solidFill>
              </a:ln>
              <a:solidFill>
                <a:srgbClr val="006600"/>
              </a:solidFill>
              <a:effectLst/>
              <a:latin typeface="Times New Roman" pitchFamily="18"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b="1" i="0" u="sng" strike="noStrike" cap="none" normalizeH="0" baseline="0" dirty="0" smtClean="0">
                <a:ln>
                  <a:solidFill>
                    <a:srgbClr val="FFCC66"/>
                  </a:solidFill>
                </a:ln>
                <a:solidFill>
                  <a:srgbClr val="006600"/>
                </a:solidFill>
                <a:effectLst/>
                <a:latin typeface="Times New Roman" pitchFamily="18" charset="0"/>
                <a:ea typeface="Calibri" pitchFamily="34" charset="0"/>
                <a:cs typeface="Times New Roman" pitchFamily="18" charset="0"/>
              </a:rPr>
              <a:t>13:0(5:0)   25.4.2015 23. kolo</a:t>
            </a:r>
            <a:endParaRPr kumimoji="0" lang="cs-CZ" sz="1200" b="0" i="0" u="none" strike="noStrike" cap="none" normalizeH="0" baseline="0" dirty="0" smtClean="0">
              <a:ln>
                <a:solidFill>
                  <a:srgbClr val="FFCC66"/>
                </a:solidFill>
              </a:ln>
              <a:solidFill>
                <a:srgbClr val="006600"/>
              </a:solidFill>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Bez několika hráčů základní sestavy se vydali starší žáci do města chmele a už tak složitá situace mužstva, které pravidelně vysoko prohrává, se ještě více zamotala	. Naštěstí se můžeme obrátit na žáky mladší, kteří vypomohli i v tomto případě. Mezi nepřítomnými byl i  brankář </a:t>
            </a:r>
            <a:r>
              <a:rPr kumimoji="0" lang="cs-CZ"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Pabiška</a:t>
            </a:r>
            <a:r>
              <a:rPr kumimoji="0" lang="cs-CZ"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 tak musel zaskakovat Franta </a:t>
            </a:r>
            <a:r>
              <a:rPr kumimoji="0" lang="cs-CZ"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Deák</a:t>
            </a:r>
            <a:r>
              <a:rPr kumimoji="0" lang="cs-CZ"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V úvodu utkání na něm byla znát nervozita, která postupně zmizela, a několika výbornými zákroky zabránil ještě vyššímu přídělu v naší brance. Zápas probíhal zcela podle not domácích a výkon některých našich hráčů byl podle slov trenéra Zdeňka </a:t>
            </a:r>
            <a:r>
              <a:rPr kumimoji="0" lang="cs-CZ"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Németha</a:t>
            </a:r>
            <a:r>
              <a:rPr kumimoji="0" lang="cs-CZ"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hodně mizerný. Pochvalu za bojovnost a to, že zápas pouze neodchodili, jako někteří jiní, si zaslouží Tomáš </a:t>
            </a:r>
            <a:r>
              <a:rPr kumimoji="0" lang="cs-CZ"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Dopater</a:t>
            </a:r>
            <a:r>
              <a:rPr kumimoji="0" lang="cs-CZ"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Petr Macháček, Tomáš Németh a z mladších žáků Jakub Pilař. Trenér našeho kolektivu věří, že hráči se z nepovedeného výkonu poučí a už za týden doma proti </a:t>
            </a:r>
            <a:r>
              <a:rPr kumimoji="0" lang="cs-CZ"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Ervěnicím</a:t>
            </a:r>
            <a:r>
              <a:rPr kumimoji="0" lang="cs-CZ"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podají mnohem lepší výkon.</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Calibri" pitchFamily="34" charset="0"/>
                <a:cs typeface="Arial" pitchFamily="34" charset="0"/>
              </a:rPr>
              <a:t>Sestava :</a:t>
            </a:r>
            <a:r>
              <a:rPr kumimoji="0" lang="cs-CZ"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Deák</a:t>
            </a:r>
            <a:r>
              <a:rPr kumimoji="0" lang="cs-CZ"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František, Šedivý Julius, Macháček Petr, </a:t>
            </a:r>
          </a:p>
          <a:p>
            <a:pPr marL="0" marR="0" lvl="0" indent="0" algn="just" defTabSz="914400" rtl="0" eaLnBrk="0" fontAlgn="base" latinLnBrk="0" hangingPunct="0">
              <a:lnSpc>
                <a:spcPct val="100000"/>
              </a:lnSpc>
              <a:spcBef>
                <a:spcPct val="0"/>
              </a:spcBef>
              <a:spcAft>
                <a:spcPct val="0"/>
              </a:spcAft>
              <a:buClrTx/>
              <a:buSzTx/>
              <a:buFontTx/>
              <a:buNone/>
              <a:tabLst/>
            </a:pPr>
            <a:r>
              <a:rPr lang="cs-CZ" b="0" dirty="0" smtClean="0">
                <a:latin typeface="Arial" pitchFamily="34" charset="0"/>
                <a:ea typeface="Calibri" pitchFamily="34"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Kacálek</a:t>
            </a:r>
            <a:r>
              <a:rPr kumimoji="0" lang="cs-CZ"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Josef, Březina Jiří, </a:t>
            </a:r>
            <a:r>
              <a:rPr kumimoji="0" lang="cs-CZ"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Dopater</a:t>
            </a:r>
            <a:r>
              <a:rPr kumimoji="0" lang="cs-CZ"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Tomáš, Vejražka </a:t>
            </a:r>
          </a:p>
          <a:p>
            <a:pPr marL="0" marR="0" lvl="0" indent="0" algn="just" defTabSz="914400" rtl="0" eaLnBrk="0" fontAlgn="base" latinLnBrk="0" hangingPunct="0">
              <a:lnSpc>
                <a:spcPct val="100000"/>
              </a:lnSpc>
              <a:spcBef>
                <a:spcPct val="0"/>
              </a:spcBef>
              <a:spcAft>
                <a:spcPct val="0"/>
              </a:spcAft>
              <a:buClrTx/>
              <a:buSzTx/>
              <a:buFontTx/>
              <a:buNone/>
              <a:tabLst/>
            </a:pPr>
            <a:r>
              <a:rPr lang="cs-CZ" b="0" dirty="0" smtClean="0">
                <a:latin typeface="Arial" pitchFamily="34" charset="0"/>
                <a:ea typeface="Calibri" pitchFamily="34"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Kryštov</a:t>
            </a:r>
            <a:r>
              <a:rPr kumimoji="0" lang="cs-CZ"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Možný Patrik, </a:t>
            </a:r>
            <a:r>
              <a:rPr kumimoji="0" lang="cs-CZ"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Cap</a:t>
            </a:r>
            <a:r>
              <a:rPr kumimoji="0" lang="cs-CZ"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Kamil, Pilař Jakub, </a:t>
            </a:r>
          </a:p>
          <a:p>
            <a:pPr marL="0" marR="0" lvl="0" indent="0" algn="just" defTabSz="914400" rtl="0" eaLnBrk="0" fontAlgn="base" latinLnBrk="0" hangingPunct="0">
              <a:lnSpc>
                <a:spcPct val="100000"/>
              </a:lnSpc>
              <a:spcBef>
                <a:spcPct val="0"/>
              </a:spcBef>
              <a:spcAft>
                <a:spcPct val="0"/>
              </a:spcAft>
              <a:buClrTx/>
              <a:buSzTx/>
              <a:buFontTx/>
              <a:buNone/>
              <a:tabLst/>
            </a:pPr>
            <a:r>
              <a:rPr lang="cs-CZ" b="0" dirty="0" smtClean="0">
                <a:latin typeface="Arial" pitchFamily="34" charset="0"/>
                <a:ea typeface="Calibri" pitchFamily="34"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Bartko</a:t>
            </a:r>
            <a:r>
              <a:rPr kumimoji="0" lang="cs-CZ"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Michal, Kopecký Roman, Ulrych </a:t>
            </a:r>
          </a:p>
          <a:p>
            <a:pPr marL="0" marR="0" lvl="0" indent="0" algn="just" defTabSz="914400" rtl="0" eaLnBrk="0" fontAlgn="base" latinLnBrk="0" hangingPunct="0">
              <a:lnSpc>
                <a:spcPct val="100000"/>
              </a:lnSpc>
              <a:spcBef>
                <a:spcPct val="0"/>
              </a:spcBef>
              <a:spcAft>
                <a:spcPct val="0"/>
              </a:spcAft>
              <a:buClrTx/>
              <a:buSzTx/>
              <a:buFontTx/>
              <a:buNone/>
              <a:tabLst/>
            </a:pPr>
            <a:r>
              <a:rPr lang="cs-CZ" b="0" dirty="0" smtClean="0">
                <a:latin typeface="Arial" pitchFamily="34" charset="0"/>
                <a:ea typeface="Calibri" pitchFamily="34" charset="0"/>
                <a:cs typeface="Arial" pitchFamily="34" charset="0"/>
              </a:rPr>
              <a:t>                  </a:t>
            </a:r>
            <a:r>
              <a:rPr kumimoji="0" lang="cs-CZ"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Milan, Špaček Adam</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Calibri" pitchFamily="34" charset="0"/>
                <a:cs typeface="Arial" pitchFamily="34" charset="0"/>
              </a:rPr>
              <a:t>Trenér:</a:t>
            </a:r>
            <a:r>
              <a:rPr kumimoji="0" lang="cs-CZ"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Zdeněk Németh, René Hrdlička</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Picture 2"/>
          <p:cNvPicPr>
            <a:picLocks noChangeAspect="1" noChangeArrowheads="1"/>
          </p:cNvPicPr>
          <p:nvPr/>
        </p:nvPicPr>
        <p:blipFill>
          <a:blip r:embed="rId3" cstate="print"/>
          <a:srcRect/>
          <a:stretch>
            <a:fillRect/>
          </a:stretch>
        </p:blipFill>
        <p:spPr bwMode="auto">
          <a:xfrm>
            <a:off x="2191172" y="6283796"/>
            <a:ext cx="858019" cy="792088"/>
          </a:xfrm>
          <a:prstGeom prst="rect">
            <a:avLst/>
          </a:prstGeom>
          <a:noFill/>
          <a:ln w="9525">
            <a:noFill/>
            <a:miter lim="800000"/>
            <a:headEnd/>
            <a:tailEnd/>
          </a:ln>
        </p:spPr>
      </p:pic>
      <p:sp>
        <p:nvSpPr>
          <p:cNvPr id="9" name="TextovéPole 8"/>
          <p:cNvSpPr txBox="1"/>
          <p:nvPr/>
        </p:nvSpPr>
        <p:spPr>
          <a:xfrm>
            <a:off x="174948" y="163116"/>
            <a:ext cx="4536504" cy="1200329"/>
          </a:xfrm>
          <a:prstGeom prst="rect">
            <a:avLst/>
          </a:prstGeom>
          <a:gradFill>
            <a:gsLst>
              <a:gs pos="52000">
                <a:srgbClr val="5E9EFF"/>
              </a:gs>
              <a:gs pos="39999">
                <a:srgbClr val="85C2FF"/>
              </a:gs>
              <a:gs pos="70000">
                <a:srgbClr val="C4D6EB"/>
              </a:gs>
              <a:gs pos="100000">
                <a:srgbClr val="FFEBFA"/>
              </a:gs>
            </a:gsLst>
            <a:lin ang="5400000" scaled="0"/>
          </a:gradFill>
          <a:ln w="47625">
            <a:solidFill>
              <a:srgbClr val="FF3399"/>
            </a:solidFill>
            <a:prstDash val="lgDashDot"/>
          </a:ln>
        </p:spPr>
        <p:txBody>
          <a:bodyPr wrap="square" rtlCol="0">
            <a:spAutoFit/>
          </a:bodyPr>
          <a:lstStyle/>
          <a:p>
            <a:pPr algn="ctr"/>
            <a:r>
              <a:rPr lang="cs-CZ" sz="1800" dirty="0" smtClean="0">
                <a:solidFill>
                  <a:srgbClr val="003300"/>
                </a:solidFill>
                <a:effectLst>
                  <a:outerShdw blurRad="38100" dist="38100" dir="2700000" algn="tl">
                    <a:srgbClr val="000000">
                      <a:alpha val="43137"/>
                    </a:srgbClr>
                  </a:outerShdw>
                </a:effectLst>
                <a:latin typeface="Bookman Old Style" pitchFamily="18" charset="0"/>
              </a:rPr>
              <a:t>Těžko, přetěžko skládali trenéři starších žáků dohromady 11 hráčů. Nemoci se sestavou zamíchaly a  tak museli pomoc mladší žáci</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19" name="Přímá spojovací čára 18" hidden="1"/>
          <p:cNvCxnSpPr/>
          <p:nvPr/>
        </p:nvCxnSpPr>
        <p:spPr bwMode="auto">
          <a:xfrm rot="5400000">
            <a:off x="7267575" y="487363"/>
            <a:ext cx="647700" cy="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5" name="Přímá spojovací čára 14"/>
          <p:cNvCxnSpPr/>
          <p:nvPr/>
        </p:nvCxnSpPr>
        <p:spPr bwMode="auto">
          <a:xfrm>
            <a:off x="2191172" y="1747292"/>
            <a:ext cx="914400" cy="91440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šipka 15"/>
          <p:cNvCxnSpPr/>
          <p:nvPr/>
        </p:nvCxnSpPr>
        <p:spPr bwMode="auto">
          <a:xfrm>
            <a:off x="1975148" y="6931868"/>
            <a:ext cx="194421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7" name="Rectangle 1"/>
          <p:cNvSpPr>
            <a:spLocks noChangeArrowheads="1"/>
          </p:cNvSpPr>
          <p:nvPr/>
        </p:nvSpPr>
        <p:spPr bwMode="auto">
          <a:xfrm>
            <a:off x="102940" y="1963316"/>
            <a:ext cx="468052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sng" strike="noStrike" cap="none" normalizeH="0" baseline="0" dirty="0" smtClean="0">
                <a:ln>
                  <a:solidFill>
                    <a:srgbClr val="FFCC66"/>
                  </a:solidFill>
                </a:ln>
                <a:solidFill>
                  <a:schemeClr val="tx1"/>
                </a:solidFill>
                <a:effectLst/>
                <a:latin typeface="Arial" pitchFamily="34" charset="0"/>
                <a:ea typeface="Times New Roman" pitchFamily="18" charset="0"/>
                <a:cs typeface="Arial" pitchFamily="34" charset="0"/>
              </a:rPr>
              <a:t>SK </a:t>
            </a:r>
            <a:r>
              <a:rPr kumimoji="0" lang="cs-CZ" sz="1800" b="1" i="0" u="sng" strike="noStrike" cap="none" normalizeH="0" baseline="0" dirty="0" err="1" smtClean="0">
                <a:ln>
                  <a:solidFill>
                    <a:srgbClr val="FFCC66"/>
                  </a:solidFill>
                </a:ln>
                <a:solidFill>
                  <a:schemeClr val="tx1"/>
                </a:solidFill>
                <a:effectLst/>
                <a:latin typeface="Arial" pitchFamily="34" charset="0"/>
                <a:ea typeface="Times New Roman" pitchFamily="18" charset="0"/>
                <a:cs typeface="Arial" pitchFamily="34" charset="0"/>
              </a:rPr>
              <a:t>Štětí</a:t>
            </a:r>
            <a:r>
              <a:rPr kumimoji="0" lang="cs-CZ" sz="1800" b="1" i="0" u="sng" strike="noStrike" cap="none" normalizeH="0" baseline="0" dirty="0" smtClean="0">
                <a:ln>
                  <a:solidFill>
                    <a:srgbClr val="FFCC66"/>
                  </a:solidFill>
                </a:ln>
                <a:solidFill>
                  <a:schemeClr val="tx1"/>
                </a:solidFill>
                <a:effectLst/>
                <a:latin typeface="Arial" pitchFamily="34" charset="0"/>
                <a:ea typeface="Times New Roman" pitchFamily="18" charset="0"/>
                <a:cs typeface="Arial" pitchFamily="34" charset="0"/>
              </a:rPr>
              <a:t> – SK Hrobce-Roudnice </a:t>
            </a:r>
            <a:r>
              <a:rPr kumimoji="0" lang="cs-CZ" sz="1800" b="1" i="0" u="sng" strike="noStrike" cap="none" normalizeH="0" baseline="0" dirty="0" err="1" smtClean="0">
                <a:ln>
                  <a:solidFill>
                    <a:srgbClr val="FFCC66"/>
                  </a:solidFill>
                </a:ln>
                <a:solidFill>
                  <a:schemeClr val="tx1"/>
                </a:solidFill>
                <a:effectLst/>
                <a:latin typeface="Arial" pitchFamily="34" charset="0"/>
                <a:ea typeface="Times New Roman" pitchFamily="18" charset="0"/>
                <a:cs typeface="Arial" pitchFamily="34" charset="0"/>
              </a:rPr>
              <a:t>n.L.</a:t>
            </a:r>
            <a:endParaRPr kumimoji="0" lang="cs-CZ" sz="800" b="0" i="0" u="none" strike="noStrike" cap="none" normalizeH="0" baseline="0" dirty="0" smtClean="0">
              <a:ln>
                <a:solidFill>
                  <a:srgbClr val="FFCC66"/>
                </a:solid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1" i="0" u="sng" strike="noStrike" cap="none" normalizeH="0" baseline="0" dirty="0" smtClean="0">
                <a:ln>
                  <a:solidFill>
                    <a:srgbClr val="FFCC66"/>
                  </a:solidFill>
                </a:ln>
                <a:solidFill>
                  <a:schemeClr val="tx1"/>
                </a:solidFill>
                <a:effectLst/>
                <a:latin typeface="Arial" pitchFamily="34" charset="0"/>
                <a:ea typeface="Times New Roman" pitchFamily="18" charset="0"/>
                <a:cs typeface="Arial" pitchFamily="34" charset="0"/>
              </a:rPr>
              <a:t>2:1 (2:1)   25.4.2015   22. hrací</a:t>
            </a:r>
            <a:endParaRPr kumimoji="0" lang="cs-CZ" sz="800" b="0" i="0" u="none" strike="noStrike" cap="none" normalizeH="0" baseline="0" dirty="0" smtClean="0">
              <a:ln>
                <a:solidFill>
                  <a:srgbClr val="FFCC66"/>
                </a:solid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Přijedou, nepřijedou? To byla nejčastější otázka, která byla na hřišti ve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už 5 dní před zápasem s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Hrobcemi</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slyšet nejvíce. Soupeř měl snahu utkání přeložit z důvodu velkého počtu zraněných, ale vyloučených. Zkoušel to, jak u nás, tak i na svazu, ale nakonec nikde neuspěl. Družina statečných se však do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dostavila a hlasatel nahlásil sestavu 11 hráčů. Kdo však počítal, tak zjistil, že hosté mají na hřišti pouze hráčů 10. Domácí, hned jak se začalo, tak se přesunuli na útočnou polovinu soupeře, ale že překonat jejich bránící val, nebude nic lehkého, se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přesvědčilo velmi rychle. Trestný kop Stejskala nebo průnik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Kuclera</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 pravé straně skončily ještě dříve, než někdo stačil zakončit.  Dát vedoucí branku na 1:0 se však domácím podařilo vstřelit už v 11. minutě, když nečekaný centr Stejskala mezi 2 obránce přesně zakončil bez dlouhého váhání Tichý.  Dopředu se často přesouvali i obránci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ale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polostřela</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Šmidrkala</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 rohu nebo střelecký pokus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Ransdorfa</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zpoza šestnáctky vytouženou brankou neskončily. Ve 27. minutě se ve výborné střelecké parketě objevil Tichý, ale míč zasáhl tak nešťastně, že skončil až u rohového praporku. Navýšit náskok na 2:0 se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podařilo po půlhodině hry, když z volného přímého kopu ze vzdálenosti 20 metrů přesně k tyči zamířil Stejskal. Za hlavu, se ve 40. minutě chytal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Ransdorf</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společně s diváky, když se jako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zakončovatel</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ocitl sám před brankářem Kyselou, ale branku daleko minul. O 2</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ovéPole 8"/>
          <p:cNvSpPr txBox="1"/>
          <p:nvPr/>
        </p:nvSpPr>
        <p:spPr>
          <a:xfrm>
            <a:off x="102940" y="91108"/>
            <a:ext cx="4536504" cy="1754326"/>
          </a:xfrm>
          <a:prstGeom prst="rect">
            <a:avLst/>
          </a:prstGeom>
          <a:blipFill>
            <a:blip r:embed="rId3" cstate="print"/>
            <a:stretch>
              <a:fillRect/>
            </a:stretch>
          </a:blipFill>
          <a:ln w="38100">
            <a:solidFill>
              <a:srgbClr val="FF3300"/>
            </a:solidFill>
            <a:prstDash val="sysDot"/>
          </a:ln>
        </p:spPr>
        <p:txBody>
          <a:bodyPr wrap="square" rtlCol="0">
            <a:spAutoFit/>
          </a:bodyPr>
          <a:lstStyle/>
          <a:p>
            <a:pPr algn="ctr"/>
            <a:r>
              <a:rPr lang="cs-CZ" sz="1800" dirty="0" smtClean="0">
                <a:latin typeface="Eras Bold ITC" pitchFamily="34" charset="0"/>
              </a:rPr>
              <a:t>Hodně sledované a diskutované utkání. Hosté nedali dohromady ani 11 hráčů, přesto bojovali a dosáhli na dobrý výsledek. Výkon našich hráčů byl zklamáním a radost byla pouze ze zisku bodů. </a:t>
            </a:r>
          </a:p>
        </p:txBody>
      </p:sp>
      <p:sp>
        <p:nvSpPr>
          <p:cNvPr id="10" name="TextovéPole 9"/>
          <p:cNvSpPr txBox="1"/>
          <p:nvPr/>
        </p:nvSpPr>
        <p:spPr>
          <a:xfrm>
            <a:off x="5791572" y="1675284"/>
            <a:ext cx="4320480" cy="707886"/>
          </a:xfrm>
          <a:prstGeom prst="rect">
            <a:avLst/>
          </a:prstGeom>
          <a:blipFill dpi="0" rotWithShape="1">
            <a:blip r:embed="rId4" cstate="print">
              <a:alphaModFix amt="66000"/>
            </a:blip>
            <a:srcRect/>
            <a:tile tx="0" ty="0" sx="100000" sy="100000" flip="none" algn="tl"/>
          </a:blipFill>
        </p:spPr>
        <p:txBody>
          <a:bodyPr wrap="square" rtlCol="0">
            <a:spAutoFit/>
          </a:bodyPr>
          <a:lstStyle/>
          <a:p>
            <a:pPr algn="ctr"/>
            <a:r>
              <a:rPr lang="cs-CZ" sz="2000" u="sng" dirty="0" smtClean="0">
                <a:ln w="15875">
                  <a:solidFill>
                    <a:srgbClr val="99CC00"/>
                  </a:solidFill>
                </a:ln>
                <a:latin typeface="Bookman Old Style" pitchFamily="18" charset="0"/>
              </a:rPr>
              <a:t>SK </a:t>
            </a:r>
            <a:r>
              <a:rPr lang="cs-CZ" sz="2000" u="sng" dirty="0" err="1" smtClean="0">
                <a:ln w="15875">
                  <a:solidFill>
                    <a:srgbClr val="99CC00"/>
                  </a:solidFill>
                </a:ln>
                <a:latin typeface="Bookman Old Style" pitchFamily="18" charset="0"/>
              </a:rPr>
              <a:t>Štětí</a:t>
            </a:r>
            <a:r>
              <a:rPr lang="cs-CZ" sz="2000" u="sng" dirty="0" smtClean="0">
                <a:ln w="15875">
                  <a:solidFill>
                    <a:srgbClr val="99CC00"/>
                  </a:solidFill>
                </a:ln>
                <a:latin typeface="Bookman Old Style" pitchFamily="18" charset="0"/>
              </a:rPr>
              <a:t> – VČSA </a:t>
            </a:r>
            <a:r>
              <a:rPr lang="cs-CZ" sz="2000" u="sng" dirty="0" err="1" smtClean="0">
                <a:ln w="15875">
                  <a:solidFill>
                    <a:srgbClr val="99CC00"/>
                  </a:solidFill>
                </a:ln>
                <a:latin typeface="Bookman Old Style" pitchFamily="18" charset="0"/>
              </a:rPr>
              <a:t>Ervěnice</a:t>
            </a:r>
            <a:endParaRPr lang="cs-CZ" sz="2000" u="sng" dirty="0" smtClean="0">
              <a:ln w="15875">
                <a:solidFill>
                  <a:srgbClr val="99CC00"/>
                </a:solidFill>
              </a:ln>
              <a:latin typeface="Bookman Old Style" pitchFamily="18" charset="0"/>
            </a:endParaRPr>
          </a:p>
          <a:p>
            <a:pPr algn="ctr"/>
            <a:r>
              <a:rPr lang="cs-CZ" sz="2000" u="sng" dirty="0" smtClean="0">
                <a:ln w="15875">
                  <a:solidFill>
                    <a:srgbClr val="99CC00"/>
                  </a:solidFill>
                </a:ln>
                <a:latin typeface="Bookman Old Style" pitchFamily="18" charset="0"/>
              </a:rPr>
              <a:t>0:10(0:3)  </a:t>
            </a:r>
            <a:r>
              <a:rPr lang="cs-CZ" sz="1600" u="sng" dirty="0" smtClean="0">
                <a:ln w="15875">
                  <a:solidFill>
                    <a:srgbClr val="99CC00"/>
                  </a:solidFill>
                </a:ln>
                <a:latin typeface="Bookman Old Style" pitchFamily="18" charset="0"/>
              </a:rPr>
              <a:t>  3.5.2015   24.kolo</a:t>
            </a:r>
          </a:p>
        </p:txBody>
      </p:sp>
      <p:sp>
        <p:nvSpPr>
          <p:cNvPr id="11" name="TextovéPole 10"/>
          <p:cNvSpPr txBox="1"/>
          <p:nvPr/>
        </p:nvSpPr>
        <p:spPr>
          <a:xfrm>
            <a:off x="5791572" y="163116"/>
            <a:ext cx="4248472" cy="1323439"/>
          </a:xfrm>
          <a:prstGeom prst="rect">
            <a:avLst/>
          </a:prstGeom>
          <a:blipFill>
            <a:blip r:embed="rId5" cstate="print"/>
            <a:stretch>
              <a:fillRect/>
            </a:stretch>
          </a:blipFill>
        </p:spPr>
        <p:txBody>
          <a:bodyPr wrap="square" rtlCol="0">
            <a:spAutoFit/>
          </a:bodyPr>
          <a:lstStyle/>
          <a:p>
            <a:pPr algn="ctr"/>
            <a:r>
              <a:rPr lang="cs-CZ" sz="2000" dirty="0" smtClean="0">
                <a:solidFill>
                  <a:srgbClr val="008080"/>
                </a:solidFill>
                <a:latin typeface="Bookman Old Style" pitchFamily="18" charset="0"/>
              </a:rPr>
              <a:t>První květnový víkend starším žákům branky ani body v Ústeckém přeboru nepřinesl.</a:t>
            </a:r>
          </a:p>
        </p:txBody>
      </p:sp>
      <p:sp>
        <p:nvSpPr>
          <p:cNvPr id="12" name="TextovéPole 11"/>
          <p:cNvSpPr txBox="1"/>
          <p:nvPr/>
        </p:nvSpPr>
        <p:spPr>
          <a:xfrm>
            <a:off x="5719564" y="2467372"/>
            <a:ext cx="4464496" cy="3600986"/>
          </a:xfrm>
          <a:prstGeom prst="rect">
            <a:avLst/>
          </a:prstGeom>
          <a:noFill/>
        </p:spPr>
        <p:txBody>
          <a:bodyPr wrap="square" rtlCol="0">
            <a:spAutoFit/>
          </a:bodyPr>
          <a:lstStyle/>
          <a:p>
            <a:pPr algn="just"/>
            <a:r>
              <a:rPr lang="cs-CZ" b="0" dirty="0" smtClean="0">
                <a:latin typeface="Arial" pitchFamily="34" charset="0"/>
                <a:cs typeface="Arial" pitchFamily="34" charset="0"/>
              </a:rPr>
              <a:t>Pokud  jsme aspoň chvilku před zápase doufali, že  by jsme mohli sehrát se soupeřem vyrovnaný zápas, protože  </a:t>
            </a:r>
            <a:r>
              <a:rPr lang="cs-CZ" b="0" dirty="0" err="1" smtClean="0">
                <a:latin typeface="Arial" pitchFamily="34" charset="0"/>
                <a:cs typeface="Arial" pitchFamily="34" charset="0"/>
              </a:rPr>
              <a:t>Ervěnice</a:t>
            </a:r>
            <a:r>
              <a:rPr lang="cs-CZ" b="0" dirty="0" smtClean="0">
                <a:latin typeface="Arial" pitchFamily="34" charset="0"/>
                <a:cs typeface="Arial" pitchFamily="34" charset="0"/>
              </a:rPr>
              <a:t> nepatří k těm nejlepším mužstvům Ústeckého přeboru a v týdnu s Brozany v pohárovém utkání jsme nehráli zase až tak špatně, tak po několika minutách v úvodu utkání nám růžové oči silně potemněli. Už ve 2. minutě jsme totiž prohrávali 1:0.  Několikrát jsme se dostali docela blízko k brance soupeře, ale důraz a tah na branku, kterým naopak soupeř disponoval, tam nebyl. Také jsme ještě v první čtvrthodince stačili inkasovat další 2 branky. Druhý poločas začal stejně jako ten první a to tím, že jsme šli pro míč do sítě. No jak se se blížil konec zápasu tak si rozhodčí do svých poznámek stále častěji poznamenával střelce </a:t>
            </a:r>
            <a:r>
              <a:rPr lang="cs-CZ" b="0" dirty="0" err="1" smtClean="0">
                <a:latin typeface="Arial" pitchFamily="34" charset="0"/>
                <a:cs typeface="Arial" pitchFamily="34" charset="0"/>
              </a:rPr>
              <a:t>Ervěnic</a:t>
            </a:r>
            <a:r>
              <a:rPr lang="cs-CZ" b="0" dirty="0" smtClean="0">
                <a:latin typeface="Arial" pitchFamily="34" charset="0"/>
                <a:cs typeface="Arial" pitchFamily="34" charset="0"/>
              </a:rPr>
              <a:t> a až toho posledního, v poslední minutě , který završil skóre na 10:0. </a:t>
            </a:r>
          </a:p>
          <a:p>
            <a:pPr algn="just"/>
            <a:r>
              <a:rPr lang="cs-CZ" b="0" u="sng" dirty="0" smtClean="0">
                <a:latin typeface="Arial" pitchFamily="34" charset="0"/>
                <a:cs typeface="Arial" pitchFamily="34" charset="0"/>
              </a:rPr>
              <a:t>Sestava: </a:t>
            </a:r>
            <a:r>
              <a:rPr lang="cs-CZ" b="0" dirty="0" smtClean="0">
                <a:latin typeface="Arial" pitchFamily="34" charset="0"/>
                <a:cs typeface="Arial" pitchFamily="34" charset="0"/>
              </a:rPr>
              <a:t> </a:t>
            </a:r>
            <a:r>
              <a:rPr lang="cs-CZ" b="0" dirty="0" err="1" smtClean="0">
                <a:latin typeface="Arial" pitchFamily="34" charset="0"/>
                <a:cs typeface="Arial" pitchFamily="34" charset="0"/>
              </a:rPr>
              <a:t>Pabiška</a:t>
            </a:r>
            <a:r>
              <a:rPr lang="cs-CZ" b="0" dirty="0" smtClean="0">
                <a:latin typeface="Arial" pitchFamily="34" charset="0"/>
                <a:cs typeface="Arial" pitchFamily="34" charset="0"/>
              </a:rPr>
              <a:t>-Březina, Kopecký, Macháček, </a:t>
            </a:r>
            <a:r>
              <a:rPr lang="cs-CZ" b="0" dirty="0" err="1" smtClean="0">
                <a:latin typeface="Arial" pitchFamily="34" charset="0"/>
                <a:cs typeface="Arial" pitchFamily="34" charset="0"/>
              </a:rPr>
              <a:t>Kacále</a:t>
            </a:r>
            <a:r>
              <a:rPr lang="cs-CZ" b="0" dirty="0" smtClean="0">
                <a:latin typeface="Arial" pitchFamily="34" charset="0"/>
                <a:cs typeface="Arial" pitchFamily="34" charset="0"/>
              </a:rPr>
              <a:t>, Jakub </a:t>
            </a:r>
          </a:p>
          <a:p>
            <a:pPr algn="just"/>
            <a:r>
              <a:rPr lang="cs-CZ" b="0" dirty="0" smtClean="0">
                <a:latin typeface="Arial" pitchFamily="34" charset="0"/>
                <a:cs typeface="Arial" pitchFamily="34" charset="0"/>
              </a:rPr>
              <a:t>                Pilař, Zeman, </a:t>
            </a:r>
            <a:r>
              <a:rPr lang="cs-CZ" b="0" dirty="0" err="1" smtClean="0">
                <a:latin typeface="Arial" pitchFamily="34" charset="0"/>
                <a:cs typeface="Arial" pitchFamily="34" charset="0"/>
              </a:rPr>
              <a:t>P.Možný</a:t>
            </a:r>
            <a:r>
              <a:rPr lang="cs-CZ" b="0" dirty="0" smtClean="0">
                <a:latin typeface="Arial" pitchFamily="34" charset="0"/>
                <a:cs typeface="Arial" pitchFamily="34" charset="0"/>
              </a:rPr>
              <a:t>, Vejražka, </a:t>
            </a:r>
            <a:r>
              <a:rPr lang="cs-CZ" b="0" dirty="0" err="1" smtClean="0">
                <a:latin typeface="Arial" pitchFamily="34" charset="0"/>
                <a:cs typeface="Arial" pitchFamily="34" charset="0"/>
              </a:rPr>
              <a:t>Dopater</a:t>
            </a:r>
            <a:r>
              <a:rPr lang="cs-CZ" b="0" dirty="0" smtClean="0">
                <a:latin typeface="Arial" pitchFamily="34" charset="0"/>
                <a:cs typeface="Arial" pitchFamily="34" charset="0"/>
              </a:rPr>
              <a:t>, </a:t>
            </a:r>
            <a:r>
              <a:rPr lang="cs-CZ" b="0" dirty="0" err="1" smtClean="0">
                <a:latin typeface="Arial" pitchFamily="34" charset="0"/>
                <a:cs typeface="Arial" pitchFamily="34" charset="0"/>
              </a:rPr>
              <a:t>Cap</a:t>
            </a:r>
            <a:r>
              <a:rPr lang="cs-CZ" b="0" dirty="0" smtClean="0">
                <a:latin typeface="Arial" pitchFamily="34" charset="0"/>
                <a:cs typeface="Arial" pitchFamily="34" charset="0"/>
              </a:rPr>
              <a:t>, </a:t>
            </a:r>
          </a:p>
          <a:p>
            <a:pPr algn="just"/>
            <a:r>
              <a:rPr lang="cs-CZ" b="0" dirty="0" smtClean="0">
                <a:latin typeface="Arial" pitchFamily="34" charset="0"/>
                <a:cs typeface="Arial" pitchFamily="34" charset="0"/>
              </a:rPr>
              <a:t>                Šedivý, </a:t>
            </a:r>
            <a:r>
              <a:rPr lang="cs-CZ" b="0" dirty="0" err="1" smtClean="0">
                <a:latin typeface="Arial" pitchFamily="34" charset="0"/>
                <a:cs typeface="Arial" pitchFamily="34" charset="0"/>
              </a:rPr>
              <a:t>Deák</a:t>
            </a:r>
            <a:endParaRPr lang="cs-CZ" b="0" dirty="0" smtClean="0">
              <a:latin typeface="Arial" pitchFamily="34" charset="0"/>
              <a:cs typeface="Arial" pitchFamily="34" charset="0"/>
            </a:endParaRPr>
          </a:p>
          <a:p>
            <a:pPr algn="just"/>
            <a:r>
              <a:rPr lang="cs-CZ" b="0" u="sng" dirty="0" smtClean="0">
                <a:latin typeface="Arial" pitchFamily="34" charset="0"/>
                <a:cs typeface="Arial" pitchFamily="34" charset="0"/>
              </a:rPr>
              <a:t>Trenér</a:t>
            </a:r>
            <a:r>
              <a:rPr lang="cs-CZ" b="0" dirty="0" smtClean="0">
                <a:latin typeface="Arial" pitchFamily="34" charset="0"/>
                <a:cs typeface="Arial" pitchFamily="34" charset="0"/>
              </a:rPr>
              <a:t>: </a:t>
            </a:r>
            <a:r>
              <a:rPr lang="cs-CZ" b="0" dirty="0" err="1" smtClean="0">
                <a:latin typeface="Arial" pitchFamily="34" charset="0"/>
                <a:cs typeface="Arial" pitchFamily="34" charset="0"/>
              </a:rPr>
              <a:t>Z</a:t>
            </a:r>
            <a:r>
              <a:rPr lang="cs-CZ" b="0" dirty="0" smtClean="0">
                <a:latin typeface="Arial" pitchFamily="34" charset="0"/>
                <a:cs typeface="Arial" pitchFamily="34" charset="0"/>
              </a:rPr>
              <a:t>.</a:t>
            </a:r>
            <a:r>
              <a:rPr lang="cs-CZ" b="0" dirty="0" err="1" smtClean="0">
                <a:latin typeface="Arial" pitchFamily="34" charset="0"/>
                <a:cs typeface="Arial" pitchFamily="34" charset="0"/>
              </a:rPr>
              <a:t>Némerth</a:t>
            </a:r>
            <a:r>
              <a:rPr lang="cs-CZ" b="0" dirty="0" smtClean="0">
                <a:latin typeface="Arial" pitchFamily="34" charset="0"/>
                <a:cs typeface="Arial" pitchFamily="34" charset="0"/>
              </a:rPr>
              <a:t>, René Hrdlička</a:t>
            </a:r>
          </a:p>
          <a:p>
            <a:pPr algn="just"/>
            <a:r>
              <a:rPr lang="cs-CZ" b="0" u="sng" dirty="0" smtClean="0">
                <a:latin typeface="Arial" pitchFamily="34" charset="0"/>
                <a:cs typeface="Arial" pitchFamily="34" charset="0"/>
              </a:rPr>
              <a:t>Rozhodčí:</a:t>
            </a:r>
            <a:r>
              <a:rPr lang="cs-CZ" b="0" dirty="0" smtClean="0">
                <a:latin typeface="Arial" pitchFamily="34" charset="0"/>
                <a:cs typeface="Arial" pitchFamily="34" charset="0"/>
              </a:rPr>
              <a:t> </a:t>
            </a:r>
            <a:r>
              <a:rPr lang="cs-CZ" b="0" dirty="0" err="1" smtClean="0">
                <a:latin typeface="Arial" pitchFamily="34" charset="0"/>
                <a:cs typeface="Arial" pitchFamily="34" charset="0"/>
              </a:rPr>
              <a:t>A</a:t>
            </a:r>
            <a:r>
              <a:rPr lang="cs-CZ" b="0" dirty="0" smtClean="0">
                <a:latin typeface="Arial" pitchFamily="34" charset="0"/>
                <a:cs typeface="Arial" pitchFamily="34" charset="0"/>
              </a:rPr>
              <a:t>.</a:t>
            </a:r>
            <a:r>
              <a:rPr lang="cs-CZ" b="0" dirty="0" err="1" smtClean="0">
                <a:latin typeface="Arial" pitchFamily="34" charset="0"/>
                <a:cs typeface="Arial" pitchFamily="34" charset="0"/>
              </a:rPr>
              <a:t>Andrle</a:t>
            </a:r>
            <a:endParaRPr lang="cs-CZ" b="0" dirty="0" smtClean="0">
              <a:latin typeface="Arial" pitchFamily="34" charset="0"/>
              <a:cs typeface="Arial" pitchFamily="34" charset="0"/>
            </a:endParaRPr>
          </a:p>
        </p:txBody>
      </p:sp>
      <p:pic>
        <p:nvPicPr>
          <p:cNvPr id="8232" name="Picture 40"/>
          <p:cNvPicPr>
            <a:picLocks noChangeAspect="1" noChangeArrowheads="1"/>
          </p:cNvPicPr>
          <p:nvPr/>
        </p:nvPicPr>
        <p:blipFill>
          <a:blip r:embed="rId6" cstate="print"/>
          <a:srcRect/>
          <a:stretch>
            <a:fillRect/>
          </a:stretch>
        </p:blipFill>
        <p:spPr bwMode="auto">
          <a:xfrm>
            <a:off x="8383860" y="5851748"/>
            <a:ext cx="1354460" cy="1080120"/>
          </a:xfrm>
          <a:prstGeom prst="rect">
            <a:avLst/>
          </a:prstGeom>
          <a:noFill/>
          <a:ln w="9525">
            <a:noFill/>
            <a:miter lim="800000"/>
            <a:headEnd/>
            <a:tailEnd/>
          </a:ln>
        </p:spPr>
      </p:pic>
      <p:pic>
        <p:nvPicPr>
          <p:cNvPr id="8194" name="Picture 52"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5" name="Picture 51"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6" name="Picture 50"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7" name="Picture 4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8" name="Picture 4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199" name="Picture 4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200" name="Picture 4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1" name="Picture 45"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2" name="Picture 44"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3" name="Picture 43"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4" name="Picture 42"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5" name="Picture 41"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6" name="Picture 40"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7" name="Picture 39"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8" name="Picture 38"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09" name="Picture 37"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10" name="Picture 36"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1" name="Picture 35"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2" name="Picture 34"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3" name="Picture 33"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4" name="Picture 32"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5" name="Picture 31"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6" name="Picture 30"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7" name="Picture 29"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8" name="Picture 28"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19" name="Picture 27"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20" name="Picture 26"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1" name="Picture 25"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2" name="Picture 24"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3" name="Picture 23"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4" name="Picture 22"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5" name="Picture 21"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6" name="Picture 20"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7" name="Picture 19"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8" name="Picture 18"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29" name="Picture 17"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30" name="Picture 16"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pic>
        <p:nvPicPr>
          <p:cNvPr id="8231" name="Picture 15"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8888413" y="7004050"/>
            <a:ext cx="100806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1" name="Přímá spojovací šipka 10"/>
          <p:cNvCxnSpPr/>
          <p:nvPr/>
        </p:nvCxnSpPr>
        <p:spPr bwMode="auto">
          <a:xfrm>
            <a:off x="86725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0" name="Obdélník 9"/>
          <p:cNvSpPr/>
          <p:nvPr/>
        </p:nvSpPr>
        <p:spPr>
          <a:xfrm>
            <a:off x="5503540" y="523156"/>
            <a:ext cx="4680520" cy="6647974"/>
          </a:xfrm>
          <a:prstGeom prst="rect">
            <a:avLst/>
          </a:prstGeom>
        </p:spPr>
        <p:txBody>
          <a:bodyPr wrap="square">
            <a:spAutoFit/>
          </a:bodyPr>
          <a:lstStyle/>
          <a:p>
            <a:pPr lvl="0" algn="just" eaLnBrk="0" hangingPunct="0"/>
            <a:r>
              <a:rPr lang="cs-CZ" b="0" dirty="0" smtClean="0">
                <a:latin typeface="Arial" pitchFamily="34" charset="0"/>
                <a:ea typeface="Times New Roman" pitchFamily="18" charset="0"/>
                <a:cs typeface="Arial" pitchFamily="34" charset="0"/>
              </a:rPr>
              <a:t>minuty později zase Slanička místo zpracování volil střelu z první a ochranná síť za brankou nestačila. Hosté si za celý první poločas vypracovali jen jednu šanci, která však skončila gólem. Na rychlý útok po nevydařeném rohu se obrana nestačila soustředit  a Jan Lukeš snížil na poločasových 1:2. Hned na úvod druhé půle špatně zpracoval míč Šimral, ale hráč Hrobců ve výborném střeleckém postavení míč trefil špatně.   Střelu Stejskala z brankové čáry odvracel v 56. minutě do bezpečí nejlepší dosavadní střelec Hrobců, Marek Polák. Hosté i nadále se vztyčenou hlavou odolávali tlaku domácích a čekali na příležitost vyrazit k bleskovému útoku a pokusit se srovnat na 2:2. Hra domácích postrádala bojovnost, chuť porvat se o každý míč, a když už se dostali do palebného postavení, tak dopadlo, jako hlavička </a:t>
            </a:r>
            <a:r>
              <a:rPr lang="cs-CZ" b="0" dirty="0" err="1" smtClean="0">
                <a:latin typeface="Arial" pitchFamily="34" charset="0"/>
                <a:ea typeface="Times New Roman" pitchFamily="18" charset="0"/>
                <a:cs typeface="Arial" pitchFamily="34" charset="0"/>
              </a:rPr>
              <a:t>Slaničky</a:t>
            </a:r>
            <a:r>
              <a:rPr lang="cs-CZ" b="0" dirty="0" smtClean="0">
                <a:latin typeface="Arial" pitchFamily="34" charset="0"/>
                <a:ea typeface="Times New Roman" pitchFamily="18" charset="0"/>
                <a:cs typeface="Arial" pitchFamily="34" charset="0"/>
              </a:rPr>
              <a:t> po centru střídajícího </a:t>
            </a:r>
            <a:r>
              <a:rPr lang="cs-CZ" b="0" dirty="0" err="1" smtClean="0">
                <a:latin typeface="Arial" pitchFamily="34" charset="0"/>
                <a:ea typeface="Times New Roman" pitchFamily="18" charset="0"/>
                <a:cs typeface="Arial" pitchFamily="34" charset="0"/>
              </a:rPr>
              <a:t>Poráče</a:t>
            </a:r>
            <a:r>
              <a:rPr lang="cs-CZ" b="0" dirty="0" smtClean="0">
                <a:latin typeface="Arial" pitchFamily="34" charset="0"/>
                <a:ea typeface="Times New Roman" pitchFamily="18" charset="0"/>
                <a:cs typeface="Arial" pitchFamily="34" charset="0"/>
              </a:rPr>
              <a:t>. Na hřišti to také často hodně jiskřilo a  žlutilo, o čemž by mohl něco říci Slavoj  Tichý, který se 2x octil na zemi po nevybíravých zákrocích soupeře. Poslední velkou příležitost zápasu, si vypracovali domácí. </a:t>
            </a:r>
            <a:r>
              <a:rPr lang="cs-CZ" b="0" dirty="0" err="1" smtClean="0">
                <a:latin typeface="Arial" pitchFamily="34" charset="0"/>
                <a:ea typeface="Times New Roman" pitchFamily="18" charset="0"/>
                <a:cs typeface="Arial" pitchFamily="34" charset="0"/>
              </a:rPr>
              <a:t>Ransdorf</a:t>
            </a:r>
            <a:r>
              <a:rPr lang="cs-CZ" b="0" dirty="0" smtClean="0">
                <a:latin typeface="Arial" pitchFamily="34" charset="0"/>
                <a:ea typeface="Times New Roman" pitchFamily="18" charset="0"/>
                <a:cs typeface="Arial" pitchFamily="34" charset="0"/>
              </a:rPr>
              <a:t> se do míče opřel vší silou, ale chybělo trochu více přesnosti. </a:t>
            </a:r>
            <a:r>
              <a:rPr lang="cs-CZ" b="0" dirty="0" err="1" smtClean="0">
                <a:latin typeface="Arial" pitchFamily="34" charset="0"/>
                <a:ea typeface="Times New Roman" pitchFamily="18" charset="0"/>
                <a:cs typeface="Arial" pitchFamily="34" charset="0"/>
              </a:rPr>
              <a:t>Štětí</a:t>
            </a:r>
            <a:r>
              <a:rPr lang="cs-CZ" b="0" dirty="0" smtClean="0">
                <a:latin typeface="Arial" pitchFamily="34" charset="0"/>
                <a:ea typeface="Times New Roman" pitchFamily="18" charset="0"/>
                <a:cs typeface="Arial" pitchFamily="34" charset="0"/>
              </a:rPr>
              <a:t> nakonec k hubenému a vydřenému vítězství 2:1 </a:t>
            </a:r>
            <a:r>
              <a:rPr lang="cs-CZ" b="0" dirty="0" err="1" smtClean="0">
                <a:latin typeface="Arial" pitchFamily="34" charset="0"/>
                <a:ea typeface="Times New Roman" pitchFamily="18" charset="0"/>
                <a:cs typeface="Arial" pitchFamily="34" charset="0"/>
              </a:rPr>
              <a:t>dokráčelo</a:t>
            </a:r>
            <a:r>
              <a:rPr lang="cs-CZ" b="0" dirty="0" smtClean="0">
                <a:latin typeface="Arial" pitchFamily="34" charset="0"/>
                <a:ea typeface="Times New Roman" pitchFamily="18" charset="0"/>
                <a:cs typeface="Arial" pitchFamily="34" charset="0"/>
              </a:rPr>
              <a:t>.</a:t>
            </a:r>
          </a:p>
          <a:p>
            <a:pPr algn="just" eaLnBrk="0" hangingPunct="0"/>
            <a:r>
              <a:rPr lang="cs-CZ" sz="1000" i="1" dirty="0" smtClean="0">
                <a:latin typeface="Script MT Bold" pitchFamily="66" charset="0"/>
              </a:rPr>
              <a:t>Domácí byli po utkání spokojeni snad jen se ziskem 3 bodů. Jejich výkon zůstal daleko za očekáváním, a kdo si myslel, že si vylepší skóre, tak byl zklamán. Hosté po zápase také vypadali, že nesmutní a dokázali, že když se mužstvo semkne, tak dokáže podat dobrý výkon i bez trenéra a realizačního týmu a je třeba podat uznání, že i v 10, zápas zvládli. No a co diváci. Ti moc spokojení s předvedeným fotbalem nebyli. Zápas hezký nebyl a nejen, že neviděli moc branek, na které si ve </a:t>
            </a:r>
            <a:r>
              <a:rPr lang="cs-CZ" sz="1000" i="1" dirty="0" err="1" smtClean="0">
                <a:latin typeface="Script MT Bold" pitchFamily="66" charset="0"/>
              </a:rPr>
              <a:t>Štětí</a:t>
            </a:r>
            <a:r>
              <a:rPr lang="cs-CZ" sz="1000" i="1" dirty="0" smtClean="0">
                <a:latin typeface="Script MT Bold" pitchFamily="66" charset="0"/>
              </a:rPr>
              <a:t> v poslední době zvykli, tak ani těch hezkých kombinačních akcí, které by k brankám vedly, také moc vidět nebylo.</a:t>
            </a:r>
            <a:endParaRPr lang="cs-CZ" sz="1000" b="0" i="1" dirty="0" smtClean="0">
              <a:latin typeface="Script MT Bold" pitchFamily="66" charset="0"/>
              <a:cs typeface="Arial" pitchFamily="34" charset="0"/>
            </a:endParaRPr>
          </a:p>
          <a:p>
            <a:pPr lvl="0" algn="just" eaLnBrk="0" hangingPunct="0"/>
            <a:endParaRPr lang="cs-CZ" sz="800" b="0" dirty="0" smtClean="0">
              <a:latin typeface="Arial" pitchFamily="34" charset="0"/>
              <a:cs typeface="Arial" pitchFamily="34" charset="0"/>
            </a:endParaRPr>
          </a:p>
          <a:p>
            <a:pPr lvl="0" eaLnBrk="0" hangingPunct="0"/>
            <a:r>
              <a:rPr lang="cs-CZ" b="0" u="sng" dirty="0" smtClean="0">
                <a:latin typeface="Arial" pitchFamily="34" charset="0"/>
                <a:ea typeface="Times New Roman" pitchFamily="18" charset="0"/>
                <a:cs typeface="Arial" pitchFamily="34" charset="0"/>
              </a:rPr>
              <a:t>Branky:</a:t>
            </a:r>
            <a:r>
              <a:rPr lang="cs-CZ" b="0" dirty="0" smtClean="0">
                <a:latin typeface="Arial" pitchFamily="34" charset="0"/>
                <a:ea typeface="Times New Roman" pitchFamily="18" charset="0"/>
                <a:cs typeface="Arial" pitchFamily="34" charset="0"/>
              </a:rPr>
              <a:t> Tichý 1, Stejskal 1</a:t>
            </a:r>
            <a:endParaRPr lang="cs-CZ" sz="800" b="0" dirty="0" smtClean="0">
              <a:latin typeface="Arial" pitchFamily="34" charset="0"/>
              <a:cs typeface="Arial" pitchFamily="34" charset="0"/>
            </a:endParaRPr>
          </a:p>
          <a:p>
            <a:pPr lvl="0" eaLnBrk="0" hangingPunct="0"/>
            <a:r>
              <a:rPr lang="cs-CZ" b="0" u="sng" dirty="0" smtClean="0">
                <a:latin typeface="Arial" pitchFamily="34" charset="0"/>
                <a:ea typeface="Times New Roman" pitchFamily="18" charset="0"/>
                <a:cs typeface="Arial" pitchFamily="34" charset="0"/>
              </a:rPr>
              <a:t>Sestava:</a:t>
            </a:r>
            <a:r>
              <a:rPr lang="cs-CZ" b="0" dirty="0" smtClean="0">
                <a:latin typeface="Arial" pitchFamily="34" charset="0"/>
                <a:ea typeface="Times New Roman" pitchFamily="18" charset="0"/>
                <a:cs typeface="Arial" pitchFamily="34" charset="0"/>
              </a:rPr>
              <a:t> </a:t>
            </a:r>
            <a:r>
              <a:rPr lang="cs-CZ" b="0" dirty="0" err="1" smtClean="0">
                <a:latin typeface="Arial" pitchFamily="34" charset="0"/>
                <a:ea typeface="Times New Roman" pitchFamily="18" charset="0"/>
                <a:cs typeface="Arial" pitchFamily="34" charset="0"/>
              </a:rPr>
              <a:t>Michovský</a:t>
            </a:r>
            <a:r>
              <a:rPr lang="cs-CZ" b="0" dirty="0" smtClean="0">
                <a:latin typeface="Arial" pitchFamily="34" charset="0"/>
                <a:ea typeface="Times New Roman" pitchFamily="18" charset="0"/>
                <a:cs typeface="Arial" pitchFamily="34" charset="0"/>
              </a:rPr>
              <a:t>-Tůma, Šimral, </a:t>
            </a:r>
            <a:r>
              <a:rPr lang="cs-CZ" b="0" dirty="0" err="1" smtClean="0">
                <a:latin typeface="Arial" pitchFamily="34" charset="0"/>
                <a:ea typeface="Times New Roman" pitchFamily="18" charset="0"/>
                <a:cs typeface="Arial" pitchFamily="34" charset="0"/>
              </a:rPr>
              <a:t>Šmidrkal</a:t>
            </a:r>
            <a:r>
              <a:rPr lang="cs-CZ" b="0" dirty="0" smtClean="0">
                <a:latin typeface="Arial" pitchFamily="34" charset="0"/>
                <a:ea typeface="Times New Roman" pitchFamily="18" charset="0"/>
                <a:cs typeface="Arial" pitchFamily="34" charset="0"/>
              </a:rPr>
              <a:t>, </a:t>
            </a:r>
            <a:r>
              <a:rPr lang="cs-CZ" b="0" dirty="0" err="1" smtClean="0">
                <a:latin typeface="Arial" pitchFamily="34" charset="0"/>
                <a:ea typeface="Times New Roman" pitchFamily="18" charset="0"/>
                <a:cs typeface="Arial" pitchFamily="34" charset="0"/>
              </a:rPr>
              <a:t>Ransdorf</a:t>
            </a:r>
            <a:r>
              <a:rPr lang="cs-CZ" b="0" dirty="0" smtClean="0">
                <a:latin typeface="Arial" pitchFamily="34" charset="0"/>
                <a:ea typeface="Times New Roman" pitchFamily="18" charset="0"/>
                <a:cs typeface="Arial" pitchFamily="34" charset="0"/>
              </a:rPr>
              <a:t>-</a:t>
            </a:r>
            <a:r>
              <a:rPr lang="cs-CZ" b="0" dirty="0" err="1" smtClean="0">
                <a:latin typeface="Arial" pitchFamily="34" charset="0"/>
                <a:ea typeface="Times New Roman" pitchFamily="18" charset="0"/>
                <a:cs typeface="Arial" pitchFamily="34" charset="0"/>
              </a:rPr>
              <a:t>Kucler</a:t>
            </a:r>
            <a:r>
              <a:rPr lang="cs-CZ" b="0" dirty="0" smtClean="0">
                <a:latin typeface="Arial" pitchFamily="34" charset="0"/>
                <a:ea typeface="Times New Roman" pitchFamily="18" charset="0"/>
                <a:cs typeface="Arial" pitchFamily="34" charset="0"/>
              </a:rPr>
              <a:t>, </a:t>
            </a:r>
          </a:p>
          <a:p>
            <a:pPr lvl="0" eaLnBrk="0" hangingPunct="0"/>
            <a:r>
              <a:rPr lang="cs-CZ" b="0" dirty="0" smtClean="0">
                <a:latin typeface="Arial" pitchFamily="34" charset="0"/>
                <a:ea typeface="Times New Roman" pitchFamily="18" charset="0"/>
                <a:cs typeface="Arial" pitchFamily="34" charset="0"/>
              </a:rPr>
              <a:t>                </a:t>
            </a:r>
            <a:r>
              <a:rPr lang="cs-CZ" b="0" dirty="0" err="1" smtClean="0">
                <a:latin typeface="Arial" pitchFamily="34" charset="0"/>
                <a:ea typeface="Times New Roman" pitchFamily="18" charset="0"/>
                <a:cs typeface="Arial" pitchFamily="34" charset="0"/>
              </a:rPr>
              <a:t>Malák</a:t>
            </a:r>
            <a:r>
              <a:rPr lang="cs-CZ" b="0" dirty="0" smtClean="0">
                <a:latin typeface="Arial" pitchFamily="34" charset="0"/>
                <a:ea typeface="Times New Roman" pitchFamily="18" charset="0"/>
                <a:cs typeface="Arial" pitchFamily="34" charset="0"/>
              </a:rPr>
              <a:t>(65.Poráč), Slanička, Stejskal-Tichý, </a:t>
            </a:r>
          </a:p>
          <a:p>
            <a:pPr lvl="0" eaLnBrk="0" hangingPunct="0"/>
            <a:r>
              <a:rPr lang="cs-CZ" b="0" dirty="0" smtClean="0">
                <a:latin typeface="Arial" pitchFamily="34" charset="0"/>
                <a:ea typeface="Times New Roman" pitchFamily="18" charset="0"/>
                <a:cs typeface="Arial" pitchFamily="34" charset="0"/>
              </a:rPr>
              <a:t>                 </a:t>
            </a:r>
            <a:r>
              <a:rPr lang="cs-CZ" b="0" dirty="0" err="1" smtClean="0">
                <a:latin typeface="Arial" pitchFamily="34" charset="0"/>
                <a:ea typeface="Times New Roman" pitchFamily="18" charset="0"/>
                <a:cs typeface="Arial" pitchFamily="34" charset="0"/>
              </a:rPr>
              <a:t>Belák</a:t>
            </a:r>
            <a:r>
              <a:rPr lang="cs-CZ" b="0" dirty="0" smtClean="0">
                <a:latin typeface="Arial" pitchFamily="34" charset="0"/>
                <a:ea typeface="Times New Roman" pitchFamily="18" charset="0"/>
                <a:cs typeface="Arial" pitchFamily="34" charset="0"/>
              </a:rPr>
              <a:t>(85.Blažek)</a:t>
            </a:r>
            <a:endParaRPr lang="cs-CZ" sz="800" b="0" dirty="0" smtClean="0">
              <a:latin typeface="Arial" pitchFamily="34" charset="0"/>
              <a:cs typeface="Arial" pitchFamily="34" charset="0"/>
            </a:endParaRPr>
          </a:p>
          <a:p>
            <a:pPr lvl="0" eaLnBrk="0" hangingPunct="0"/>
            <a:r>
              <a:rPr lang="cs-CZ" b="0" u="sng" dirty="0" smtClean="0">
                <a:latin typeface="Arial" pitchFamily="34" charset="0"/>
                <a:ea typeface="Times New Roman" pitchFamily="18" charset="0"/>
                <a:cs typeface="Arial" pitchFamily="34" charset="0"/>
              </a:rPr>
              <a:t>Připraveni</a:t>
            </a:r>
            <a:r>
              <a:rPr lang="cs-CZ" b="0" dirty="0" smtClean="0">
                <a:latin typeface="Arial" pitchFamily="34" charset="0"/>
                <a:ea typeface="Times New Roman" pitchFamily="18" charset="0"/>
                <a:cs typeface="Arial" pitchFamily="34" charset="0"/>
              </a:rPr>
              <a:t>: </a:t>
            </a:r>
            <a:r>
              <a:rPr lang="cs-CZ" b="0" dirty="0" err="1" smtClean="0">
                <a:latin typeface="Arial" pitchFamily="34" charset="0"/>
                <a:ea typeface="Times New Roman" pitchFamily="18" charset="0"/>
                <a:cs typeface="Arial" pitchFamily="34" charset="0"/>
              </a:rPr>
              <a:t>Koráň</a:t>
            </a:r>
            <a:r>
              <a:rPr lang="cs-CZ" b="0" dirty="0" smtClean="0">
                <a:latin typeface="Arial" pitchFamily="34" charset="0"/>
                <a:ea typeface="Times New Roman" pitchFamily="18" charset="0"/>
                <a:cs typeface="Arial" pitchFamily="34" charset="0"/>
              </a:rPr>
              <a:t>, Matuszewski, Kloub, Kotrba, Gabriel</a:t>
            </a:r>
            <a:endParaRPr lang="cs-CZ" sz="800" b="0" dirty="0" smtClean="0">
              <a:latin typeface="Arial" pitchFamily="34" charset="0"/>
              <a:cs typeface="Arial" pitchFamily="34" charset="0"/>
            </a:endParaRPr>
          </a:p>
          <a:p>
            <a:pPr lvl="0" eaLnBrk="0" hangingPunct="0"/>
            <a:r>
              <a:rPr lang="cs-CZ" b="0" u="sng" dirty="0" smtClean="0">
                <a:latin typeface="Arial" pitchFamily="34" charset="0"/>
                <a:ea typeface="Times New Roman" pitchFamily="18" charset="0"/>
                <a:cs typeface="Arial" pitchFamily="34" charset="0"/>
              </a:rPr>
              <a:t>Trenér:</a:t>
            </a:r>
            <a:r>
              <a:rPr lang="cs-CZ" b="0" dirty="0" err="1" smtClean="0">
                <a:latin typeface="Arial" pitchFamily="34" charset="0"/>
                <a:ea typeface="Times New Roman" pitchFamily="18" charset="0"/>
                <a:cs typeface="Arial" pitchFamily="34" charset="0"/>
              </a:rPr>
              <a:t>J.Vinš</a:t>
            </a:r>
            <a:r>
              <a:rPr lang="cs-CZ" b="0" dirty="0" smtClean="0">
                <a:latin typeface="Arial" pitchFamily="34" charset="0"/>
                <a:ea typeface="Times New Roman" pitchFamily="18" charset="0"/>
                <a:cs typeface="Arial" pitchFamily="34" charset="0"/>
              </a:rPr>
              <a:t>   </a:t>
            </a:r>
            <a:r>
              <a:rPr lang="cs-CZ" b="0" u="sng" dirty="0" smtClean="0">
                <a:latin typeface="Arial" pitchFamily="34" charset="0"/>
                <a:ea typeface="Times New Roman" pitchFamily="18" charset="0"/>
                <a:cs typeface="Arial" pitchFamily="34" charset="0"/>
              </a:rPr>
              <a:t>Vedoucí:</a:t>
            </a:r>
            <a:r>
              <a:rPr lang="cs-CZ" b="0" dirty="0" smtClean="0">
                <a:latin typeface="Arial" pitchFamily="34" charset="0"/>
                <a:ea typeface="Times New Roman" pitchFamily="18" charset="0"/>
                <a:cs typeface="Arial" pitchFamily="34" charset="0"/>
              </a:rPr>
              <a:t> </a:t>
            </a:r>
            <a:r>
              <a:rPr lang="cs-CZ" b="0" dirty="0" err="1" smtClean="0">
                <a:latin typeface="Arial" pitchFamily="34" charset="0"/>
                <a:ea typeface="Times New Roman" pitchFamily="18" charset="0"/>
                <a:cs typeface="Arial" pitchFamily="34" charset="0"/>
              </a:rPr>
              <a:t>V</a:t>
            </a:r>
            <a:r>
              <a:rPr lang="cs-CZ" b="0" dirty="0" smtClean="0">
                <a:latin typeface="Arial" pitchFamily="34" charset="0"/>
                <a:ea typeface="Times New Roman" pitchFamily="18" charset="0"/>
                <a:cs typeface="Arial" pitchFamily="34" charset="0"/>
              </a:rPr>
              <a:t>.Frey   </a:t>
            </a:r>
            <a:r>
              <a:rPr lang="cs-CZ" b="0" u="sng" dirty="0" smtClean="0">
                <a:latin typeface="Arial" pitchFamily="34" charset="0"/>
                <a:ea typeface="Times New Roman" pitchFamily="18" charset="0"/>
                <a:cs typeface="Arial" pitchFamily="34" charset="0"/>
              </a:rPr>
              <a:t>Masér:</a:t>
            </a:r>
            <a:r>
              <a:rPr lang="cs-CZ" b="0" dirty="0" smtClean="0">
                <a:latin typeface="Arial" pitchFamily="34" charset="0"/>
                <a:ea typeface="Times New Roman" pitchFamily="18" charset="0"/>
                <a:cs typeface="Arial" pitchFamily="34" charset="0"/>
              </a:rPr>
              <a:t> </a:t>
            </a:r>
            <a:r>
              <a:rPr lang="cs-CZ" b="0" dirty="0" err="1" smtClean="0">
                <a:latin typeface="Arial" pitchFamily="34" charset="0"/>
                <a:ea typeface="Times New Roman" pitchFamily="18" charset="0"/>
                <a:cs typeface="Arial" pitchFamily="34" charset="0"/>
              </a:rPr>
              <a:t>K</a:t>
            </a:r>
            <a:r>
              <a:rPr lang="cs-CZ" b="0" dirty="0" smtClean="0">
                <a:latin typeface="Arial" pitchFamily="34" charset="0"/>
                <a:ea typeface="Times New Roman" pitchFamily="18" charset="0"/>
                <a:cs typeface="Arial" pitchFamily="34" charset="0"/>
              </a:rPr>
              <a:t>.Zavřel</a:t>
            </a:r>
            <a:endParaRPr lang="cs-CZ" sz="800" b="0" dirty="0" smtClean="0">
              <a:latin typeface="Arial" pitchFamily="34" charset="0"/>
              <a:cs typeface="Arial" pitchFamily="34" charset="0"/>
            </a:endParaRPr>
          </a:p>
          <a:p>
            <a:pPr lvl="0" eaLnBrk="0" hangingPunct="0"/>
            <a:r>
              <a:rPr lang="cs-CZ" b="0" u="sng" dirty="0" smtClean="0">
                <a:latin typeface="Arial" pitchFamily="34" charset="0"/>
                <a:ea typeface="Times New Roman" pitchFamily="18" charset="0"/>
                <a:cs typeface="Arial" pitchFamily="34" charset="0"/>
              </a:rPr>
              <a:t>Rozhodčí:</a:t>
            </a:r>
            <a:r>
              <a:rPr lang="cs-CZ" b="0" dirty="0" smtClean="0">
                <a:latin typeface="Arial" pitchFamily="34" charset="0"/>
                <a:ea typeface="Times New Roman" pitchFamily="18" charset="0"/>
                <a:cs typeface="Arial" pitchFamily="34" charset="0"/>
              </a:rPr>
              <a:t> </a:t>
            </a:r>
            <a:r>
              <a:rPr lang="cs-CZ" b="0" dirty="0" err="1" smtClean="0">
                <a:latin typeface="Arial" pitchFamily="34" charset="0"/>
                <a:ea typeface="Times New Roman" pitchFamily="18" charset="0"/>
                <a:cs typeface="Arial" pitchFamily="34" charset="0"/>
              </a:rPr>
              <a:t>J.Novotný</a:t>
            </a:r>
            <a:r>
              <a:rPr lang="cs-CZ" b="0" dirty="0" smtClean="0">
                <a:latin typeface="Arial" pitchFamily="34" charset="0"/>
                <a:ea typeface="Times New Roman" pitchFamily="18" charset="0"/>
                <a:cs typeface="Arial" pitchFamily="34" charset="0"/>
              </a:rPr>
              <a:t>-</a:t>
            </a:r>
            <a:r>
              <a:rPr lang="cs-CZ" b="0" dirty="0" err="1" smtClean="0">
                <a:latin typeface="Arial" pitchFamily="34" charset="0"/>
                <a:ea typeface="Times New Roman" pitchFamily="18" charset="0"/>
                <a:cs typeface="Arial" pitchFamily="34" charset="0"/>
              </a:rPr>
              <a:t>M</a:t>
            </a:r>
            <a:r>
              <a:rPr lang="cs-CZ" b="0" dirty="0" smtClean="0">
                <a:latin typeface="Arial" pitchFamily="34" charset="0"/>
                <a:ea typeface="Times New Roman" pitchFamily="18" charset="0"/>
                <a:cs typeface="Arial" pitchFamily="34" charset="0"/>
              </a:rPr>
              <a:t>.</a:t>
            </a:r>
            <a:r>
              <a:rPr lang="cs-CZ" b="0" dirty="0" err="1" smtClean="0">
                <a:latin typeface="Arial" pitchFamily="34" charset="0"/>
                <a:ea typeface="Times New Roman" pitchFamily="18" charset="0"/>
                <a:cs typeface="Arial" pitchFamily="34" charset="0"/>
              </a:rPr>
              <a:t>Vlašič</a:t>
            </a:r>
            <a:r>
              <a:rPr lang="cs-CZ" b="0" dirty="0" smtClean="0">
                <a:latin typeface="Arial" pitchFamily="34" charset="0"/>
                <a:ea typeface="Times New Roman" pitchFamily="18" charset="0"/>
                <a:cs typeface="Arial" pitchFamily="34" charset="0"/>
              </a:rPr>
              <a:t>, </a:t>
            </a:r>
            <a:r>
              <a:rPr lang="cs-CZ" b="0" dirty="0" err="1" smtClean="0">
                <a:latin typeface="Arial" pitchFamily="34" charset="0"/>
                <a:ea typeface="Times New Roman" pitchFamily="18" charset="0"/>
                <a:cs typeface="Arial" pitchFamily="34" charset="0"/>
              </a:rPr>
              <a:t>M</a:t>
            </a:r>
            <a:r>
              <a:rPr lang="cs-CZ" b="0" dirty="0" smtClean="0">
                <a:latin typeface="Arial" pitchFamily="34" charset="0"/>
                <a:ea typeface="Times New Roman" pitchFamily="18" charset="0"/>
                <a:cs typeface="Arial" pitchFamily="34" charset="0"/>
              </a:rPr>
              <a:t>.</a:t>
            </a:r>
            <a:r>
              <a:rPr lang="cs-CZ" b="0" dirty="0" err="1" smtClean="0">
                <a:latin typeface="Arial" pitchFamily="34" charset="0"/>
                <a:ea typeface="Times New Roman" pitchFamily="18" charset="0"/>
                <a:cs typeface="Arial" pitchFamily="34" charset="0"/>
              </a:rPr>
              <a:t>Prágl</a:t>
            </a:r>
            <a:r>
              <a:rPr lang="cs-CZ" b="0" dirty="0" smtClean="0">
                <a:latin typeface="Arial" pitchFamily="34" charset="0"/>
                <a:ea typeface="Times New Roman" pitchFamily="18" charset="0"/>
                <a:cs typeface="Arial" pitchFamily="34" charset="0"/>
              </a:rPr>
              <a:t>   </a:t>
            </a:r>
            <a:endParaRPr lang="cs-CZ" sz="800" b="0" dirty="0" smtClean="0">
              <a:latin typeface="Arial" pitchFamily="34" charset="0"/>
              <a:cs typeface="Arial" pitchFamily="34" charset="0"/>
            </a:endParaRPr>
          </a:p>
          <a:p>
            <a:pPr lvl="0" eaLnBrk="0" hangingPunct="0"/>
            <a:r>
              <a:rPr lang="cs-CZ" b="0" u="sng" dirty="0" smtClean="0">
                <a:latin typeface="Arial" pitchFamily="34" charset="0"/>
                <a:ea typeface="Times New Roman" pitchFamily="18" charset="0"/>
                <a:cs typeface="Arial" pitchFamily="34" charset="0"/>
              </a:rPr>
              <a:t>Delegát</a:t>
            </a:r>
            <a:r>
              <a:rPr lang="cs-CZ" b="0" dirty="0" smtClean="0">
                <a:latin typeface="Arial" pitchFamily="34" charset="0"/>
                <a:ea typeface="Times New Roman" pitchFamily="18" charset="0"/>
                <a:cs typeface="Arial" pitchFamily="34" charset="0"/>
              </a:rPr>
              <a:t>: </a:t>
            </a:r>
            <a:r>
              <a:rPr lang="cs-CZ" b="0" dirty="0" err="1" smtClean="0">
                <a:latin typeface="Arial" pitchFamily="34" charset="0"/>
                <a:ea typeface="Times New Roman" pitchFamily="18" charset="0"/>
                <a:cs typeface="Arial" pitchFamily="34" charset="0"/>
              </a:rPr>
              <a:t>P.Kalista</a:t>
            </a:r>
            <a:r>
              <a:rPr lang="cs-CZ" b="0" dirty="0" smtClean="0">
                <a:latin typeface="Arial" pitchFamily="34" charset="0"/>
                <a:ea typeface="Times New Roman" pitchFamily="18" charset="0"/>
                <a:cs typeface="Arial" pitchFamily="34" charset="0"/>
              </a:rPr>
              <a:t>   </a:t>
            </a:r>
            <a:r>
              <a:rPr lang="cs-CZ" b="0" u="sng" dirty="0" smtClean="0">
                <a:latin typeface="Arial" pitchFamily="34" charset="0"/>
                <a:ea typeface="Times New Roman" pitchFamily="18" charset="0"/>
                <a:cs typeface="Arial" pitchFamily="34" charset="0"/>
              </a:rPr>
              <a:t>Hlavní pořadatel</a:t>
            </a:r>
            <a:r>
              <a:rPr lang="cs-CZ" b="0" dirty="0" smtClean="0">
                <a:latin typeface="Arial" pitchFamily="34" charset="0"/>
                <a:ea typeface="Times New Roman" pitchFamily="18" charset="0"/>
                <a:cs typeface="Arial" pitchFamily="34" charset="0"/>
              </a:rPr>
              <a:t> </a:t>
            </a:r>
            <a:r>
              <a:rPr lang="cs-CZ" b="0" dirty="0" err="1" smtClean="0">
                <a:latin typeface="Arial" pitchFamily="34" charset="0"/>
                <a:ea typeface="Times New Roman" pitchFamily="18" charset="0"/>
                <a:cs typeface="Arial" pitchFamily="34" charset="0"/>
              </a:rPr>
              <a:t>J.Havner</a:t>
            </a:r>
            <a:r>
              <a:rPr lang="cs-CZ" b="0" dirty="0" smtClean="0">
                <a:latin typeface="Arial" pitchFamily="34" charset="0"/>
                <a:ea typeface="Times New Roman" pitchFamily="18" charset="0"/>
                <a:cs typeface="Arial" pitchFamily="34" charset="0"/>
              </a:rPr>
              <a:t>   ŽK: 3:3 130 diváků</a:t>
            </a:r>
            <a:endParaRPr lang="cs-CZ" sz="1800" b="0" dirty="0" smtClean="0">
              <a:latin typeface="Arial" pitchFamily="34" charset="0"/>
              <a:cs typeface="Arial" pitchFamily="34" charset="0"/>
            </a:endParaRPr>
          </a:p>
        </p:txBody>
      </p:sp>
      <p:sp>
        <p:nvSpPr>
          <p:cNvPr id="12" name="TextovéPole 11"/>
          <p:cNvSpPr txBox="1"/>
          <p:nvPr/>
        </p:nvSpPr>
        <p:spPr>
          <a:xfrm>
            <a:off x="5791572" y="163116"/>
            <a:ext cx="3744416" cy="246221"/>
          </a:xfrm>
          <a:prstGeom prst="rect">
            <a:avLst/>
          </a:prstGeom>
          <a:solidFill>
            <a:schemeClr val="accent1">
              <a:lumMod val="20000"/>
              <a:lumOff val="80000"/>
            </a:schemeClr>
          </a:solidFill>
        </p:spPr>
        <p:txBody>
          <a:bodyPr wrap="square" rtlCol="0">
            <a:spAutoFit/>
          </a:bodyPr>
          <a:lstStyle/>
          <a:p>
            <a:pPr algn="ctr"/>
            <a:r>
              <a:rPr lang="cs-CZ" sz="1000" dirty="0" smtClean="0">
                <a:latin typeface="Arial" pitchFamily="34" charset="0"/>
                <a:cs typeface="Arial" pitchFamily="34" charset="0"/>
              </a:rPr>
              <a:t>Pokračování zápasu   </a:t>
            </a:r>
            <a:r>
              <a:rPr lang="cs-CZ" sz="1000" dirty="0" err="1" smtClean="0">
                <a:latin typeface="Arial" pitchFamily="34" charset="0"/>
                <a:cs typeface="Arial" pitchFamily="34" charset="0"/>
              </a:rPr>
              <a:t>Štětí</a:t>
            </a:r>
            <a:r>
              <a:rPr lang="cs-CZ" sz="1000" dirty="0" smtClean="0">
                <a:latin typeface="Arial" pitchFamily="34" charset="0"/>
                <a:cs typeface="Arial" pitchFamily="34" charset="0"/>
              </a:rPr>
              <a:t>  - Hrobce 25.4.2015</a:t>
            </a:r>
          </a:p>
        </p:txBody>
      </p:sp>
      <p:graphicFrame>
        <p:nvGraphicFramePr>
          <p:cNvPr id="15" name="Tabulka 14"/>
          <p:cNvGraphicFramePr>
            <a:graphicFrameLocks noGrp="1"/>
          </p:cNvGraphicFramePr>
          <p:nvPr/>
        </p:nvGraphicFramePr>
        <p:xfrm>
          <a:off x="246956" y="163116"/>
          <a:ext cx="4608512" cy="3556542"/>
        </p:xfrm>
        <a:graphic>
          <a:graphicData uri="http://schemas.openxmlformats.org/drawingml/2006/table">
            <a:tbl>
              <a:tblPr/>
              <a:tblGrid>
                <a:gridCol w="512057">
                  <a:extLst>
                    <a:ext uri="{9D8B030D-6E8A-4147-A177-3AD203B41FA5}">
                      <a16:colId xmlns:a16="http://schemas.microsoft.com/office/drawing/2014/main" val="20000"/>
                    </a:ext>
                  </a:extLst>
                </a:gridCol>
                <a:gridCol w="1024114">
                  <a:extLst>
                    <a:ext uri="{9D8B030D-6E8A-4147-A177-3AD203B41FA5}">
                      <a16:colId xmlns:a16="http://schemas.microsoft.com/office/drawing/2014/main" val="20001"/>
                    </a:ext>
                  </a:extLst>
                </a:gridCol>
                <a:gridCol w="307234">
                  <a:extLst>
                    <a:ext uri="{9D8B030D-6E8A-4147-A177-3AD203B41FA5}">
                      <a16:colId xmlns:a16="http://schemas.microsoft.com/office/drawing/2014/main" val="20002"/>
                    </a:ext>
                  </a:extLst>
                </a:gridCol>
                <a:gridCol w="433742">
                  <a:extLst>
                    <a:ext uri="{9D8B030D-6E8A-4147-A177-3AD203B41FA5}">
                      <a16:colId xmlns:a16="http://schemas.microsoft.com/office/drawing/2014/main" val="20003"/>
                    </a:ext>
                  </a:extLst>
                </a:gridCol>
                <a:gridCol w="251638">
                  <a:extLst>
                    <a:ext uri="{9D8B030D-6E8A-4147-A177-3AD203B41FA5}">
                      <a16:colId xmlns:a16="http://schemas.microsoft.com/office/drawing/2014/main" val="20004"/>
                    </a:ext>
                  </a:extLst>
                </a:gridCol>
                <a:gridCol w="205037">
                  <a:extLst>
                    <a:ext uri="{9D8B030D-6E8A-4147-A177-3AD203B41FA5}">
                      <a16:colId xmlns:a16="http://schemas.microsoft.com/office/drawing/2014/main" val="20005"/>
                    </a:ext>
                  </a:extLst>
                </a:gridCol>
                <a:gridCol w="478419">
                  <a:extLst>
                    <a:ext uri="{9D8B030D-6E8A-4147-A177-3AD203B41FA5}">
                      <a16:colId xmlns:a16="http://schemas.microsoft.com/office/drawing/2014/main" val="20006"/>
                    </a:ext>
                  </a:extLst>
                </a:gridCol>
                <a:gridCol w="962529">
                  <a:extLst>
                    <a:ext uri="{9D8B030D-6E8A-4147-A177-3AD203B41FA5}">
                      <a16:colId xmlns:a16="http://schemas.microsoft.com/office/drawing/2014/main" val="20007"/>
                    </a:ext>
                  </a:extLst>
                </a:gridCol>
                <a:gridCol w="433742">
                  <a:extLst>
                    <a:ext uri="{9D8B030D-6E8A-4147-A177-3AD203B41FA5}">
                      <a16:colId xmlns:a16="http://schemas.microsoft.com/office/drawing/2014/main" val="20008"/>
                    </a:ext>
                  </a:extLst>
                </a:gridCol>
              </a:tblGrid>
              <a:tr h="270355">
                <a:tc gridSpan="9">
                  <a:txBody>
                    <a:bodyPr/>
                    <a:lstStyle/>
                    <a:p>
                      <a:pPr algn="ctr" fontAlgn="ctr"/>
                      <a:r>
                        <a:rPr lang="pl-PL" sz="1600" b="1" i="0" u="none" strike="noStrike" dirty="0">
                          <a:solidFill>
                            <a:srgbClr val="000000"/>
                          </a:solidFill>
                          <a:latin typeface="Arial Black"/>
                        </a:rPr>
                        <a:t>I. A TŘÍDA dorost 2014-15 po </a:t>
                      </a:r>
                      <a:r>
                        <a:rPr lang="pl-PL" sz="1600" b="1" i="0" u="none" strike="noStrike" dirty="0" smtClean="0">
                          <a:solidFill>
                            <a:srgbClr val="000000"/>
                          </a:solidFill>
                          <a:latin typeface="Arial Black"/>
                        </a:rPr>
                        <a:t>19. </a:t>
                      </a:r>
                      <a:r>
                        <a:rPr lang="pl-PL" sz="1600" b="1" i="0" u="none" strike="noStrike" dirty="0">
                          <a:solidFill>
                            <a:srgbClr val="000000"/>
                          </a:solidFill>
                          <a:latin typeface="Arial Black"/>
                        </a:rPr>
                        <a:t>kole</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32717">
                <a:tc>
                  <a:txBody>
                    <a:bodyPr/>
                    <a:lstStyle/>
                    <a:p>
                      <a:pPr algn="ctr" fontAlgn="b"/>
                      <a:r>
                        <a:rPr lang="cs-CZ" sz="1200" b="1" i="0" u="none" strike="noStrike" dirty="0">
                          <a:solidFill>
                            <a:srgbClr val="FF0000"/>
                          </a:solidFill>
                          <a:latin typeface="Arial" pitchFamily="34" charset="0"/>
                          <a:cs typeface="Arial" pitchFamily="34" charset="0"/>
                        </a:rPr>
                        <a:t>1.</a:t>
                      </a:r>
                    </a:p>
                  </a:txBody>
                  <a:tcPr marL="85725" marR="9525" marT="9525" marB="0" anchor="b">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b"/>
                      <a:r>
                        <a:rPr lang="cs-CZ" sz="1200" b="1" i="0" u="none" strike="noStrike" dirty="0">
                          <a:solidFill>
                            <a:srgbClr val="FF0000"/>
                          </a:solidFill>
                          <a:latin typeface="Arial" pitchFamily="34" charset="0"/>
                          <a:cs typeface="Arial" pitchFamily="34" charset="0"/>
                        </a:rPr>
                        <a:t>SK </a:t>
                      </a:r>
                      <a:r>
                        <a:rPr lang="cs-CZ" sz="1200" b="1" i="0" u="none" strike="noStrike" dirty="0" err="1">
                          <a:solidFill>
                            <a:srgbClr val="FF0000"/>
                          </a:solidFill>
                          <a:latin typeface="Arial" pitchFamily="34" charset="0"/>
                          <a:cs typeface="Arial" pitchFamily="34" charset="0"/>
                        </a:rPr>
                        <a:t>Štětí</a:t>
                      </a:r>
                      <a:endParaRPr lang="cs-CZ" sz="1200" b="1" i="0" u="none" strike="noStrike" dirty="0">
                        <a:solidFill>
                          <a:srgbClr val="FF0000"/>
                        </a:solidFill>
                        <a:latin typeface="Arial" pitchFamily="34" charset="0"/>
                        <a:cs typeface="Arial" pitchFamily="34" charset="0"/>
                      </a:endParaRPr>
                    </a:p>
                  </a:txBody>
                  <a:tcPr marL="85725" marR="9525" marT="9525" marB="0" anchor="b">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b"/>
                      <a:r>
                        <a:rPr lang="cs-CZ" sz="1200" b="1" i="0" u="none" strike="noStrike" dirty="0" smtClean="0">
                          <a:solidFill>
                            <a:srgbClr val="FF0000"/>
                          </a:solidFill>
                          <a:latin typeface="Arial" pitchFamily="34" charset="0"/>
                          <a:cs typeface="Arial" pitchFamily="34" charset="0"/>
                        </a:rPr>
                        <a:t>19</a:t>
                      </a:r>
                      <a:endParaRPr lang="cs-CZ" sz="1200" b="1" i="0" u="none" strike="noStrike" dirty="0">
                        <a:solidFill>
                          <a:srgbClr val="FF0000"/>
                        </a:solidFill>
                        <a:latin typeface="Arial" pitchFamily="34" charset="0"/>
                        <a:cs typeface="Arial" pitchFamily="34" charset="0"/>
                      </a:endParaRPr>
                    </a:p>
                  </a:txBody>
                  <a:tcPr marL="85725" marR="9525" marT="9525" marB="0" anchor="b">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b"/>
                      <a:r>
                        <a:rPr lang="cs-CZ" sz="1200" b="1" i="0" u="none" strike="noStrike" dirty="0">
                          <a:solidFill>
                            <a:srgbClr val="FF0000"/>
                          </a:solidFill>
                          <a:latin typeface="Arial" pitchFamily="34" charset="0"/>
                          <a:cs typeface="Arial" pitchFamily="34" charset="0"/>
                        </a:rPr>
                        <a:t>16</a:t>
                      </a:r>
                    </a:p>
                  </a:txBody>
                  <a:tcPr marL="85725" marR="9525" marT="9525" marB="0" anchor="b">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b"/>
                      <a:r>
                        <a:rPr lang="cs-CZ" sz="1200" b="1" i="0" u="none" strike="noStrike" dirty="0">
                          <a:solidFill>
                            <a:srgbClr val="FF0000"/>
                          </a:solidFill>
                          <a:latin typeface="Arial" pitchFamily="34" charset="0"/>
                          <a:cs typeface="Arial" pitchFamily="34" charset="0"/>
                        </a:rPr>
                        <a:t>0</a:t>
                      </a:r>
                    </a:p>
                  </a:txBody>
                  <a:tcPr marL="85725" marR="9525" marT="9525" marB="0" anchor="b">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b"/>
                      <a:r>
                        <a:rPr lang="cs-CZ" sz="1200" b="1" i="0" u="none" strike="noStrike" dirty="0">
                          <a:solidFill>
                            <a:srgbClr val="FF0000"/>
                          </a:solidFill>
                          <a:latin typeface="Arial" pitchFamily="34" charset="0"/>
                          <a:cs typeface="Arial" pitchFamily="34" charset="0"/>
                        </a:rPr>
                        <a:t>0</a:t>
                      </a:r>
                    </a:p>
                  </a:txBody>
                  <a:tcPr marL="85725" marR="9525" marT="9525" marB="0" anchor="b">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b"/>
                      <a:r>
                        <a:rPr lang="cs-CZ" sz="1200" b="1" i="0" u="none" strike="noStrike" dirty="0">
                          <a:solidFill>
                            <a:srgbClr val="FF0000"/>
                          </a:solidFill>
                          <a:latin typeface="Arial" pitchFamily="34" charset="0"/>
                          <a:cs typeface="Arial" pitchFamily="34" charset="0"/>
                        </a:rPr>
                        <a:t>2</a:t>
                      </a:r>
                    </a:p>
                  </a:txBody>
                  <a:tcPr marL="85725" marR="9525" marT="9525" marB="0" anchor="b">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b"/>
                      <a:r>
                        <a:rPr lang="cs-CZ" sz="1200" b="1" i="0" u="none" strike="noStrike" dirty="0" smtClean="0">
                          <a:solidFill>
                            <a:srgbClr val="FF0000"/>
                          </a:solidFill>
                          <a:latin typeface="Arial" pitchFamily="34" charset="0"/>
                          <a:cs typeface="Arial" pitchFamily="34" charset="0"/>
                        </a:rPr>
                        <a:t>134:25</a:t>
                      </a:r>
                      <a:endParaRPr lang="cs-CZ" sz="1200" b="1" i="0" u="none" strike="noStrike" dirty="0">
                        <a:solidFill>
                          <a:srgbClr val="FF0000"/>
                        </a:solidFill>
                        <a:latin typeface="Arial" pitchFamily="34" charset="0"/>
                        <a:cs typeface="Arial" pitchFamily="34" charset="0"/>
                      </a:endParaRP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b"/>
                      <a:r>
                        <a:rPr lang="cs-CZ" sz="1200" b="1" i="0" u="none" strike="noStrike" dirty="0" smtClean="0">
                          <a:solidFill>
                            <a:srgbClr val="FF0000"/>
                          </a:solidFill>
                          <a:latin typeface="Arial" pitchFamily="34" charset="0"/>
                          <a:cs typeface="Arial" pitchFamily="34" charset="0"/>
                        </a:rPr>
                        <a:t>51</a:t>
                      </a:r>
                      <a:endParaRPr lang="cs-CZ" sz="1200" b="1" i="0" u="none" strike="noStrike" dirty="0">
                        <a:solidFill>
                          <a:srgbClr val="FF0000"/>
                        </a:solidFill>
                        <a:latin typeface="Arial" pitchFamily="34" charset="0"/>
                        <a:cs typeface="Arial" pitchFamily="34" charset="0"/>
                      </a:endParaRPr>
                    </a:p>
                  </a:txBody>
                  <a:tcPr marL="85725" marR="9525" marT="9525" marB="0" anchor="b">
                    <a:lnL>
                      <a:noFill/>
                    </a:lnL>
                    <a:lnR>
                      <a:noFill/>
                    </a:lnR>
                    <a:lnT w="19050" cap="flat" cmpd="sng" algn="ctr">
                      <a:solidFill>
                        <a:srgbClr val="000000"/>
                      </a:solidFill>
                      <a:prstDash val="solid"/>
                      <a:round/>
                      <a:headEnd type="none" w="med" len="med"/>
                      <a:tailEnd type="none" w="med" len="med"/>
                    </a:lnT>
                    <a:lnB>
                      <a:noFill/>
                    </a:lnB>
                    <a:solidFill>
                      <a:srgbClr val="FFCCFF"/>
                    </a:solidFill>
                  </a:tcPr>
                </a:tc>
                <a:extLst>
                  <a:ext uri="{0D108BD9-81ED-4DB2-BD59-A6C34878D82A}">
                    <a16:rowId xmlns:a16="http://schemas.microsoft.com/office/drawing/2014/main" val="10001"/>
                  </a:ext>
                </a:extLst>
              </a:tr>
              <a:tr h="232717">
                <a:tc>
                  <a:txBody>
                    <a:bodyPr/>
                    <a:lstStyle/>
                    <a:p>
                      <a:pPr algn="ctr" fontAlgn="b"/>
                      <a:r>
                        <a:rPr lang="cs-CZ" sz="1100" b="1" i="0" u="none" strike="noStrike" dirty="0">
                          <a:solidFill>
                            <a:srgbClr val="000000"/>
                          </a:solidFill>
                          <a:latin typeface="Arial" pitchFamily="34" charset="0"/>
                          <a:cs typeface="Arial" pitchFamily="34" charset="0"/>
                        </a:rPr>
                        <a:t>2.</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SK </a:t>
                      </a:r>
                      <a:r>
                        <a:rPr lang="cs-CZ" sz="1100" b="1" i="0" u="none" strike="noStrike" dirty="0" smtClean="0">
                          <a:solidFill>
                            <a:srgbClr val="000000"/>
                          </a:solidFill>
                          <a:latin typeface="Arial" pitchFamily="34" charset="0"/>
                          <a:cs typeface="Arial" pitchFamily="34" charset="0"/>
                        </a:rPr>
                        <a:t> </a:t>
                      </a:r>
                      <a:r>
                        <a:rPr lang="cs-CZ" sz="1100" b="1" i="0" u="none" strike="noStrike" dirty="0">
                          <a:solidFill>
                            <a:srgbClr val="000000"/>
                          </a:solidFill>
                          <a:latin typeface="Arial" pitchFamily="34" charset="0"/>
                          <a:cs typeface="Arial" pitchFamily="34" charset="0"/>
                        </a:rPr>
                        <a:t>Brozany</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19</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16</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0</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0</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3</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76:20</a:t>
                      </a:r>
                    </a:p>
                  </a:txBody>
                  <a:tcPr marL="95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48</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232717">
                <a:tc>
                  <a:txBody>
                    <a:bodyPr/>
                    <a:lstStyle/>
                    <a:p>
                      <a:pPr algn="ctr" fontAlgn="b"/>
                      <a:r>
                        <a:rPr lang="cs-CZ" sz="1100" b="1" i="0" u="none" strike="noStrike" dirty="0">
                          <a:solidFill>
                            <a:srgbClr val="000000"/>
                          </a:solidFill>
                          <a:latin typeface="Arial" pitchFamily="34" charset="0"/>
                          <a:cs typeface="Arial" pitchFamily="34" charset="0"/>
                        </a:rPr>
                        <a:t>3.</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TJ </a:t>
                      </a:r>
                      <a:r>
                        <a:rPr lang="cs-CZ" sz="1100" b="1" i="0" u="none" strike="noStrike" dirty="0" err="1">
                          <a:solidFill>
                            <a:srgbClr val="000000"/>
                          </a:solidFill>
                          <a:latin typeface="Arial" pitchFamily="34" charset="0"/>
                          <a:cs typeface="Arial" pitchFamily="34" charset="0"/>
                        </a:rPr>
                        <a:t>Svádov</a:t>
                      </a:r>
                      <a:r>
                        <a:rPr lang="cs-CZ" sz="1100" b="1" i="0" u="none" strike="noStrike" dirty="0">
                          <a:solidFill>
                            <a:srgbClr val="000000"/>
                          </a:solidFill>
                          <a:latin typeface="Arial" pitchFamily="34" charset="0"/>
                          <a:cs typeface="Arial" pitchFamily="34" charset="0"/>
                        </a:rPr>
                        <a:t> </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19</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15</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1</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0</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3</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141:43</a:t>
                      </a:r>
                    </a:p>
                  </a:txBody>
                  <a:tcPr marL="95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47</a:t>
                      </a:r>
                    </a:p>
                  </a:txBody>
                  <a:tcPr marL="85725" marR="9525" marT="9525" marB="0" anchor="b">
                    <a:lnL>
                      <a:noFill/>
                    </a:lnL>
                    <a:lnR>
                      <a:noFill/>
                    </a:lnR>
                    <a:lnT>
                      <a:noFill/>
                    </a:lnT>
                    <a:lnB>
                      <a:noFill/>
                    </a:lnB>
                    <a:solidFill>
                      <a:srgbClr val="FFCCFF"/>
                    </a:solidFill>
                  </a:tcPr>
                </a:tc>
                <a:extLst>
                  <a:ext uri="{0D108BD9-81ED-4DB2-BD59-A6C34878D82A}">
                    <a16:rowId xmlns:a16="http://schemas.microsoft.com/office/drawing/2014/main" val="10003"/>
                  </a:ext>
                </a:extLst>
              </a:tr>
              <a:tr h="232717">
                <a:tc>
                  <a:txBody>
                    <a:bodyPr/>
                    <a:lstStyle/>
                    <a:p>
                      <a:pPr algn="ctr" fontAlgn="b"/>
                      <a:r>
                        <a:rPr lang="cs-CZ" sz="1100" b="1" i="0" u="none" strike="noStrike">
                          <a:solidFill>
                            <a:srgbClr val="000000"/>
                          </a:solidFill>
                          <a:latin typeface="Arial" pitchFamily="34" charset="0"/>
                          <a:cs typeface="Arial" pitchFamily="34" charset="0"/>
                        </a:rPr>
                        <a:t>4.</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smtClean="0">
                          <a:solidFill>
                            <a:srgbClr val="000000"/>
                          </a:solidFill>
                          <a:latin typeface="Arial" pitchFamily="34" charset="0"/>
                          <a:cs typeface="Arial" pitchFamily="34" charset="0"/>
                        </a:rPr>
                        <a:t> </a:t>
                      </a:r>
                      <a:r>
                        <a:rPr lang="cs-CZ" sz="1100" b="1" i="0" u="none" strike="noStrike" dirty="0">
                          <a:solidFill>
                            <a:srgbClr val="000000"/>
                          </a:solidFill>
                          <a:latin typeface="Arial" pitchFamily="34" charset="0"/>
                          <a:cs typeface="Arial" pitchFamily="34" charset="0"/>
                        </a:rPr>
                        <a:t>Lovosice</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19</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12</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0</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0</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7</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94:42</a:t>
                      </a:r>
                    </a:p>
                  </a:txBody>
                  <a:tcPr marL="95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36</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232717">
                <a:tc>
                  <a:txBody>
                    <a:bodyPr/>
                    <a:lstStyle/>
                    <a:p>
                      <a:pPr algn="ctr" fontAlgn="b"/>
                      <a:r>
                        <a:rPr lang="cs-CZ" sz="1100" b="1" i="0" u="none" strike="noStrike" dirty="0">
                          <a:solidFill>
                            <a:srgbClr val="000000"/>
                          </a:solidFill>
                          <a:latin typeface="Arial" pitchFamily="34" charset="0"/>
                          <a:cs typeface="Arial" pitchFamily="34" charset="0"/>
                        </a:rPr>
                        <a:t>5.</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err="1" smtClean="0">
                          <a:solidFill>
                            <a:srgbClr val="000000"/>
                          </a:solidFill>
                          <a:latin typeface="Arial" pitchFamily="34" charset="0"/>
                          <a:cs typeface="Arial" pitchFamily="34" charset="0"/>
                        </a:rPr>
                        <a:t>Mšené</a:t>
                      </a:r>
                      <a:r>
                        <a:rPr lang="cs-CZ" sz="1100" b="1" i="0" u="none" strike="noStrike" dirty="0" smtClean="0">
                          <a:solidFill>
                            <a:srgbClr val="000000"/>
                          </a:solidFill>
                          <a:latin typeface="Arial" pitchFamily="34" charset="0"/>
                          <a:cs typeface="Arial" pitchFamily="34" charset="0"/>
                        </a:rPr>
                        <a:t> </a:t>
                      </a:r>
                      <a:r>
                        <a:rPr lang="cs-CZ" sz="1100" b="1" i="0" u="none" strike="noStrike" dirty="0">
                          <a:solidFill>
                            <a:srgbClr val="000000"/>
                          </a:solidFill>
                          <a:latin typeface="Arial" pitchFamily="34" charset="0"/>
                          <a:cs typeface="Arial" pitchFamily="34" charset="0"/>
                        </a:rPr>
                        <a:t>Lázně</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19</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10</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0</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a:solidFill>
                            <a:srgbClr val="000000"/>
                          </a:solidFill>
                          <a:latin typeface="Arial" pitchFamily="34" charset="0"/>
                          <a:cs typeface="Arial" pitchFamily="34" charset="0"/>
                        </a:rPr>
                        <a:t>2</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7</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79:60</a:t>
                      </a:r>
                    </a:p>
                  </a:txBody>
                  <a:tcPr marL="95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32</a:t>
                      </a:r>
                    </a:p>
                  </a:txBody>
                  <a:tcPr marL="85725" marR="9525" marT="9525" marB="0" anchor="b">
                    <a:lnL>
                      <a:noFill/>
                    </a:lnL>
                    <a:lnR>
                      <a:noFill/>
                    </a:lnR>
                    <a:lnT>
                      <a:noFill/>
                    </a:lnT>
                    <a:lnB>
                      <a:noFill/>
                    </a:lnB>
                    <a:solidFill>
                      <a:srgbClr val="FFCCFF"/>
                    </a:solidFill>
                  </a:tcPr>
                </a:tc>
                <a:extLst>
                  <a:ext uri="{0D108BD9-81ED-4DB2-BD59-A6C34878D82A}">
                    <a16:rowId xmlns:a16="http://schemas.microsoft.com/office/drawing/2014/main" val="10005"/>
                  </a:ext>
                </a:extLst>
              </a:tr>
              <a:tr h="232717">
                <a:tc>
                  <a:txBody>
                    <a:bodyPr/>
                    <a:lstStyle/>
                    <a:p>
                      <a:pPr algn="ctr" fontAlgn="b"/>
                      <a:r>
                        <a:rPr lang="cs-CZ" sz="1100" b="1" i="0" u="none" strike="noStrike">
                          <a:solidFill>
                            <a:srgbClr val="000000"/>
                          </a:solidFill>
                          <a:latin typeface="Arial" pitchFamily="34" charset="0"/>
                          <a:cs typeface="Arial" pitchFamily="34" charset="0"/>
                        </a:rPr>
                        <a:t>6.</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TJ Chlumec</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smtClean="0">
                          <a:solidFill>
                            <a:srgbClr val="000000"/>
                          </a:solidFill>
                          <a:latin typeface="Arial" pitchFamily="34" charset="0"/>
                          <a:cs typeface="Arial" pitchFamily="34" charset="0"/>
                        </a:rPr>
                        <a:t>19</a:t>
                      </a:r>
                      <a:endParaRPr lang="cs-CZ" sz="1100" b="1" i="0" u="none" strike="noStrike" dirty="0">
                        <a:solidFill>
                          <a:srgbClr val="000000"/>
                        </a:solidFill>
                        <a:latin typeface="Arial" pitchFamily="34" charset="0"/>
                        <a:cs typeface="Arial" pitchFamily="34" charset="0"/>
                      </a:endParaRP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9</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1</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2</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6</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85:55</a:t>
                      </a:r>
                    </a:p>
                  </a:txBody>
                  <a:tcPr marL="95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31</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232717">
                <a:tc>
                  <a:txBody>
                    <a:bodyPr/>
                    <a:lstStyle/>
                    <a:p>
                      <a:pPr algn="ctr" fontAlgn="b"/>
                      <a:r>
                        <a:rPr lang="cs-CZ" sz="1100" b="1" i="0" u="none" strike="noStrike" dirty="0">
                          <a:solidFill>
                            <a:srgbClr val="000000"/>
                          </a:solidFill>
                          <a:latin typeface="Arial" pitchFamily="34" charset="0"/>
                          <a:cs typeface="Arial" pitchFamily="34" charset="0"/>
                        </a:rPr>
                        <a:t>7.</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T.J. </a:t>
                      </a:r>
                      <a:r>
                        <a:rPr lang="cs-CZ" sz="1100" b="1" i="0" u="none" strike="noStrike" dirty="0" err="1">
                          <a:solidFill>
                            <a:srgbClr val="000000"/>
                          </a:solidFill>
                          <a:latin typeface="Arial" pitchFamily="34" charset="0"/>
                          <a:cs typeface="Arial" pitchFamily="34" charset="0"/>
                        </a:rPr>
                        <a:t>Mojžíř</a:t>
                      </a:r>
                      <a:endParaRPr lang="cs-CZ" sz="1100" b="1" i="0" u="none" strike="noStrike" dirty="0">
                        <a:solidFill>
                          <a:srgbClr val="000000"/>
                        </a:solidFill>
                        <a:latin typeface="Arial" pitchFamily="34" charset="0"/>
                        <a:cs typeface="Arial" pitchFamily="34" charset="0"/>
                      </a:endParaRP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19</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9</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2</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0</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8</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51:46</a:t>
                      </a:r>
                    </a:p>
                  </a:txBody>
                  <a:tcPr marL="95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31</a:t>
                      </a:r>
                    </a:p>
                  </a:txBody>
                  <a:tcPr marL="85725" marR="9525" marT="9525" marB="0" anchor="b">
                    <a:lnL>
                      <a:noFill/>
                    </a:lnL>
                    <a:lnR>
                      <a:noFill/>
                    </a:lnR>
                    <a:lnT>
                      <a:noFill/>
                    </a:lnT>
                    <a:lnB>
                      <a:noFill/>
                    </a:lnB>
                    <a:solidFill>
                      <a:srgbClr val="FFCCFF"/>
                    </a:solidFill>
                  </a:tcPr>
                </a:tc>
                <a:extLst>
                  <a:ext uri="{0D108BD9-81ED-4DB2-BD59-A6C34878D82A}">
                    <a16:rowId xmlns:a16="http://schemas.microsoft.com/office/drawing/2014/main" val="10007"/>
                  </a:ext>
                </a:extLst>
              </a:tr>
              <a:tr h="260866">
                <a:tc>
                  <a:txBody>
                    <a:bodyPr/>
                    <a:lstStyle/>
                    <a:p>
                      <a:pPr algn="ctr" fontAlgn="b"/>
                      <a:r>
                        <a:rPr lang="cs-CZ" sz="1100" b="1" i="0" u="none" strike="noStrike">
                          <a:solidFill>
                            <a:srgbClr val="000000"/>
                          </a:solidFill>
                          <a:latin typeface="Arial" pitchFamily="34" charset="0"/>
                          <a:cs typeface="Arial" pitchFamily="34" charset="0"/>
                        </a:rPr>
                        <a:t>8.</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SK </a:t>
                      </a:r>
                      <a:r>
                        <a:rPr lang="cs-CZ" sz="1100" b="1" i="0" u="none" strike="noStrike" dirty="0" err="1" smtClean="0">
                          <a:solidFill>
                            <a:srgbClr val="000000"/>
                          </a:solidFill>
                          <a:latin typeface="Arial" pitchFamily="34" charset="0"/>
                          <a:cs typeface="Arial" pitchFamily="34" charset="0"/>
                        </a:rPr>
                        <a:t>V</a:t>
                      </a:r>
                      <a:r>
                        <a:rPr lang="cs-CZ" sz="1100" b="1" i="0" u="none" strike="noStrike" dirty="0" smtClean="0">
                          <a:solidFill>
                            <a:srgbClr val="000000"/>
                          </a:solidFill>
                          <a:latin typeface="Arial" pitchFamily="34" charset="0"/>
                          <a:cs typeface="Arial" pitchFamily="34" charset="0"/>
                        </a:rPr>
                        <a:t>.</a:t>
                      </a:r>
                      <a:r>
                        <a:rPr lang="cs-CZ" sz="1100" b="1" i="0" u="none" strike="noStrike" dirty="0" err="1" smtClean="0">
                          <a:solidFill>
                            <a:srgbClr val="000000"/>
                          </a:solidFill>
                          <a:latin typeface="Arial" pitchFamily="34" charset="0"/>
                          <a:cs typeface="Arial" pitchFamily="34" charset="0"/>
                        </a:rPr>
                        <a:t>Šenov</a:t>
                      </a:r>
                      <a:endParaRPr lang="cs-CZ" sz="1100" b="1" i="0" u="none" strike="noStrike" dirty="0">
                        <a:solidFill>
                          <a:srgbClr val="000000"/>
                        </a:solidFill>
                        <a:latin typeface="Arial" pitchFamily="34" charset="0"/>
                        <a:cs typeface="Arial" pitchFamily="34" charset="0"/>
                      </a:endParaRP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19</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8</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2</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1</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8</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82:77</a:t>
                      </a:r>
                    </a:p>
                  </a:txBody>
                  <a:tcPr marL="95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29</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232717">
                <a:tc>
                  <a:txBody>
                    <a:bodyPr/>
                    <a:lstStyle/>
                    <a:p>
                      <a:pPr algn="ctr" fontAlgn="b"/>
                      <a:r>
                        <a:rPr lang="cs-CZ" sz="1100" b="1" i="0" u="none" strike="noStrike" dirty="0">
                          <a:solidFill>
                            <a:srgbClr val="000000"/>
                          </a:solidFill>
                          <a:latin typeface="Arial" pitchFamily="34" charset="0"/>
                          <a:cs typeface="Arial" pitchFamily="34" charset="0"/>
                        </a:rPr>
                        <a:t>9.</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SK Březiny</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18</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8</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0</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1</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9</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57:64</a:t>
                      </a:r>
                    </a:p>
                  </a:txBody>
                  <a:tcPr marL="95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25</a:t>
                      </a:r>
                    </a:p>
                  </a:txBody>
                  <a:tcPr marL="85725" marR="9525" marT="9525" marB="0" anchor="b">
                    <a:lnL>
                      <a:noFill/>
                    </a:lnL>
                    <a:lnR>
                      <a:noFill/>
                    </a:lnR>
                    <a:lnT>
                      <a:noFill/>
                    </a:lnT>
                    <a:lnB>
                      <a:noFill/>
                    </a:lnB>
                    <a:solidFill>
                      <a:srgbClr val="FFCCFF"/>
                    </a:solidFill>
                  </a:tcPr>
                </a:tc>
                <a:extLst>
                  <a:ext uri="{0D108BD9-81ED-4DB2-BD59-A6C34878D82A}">
                    <a16:rowId xmlns:a16="http://schemas.microsoft.com/office/drawing/2014/main" val="10009"/>
                  </a:ext>
                </a:extLst>
              </a:tr>
              <a:tr h="232717">
                <a:tc>
                  <a:txBody>
                    <a:bodyPr/>
                    <a:lstStyle/>
                    <a:p>
                      <a:pPr algn="ctr" fontAlgn="b"/>
                      <a:r>
                        <a:rPr lang="cs-CZ" sz="1100" b="1" i="0" u="none" strike="noStrike">
                          <a:solidFill>
                            <a:srgbClr val="000000"/>
                          </a:solidFill>
                          <a:latin typeface="Arial" pitchFamily="34" charset="0"/>
                          <a:cs typeface="Arial" pitchFamily="34" charset="0"/>
                        </a:rPr>
                        <a:t>10.</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TJ Skorotice</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19</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7</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0</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0</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12</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43:77</a:t>
                      </a:r>
                    </a:p>
                  </a:txBody>
                  <a:tcPr marL="95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21</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232717">
                <a:tc>
                  <a:txBody>
                    <a:bodyPr/>
                    <a:lstStyle/>
                    <a:p>
                      <a:pPr algn="ctr" fontAlgn="b"/>
                      <a:r>
                        <a:rPr lang="cs-CZ" sz="1100" b="1" i="0" u="none" strike="noStrike" dirty="0">
                          <a:solidFill>
                            <a:srgbClr val="000000"/>
                          </a:solidFill>
                          <a:latin typeface="Arial" pitchFamily="34" charset="0"/>
                          <a:cs typeface="Arial" pitchFamily="34" charset="0"/>
                        </a:rPr>
                        <a:t>11.</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FK Jílové</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18</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5</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1</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0</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12</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61:83</a:t>
                      </a:r>
                    </a:p>
                  </a:txBody>
                  <a:tcPr marL="95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17</a:t>
                      </a:r>
                    </a:p>
                  </a:txBody>
                  <a:tcPr marL="85725" marR="9525" marT="9525" marB="0" anchor="b">
                    <a:lnL>
                      <a:noFill/>
                    </a:lnL>
                    <a:lnR>
                      <a:noFill/>
                    </a:lnR>
                    <a:lnT>
                      <a:noFill/>
                    </a:lnT>
                    <a:lnB>
                      <a:noFill/>
                    </a:lnB>
                    <a:solidFill>
                      <a:srgbClr val="FFCCFF"/>
                    </a:solidFill>
                  </a:tcPr>
                </a:tc>
                <a:extLst>
                  <a:ext uri="{0D108BD9-81ED-4DB2-BD59-A6C34878D82A}">
                    <a16:rowId xmlns:a16="http://schemas.microsoft.com/office/drawing/2014/main" val="10011"/>
                  </a:ext>
                </a:extLst>
              </a:tr>
              <a:tr h="232717">
                <a:tc>
                  <a:txBody>
                    <a:bodyPr/>
                    <a:lstStyle/>
                    <a:p>
                      <a:pPr algn="ctr" fontAlgn="b"/>
                      <a:r>
                        <a:rPr lang="cs-CZ" sz="1100" b="1" i="0" u="none" strike="noStrike">
                          <a:solidFill>
                            <a:srgbClr val="000000"/>
                          </a:solidFill>
                          <a:latin typeface="Arial" pitchFamily="34" charset="0"/>
                          <a:cs typeface="Arial" pitchFamily="34" charset="0"/>
                        </a:rPr>
                        <a:t>12.</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FC </a:t>
                      </a:r>
                      <a:r>
                        <a:rPr lang="cs-CZ" sz="1100" b="1" i="0" u="none" strike="noStrike" dirty="0" smtClean="0">
                          <a:solidFill>
                            <a:srgbClr val="000000"/>
                          </a:solidFill>
                          <a:latin typeface="Arial" pitchFamily="34" charset="0"/>
                          <a:cs typeface="Arial" pitchFamily="34" charset="0"/>
                        </a:rPr>
                        <a:t>Modrá</a:t>
                      </a:r>
                      <a:endParaRPr lang="cs-CZ" sz="1100" b="1" i="0" u="none" strike="noStrike" dirty="0">
                        <a:solidFill>
                          <a:srgbClr val="000000"/>
                        </a:solidFill>
                        <a:latin typeface="Arial" pitchFamily="34" charset="0"/>
                        <a:cs typeface="Arial" pitchFamily="34" charset="0"/>
                      </a:endParaRP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19</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3</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0</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1</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15</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36:118</a:t>
                      </a:r>
                    </a:p>
                  </a:txBody>
                  <a:tcPr marL="95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10</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232717">
                <a:tc>
                  <a:txBody>
                    <a:bodyPr/>
                    <a:lstStyle/>
                    <a:p>
                      <a:pPr algn="ctr" fontAlgn="b"/>
                      <a:r>
                        <a:rPr lang="cs-CZ" sz="1100" b="1" i="0" u="none" strike="noStrike" dirty="0">
                          <a:solidFill>
                            <a:srgbClr val="000000"/>
                          </a:solidFill>
                          <a:latin typeface="Arial" pitchFamily="34" charset="0"/>
                          <a:cs typeface="Arial" pitchFamily="34" charset="0"/>
                        </a:rPr>
                        <a:t>13.</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smtClean="0">
                          <a:solidFill>
                            <a:srgbClr val="000000"/>
                          </a:solidFill>
                          <a:latin typeface="Arial" pitchFamily="34" charset="0"/>
                          <a:cs typeface="Arial" pitchFamily="34" charset="0"/>
                        </a:rPr>
                        <a:t> Benešov</a:t>
                      </a:r>
                      <a:endParaRPr lang="cs-CZ" sz="1100" b="1" i="0" u="none" strike="noStrike" dirty="0">
                        <a:solidFill>
                          <a:srgbClr val="000000"/>
                        </a:solidFill>
                        <a:latin typeface="Arial" pitchFamily="34" charset="0"/>
                        <a:cs typeface="Arial" pitchFamily="34" charset="0"/>
                      </a:endParaRP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18</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3</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0</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0</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15</a:t>
                      </a:r>
                    </a:p>
                  </a:txBody>
                  <a:tcPr marL="857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32:89</a:t>
                      </a:r>
                    </a:p>
                  </a:txBody>
                  <a:tcPr marL="9525" marR="9525" marT="9525" marB="0" anchor="b">
                    <a:lnL>
                      <a:noFill/>
                    </a:lnL>
                    <a:lnR>
                      <a:noFill/>
                    </a:lnR>
                    <a:lnT>
                      <a:noFill/>
                    </a:lnT>
                    <a:lnB>
                      <a:noFill/>
                    </a:lnB>
                    <a:solidFill>
                      <a:srgbClr val="FFCCFF"/>
                    </a:solidFill>
                  </a:tcPr>
                </a:tc>
                <a:tc>
                  <a:txBody>
                    <a:bodyPr/>
                    <a:lstStyle/>
                    <a:p>
                      <a:pPr algn="ctr" fontAlgn="b"/>
                      <a:r>
                        <a:rPr lang="cs-CZ" sz="1100" b="1" i="0" u="none" strike="noStrike" dirty="0">
                          <a:solidFill>
                            <a:srgbClr val="000000"/>
                          </a:solidFill>
                          <a:latin typeface="Arial" pitchFamily="34" charset="0"/>
                          <a:cs typeface="Arial" pitchFamily="34" charset="0"/>
                        </a:rPr>
                        <a:t>9</a:t>
                      </a:r>
                    </a:p>
                  </a:txBody>
                  <a:tcPr marL="85725" marR="9525" marT="9525" marB="0" anchor="b">
                    <a:lnL>
                      <a:noFill/>
                    </a:lnL>
                    <a:lnR>
                      <a:noFill/>
                    </a:lnR>
                    <a:lnT>
                      <a:noFill/>
                    </a:lnT>
                    <a:lnB>
                      <a:noFill/>
                    </a:lnB>
                    <a:solidFill>
                      <a:srgbClr val="FFCCFF"/>
                    </a:solidFill>
                  </a:tcPr>
                </a:tc>
                <a:extLst>
                  <a:ext uri="{0D108BD9-81ED-4DB2-BD59-A6C34878D82A}">
                    <a16:rowId xmlns:a16="http://schemas.microsoft.com/office/drawing/2014/main" val="10013"/>
                  </a:ext>
                </a:extLst>
              </a:tr>
              <a:tr h="232717">
                <a:tc>
                  <a:txBody>
                    <a:bodyPr/>
                    <a:lstStyle/>
                    <a:p>
                      <a:pPr algn="ctr" fontAlgn="b"/>
                      <a:r>
                        <a:rPr lang="cs-CZ" sz="1100" b="1" i="0" u="none" strike="noStrike">
                          <a:solidFill>
                            <a:srgbClr val="000000"/>
                          </a:solidFill>
                          <a:latin typeface="Arial" pitchFamily="34" charset="0"/>
                          <a:cs typeface="Arial" pitchFamily="34" charset="0"/>
                        </a:rPr>
                        <a:t>14.</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smtClean="0">
                          <a:solidFill>
                            <a:srgbClr val="000000"/>
                          </a:solidFill>
                          <a:latin typeface="Arial" pitchFamily="34" charset="0"/>
                          <a:cs typeface="Arial" pitchFamily="34" charset="0"/>
                        </a:rPr>
                        <a:t> </a:t>
                      </a:r>
                      <a:r>
                        <a:rPr lang="cs-CZ" sz="1100" b="1" i="0" u="none" strike="noStrike" dirty="0" err="1">
                          <a:solidFill>
                            <a:srgbClr val="000000"/>
                          </a:solidFill>
                          <a:latin typeface="Arial" pitchFamily="34" charset="0"/>
                          <a:cs typeface="Arial" pitchFamily="34" charset="0"/>
                        </a:rPr>
                        <a:t>Novosedlice</a:t>
                      </a:r>
                      <a:endParaRPr lang="cs-CZ" sz="1100" b="1" i="0" u="none" strike="noStrike" dirty="0">
                        <a:solidFill>
                          <a:srgbClr val="000000"/>
                        </a:solidFill>
                        <a:latin typeface="Arial" pitchFamily="34" charset="0"/>
                        <a:cs typeface="Arial" pitchFamily="34" charset="0"/>
                      </a:endParaRP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18</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2</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0</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0</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a:solidFill>
                            <a:srgbClr val="000000"/>
                          </a:solidFill>
                          <a:latin typeface="Arial" pitchFamily="34" charset="0"/>
                          <a:cs typeface="Arial" pitchFamily="34" charset="0"/>
                        </a:rPr>
                        <a:t>16</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31:202</a:t>
                      </a:r>
                    </a:p>
                  </a:txBody>
                  <a:tcPr marL="95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pitchFamily="34" charset="0"/>
                          <a:cs typeface="Arial" pitchFamily="34" charset="0"/>
                        </a:rPr>
                        <a:t>6 </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bl>
          </a:graphicData>
        </a:graphic>
      </p:graphicFrame>
      <p:graphicFrame>
        <p:nvGraphicFramePr>
          <p:cNvPr id="16" name="Tabulka 15"/>
          <p:cNvGraphicFramePr>
            <a:graphicFrameLocks noGrp="1"/>
          </p:cNvGraphicFramePr>
          <p:nvPr/>
        </p:nvGraphicFramePr>
        <p:xfrm>
          <a:off x="246956" y="4123556"/>
          <a:ext cx="4635252" cy="2874645"/>
        </p:xfrm>
        <a:graphic>
          <a:graphicData uri="http://schemas.openxmlformats.org/drawingml/2006/table">
            <a:tbl>
              <a:tblPr/>
              <a:tblGrid>
                <a:gridCol w="1219804">
                  <a:extLst>
                    <a:ext uri="{9D8B030D-6E8A-4147-A177-3AD203B41FA5}">
                      <a16:colId xmlns:a16="http://schemas.microsoft.com/office/drawing/2014/main" val="20000"/>
                    </a:ext>
                  </a:extLst>
                </a:gridCol>
                <a:gridCol w="906139">
                  <a:extLst>
                    <a:ext uri="{9D8B030D-6E8A-4147-A177-3AD203B41FA5}">
                      <a16:colId xmlns:a16="http://schemas.microsoft.com/office/drawing/2014/main" val="20001"/>
                    </a:ext>
                  </a:extLst>
                </a:gridCol>
                <a:gridCol w="1359209">
                  <a:extLst>
                    <a:ext uri="{9D8B030D-6E8A-4147-A177-3AD203B41FA5}">
                      <a16:colId xmlns:a16="http://schemas.microsoft.com/office/drawing/2014/main" val="20002"/>
                    </a:ext>
                  </a:extLst>
                </a:gridCol>
                <a:gridCol w="1150100">
                  <a:extLst>
                    <a:ext uri="{9D8B030D-6E8A-4147-A177-3AD203B41FA5}">
                      <a16:colId xmlns:a16="http://schemas.microsoft.com/office/drawing/2014/main" val="20003"/>
                    </a:ext>
                  </a:extLst>
                </a:gridCol>
              </a:tblGrid>
              <a:tr h="438150">
                <a:tc gridSpan="4">
                  <a:txBody>
                    <a:bodyPr/>
                    <a:lstStyle/>
                    <a:p>
                      <a:pPr algn="ctr" fontAlgn="ctr"/>
                      <a:r>
                        <a:rPr lang="cs-CZ" sz="2400" b="1" i="0" u="none" strike="noStrike" dirty="0">
                          <a:solidFill>
                            <a:srgbClr val="000000"/>
                          </a:solidFill>
                          <a:latin typeface="Colonna MT" pitchFamily="82" charset="0"/>
                        </a:rPr>
                        <a:t>Výsledky minulého </a:t>
                      </a:r>
                      <a:r>
                        <a:rPr lang="cs-CZ" sz="2400" b="1" i="0" u="none" strike="noStrike" dirty="0" smtClean="0">
                          <a:solidFill>
                            <a:srgbClr val="000000"/>
                          </a:solidFill>
                          <a:latin typeface="Colonna MT" pitchFamily="82" charset="0"/>
                        </a:rPr>
                        <a:t>20. </a:t>
                      </a:r>
                      <a:r>
                        <a:rPr lang="cs-CZ" sz="2400" b="1" i="0" u="none" strike="noStrike" dirty="0">
                          <a:solidFill>
                            <a:srgbClr val="000000"/>
                          </a:solidFill>
                          <a:latin typeface="Colonna MT" pitchFamily="82" charset="0"/>
                        </a:rPr>
                        <a:t>kola I.A třídy dorostu</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FFCCCC"/>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04800">
                <a:tc>
                  <a:txBody>
                    <a:bodyPr/>
                    <a:lstStyle/>
                    <a:p>
                      <a:pPr algn="ctr" fontAlgn="ctr"/>
                      <a:r>
                        <a:rPr lang="cs-CZ" sz="1200" b="1" i="0" u="none" strike="noStrike" dirty="0">
                          <a:solidFill>
                            <a:srgbClr val="000000"/>
                          </a:solidFill>
                          <a:latin typeface="Arial"/>
                        </a:rPr>
                        <a:t>Brozany</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00FFFF"/>
                    </a:solidFill>
                  </a:tcPr>
                </a:tc>
                <a:tc>
                  <a:txBody>
                    <a:bodyPr/>
                    <a:lstStyle/>
                    <a:p>
                      <a:pPr algn="ctr" fontAlgn="ctr"/>
                      <a:r>
                        <a:rPr lang="cs-CZ" sz="1200" b="1" i="0" u="none" strike="noStrike" dirty="0" err="1" smtClean="0">
                          <a:solidFill>
                            <a:srgbClr val="000000"/>
                          </a:solidFill>
                          <a:latin typeface="Arial"/>
                        </a:rPr>
                        <a:t>Mojžíř</a:t>
                      </a:r>
                      <a:endParaRPr lang="cs-CZ" sz="1200" b="1" i="0" u="none" strike="noStrike" dirty="0">
                        <a:solidFill>
                          <a:srgbClr val="000000"/>
                        </a:solidFill>
                        <a:latin typeface="Arial"/>
                      </a:endParaRP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00FFFF"/>
                    </a:solidFill>
                  </a:tcPr>
                </a:tc>
                <a:tc>
                  <a:txBody>
                    <a:bodyPr/>
                    <a:lstStyle/>
                    <a:p>
                      <a:pPr algn="ctr" fontAlgn="ctr"/>
                      <a:r>
                        <a:rPr lang="cs-CZ" sz="1200" b="0" kern="1200" dirty="0" smtClean="0">
                          <a:solidFill>
                            <a:schemeClr val="tx1"/>
                          </a:solidFill>
                          <a:latin typeface="Arial" pitchFamily="34" charset="0"/>
                          <a:ea typeface="+mn-ea"/>
                          <a:cs typeface="Arial" pitchFamily="34" charset="0"/>
                        </a:rPr>
                        <a:t>02.05. 10:15</a:t>
                      </a:r>
                      <a:endParaRPr lang="cs-CZ" sz="1200" b="0" i="0" u="none" strike="noStrike" dirty="0">
                        <a:solidFill>
                          <a:srgbClr val="000000"/>
                        </a:solidFill>
                        <a:latin typeface="Arial" pitchFamily="34" charset="0"/>
                        <a:cs typeface="Arial" pitchFamily="34" charset="0"/>
                      </a:endParaRP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00FFFF"/>
                    </a:solidFill>
                  </a:tcPr>
                </a:tc>
                <a:tc>
                  <a:txBody>
                    <a:bodyPr/>
                    <a:lstStyle/>
                    <a:p>
                      <a:pPr algn="ctr" fontAlgn="ctr"/>
                      <a:r>
                        <a:rPr lang="cs-CZ" sz="1200" b="1" i="0" u="none" strike="noStrike" dirty="0" smtClean="0">
                          <a:solidFill>
                            <a:srgbClr val="000000"/>
                          </a:solidFill>
                          <a:latin typeface="Arial"/>
                        </a:rPr>
                        <a:t>4:1(1:1)</a:t>
                      </a:r>
                      <a:endParaRPr lang="cs-CZ" sz="1200" b="1" i="0" u="none" strike="noStrike" dirty="0">
                        <a:solidFill>
                          <a:srgbClr val="000000"/>
                        </a:solidFill>
                        <a:latin typeface="Arial"/>
                      </a:endParaRP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00FFFF"/>
                    </a:solidFill>
                  </a:tcPr>
                </a:tc>
                <a:extLst>
                  <a:ext uri="{0D108BD9-81ED-4DB2-BD59-A6C34878D82A}">
                    <a16:rowId xmlns:a16="http://schemas.microsoft.com/office/drawing/2014/main" val="10001"/>
                  </a:ext>
                </a:extLst>
              </a:tr>
              <a:tr h="304800">
                <a:tc>
                  <a:txBody>
                    <a:bodyPr/>
                    <a:lstStyle/>
                    <a:p>
                      <a:pPr algn="ctr" fontAlgn="ctr"/>
                      <a:r>
                        <a:rPr lang="cs-CZ" sz="1200" b="1" i="0" u="none" strike="noStrike" dirty="0" err="1" smtClean="0">
                          <a:solidFill>
                            <a:srgbClr val="000000"/>
                          </a:solidFill>
                          <a:latin typeface="Arial"/>
                        </a:rPr>
                        <a:t>Štětí</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66FF66"/>
                    </a:solidFill>
                  </a:tcPr>
                </a:tc>
                <a:tc>
                  <a:txBody>
                    <a:bodyPr/>
                    <a:lstStyle/>
                    <a:p>
                      <a:pPr algn="ctr" fontAlgn="ctr"/>
                      <a:r>
                        <a:rPr lang="cs-CZ" sz="1200" b="1" i="0" u="none" strike="noStrike" dirty="0" err="1" smtClean="0">
                          <a:solidFill>
                            <a:srgbClr val="000000"/>
                          </a:solidFill>
                          <a:latin typeface="Arial"/>
                        </a:rPr>
                        <a:t>Svádov</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66FF66"/>
                    </a:solidFill>
                  </a:tcPr>
                </a:tc>
                <a:tc>
                  <a:txBody>
                    <a:bodyPr/>
                    <a:lstStyle/>
                    <a:p>
                      <a:pPr algn="ctr" fontAlgn="ctr"/>
                      <a:r>
                        <a:rPr lang="cs-CZ" sz="1200" b="0" kern="1200" dirty="0" smtClean="0">
                          <a:solidFill>
                            <a:schemeClr val="tx1"/>
                          </a:solidFill>
                          <a:latin typeface="Arial" pitchFamily="34" charset="0"/>
                          <a:ea typeface="+mn-ea"/>
                          <a:cs typeface="Arial" pitchFamily="34" charset="0"/>
                        </a:rPr>
                        <a:t>02.05. 10:15</a:t>
                      </a:r>
                      <a:endParaRPr lang="cs-CZ" sz="12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solidFill>
                      <a:srgbClr val="66FF66"/>
                    </a:solidFill>
                  </a:tcPr>
                </a:tc>
                <a:tc>
                  <a:txBody>
                    <a:bodyPr/>
                    <a:lstStyle/>
                    <a:p>
                      <a:pPr algn="ctr" fontAlgn="ctr"/>
                      <a:r>
                        <a:rPr lang="cs-CZ" sz="1200" b="1" i="0" u="none" strike="noStrike" dirty="0" smtClean="0">
                          <a:solidFill>
                            <a:srgbClr val="000000"/>
                          </a:solidFill>
                          <a:latin typeface="Arial"/>
                        </a:rPr>
                        <a:t>2:1(1:0)</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66FF66"/>
                    </a:solidFill>
                  </a:tcPr>
                </a:tc>
                <a:extLst>
                  <a:ext uri="{0D108BD9-81ED-4DB2-BD59-A6C34878D82A}">
                    <a16:rowId xmlns:a16="http://schemas.microsoft.com/office/drawing/2014/main" val="10002"/>
                  </a:ext>
                </a:extLst>
              </a:tr>
              <a:tr h="304800">
                <a:tc>
                  <a:txBody>
                    <a:bodyPr/>
                    <a:lstStyle/>
                    <a:p>
                      <a:pPr algn="ctr" fontAlgn="ctr"/>
                      <a:r>
                        <a:rPr lang="cs-CZ" sz="1200" b="1" i="0" u="none" strike="noStrike" dirty="0" err="1" smtClean="0">
                          <a:solidFill>
                            <a:srgbClr val="000000"/>
                          </a:solidFill>
                          <a:latin typeface="Arial"/>
                        </a:rPr>
                        <a:t>Boletice</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00FFFF"/>
                    </a:solidFill>
                  </a:tcPr>
                </a:tc>
                <a:tc>
                  <a:txBody>
                    <a:bodyPr/>
                    <a:lstStyle/>
                    <a:p>
                      <a:pPr algn="ctr" fontAlgn="ctr"/>
                      <a:r>
                        <a:rPr lang="cs-CZ" sz="1200" b="1" i="0" u="none" strike="noStrike" dirty="0" smtClean="0">
                          <a:solidFill>
                            <a:srgbClr val="000000"/>
                          </a:solidFill>
                          <a:latin typeface="Arial"/>
                        </a:rPr>
                        <a:t>Březiny</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00FFFF"/>
                    </a:solidFill>
                  </a:tcPr>
                </a:tc>
                <a:tc>
                  <a:txBody>
                    <a:bodyPr/>
                    <a:lstStyle/>
                    <a:p>
                      <a:pPr algn="ctr" fontAlgn="ctr"/>
                      <a:r>
                        <a:rPr lang="cs-CZ" sz="1200" b="0" kern="1200" dirty="0" smtClean="0">
                          <a:solidFill>
                            <a:schemeClr val="tx1"/>
                          </a:solidFill>
                          <a:latin typeface="Arial" pitchFamily="34" charset="0"/>
                          <a:ea typeface="+mn-ea"/>
                          <a:cs typeface="Arial" pitchFamily="34" charset="0"/>
                        </a:rPr>
                        <a:t>02.05. 10:30</a:t>
                      </a:r>
                      <a:endParaRPr lang="cs-CZ" sz="12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solidFill>
                      <a:srgbClr val="00FFFF"/>
                    </a:solidFill>
                  </a:tcPr>
                </a:tc>
                <a:tc>
                  <a:txBody>
                    <a:bodyPr/>
                    <a:lstStyle/>
                    <a:p>
                      <a:pPr algn="ctr" fontAlgn="ctr"/>
                      <a:r>
                        <a:rPr lang="cs-CZ" sz="1200" b="1" i="0" u="none" strike="noStrike" dirty="0" smtClean="0">
                          <a:solidFill>
                            <a:srgbClr val="000000"/>
                          </a:solidFill>
                          <a:latin typeface="Arial"/>
                        </a:rPr>
                        <a:t>7:1(2:1)</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00FFFF"/>
                    </a:solidFill>
                  </a:tcPr>
                </a:tc>
                <a:extLst>
                  <a:ext uri="{0D108BD9-81ED-4DB2-BD59-A6C34878D82A}">
                    <a16:rowId xmlns:a16="http://schemas.microsoft.com/office/drawing/2014/main" val="10003"/>
                  </a:ext>
                </a:extLst>
              </a:tr>
              <a:tr h="304800">
                <a:tc>
                  <a:txBody>
                    <a:bodyPr/>
                    <a:lstStyle/>
                    <a:p>
                      <a:pPr algn="ctr" fontAlgn="ctr"/>
                      <a:r>
                        <a:rPr lang="cs-CZ" sz="1200" b="1" i="0" u="none" strike="noStrike" dirty="0" smtClean="0">
                          <a:solidFill>
                            <a:srgbClr val="000000"/>
                          </a:solidFill>
                          <a:latin typeface="Arial"/>
                        </a:rPr>
                        <a:t>Chlumec</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66FF66"/>
                    </a:solidFill>
                  </a:tcPr>
                </a:tc>
                <a:tc>
                  <a:txBody>
                    <a:bodyPr/>
                    <a:lstStyle/>
                    <a:p>
                      <a:pPr algn="ctr" fontAlgn="ctr"/>
                      <a:r>
                        <a:rPr lang="cs-CZ" sz="1200" b="1" i="0" u="none" strike="noStrike" dirty="0" err="1" smtClean="0">
                          <a:solidFill>
                            <a:srgbClr val="000000"/>
                          </a:solidFill>
                          <a:latin typeface="Arial"/>
                        </a:rPr>
                        <a:t>V</a:t>
                      </a:r>
                      <a:r>
                        <a:rPr lang="cs-CZ" sz="1200" b="1" i="0" u="none" strike="noStrike" dirty="0" smtClean="0">
                          <a:solidFill>
                            <a:srgbClr val="000000"/>
                          </a:solidFill>
                          <a:latin typeface="Arial"/>
                        </a:rPr>
                        <a:t>.</a:t>
                      </a:r>
                      <a:r>
                        <a:rPr lang="cs-CZ" sz="1200" b="1" i="0" u="none" strike="noStrike" dirty="0" err="1" smtClean="0">
                          <a:solidFill>
                            <a:srgbClr val="000000"/>
                          </a:solidFill>
                          <a:latin typeface="Arial"/>
                        </a:rPr>
                        <a:t>Šenov</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66FF66"/>
                    </a:solidFill>
                  </a:tcPr>
                </a:tc>
                <a:tc>
                  <a:txBody>
                    <a:bodyPr/>
                    <a:lstStyle/>
                    <a:p>
                      <a:pPr algn="ctr" fontAlgn="ctr"/>
                      <a:r>
                        <a:rPr lang="cs-CZ" sz="1200" b="0" kern="1200" dirty="0" smtClean="0">
                          <a:solidFill>
                            <a:schemeClr val="tx1"/>
                          </a:solidFill>
                          <a:latin typeface="Arial" pitchFamily="34" charset="0"/>
                          <a:ea typeface="+mn-ea"/>
                          <a:cs typeface="Arial" pitchFamily="34" charset="0"/>
                        </a:rPr>
                        <a:t>02.05. 10:30</a:t>
                      </a:r>
                      <a:endParaRPr lang="cs-CZ" sz="12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solidFill>
                      <a:srgbClr val="66FF66"/>
                    </a:solidFill>
                  </a:tcPr>
                </a:tc>
                <a:tc>
                  <a:txBody>
                    <a:bodyPr/>
                    <a:lstStyle/>
                    <a:p>
                      <a:pPr algn="ctr" fontAlgn="ctr"/>
                      <a:r>
                        <a:rPr lang="cs-CZ" sz="1200" b="1" i="0" u="none" strike="noStrike" dirty="0" smtClean="0">
                          <a:solidFill>
                            <a:srgbClr val="000000"/>
                          </a:solidFill>
                          <a:latin typeface="Arial"/>
                        </a:rPr>
                        <a:t>5:4(2:1)</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66FF66"/>
                    </a:solidFill>
                  </a:tcPr>
                </a:tc>
                <a:extLst>
                  <a:ext uri="{0D108BD9-81ED-4DB2-BD59-A6C34878D82A}">
                    <a16:rowId xmlns:a16="http://schemas.microsoft.com/office/drawing/2014/main" val="10004"/>
                  </a:ext>
                </a:extLst>
              </a:tr>
              <a:tr h="304800">
                <a:tc>
                  <a:txBody>
                    <a:bodyPr/>
                    <a:lstStyle/>
                    <a:p>
                      <a:pPr algn="ctr" fontAlgn="ctr"/>
                      <a:r>
                        <a:rPr lang="cs-CZ" sz="1200" b="1" i="0" u="none" strike="noStrike" dirty="0" smtClean="0">
                          <a:solidFill>
                            <a:srgbClr val="000000"/>
                          </a:solidFill>
                          <a:latin typeface="Arial"/>
                        </a:rPr>
                        <a:t>Lovosice</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00FFFF"/>
                    </a:solidFill>
                  </a:tcPr>
                </a:tc>
                <a:tc>
                  <a:txBody>
                    <a:bodyPr/>
                    <a:lstStyle/>
                    <a:p>
                      <a:pPr algn="ctr" fontAlgn="ctr"/>
                      <a:r>
                        <a:rPr lang="cs-CZ" sz="1200" b="1" i="0" u="none" strike="noStrike" dirty="0" smtClean="0">
                          <a:solidFill>
                            <a:srgbClr val="000000"/>
                          </a:solidFill>
                          <a:latin typeface="Arial"/>
                        </a:rPr>
                        <a:t>Jílové</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00FFFF"/>
                    </a:solidFill>
                  </a:tcPr>
                </a:tc>
                <a:tc>
                  <a:txBody>
                    <a:bodyPr/>
                    <a:lstStyle/>
                    <a:p>
                      <a:pPr algn="ctr" fontAlgn="ctr"/>
                      <a:r>
                        <a:rPr lang="cs-CZ" sz="1200" b="0" kern="1200" dirty="0" smtClean="0">
                          <a:solidFill>
                            <a:schemeClr val="tx1"/>
                          </a:solidFill>
                          <a:latin typeface="Arial" pitchFamily="34" charset="0"/>
                          <a:ea typeface="+mn-ea"/>
                          <a:cs typeface="Arial" pitchFamily="34" charset="0"/>
                        </a:rPr>
                        <a:t>02.05. 10:00</a:t>
                      </a:r>
                      <a:endParaRPr lang="cs-CZ" sz="12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solidFill>
                      <a:srgbClr val="00FFFF"/>
                    </a:solidFill>
                  </a:tcPr>
                </a:tc>
                <a:tc>
                  <a:txBody>
                    <a:bodyPr/>
                    <a:lstStyle/>
                    <a:p>
                      <a:pPr algn="ctr" fontAlgn="ctr"/>
                      <a:r>
                        <a:rPr lang="cs-CZ" sz="1200" b="1" i="0" u="none" strike="noStrike" dirty="0" smtClean="0">
                          <a:solidFill>
                            <a:srgbClr val="000000"/>
                          </a:solidFill>
                          <a:latin typeface="Arial"/>
                        </a:rPr>
                        <a:t>3:4(0:1)</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00FFFF"/>
                    </a:solidFill>
                  </a:tcPr>
                </a:tc>
                <a:extLst>
                  <a:ext uri="{0D108BD9-81ED-4DB2-BD59-A6C34878D82A}">
                    <a16:rowId xmlns:a16="http://schemas.microsoft.com/office/drawing/2014/main" val="10005"/>
                  </a:ext>
                </a:extLst>
              </a:tr>
              <a:tr h="304800">
                <a:tc>
                  <a:txBody>
                    <a:bodyPr/>
                    <a:lstStyle/>
                    <a:p>
                      <a:pPr algn="ctr" fontAlgn="ctr"/>
                      <a:r>
                        <a:rPr lang="cs-CZ" sz="1200" b="1" i="0" u="none" strike="noStrike" dirty="0" err="1" smtClean="0">
                          <a:solidFill>
                            <a:srgbClr val="000000"/>
                          </a:solidFill>
                          <a:latin typeface="Arial"/>
                        </a:rPr>
                        <a:t>Skorotice</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66FF66"/>
                    </a:solidFill>
                  </a:tcPr>
                </a:tc>
                <a:tc>
                  <a:txBody>
                    <a:bodyPr/>
                    <a:lstStyle/>
                    <a:p>
                      <a:pPr algn="ctr" fontAlgn="ctr"/>
                      <a:r>
                        <a:rPr lang="cs-CZ" sz="1200" b="1" i="0" u="none" strike="noStrike" dirty="0" smtClean="0">
                          <a:solidFill>
                            <a:srgbClr val="000000"/>
                          </a:solidFill>
                          <a:latin typeface="Arial"/>
                        </a:rPr>
                        <a:t>Benešov</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66FF66"/>
                    </a:solidFill>
                  </a:tcPr>
                </a:tc>
                <a:tc>
                  <a:txBody>
                    <a:bodyPr/>
                    <a:lstStyle/>
                    <a:p>
                      <a:pPr algn="ctr" fontAlgn="ctr"/>
                      <a:r>
                        <a:rPr lang="cs-CZ" sz="1200" b="0" kern="1200" dirty="0" smtClean="0">
                          <a:solidFill>
                            <a:schemeClr val="tx1"/>
                          </a:solidFill>
                          <a:latin typeface="Arial" pitchFamily="34" charset="0"/>
                          <a:ea typeface="+mn-ea"/>
                          <a:cs typeface="Arial" pitchFamily="34" charset="0"/>
                        </a:rPr>
                        <a:t>03.05. 10:00</a:t>
                      </a:r>
                      <a:endParaRPr lang="cs-CZ" sz="12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solidFill>
                      <a:srgbClr val="66FF66"/>
                    </a:solidFill>
                  </a:tcPr>
                </a:tc>
                <a:tc>
                  <a:txBody>
                    <a:bodyPr/>
                    <a:lstStyle/>
                    <a:p>
                      <a:pPr algn="ctr" fontAlgn="ctr"/>
                      <a:r>
                        <a:rPr lang="cs-CZ" sz="1200" b="1" i="0" u="none" strike="noStrike" dirty="0" smtClean="0">
                          <a:solidFill>
                            <a:srgbClr val="000000"/>
                          </a:solidFill>
                          <a:latin typeface="Arial"/>
                        </a:rPr>
                        <a:t>0:4(0:2)</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66FF66"/>
                    </a:solidFill>
                  </a:tcPr>
                </a:tc>
                <a:extLst>
                  <a:ext uri="{0D108BD9-81ED-4DB2-BD59-A6C34878D82A}">
                    <a16:rowId xmlns:a16="http://schemas.microsoft.com/office/drawing/2014/main" val="10006"/>
                  </a:ext>
                </a:extLst>
              </a:tr>
              <a:tr h="304800">
                <a:tc>
                  <a:txBody>
                    <a:bodyPr/>
                    <a:lstStyle/>
                    <a:p>
                      <a:pPr algn="ctr" fontAlgn="ctr"/>
                      <a:r>
                        <a:rPr lang="cs-CZ" sz="1200" b="1" i="0" u="none" strike="noStrike" dirty="0" err="1" smtClean="0">
                          <a:solidFill>
                            <a:srgbClr val="000000"/>
                          </a:solidFill>
                          <a:latin typeface="Arial"/>
                        </a:rPr>
                        <a:t>Novosedlice</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00FFFF"/>
                    </a:solidFill>
                  </a:tcPr>
                </a:tc>
                <a:tc>
                  <a:txBody>
                    <a:bodyPr/>
                    <a:lstStyle/>
                    <a:p>
                      <a:pPr algn="ctr" fontAlgn="ctr"/>
                      <a:r>
                        <a:rPr lang="cs-CZ" sz="1200" b="1" i="0" u="none" strike="noStrike" dirty="0" smtClean="0">
                          <a:solidFill>
                            <a:srgbClr val="000000"/>
                          </a:solidFill>
                          <a:latin typeface="Arial"/>
                        </a:rPr>
                        <a:t>M. Lázně</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00FFFF"/>
                    </a:solidFill>
                  </a:tcPr>
                </a:tc>
                <a:tc>
                  <a:txBody>
                    <a:bodyPr/>
                    <a:lstStyle/>
                    <a:p>
                      <a:pPr algn="ctr" fontAlgn="ctr"/>
                      <a:r>
                        <a:rPr lang="cs-CZ" sz="1200" b="0" kern="1200" dirty="0" smtClean="0">
                          <a:solidFill>
                            <a:schemeClr val="tx1"/>
                          </a:solidFill>
                          <a:latin typeface="Arial" pitchFamily="34" charset="0"/>
                          <a:ea typeface="+mn-ea"/>
                          <a:cs typeface="Arial" pitchFamily="34" charset="0"/>
                        </a:rPr>
                        <a:t>03.05. 14:00</a:t>
                      </a:r>
                      <a:endParaRPr lang="cs-CZ" sz="12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solidFill>
                      <a:srgbClr val="00FFFF"/>
                    </a:solidFill>
                  </a:tcPr>
                </a:tc>
                <a:tc>
                  <a:txBody>
                    <a:bodyPr/>
                    <a:lstStyle/>
                    <a:p>
                      <a:pPr algn="ctr" fontAlgn="ctr"/>
                      <a:r>
                        <a:rPr lang="cs-CZ" sz="1200" b="1" i="0" u="none" strike="noStrike" dirty="0" smtClean="0">
                          <a:solidFill>
                            <a:srgbClr val="000000"/>
                          </a:solidFill>
                          <a:latin typeface="Arial"/>
                        </a:rPr>
                        <a:t>1:22</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00FFFF"/>
                    </a:solidFill>
                  </a:tcPr>
                </a:tc>
                <a:extLst>
                  <a:ext uri="{0D108BD9-81ED-4DB2-BD59-A6C34878D82A}">
                    <a16:rowId xmlns:a16="http://schemas.microsoft.com/office/drawing/2014/main" val="10007"/>
                  </a:ext>
                </a:extLst>
              </a:tr>
            </a:tbl>
          </a:graphicData>
        </a:graphic>
      </p:graphicFrame>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Přímá spojovací šipka 10"/>
          <p:cNvCxnSpPr/>
          <p:nvPr/>
        </p:nvCxnSpPr>
        <p:spPr bwMode="auto">
          <a:xfrm>
            <a:off x="318964" y="3259460"/>
            <a:ext cx="0" cy="1512168"/>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5" name="TextovéPole 4"/>
          <p:cNvSpPr txBox="1"/>
          <p:nvPr/>
        </p:nvSpPr>
        <p:spPr>
          <a:xfrm>
            <a:off x="102940" y="163116"/>
            <a:ext cx="4320480" cy="584775"/>
          </a:xfrm>
          <a:prstGeom prst="rect">
            <a:avLst/>
          </a:prstGeom>
          <a:solidFill>
            <a:srgbClr val="99FF66"/>
          </a:solidFill>
          <a:ln w="69850" cmpd="tri">
            <a:solidFill>
              <a:schemeClr val="accent2">
                <a:lumMod val="50000"/>
              </a:schemeClr>
            </a:solidFill>
          </a:ln>
        </p:spPr>
        <p:txBody>
          <a:bodyPr wrap="square" rtlCol="0">
            <a:spAutoFit/>
          </a:bodyPr>
          <a:lstStyle/>
          <a:p>
            <a:pPr algn="ctr"/>
            <a:r>
              <a:rPr lang="cs-CZ" sz="1600" dirty="0" smtClean="0">
                <a:solidFill>
                  <a:srgbClr val="FF0000"/>
                </a:solidFill>
                <a:latin typeface="Bookman Old Style" pitchFamily="18" charset="0"/>
              </a:rPr>
              <a:t>Co jsme si o zápase s </a:t>
            </a:r>
            <a:r>
              <a:rPr lang="cs-CZ" sz="1600" dirty="0" err="1" smtClean="0">
                <a:solidFill>
                  <a:srgbClr val="FF0000"/>
                </a:solidFill>
                <a:latin typeface="Bookman Old Style" pitchFamily="18" charset="0"/>
              </a:rPr>
              <a:t>Hrobcemi</a:t>
            </a:r>
            <a:r>
              <a:rPr lang="cs-CZ" sz="1600" dirty="0" smtClean="0">
                <a:solidFill>
                  <a:srgbClr val="FF0000"/>
                </a:solidFill>
                <a:latin typeface="Bookman Old Style" pitchFamily="18" charset="0"/>
              </a:rPr>
              <a:t> přečetli v denním tisku</a:t>
            </a:r>
          </a:p>
        </p:txBody>
      </p:sp>
      <p:pic>
        <p:nvPicPr>
          <p:cNvPr id="6" name="Picture 1"/>
          <p:cNvPicPr>
            <a:picLocks noChangeAspect="1" noChangeArrowheads="1"/>
          </p:cNvPicPr>
          <p:nvPr/>
        </p:nvPicPr>
        <p:blipFill>
          <a:blip r:embed="rId3" cstate="print"/>
          <a:srcRect/>
          <a:stretch>
            <a:fillRect/>
          </a:stretch>
        </p:blipFill>
        <p:spPr bwMode="auto">
          <a:xfrm>
            <a:off x="1327076" y="6571828"/>
            <a:ext cx="2376264" cy="466353"/>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246956" y="4518620"/>
            <a:ext cx="4172372" cy="1981200"/>
          </a:xfrm>
          <a:prstGeom prst="rect">
            <a:avLst/>
          </a:prstGeom>
          <a:noFill/>
          <a:ln w="9525">
            <a:noFill/>
            <a:miter lim="800000"/>
            <a:headEnd/>
            <a:tailEnd/>
          </a:ln>
        </p:spPr>
      </p:pic>
      <p:sp>
        <p:nvSpPr>
          <p:cNvPr id="8" name="Obdélník 7"/>
          <p:cNvSpPr/>
          <p:nvPr/>
        </p:nvSpPr>
        <p:spPr>
          <a:xfrm>
            <a:off x="102940" y="861705"/>
            <a:ext cx="4351412" cy="3631763"/>
          </a:xfrm>
          <a:prstGeom prst="rect">
            <a:avLst/>
          </a:prstGeom>
        </p:spPr>
        <p:txBody>
          <a:bodyPr wrap="square">
            <a:spAutoFit/>
          </a:bodyPr>
          <a:lstStyle/>
          <a:p>
            <a:r>
              <a:rPr lang="cs-CZ" sz="1600" b="0" u="sng" dirty="0" smtClean="0"/>
              <a:t>Kapitán </a:t>
            </a:r>
            <a:r>
              <a:rPr lang="cs-CZ" sz="1600" b="0" u="sng" dirty="0" err="1" smtClean="0"/>
              <a:t>Hrobeckých</a:t>
            </a:r>
            <a:r>
              <a:rPr lang="cs-CZ" sz="1600" b="0" u="sng" dirty="0" smtClean="0"/>
              <a:t> Marek Polák.</a:t>
            </a:r>
          </a:p>
          <a:p>
            <a:r>
              <a:rPr lang="cs-CZ" sz="1100" b="0" dirty="0" smtClean="0"/>
              <a:t>„Já jsem rád, že jsme se vůbec ve </a:t>
            </a:r>
            <a:r>
              <a:rPr lang="cs-CZ" sz="1100" b="0" dirty="0" err="1" smtClean="0"/>
              <a:t>Štětí</a:t>
            </a:r>
            <a:r>
              <a:rPr lang="cs-CZ" sz="1100" b="0" dirty="0" smtClean="0"/>
              <a:t> slezli. Původně nás bylo sedm, dva mají sádru, tři výron v kotníku, trenér nějaké osobní problémy, asistent byl s trombózou v nemocnici, v útoku nastoupil kluk, který dlouho nehrál a je po dvou bouračkách. Ten výsledek 2:1 je ještě dobrý. Ve </a:t>
            </a:r>
            <a:r>
              <a:rPr lang="cs-CZ" sz="1100" b="0" dirty="0" err="1" smtClean="0"/>
              <a:t>Štětí</a:t>
            </a:r>
            <a:r>
              <a:rPr lang="cs-CZ" sz="1100" b="0" dirty="0" smtClean="0"/>
              <a:t> mám docela dost kamarádů, přeji jim samozřejmě to nejlepší, ale jak už jsem říkal, ten výsledek bereme. Já jsem na kluky pyšný,„ </a:t>
            </a:r>
          </a:p>
          <a:p>
            <a:r>
              <a:rPr lang="cs-CZ" sz="1600" b="0" u="sng" dirty="0" smtClean="0"/>
              <a:t>Trenér  SK </a:t>
            </a:r>
            <a:r>
              <a:rPr lang="cs-CZ" sz="1600" b="0" u="sng" dirty="0" err="1" smtClean="0"/>
              <a:t>Štětí</a:t>
            </a:r>
            <a:r>
              <a:rPr lang="cs-CZ" sz="1600" b="0" u="sng" dirty="0" smtClean="0"/>
              <a:t> Josef Vinš.</a:t>
            </a:r>
          </a:p>
          <a:p>
            <a:r>
              <a:rPr lang="cs-CZ" sz="1100" b="0" dirty="0" smtClean="0"/>
              <a:t>„My jsme to utkání neskutečně podcenili, i když se vědělo, co by mohlo být. Hráči měli v hlavách informace z týdnu. Tedy že soupeř přijet měl, neměl, pak zase měl. V první půli jsme nebyli agresivní, bylo to bez pohybu. Vedeme 2:0 a dostaneme z našeho rohu gól. Pak tam pustíme kluka na začátku druhé půle do šance. Výkon nebyl samozřejmě dobrý. Můžeme být spokojeni jen s těmi třemi body. Takové zápasy ale většinou vždycky přijdou. Naštěstí jsme ho zvládli. Teď nás čeká důležitý duel v </a:t>
            </a:r>
            <a:r>
              <a:rPr lang="cs-CZ" sz="1100" b="0" dirty="0" err="1" smtClean="0"/>
              <a:t>Modlanech</a:t>
            </a:r>
            <a:r>
              <a:rPr lang="cs-CZ" sz="1100" b="0" dirty="0" smtClean="0"/>
              <a:t> a tam se uvidí, jak na tom jsme,„ </a:t>
            </a:r>
          </a:p>
        </p:txBody>
      </p:sp>
      <p:sp>
        <p:nvSpPr>
          <p:cNvPr id="9" name="Rectangle 213"/>
          <p:cNvSpPr>
            <a:spLocks noChangeArrowheads="1"/>
          </p:cNvSpPr>
          <p:nvPr/>
        </p:nvSpPr>
        <p:spPr bwMode="auto">
          <a:xfrm>
            <a:off x="5431532" y="2035324"/>
            <a:ext cx="4752528"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sng" strike="noStrike" cap="none" normalizeH="0" baseline="0" dirty="0" smtClean="0">
                <a:ln w="3175">
                  <a:solidFill>
                    <a:schemeClr val="accent1">
                      <a:lumMod val="75000"/>
                    </a:schemeClr>
                  </a:solidFill>
                </a:ln>
                <a:blipFill>
                  <a:blip r:embed="rId5"/>
                  <a:tile tx="0" ty="0" sx="100000" sy="100000" flip="none" algn="tl"/>
                </a:blipFill>
                <a:effectLst/>
                <a:latin typeface="Arial" pitchFamily="34" charset="0"/>
                <a:ea typeface="Times New Roman" pitchFamily="18" charset="0"/>
                <a:cs typeface="Arial" pitchFamily="34" charset="0"/>
              </a:rPr>
              <a:t>TJ </a:t>
            </a:r>
            <a:r>
              <a:rPr kumimoji="0" lang="cs-CZ" sz="1800" b="1" i="0" u="sng" strike="noStrike" cap="none" normalizeH="0" baseline="0" dirty="0" err="1" smtClean="0">
                <a:ln w="3175">
                  <a:solidFill>
                    <a:schemeClr val="accent1">
                      <a:lumMod val="75000"/>
                    </a:schemeClr>
                  </a:solidFill>
                </a:ln>
                <a:blipFill>
                  <a:blip r:embed="rId5"/>
                  <a:tile tx="0" ty="0" sx="100000" sy="100000" flip="none" algn="tl"/>
                </a:blipFill>
                <a:effectLst/>
                <a:latin typeface="Arial" pitchFamily="34" charset="0"/>
                <a:ea typeface="Times New Roman" pitchFamily="18" charset="0"/>
                <a:cs typeface="Arial" pitchFamily="34" charset="0"/>
              </a:rPr>
              <a:t>Mojžíř</a:t>
            </a:r>
            <a:r>
              <a:rPr kumimoji="0" lang="cs-CZ" sz="1800" b="1" i="0" u="sng" strike="noStrike" cap="none" normalizeH="0" baseline="0" dirty="0" smtClean="0">
                <a:ln w="3175">
                  <a:solidFill>
                    <a:schemeClr val="accent1">
                      <a:lumMod val="75000"/>
                    </a:schemeClr>
                  </a:solidFill>
                </a:ln>
                <a:blipFill>
                  <a:blip r:embed="rId5"/>
                  <a:tile tx="0" ty="0" sx="100000" sy="100000" flip="none" algn="tl"/>
                </a:blipFill>
                <a:effectLst/>
                <a:latin typeface="Arial" pitchFamily="34" charset="0"/>
                <a:ea typeface="Times New Roman" pitchFamily="18" charset="0"/>
                <a:cs typeface="Arial" pitchFamily="34" charset="0"/>
              </a:rPr>
              <a:t> – SK </a:t>
            </a:r>
            <a:r>
              <a:rPr kumimoji="0" lang="cs-CZ" sz="1800" b="1" i="0" u="sng" strike="noStrike" cap="none" normalizeH="0" baseline="0" dirty="0" err="1" smtClean="0">
                <a:ln w="3175">
                  <a:solidFill>
                    <a:schemeClr val="accent1">
                      <a:lumMod val="75000"/>
                    </a:schemeClr>
                  </a:solidFill>
                </a:ln>
                <a:blipFill>
                  <a:blip r:embed="rId5"/>
                  <a:tile tx="0" ty="0" sx="100000" sy="100000" flip="none" algn="tl"/>
                </a:blipFill>
                <a:effectLst/>
                <a:latin typeface="Arial" pitchFamily="34" charset="0"/>
                <a:ea typeface="Times New Roman" pitchFamily="18" charset="0"/>
                <a:cs typeface="Arial" pitchFamily="34" charset="0"/>
              </a:rPr>
              <a:t>Štětí</a:t>
            </a:r>
            <a:endParaRPr kumimoji="0" lang="cs-CZ" sz="800" b="0" i="0" u="none" strike="noStrike" cap="none" normalizeH="0" baseline="0" dirty="0" smtClean="0">
              <a:ln w="3175">
                <a:solidFill>
                  <a:schemeClr val="accent1">
                    <a:lumMod val="75000"/>
                  </a:schemeClr>
                </a:solidFill>
              </a:ln>
              <a:blipFill>
                <a:blip r:embed="rId5"/>
                <a:tile tx="0" ty="0" sx="100000" sy="100000" flip="none" algn="tl"/>
              </a:blip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1" i="0" u="sng" strike="noStrike" cap="none" normalizeH="0" baseline="0" dirty="0" smtClean="0">
                <a:ln w="3175">
                  <a:solidFill>
                    <a:schemeClr val="accent1">
                      <a:lumMod val="75000"/>
                    </a:schemeClr>
                  </a:solidFill>
                </a:ln>
                <a:blipFill>
                  <a:blip r:embed="rId5"/>
                  <a:tile tx="0" ty="0" sx="100000" sy="100000" flip="none" algn="tl"/>
                </a:blipFill>
                <a:effectLst/>
                <a:latin typeface="Arial" pitchFamily="34" charset="0"/>
                <a:ea typeface="Times New Roman" pitchFamily="18" charset="0"/>
                <a:cs typeface="Arial" pitchFamily="34" charset="0"/>
              </a:rPr>
              <a:t>0:4(0:0)   26.4.2015  19.kolo</a:t>
            </a:r>
            <a:endParaRPr kumimoji="0" lang="cs-CZ" sz="800" b="0" i="0" u="none" strike="noStrike" cap="none" normalizeH="0" baseline="0" dirty="0" smtClean="0">
              <a:ln w="3175">
                <a:solidFill>
                  <a:schemeClr val="accent1">
                    <a:lumMod val="75000"/>
                  </a:schemeClr>
                </a:solidFill>
              </a:ln>
              <a:blipFill>
                <a:blip r:embed="rId5"/>
                <a:tile tx="0" ty="0" sx="100000" sy="100000" flip="none" algn="tl"/>
              </a:blip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Dorostence, kteří bojují o nejvyšší metu v I. A třídě stále více svazuje nervozita. Ukázalo se to i v zápase v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Mojžíři</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kde se v prvním poločase nedokázali prosadit. Úlevu přinesla teprve až druhá část a branka Marka na 1:0. Na 2:0 přidával gól Jan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Grepl</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stejní 2 hráči se podělili o branky na 3:0 a 4:0. Mužstvu také citelně chybí zraněný Jan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Balaštík</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který má problémy s nohou a délka rekonvalescence se těžko odhaduje. Zraněný je i Filip Podhorský. Teď se však dorostenci musí připravit na 2 velmi důležité zápasy. Už v sobotu doma proti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Svádovu</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který má o 2 body a zápas více. Pak nás v úterý 5. 5. 2015 čeká dohrávka proti Chlumci. Když by to klaplo, tak si dorostenci mohou mnout ruce. Uvidíme, jak to celé dopadne, ale každopádně držíme palce a věříme v plný bodový zisk.</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Marek 2, Jan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Grepl</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Urbánek</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Koráň</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Sviták</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Elicer</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Beruška, Srba, </a:t>
            </a:r>
          </a:p>
          <a:p>
            <a:pPr marL="0" marR="0" lvl="0" indent="0" algn="just" defTabSz="914400" rtl="0" eaLnBrk="0" fontAlgn="base" latinLnBrk="0" hangingPunct="0">
              <a:lnSpc>
                <a:spcPct val="100000"/>
              </a:lnSpc>
              <a:spcBef>
                <a:spcPct val="0"/>
              </a:spcBef>
              <a:spcAft>
                <a:spcPct val="0"/>
              </a:spcAft>
              <a:buClrTx/>
              <a:buSzTx/>
              <a:buFontTx/>
              <a:buNone/>
              <a:tabLst/>
            </a:pPr>
            <a:r>
              <a:rPr lang="cs-CZ" b="0" dirty="0" smtClean="0">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Feko</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Jan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Grepl</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Vála,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Danč</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Marek, </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Horáček, Bidlo, Jakl, Svoboda, </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Trenér:</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.Podhorský  </a:t>
            </a: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Vedoucí</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R.Švejdar</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ovéPole 9"/>
          <p:cNvSpPr txBox="1"/>
          <p:nvPr/>
        </p:nvSpPr>
        <p:spPr>
          <a:xfrm>
            <a:off x="5431532" y="91108"/>
            <a:ext cx="4680520" cy="181588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60325" cmpd="thinThick">
            <a:solidFill>
              <a:srgbClr val="FF3399"/>
            </a:solidFill>
            <a:prstDash val="lgDashDot"/>
          </a:ln>
        </p:spPr>
        <p:txBody>
          <a:bodyPr wrap="square" rtlCol="0">
            <a:spAutoFit/>
          </a:bodyPr>
          <a:lstStyle/>
          <a:p>
            <a:pPr algn="ctr"/>
            <a:r>
              <a:rPr lang="cs-CZ" sz="2800" dirty="0" smtClean="0">
                <a:latin typeface="Arial Black" pitchFamily="34" charset="0"/>
              </a:rPr>
              <a:t>Dorostenci se v prvním poločase hledali a na branky se čekalo až do druhého poločasu</a:t>
            </a:r>
          </a:p>
        </p:txBody>
      </p:sp>
      <p:pic>
        <p:nvPicPr>
          <p:cNvPr id="12" name="Picture 1"/>
          <p:cNvPicPr>
            <a:picLocks noChangeAspect="1" noChangeArrowheads="1"/>
          </p:cNvPicPr>
          <p:nvPr/>
        </p:nvPicPr>
        <p:blipFill>
          <a:blip r:embed="rId6" cstate="print"/>
          <a:srcRect/>
          <a:stretch>
            <a:fillRect/>
          </a:stretch>
        </p:blipFill>
        <p:spPr bwMode="auto">
          <a:xfrm>
            <a:off x="5863580" y="6067772"/>
            <a:ext cx="1368152" cy="1008112"/>
          </a:xfrm>
          <a:prstGeom prst="rect">
            <a:avLst/>
          </a:prstGeom>
          <a:noFill/>
          <a:ln w="9525">
            <a:noFill/>
            <a:miter lim="800000"/>
            <a:headEnd/>
            <a:tailEnd/>
          </a:ln>
        </p:spPr>
      </p:pic>
      <p:pic>
        <p:nvPicPr>
          <p:cNvPr id="13" name="Picture 2"/>
          <p:cNvPicPr>
            <a:picLocks noChangeAspect="1" noChangeArrowheads="1"/>
          </p:cNvPicPr>
          <p:nvPr/>
        </p:nvPicPr>
        <p:blipFill>
          <a:blip r:embed="rId7" cstate="print"/>
          <a:srcRect/>
          <a:stretch>
            <a:fillRect/>
          </a:stretch>
        </p:blipFill>
        <p:spPr bwMode="auto">
          <a:xfrm>
            <a:off x="8095828" y="6067772"/>
            <a:ext cx="1152128" cy="1008112"/>
          </a:xfrm>
          <a:prstGeom prst="rect">
            <a:avLst/>
          </a:prstGeom>
          <a:noFill/>
          <a:ln w="9525">
            <a:noFill/>
            <a:miter lim="800000"/>
            <a:headEnd/>
            <a:tailEnd/>
          </a:ln>
        </p:spPr>
      </p:pic>
      <p:pic>
        <p:nvPicPr>
          <p:cNvPr id="9218" name="Picture 1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19" name="Picture 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0" name="Picture 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1" name="Picture 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2" name="Picture 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3" name="Picture 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4" name="Picture 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5" name="Picture 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6" name="Picture 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7" name="Picture 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spect="1" noChangeArrowheads="1"/>
          </p:cNvPicPr>
          <p:nvPr/>
        </p:nvPicPr>
        <p:blipFill>
          <a:blip r:embed="rId2" cstate="print"/>
          <a:srcRect/>
          <a:stretch>
            <a:fillRect/>
          </a:stretch>
        </p:blipFill>
        <p:spPr bwMode="auto">
          <a:xfrm>
            <a:off x="3199284" y="6643836"/>
            <a:ext cx="648072" cy="595164"/>
          </a:xfrm>
          <a:prstGeom prst="rect">
            <a:avLst/>
          </a:prstGeom>
          <a:noFill/>
          <a:ln w="9525">
            <a:noFill/>
            <a:miter lim="800000"/>
            <a:headEnd/>
            <a:tailEnd/>
          </a:ln>
        </p:spPr>
      </p:pic>
      <p:pic>
        <p:nvPicPr>
          <p:cNvPr id="13" name="Picture 1"/>
          <p:cNvPicPr>
            <a:picLocks noChangeAspect="1" noChangeArrowheads="1"/>
          </p:cNvPicPr>
          <p:nvPr/>
        </p:nvPicPr>
        <p:blipFill>
          <a:blip r:embed="rId3" cstate="print"/>
          <a:srcRect/>
          <a:stretch>
            <a:fillRect/>
          </a:stretch>
        </p:blipFill>
        <p:spPr bwMode="auto">
          <a:xfrm>
            <a:off x="5647556" y="523156"/>
            <a:ext cx="4464496" cy="2808312"/>
          </a:xfrm>
          <a:prstGeom prst="rect">
            <a:avLst/>
          </a:prstGeom>
          <a:noFill/>
          <a:ln w="9525">
            <a:noFill/>
            <a:miter lim="800000"/>
            <a:headEnd/>
            <a:tailEnd/>
          </a:ln>
        </p:spPr>
      </p:pic>
      <p:sp>
        <p:nvSpPr>
          <p:cNvPr id="15" name="TextovéPole 14"/>
          <p:cNvSpPr txBox="1"/>
          <p:nvPr/>
        </p:nvSpPr>
        <p:spPr>
          <a:xfrm>
            <a:off x="5863580" y="71363"/>
            <a:ext cx="4032448" cy="307777"/>
          </a:xfrm>
          <a:prstGeom prst="rect">
            <a:avLst/>
          </a:prstGeom>
          <a:solidFill>
            <a:srgbClr val="FFFF66"/>
          </a:solidFill>
          <a:ln cmpd="sng">
            <a:solidFill>
              <a:srgbClr val="000099"/>
            </a:solidFill>
          </a:ln>
        </p:spPr>
        <p:txBody>
          <a:bodyPr wrap="square" rtlCol="0">
            <a:spAutoFit/>
          </a:bodyPr>
          <a:lstStyle/>
          <a:p>
            <a:pPr algn="ctr"/>
            <a:r>
              <a:rPr lang="cs-CZ" sz="1400" dirty="0" smtClean="0">
                <a:latin typeface="Arial" pitchFamily="34" charset="0"/>
                <a:cs typeface="Arial" pitchFamily="34" charset="0"/>
              </a:rPr>
              <a:t>Příprava na zápas s </a:t>
            </a:r>
            <a:r>
              <a:rPr lang="cs-CZ" sz="1400" dirty="0" err="1" smtClean="0">
                <a:latin typeface="Arial" pitchFamily="34" charset="0"/>
                <a:cs typeface="Arial" pitchFamily="34" charset="0"/>
              </a:rPr>
              <a:t>Hrobcemi</a:t>
            </a:r>
            <a:r>
              <a:rPr lang="cs-CZ" sz="1400" dirty="0" smtClean="0">
                <a:latin typeface="Arial" pitchFamily="34" charset="0"/>
                <a:cs typeface="Arial" pitchFamily="34" charset="0"/>
              </a:rPr>
              <a:t> 25.4.2015</a:t>
            </a:r>
          </a:p>
        </p:txBody>
      </p:sp>
      <p:pic>
        <p:nvPicPr>
          <p:cNvPr id="16" name="Picture 2"/>
          <p:cNvPicPr>
            <a:picLocks noChangeAspect="1" noChangeArrowheads="1"/>
          </p:cNvPicPr>
          <p:nvPr/>
        </p:nvPicPr>
        <p:blipFill>
          <a:blip r:embed="rId4" cstate="print"/>
          <a:srcRect/>
          <a:stretch>
            <a:fillRect/>
          </a:stretch>
        </p:blipFill>
        <p:spPr bwMode="auto">
          <a:xfrm>
            <a:off x="5647556" y="3979540"/>
            <a:ext cx="4536504" cy="2977704"/>
          </a:xfrm>
          <a:prstGeom prst="rect">
            <a:avLst/>
          </a:prstGeom>
          <a:noFill/>
          <a:ln w="9525">
            <a:noFill/>
            <a:miter lim="800000"/>
            <a:headEnd/>
            <a:tailEnd/>
          </a:ln>
        </p:spPr>
      </p:pic>
      <p:sp>
        <p:nvSpPr>
          <p:cNvPr id="17" name="TextovéPole 16"/>
          <p:cNvSpPr txBox="1"/>
          <p:nvPr/>
        </p:nvSpPr>
        <p:spPr>
          <a:xfrm>
            <a:off x="5863580" y="3527747"/>
            <a:ext cx="4032448" cy="307777"/>
          </a:xfrm>
          <a:prstGeom prst="rect">
            <a:avLst/>
          </a:prstGeom>
          <a:solidFill>
            <a:srgbClr val="FFFF66"/>
          </a:solidFill>
          <a:ln cmpd="sng">
            <a:solidFill>
              <a:srgbClr val="000099"/>
            </a:solidFill>
          </a:ln>
        </p:spPr>
        <p:txBody>
          <a:bodyPr wrap="square" rtlCol="0">
            <a:spAutoFit/>
          </a:bodyPr>
          <a:lstStyle/>
          <a:p>
            <a:pPr algn="ctr"/>
            <a:r>
              <a:rPr lang="cs-CZ" sz="1400" dirty="0" err="1" smtClean="0">
                <a:latin typeface="Arial" pitchFamily="34" charset="0"/>
                <a:cs typeface="Arial" pitchFamily="34" charset="0"/>
              </a:rPr>
              <a:t>Štětí</a:t>
            </a:r>
            <a:r>
              <a:rPr lang="cs-CZ" sz="1400" dirty="0" smtClean="0">
                <a:latin typeface="Arial" pitchFamily="34" charset="0"/>
                <a:cs typeface="Arial" pitchFamily="34" charset="0"/>
              </a:rPr>
              <a:t> - Hrobce </a:t>
            </a:r>
            <a:r>
              <a:rPr lang="cs-CZ" sz="1400" dirty="0" err="1" smtClean="0">
                <a:latin typeface="Arial" pitchFamily="34" charset="0"/>
                <a:cs typeface="Arial" pitchFamily="34" charset="0"/>
              </a:rPr>
              <a:t>Hrobce</a:t>
            </a:r>
            <a:r>
              <a:rPr lang="cs-CZ" sz="1400" dirty="0" smtClean="0">
                <a:latin typeface="Arial" pitchFamily="34" charset="0"/>
                <a:cs typeface="Arial" pitchFamily="34" charset="0"/>
              </a:rPr>
              <a:t> 25.4.2015</a:t>
            </a:r>
          </a:p>
        </p:txBody>
      </p:sp>
      <p:sp>
        <p:nvSpPr>
          <p:cNvPr id="18" name="TextovéPole 17"/>
          <p:cNvSpPr txBox="1"/>
          <p:nvPr/>
        </p:nvSpPr>
        <p:spPr>
          <a:xfrm>
            <a:off x="174948" y="73105"/>
            <a:ext cx="4392488" cy="954107"/>
          </a:xfrm>
          <a:prstGeom prst="rect">
            <a:avLst/>
          </a:prstGeom>
          <a:blipFill dpi="0" rotWithShape="1">
            <a:blip r:embed="rId5" cstate="print">
              <a:alphaModFix amt="65000"/>
            </a:blip>
            <a:srcRect/>
            <a:stretch>
              <a:fillRect/>
            </a:stretch>
          </a:blipFill>
          <a:ln w="73025">
            <a:solidFill>
              <a:srgbClr val="0B0913"/>
            </a:solidFill>
            <a:prstDash val="sysDot"/>
          </a:ln>
        </p:spPr>
        <p:txBody>
          <a:bodyPr wrap="square" rtlCol="0">
            <a:spAutoFit/>
          </a:bodyPr>
          <a:lstStyle/>
          <a:p>
            <a:pPr algn="ctr"/>
            <a:r>
              <a:rPr lang="cs-CZ" sz="1400" dirty="0" smtClean="0">
                <a:solidFill>
                  <a:schemeClr val="accent6">
                    <a:lumMod val="50000"/>
                  </a:schemeClr>
                </a:solidFill>
                <a:latin typeface="Bookman Old Style" pitchFamily="18" charset="0"/>
              </a:rPr>
              <a:t>Zápas o první místo v tabulce přinesl hezký fotbal, který přinesl vzrušující okamžiky na hřišti i v hledišti se šťastným koncem pro naše dorostence</a:t>
            </a:r>
          </a:p>
        </p:txBody>
      </p:sp>
      <p:sp>
        <p:nvSpPr>
          <p:cNvPr id="19" name="Rectangle 1"/>
          <p:cNvSpPr>
            <a:spLocks noChangeArrowheads="1"/>
          </p:cNvSpPr>
          <p:nvPr/>
        </p:nvSpPr>
        <p:spPr bwMode="auto">
          <a:xfrm>
            <a:off x="102940" y="1099220"/>
            <a:ext cx="4680520" cy="60170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sng" strike="noStrike" cap="none" normalizeH="0" baseline="0" dirty="0" smtClean="0">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solidFill>
                <a:effectLst/>
                <a:latin typeface="Arial" pitchFamily="34" charset="0"/>
                <a:ea typeface="Times New Roman" pitchFamily="18" charset="0"/>
                <a:cs typeface="Arial" pitchFamily="34" charset="0"/>
              </a:rPr>
              <a:t>SK </a:t>
            </a:r>
            <a:r>
              <a:rPr kumimoji="0" lang="cs-CZ" sz="1800" b="1" i="0" u="sng" strike="noStrike" cap="none" normalizeH="0" baseline="0" dirty="0" err="1" smtClean="0">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solidFill>
                <a:effectLst/>
                <a:latin typeface="Arial" pitchFamily="34" charset="0"/>
                <a:ea typeface="Times New Roman" pitchFamily="18" charset="0"/>
                <a:cs typeface="Arial" pitchFamily="34" charset="0"/>
              </a:rPr>
              <a:t>Štětí</a:t>
            </a:r>
            <a:r>
              <a:rPr kumimoji="0" lang="cs-CZ" sz="1800" b="1" i="0" u="sng" strike="noStrike" cap="none" normalizeH="0" baseline="0" dirty="0" smtClean="0">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solidFill>
                <a:effectLst/>
                <a:latin typeface="Arial" pitchFamily="34" charset="0"/>
                <a:ea typeface="Times New Roman" pitchFamily="18" charset="0"/>
                <a:cs typeface="Arial" pitchFamily="34" charset="0"/>
              </a:rPr>
              <a:t> – TJ </a:t>
            </a:r>
            <a:r>
              <a:rPr kumimoji="0" lang="cs-CZ" sz="1800" b="1" i="0" u="sng" strike="noStrike" cap="none" normalizeH="0" baseline="0" dirty="0" err="1" smtClean="0">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solidFill>
                <a:effectLst/>
                <a:latin typeface="Arial" pitchFamily="34" charset="0"/>
                <a:ea typeface="Times New Roman" pitchFamily="18" charset="0"/>
                <a:cs typeface="Arial" pitchFamily="34" charset="0"/>
              </a:rPr>
              <a:t>Svádov</a:t>
            </a:r>
            <a:r>
              <a:rPr kumimoji="0" lang="cs-CZ" sz="1800" b="1" i="0" u="sng" strike="noStrike" cap="none" normalizeH="0" baseline="0" dirty="0" smtClean="0">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solidFill>
                <a:effectLst/>
                <a:latin typeface="Arial" pitchFamily="34" charset="0"/>
                <a:ea typeface="Times New Roman" pitchFamily="18" charset="0"/>
                <a:cs typeface="Arial" pitchFamily="34" charset="0"/>
              </a:rPr>
              <a:t> Olšinky</a:t>
            </a:r>
            <a:endParaRPr kumimoji="0" lang="cs-CZ" sz="800" b="0" i="0" u="none" strike="noStrike" cap="none" normalizeH="0" baseline="0" dirty="0" smtClean="0">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1" i="0" u="sng" strike="noStrike" cap="none" normalizeH="0" baseline="0" dirty="0" smtClean="0">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solidFill>
                <a:effectLst/>
                <a:latin typeface="Arial" pitchFamily="34" charset="0"/>
                <a:ea typeface="Times New Roman" pitchFamily="18" charset="0"/>
                <a:cs typeface="Arial" pitchFamily="34" charset="0"/>
              </a:rPr>
              <a:t>2:1(1:0)  2.5.2015    20. kolo</a:t>
            </a:r>
            <a:endParaRPr kumimoji="0" lang="cs-CZ" sz="800" b="0" i="0" u="none" strike="noStrike" cap="none" normalizeH="0" baseline="0" dirty="0" smtClean="0">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Široko daleko kolem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 v sobotu dopoledne nehrálo důležitější fotbalové utkání. Na fotbalový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stadioní</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 početném diváckém doprovodu přijeli hráči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Svádova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kteří byli na čele tabulky o 2 body před naším týmem, který má však o zápas méně. Motivace pro oba kolektivy obrovská a na hřišti bylo od samotného úvodu vidět, že se utkala kvalitní mužstva, která jsou v dosavadním průběhu soutěže ty nejlepší. Hosté velmi dobří na míči a kombinační souhra byla také na velmi dobré úrovni. V úvodu měli možnost několika volných přímých kopů domácí, ale ani v jednom případě se před brankou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Svádova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nic vážného neodehrálo. Trestný kop na branku domácích zahrával i hostující Berounský, ale také bez úspěchu. Běžela 12. minuta, když na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dlouhatánský</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centr k zadní tyči naběhl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Danč</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jeho zpětná hlavička na Marka, který už jen tak lehce do míče trknul, znamenalo vedení našich dorostenců 1:0. Stejný hráč mohl zvýšit ve 25. minutě už na 2:0, ale se svojí šancí naložil trestuhodně a míč odevzdal brankáři. Těsně před změnou stran zase postupoval sám na branku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Svádova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Feko</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ale Urbánek v brance hostů, ne nebojte se, to není překlep, ale stejně jako v naší brance, tak i u hostů byl mezi 3 tyčemi Urbánek, ale tento se jmenuje Vít a šanci zlikvidoval. Do druhého poločasu vlétli hosté s jasným cílem vyrovnat a dorostence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zatlačili na vlastní polovinu. Branku, ale viděli diváci na opačné straně hřiště. Po volném přímém kopu, se nejlépe orientoval Korán a k naší velké radosti už to bylo 2:0. Do konce ale zbývalo ještě hodně dlouhých minut. Nervozita hráčů hostů a nejenom hráčů se stupňovala. Hosté byli více na míči a měli převahu, ale na tu se ve fotbale nehraje. Byli to naopak naší hráči, kteří mohli vedení nevýšit.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Grepl</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však dostal přihrávku na dlouhou nohu . Hosté měli také šanci, ale hlavička skončila mimo. Už se zdálo, že v poklidu dojdeme pro 3 body, když si černou chvilku vybral Nedomlel. Nešťastně netrefil míč a Přibyl snížil na 1:2. Obrana hostů nestačila na průnik Marka 3 minuty před koncem, ale ten místo přihrávky na Jana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Grepla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trefil jenom boční síť. To už se ale rozhodčí pomalu začal dívat na hodinky, a když písknul konec, tak mohla vypuknout velká </a:t>
            </a: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Marek 1,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Koráň</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Urbánek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Koráň</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Sviták</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Podstavec, Beruška, Srba,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Feko</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Jan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Grepl</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cs-CZ" sz="1000" b="0" dirty="0" smtClean="0">
                <a:latin typeface="Arial" pitchFamily="34" charset="0"/>
                <a:ea typeface="Times New Roman" pitchFamily="18" charset="0"/>
                <a:cs typeface="Arial" pitchFamily="34" charset="0"/>
              </a:rPr>
              <a:t>               </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Podhorský,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Danč</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Marek, Jakl,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Nedomlel,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Elicer</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Vála, </a:t>
            </a:r>
          </a:p>
          <a:p>
            <a:pPr marL="0" marR="0" lvl="0" indent="0" algn="l" defTabSz="914400" rtl="0" eaLnBrk="0" fontAlgn="base" latinLnBrk="0" hangingPunct="0">
              <a:lnSpc>
                <a:spcPct val="100000"/>
              </a:lnSpc>
              <a:spcBef>
                <a:spcPct val="0"/>
              </a:spcBef>
              <a:spcAft>
                <a:spcPct val="0"/>
              </a:spcAft>
              <a:buClrTx/>
              <a:buSzTx/>
              <a:buFontTx/>
              <a:buNone/>
              <a:tabLst/>
            </a:pPr>
            <a:r>
              <a:rPr lang="cs-CZ" sz="1000" dirty="0" smtClean="0">
                <a:latin typeface="Arial" pitchFamily="34" charset="0"/>
                <a:ea typeface="Times New Roman" pitchFamily="18" charset="0"/>
                <a:cs typeface="Arial" pitchFamily="34" charset="0"/>
              </a:rPr>
              <a:t>                </a:t>
            </a:r>
            <a:r>
              <a:rPr lang="cs-CZ" sz="1000" b="0" dirty="0" smtClean="0">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.Svoboda</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Trenér</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.Podhorský  </a:t>
            </a: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Vedoucí:</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R.Švejdar</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Kloub-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Toráč</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Hořejší</a:t>
            </a:r>
            <a:endParaRPr kumimoji="0" lang="cs-CZ" sz="9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5791572" y="106204"/>
            <a:ext cx="4392488" cy="1708160"/>
          </a:xfrm>
          <a:prstGeom prst="rect">
            <a:avLst/>
          </a:prstGeom>
          <a:blipFill>
            <a:blip r:embed="rId2" cstate="print">
              <a:alphaModFix amt="42000"/>
            </a:blip>
            <a:tile tx="0" ty="0" sx="100000" sy="100000" flip="none" algn="tl"/>
          </a:blipFill>
          <a:ln w="69850">
            <a:solidFill>
              <a:srgbClr val="D71B07"/>
            </a:solidFill>
            <a:prstDash val="dash"/>
          </a:ln>
        </p:spPr>
        <p:txBody>
          <a:bodyPr wrap="square" rtlCol="0">
            <a:spAutoFit/>
          </a:bodyPr>
          <a:lstStyle/>
          <a:p>
            <a:pPr algn="ctr"/>
            <a:r>
              <a:rPr lang="cs-CZ" sz="2100" dirty="0" smtClean="0">
                <a:solidFill>
                  <a:srgbClr val="00A800"/>
                </a:solidFill>
                <a:effectLst>
                  <a:outerShdw blurRad="38100" dist="38100" dir="2700000" algn="tl">
                    <a:srgbClr val="000000">
                      <a:alpha val="43137"/>
                    </a:srgbClr>
                  </a:outerShdw>
                </a:effectLst>
                <a:latin typeface="Bookman Old Style" pitchFamily="18" charset="0"/>
              </a:rPr>
              <a:t>Dorostenci  proti Chlumci potvrdili důležité vítězství  ze zápasu proti </a:t>
            </a:r>
            <a:r>
              <a:rPr lang="cs-CZ" sz="2100" dirty="0" err="1" smtClean="0">
                <a:solidFill>
                  <a:srgbClr val="00A800"/>
                </a:solidFill>
                <a:effectLst>
                  <a:outerShdw blurRad="38100" dist="38100" dir="2700000" algn="tl">
                    <a:srgbClr val="000000">
                      <a:alpha val="43137"/>
                    </a:srgbClr>
                  </a:outerShdw>
                </a:effectLst>
                <a:latin typeface="Bookman Old Style" pitchFamily="18" charset="0"/>
              </a:rPr>
              <a:t>Svádovu</a:t>
            </a:r>
            <a:r>
              <a:rPr lang="cs-CZ" sz="2100" dirty="0" smtClean="0">
                <a:solidFill>
                  <a:srgbClr val="00A800"/>
                </a:solidFill>
                <a:effectLst>
                  <a:outerShdw blurRad="38100" dist="38100" dir="2700000" algn="tl">
                    <a:srgbClr val="000000">
                      <a:alpha val="43137"/>
                    </a:srgbClr>
                  </a:outerShdw>
                </a:effectLst>
                <a:latin typeface="Bookman Old Style" pitchFamily="18" charset="0"/>
              </a:rPr>
              <a:t> a nyní už mají  cestu za vítězstvím v I.A třídě na svých kopačkách</a:t>
            </a:r>
          </a:p>
        </p:txBody>
      </p:sp>
      <p:sp>
        <p:nvSpPr>
          <p:cNvPr id="12" name="TextovéPole 11"/>
          <p:cNvSpPr txBox="1"/>
          <p:nvPr/>
        </p:nvSpPr>
        <p:spPr>
          <a:xfrm>
            <a:off x="174948" y="1243236"/>
            <a:ext cx="4680520" cy="2862322"/>
          </a:xfrm>
          <a:prstGeom prst="rect">
            <a:avLst/>
          </a:prstGeom>
          <a:blipFill>
            <a:blip r:embed="rId3" cstate="print"/>
            <a:stretch>
              <a:fillRect/>
            </a:stretch>
          </a:blipFill>
          <a:ln w="79375">
            <a:solidFill>
              <a:srgbClr val="009900"/>
            </a:solidFill>
            <a:prstDash val="sysDot"/>
          </a:ln>
        </p:spPr>
        <p:txBody>
          <a:bodyPr wrap="square" rtlCol="0">
            <a:spAutoFit/>
          </a:bodyPr>
          <a:lstStyle/>
          <a:p>
            <a:pPr algn="ctr"/>
            <a:r>
              <a:rPr lang="cs-CZ" sz="4400" dirty="0" smtClean="0">
                <a:solidFill>
                  <a:srgbClr val="A50021"/>
                </a:solidFill>
                <a:effectLst>
                  <a:outerShdw blurRad="38100" dist="38100" dir="2700000" algn="tl">
                    <a:srgbClr val="000000">
                      <a:alpha val="43137"/>
                    </a:srgbClr>
                  </a:outerShdw>
                </a:effectLst>
                <a:latin typeface="Bookman Old Style" pitchFamily="18" charset="0"/>
              </a:rPr>
              <a:t>FK Bílina</a:t>
            </a:r>
          </a:p>
          <a:p>
            <a:pPr algn="ctr"/>
            <a:r>
              <a:rPr lang="cs-CZ" sz="4400" dirty="0" smtClean="0">
                <a:solidFill>
                  <a:srgbClr val="A50021"/>
                </a:solidFill>
                <a:effectLst>
                  <a:outerShdw blurRad="38100" dist="38100" dir="2700000" algn="tl">
                    <a:srgbClr val="000000">
                      <a:alpha val="43137"/>
                    </a:srgbClr>
                  </a:outerShdw>
                </a:effectLst>
                <a:latin typeface="Bookman Old Style" pitchFamily="18" charset="0"/>
              </a:rPr>
              <a:t>SK </a:t>
            </a:r>
            <a:r>
              <a:rPr lang="cs-CZ" sz="4400" dirty="0" err="1" smtClean="0">
                <a:solidFill>
                  <a:srgbClr val="A50021"/>
                </a:solidFill>
                <a:effectLst>
                  <a:outerShdw blurRad="38100" dist="38100" dir="2700000" algn="tl">
                    <a:srgbClr val="000000">
                      <a:alpha val="43137"/>
                    </a:srgbClr>
                  </a:outerShdw>
                </a:effectLst>
                <a:latin typeface="Bookman Old Style" pitchFamily="18" charset="0"/>
              </a:rPr>
              <a:t>Štětí</a:t>
            </a:r>
            <a:r>
              <a:rPr lang="cs-CZ" sz="4400" dirty="0" smtClean="0">
                <a:solidFill>
                  <a:srgbClr val="A50021"/>
                </a:solidFill>
                <a:effectLst>
                  <a:outerShdw blurRad="38100" dist="38100" dir="2700000" algn="tl">
                    <a:srgbClr val="000000">
                      <a:alpha val="43137"/>
                    </a:srgbClr>
                  </a:outerShdw>
                </a:effectLst>
                <a:latin typeface="Bookman Old Style" pitchFamily="18" charset="0"/>
              </a:rPr>
              <a:t> </a:t>
            </a:r>
          </a:p>
          <a:p>
            <a:pPr algn="ctr"/>
            <a:r>
              <a:rPr lang="cs-CZ" sz="4400" dirty="0" smtClean="0">
                <a:solidFill>
                  <a:srgbClr val="A50021"/>
                </a:solidFill>
                <a:effectLst>
                  <a:outerShdw blurRad="38100" dist="38100" dir="2700000" algn="tl">
                    <a:srgbClr val="000000">
                      <a:alpha val="43137"/>
                    </a:srgbClr>
                  </a:outerShdw>
                </a:effectLst>
                <a:latin typeface="Bookman Old Style" pitchFamily="18" charset="0"/>
              </a:rPr>
              <a:t> </a:t>
            </a:r>
            <a:r>
              <a:rPr lang="cs-CZ" sz="2600" dirty="0" smtClean="0">
                <a:latin typeface="Bookman Old Style" pitchFamily="18" charset="0"/>
              </a:rPr>
              <a:t>Sobota 16.5.2015  15:00</a:t>
            </a:r>
          </a:p>
          <a:p>
            <a:pPr algn="ctr"/>
            <a:r>
              <a:rPr lang="cs-CZ" sz="2400" dirty="0" smtClean="0">
                <a:latin typeface="Bookman Old Style" pitchFamily="18" charset="0"/>
              </a:rPr>
              <a:t>Autobus startuje ze stadionu ve 12:30</a:t>
            </a:r>
          </a:p>
        </p:txBody>
      </p:sp>
      <p:sp>
        <p:nvSpPr>
          <p:cNvPr id="5" name="Obdélník 4"/>
          <p:cNvSpPr/>
          <p:nvPr/>
        </p:nvSpPr>
        <p:spPr>
          <a:xfrm>
            <a:off x="174948" y="163116"/>
            <a:ext cx="4752528" cy="923330"/>
          </a:xfrm>
          <a:prstGeom prst="rect">
            <a:avLst/>
          </a:prstGeom>
          <a:blipFill>
            <a:blip r:embed="rId4" cstate="print"/>
            <a:stretch>
              <a:fillRect/>
            </a:stretch>
          </a:blip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cs-CZ"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Pozvánky</a:t>
            </a:r>
            <a:endParaRPr lang="cs-CZ"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7" name="TextovéPole 6"/>
          <p:cNvSpPr txBox="1"/>
          <p:nvPr/>
        </p:nvSpPr>
        <p:spPr>
          <a:xfrm>
            <a:off x="174948" y="4387775"/>
            <a:ext cx="4680520" cy="2616101"/>
          </a:xfrm>
          <a:prstGeom prst="rect">
            <a:avLst/>
          </a:prstGeom>
          <a:blipFill>
            <a:blip r:embed="rId5" cstate="print"/>
            <a:stretch>
              <a:fillRect/>
            </a:stretch>
          </a:blipFill>
          <a:ln w="57150">
            <a:solidFill>
              <a:srgbClr val="990000"/>
            </a:solidFill>
            <a:prstDash val="sysDash"/>
          </a:ln>
        </p:spPr>
        <p:txBody>
          <a:bodyPr wrap="square" rtlCol="0">
            <a:spAutoFit/>
          </a:bodyPr>
          <a:lstStyle/>
          <a:p>
            <a:pPr algn="ctr"/>
            <a:r>
              <a:rPr lang="cs-CZ" sz="4800" dirty="0" smtClean="0">
                <a:solidFill>
                  <a:srgbClr val="009900"/>
                </a:solidFill>
                <a:latin typeface="Bookman Old Style" pitchFamily="18" charset="0"/>
              </a:rPr>
              <a:t>SK </a:t>
            </a:r>
            <a:r>
              <a:rPr lang="cs-CZ" sz="4800" dirty="0" err="1" smtClean="0">
                <a:solidFill>
                  <a:srgbClr val="009900"/>
                </a:solidFill>
                <a:latin typeface="Bookman Old Style" pitchFamily="18" charset="0"/>
              </a:rPr>
              <a:t>Štětí</a:t>
            </a:r>
            <a:endParaRPr lang="cs-CZ" sz="4800" dirty="0" smtClean="0">
              <a:solidFill>
                <a:srgbClr val="009900"/>
              </a:solidFill>
              <a:latin typeface="Bookman Old Style" pitchFamily="18" charset="0"/>
            </a:endParaRPr>
          </a:p>
          <a:p>
            <a:pPr algn="ctr"/>
            <a:r>
              <a:rPr lang="cs-CZ" sz="4800" dirty="0" smtClean="0">
                <a:solidFill>
                  <a:srgbClr val="009900"/>
                </a:solidFill>
                <a:latin typeface="Bookman Old Style" pitchFamily="18" charset="0"/>
              </a:rPr>
              <a:t>FK Litvínov</a:t>
            </a:r>
            <a:endParaRPr lang="cs-CZ" sz="2400" dirty="0" smtClean="0">
              <a:solidFill>
                <a:srgbClr val="009900"/>
              </a:solidFill>
              <a:latin typeface="Bookman Old Style" pitchFamily="18" charset="0"/>
            </a:endParaRPr>
          </a:p>
          <a:p>
            <a:pPr algn="ctr"/>
            <a:r>
              <a:rPr lang="cs-CZ" sz="3600" dirty="0" smtClean="0">
                <a:latin typeface="Bookman Old Style" pitchFamily="18" charset="0"/>
              </a:rPr>
              <a:t>Sobota 23.5.2015 </a:t>
            </a:r>
          </a:p>
          <a:p>
            <a:pPr algn="ctr"/>
            <a:r>
              <a:rPr lang="cs-CZ" sz="3200" dirty="0" smtClean="0">
                <a:latin typeface="Bookman Old Style" pitchFamily="18" charset="0"/>
              </a:rPr>
              <a:t>Výkop 10:15</a:t>
            </a:r>
          </a:p>
        </p:txBody>
      </p:sp>
      <p:pic>
        <p:nvPicPr>
          <p:cNvPr id="47106" name="Picture 2"/>
          <p:cNvPicPr>
            <a:picLocks noChangeAspect="1" noChangeArrowheads="1"/>
          </p:cNvPicPr>
          <p:nvPr/>
        </p:nvPicPr>
        <p:blipFill>
          <a:blip r:embed="rId6" cstate="print"/>
          <a:srcRect/>
          <a:stretch>
            <a:fillRect/>
          </a:stretch>
        </p:blipFill>
        <p:spPr bwMode="auto">
          <a:xfrm>
            <a:off x="4063381" y="4555604"/>
            <a:ext cx="720079" cy="720080"/>
          </a:xfrm>
          <a:prstGeom prst="rect">
            <a:avLst/>
          </a:prstGeom>
          <a:noFill/>
          <a:ln w="9525">
            <a:noFill/>
            <a:miter lim="800000"/>
            <a:headEnd/>
            <a:tailEnd/>
          </a:ln>
        </p:spPr>
      </p:pic>
      <p:pic>
        <p:nvPicPr>
          <p:cNvPr id="47107" name="Picture 3"/>
          <p:cNvPicPr>
            <a:picLocks noChangeAspect="1" noChangeArrowheads="1"/>
          </p:cNvPicPr>
          <p:nvPr/>
        </p:nvPicPr>
        <p:blipFill>
          <a:blip r:embed="rId7" cstate="print"/>
          <a:srcRect/>
          <a:stretch>
            <a:fillRect/>
          </a:stretch>
        </p:blipFill>
        <p:spPr bwMode="auto">
          <a:xfrm>
            <a:off x="318964" y="1963316"/>
            <a:ext cx="792088" cy="703908"/>
          </a:xfrm>
          <a:prstGeom prst="rect">
            <a:avLst/>
          </a:prstGeom>
          <a:noFill/>
          <a:ln w="9525">
            <a:noFill/>
            <a:miter lim="800000"/>
            <a:headEnd/>
            <a:tailEnd/>
          </a:ln>
        </p:spPr>
      </p:pic>
      <p:pic>
        <p:nvPicPr>
          <p:cNvPr id="13" name="Picture 106"/>
          <p:cNvPicPr>
            <a:picLocks noChangeAspect="1" noChangeArrowheads="1"/>
          </p:cNvPicPr>
          <p:nvPr/>
        </p:nvPicPr>
        <p:blipFill>
          <a:blip r:embed="rId8" cstate="print"/>
          <a:srcRect/>
          <a:stretch>
            <a:fillRect/>
          </a:stretch>
        </p:blipFill>
        <p:spPr bwMode="auto">
          <a:xfrm>
            <a:off x="390972" y="4555604"/>
            <a:ext cx="648072" cy="648072"/>
          </a:xfrm>
          <a:prstGeom prst="rect">
            <a:avLst/>
          </a:prstGeom>
          <a:noFill/>
          <a:ln w="9525">
            <a:noFill/>
            <a:miter lim="800000"/>
            <a:headEnd/>
            <a:tailEnd/>
          </a:ln>
        </p:spPr>
      </p:pic>
      <p:sp>
        <p:nvSpPr>
          <p:cNvPr id="50177" name="Rectangle 1"/>
          <p:cNvSpPr>
            <a:spLocks noChangeArrowheads="1"/>
          </p:cNvSpPr>
          <p:nvPr/>
        </p:nvSpPr>
        <p:spPr bwMode="auto">
          <a:xfrm>
            <a:off x="5647556" y="2028348"/>
            <a:ext cx="4536504" cy="50475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1" i="0" u="sng" strike="noStrike" cap="none" normalizeH="0" baseline="0" dirty="0" smtClean="0">
                <a:ln>
                  <a:solidFill>
                    <a:srgbClr val="6666FF"/>
                  </a:solidFill>
                </a:ln>
                <a:solidFill>
                  <a:schemeClr val="tx1"/>
                </a:solidFill>
                <a:effectLst/>
                <a:latin typeface="Arial" pitchFamily="34" charset="0"/>
                <a:ea typeface="Times New Roman" pitchFamily="18" charset="0"/>
                <a:cs typeface="Arial" pitchFamily="34" charset="0"/>
              </a:rPr>
              <a:t>TJ Chlumec – SK </a:t>
            </a:r>
            <a:r>
              <a:rPr kumimoji="0" lang="cs-CZ" sz="2000" b="1" i="0" u="sng" strike="noStrike" cap="none" normalizeH="0" baseline="0" dirty="0" err="1" smtClean="0">
                <a:ln>
                  <a:solidFill>
                    <a:srgbClr val="6666FF"/>
                  </a:solidFill>
                </a:ln>
                <a:solidFill>
                  <a:schemeClr val="tx1"/>
                </a:solidFill>
                <a:effectLst/>
                <a:latin typeface="Arial" pitchFamily="34" charset="0"/>
                <a:ea typeface="Times New Roman" pitchFamily="18" charset="0"/>
                <a:cs typeface="Arial" pitchFamily="34" charset="0"/>
              </a:rPr>
              <a:t>Štětí</a:t>
            </a:r>
            <a:endParaRPr kumimoji="0" lang="cs-CZ" sz="800" b="0" i="0" u="none" strike="noStrike" cap="none" normalizeH="0" baseline="0" dirty="0" smtClean="0">
              <a:ln>
                <a:solidFill>
                  <a:srgbClr val="6666FF"/>
                </a:solid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b="1" i="0" u="sng" strike="noStrike" cap="none" normalizeH="0" baseline="0" dirty="0" smtClean="0">
                <a:ln>
                  <a:solidFill>
                    <a:srgbClr val="6666FF"/>
                  </a:solidFill>
                </a:ln>
                <a:solidFill>
                  <a:schemeClr val="tx1"/>
                </a:solidFill>
                <a:effectLst/>
                <a:latin typeface="Arial" pitchFamily="34" charset="0"/>
                <a:ea typeface="Times New Roman" pitchFamily="18" charset="0"/>
                <a:cs typeface="Arial" pitchFamily="34" charset="0"/>
              </a:rPr>
              <a:t>3:4(2:2)    </a:t>
            </a:r>
            <a:r>
              <a:rPr kumimoji="0" lang="cs-CZ" sz="1600" b="1" i="0" u="sng" strike="noStrike" cap="none" normalizeH="0" baseline="0" dirty="0" smtClean="0">
                <a:ln>
                  <a:solidFill>
                    <a:srgbClr val="6666FF"/>
                  </a:solidFill>
                </a:ln>
                <a:solidFill>
                  <a:schemeClr val="tx1"/>
                </a:solidFill>
                <a:effectLst/>
                <a:latin typeface="Arial" pitchFamily="34" charset="0"/>
                <a:ea typeface="Times New Roman" pitchFamily="18" charset="0"/>
                <a:cs typeface="Arial" pitchFamily="34" charset="0"/>
              </a:rPr>
              <a:t>5.5.2015   16.kolo dohrávka</a:t>
            </a:r>
            <a:endParaRPr kumimoji="0" lang="cs-CZ" sz="800" b="0" i="0" u="none" strike="noStrike" cap="none" normalizeH="0" baseline="0" dirty="0" smtClean="0">
              <a:ln>
                <a:solidFill>
                  <a:srgbClr val="6666FF"/>
                </a:solid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dubna mělo hrát naše mužstvo v Chlumci, ale nakonec ani neodjelo, protože hřiště v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Telnici</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kde hraje domácí zápasy právě Chlumec, bylo pod sněhem.  V náhradním termínu o měsíc později jsme vyrazili k dohrávce.  V nohách mělo mužstvo důležité 3 body po domácím vítězství nad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Svádovem</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Potvrdit to chtělo v Chlumci a pokusit se odskočit na čele tabulky o 3 body. Když se podíváme na jarní výsledky Chlumce, tak zjistíme, že ze 6 zápasů, prohrál pouze jednou, a to doma na penalty  se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Svádovem</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Skóre 25:9. Zdejší terén měl do ideálního stavu hodně daleko, ale i tak jsme do utkání vstoupili s velkým elánem. Šancí jsme si vypracovali nepřeberné množství, ale produktivita byla hrozivá. Trenérům vstávaly vlasy hrůzou na hlavě z toho, co všechno se dá zahodit. I tak jsme šli zásluhou Marka do vedení 1:0. Domácí mužstvo se spoléhalo na vynikající výkon brankáře, a když se k tomu přidala ještě naše střelecká impotence, tak nebylo divu, že domácí vyrovnali a nejenom, že vyrovnali,  dokonce šli do vedení 2:1. Naštěstí se nám ještě do půlky zásluhou Jana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Grepla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podařilo vyrovnat na 2:2.   Druhý poločas měl všechny známky nervozity. Šlo o hodně a radost na naší lavičce vypukla po brance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Danče</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který od zadní tyče hlavou přehodil brankáře na 3:2. Bohužel jsme se nevyvarovali chyby ve středu hřiště a soupeř to nemilosrdně potrestal brankou na 3:3.  10 minut před koncem prokázal u postranní čáry  velkou srdnatost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vybojoval a míč předložili ho před branku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Greplovi</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ke skórování na 4:3. Jednobrankové vedení jsme už udrželi až do konce. Vydřené vítězství, ale o to cennější, jehož hodnota je hodně vysoko.</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Jan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Grepl</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 Marek 1,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Danč</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Urbánek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Koráň</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Sviták</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Podstavec, Beruška, Srba,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Feko</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Jan </a:t>
            </a:r>
          </a:p>
          <a:p>
            <a:pPr marL="0" marR="0" lvl="0" indent="0" algn="l" defTabSz="914400" rtl="0" eaLnBrk="0" fontAlgn="base" latinLnBrk="0" hangingPunct="0">
              <a:lnSpc>
                <a:spcPct val="100000"/>
              </a:lnSpc>
              <a:spcBef>
                <a:spcPct val="0"/>
              </a:spcBef>
              <a:spcAft>
                <a:spcPct val="0"/>
              </a:spcAft>
              <a:buClrTx/>
              <a:buSzTx/>
              <a:buFontTx/>
              <a:buNone/>
              <a:tabLst/>
            </a:pPr>
            <a:r>
              <a:rPr lang="cs-CZ" sz="1000" b="0" dirty="0" smtClean="0">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Grepl</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Podhorský,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Danč</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Marek, Jakl,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Nedomlel,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Elicer</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cs-CZ" sz="1000" b="0" dirty="0" smtClean="0">
                <a:latin typeface="Arial" pitchFamily="34" charset="0"/>
                <a:ea typeface="Times New Roman" pitchFamily="18" charset="0"/>
                <a:cs typeface="Arial" pitchFamily="34" charset="0"/>
              </a:rPr>
              <a:t>                </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Vála, </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Trenér</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.Podhorský  </a:t>
            </a: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Vedoucí:</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R.Švejdar</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575548" y="91108"/>
            <a:ext cx="4536504" cy="1938992"/>
          </a:xfrm>
          <a:prstGeom prst="rect">
            <a:avLst/>
          </a:prstGeom>
          <a:blipFill dpi="0" rotWithShape="1">
            <a:blip r:embed="rId2" cstate="print">
              <a:alphaModFix amt="81000"/>
            </a:blip>
            <a:srcRect/>
            <a:stretch>
              <a:fillRect/>
            </a:stretch>
          </a:blipFill>
        </p:spPr>
        <p:txBody>
          <a:bodyPr wrap="square" rtlCol="0">
            <a:spAutoFit/>
          </a:bodyPr>
          <a:lstStyle/>
          <a:p>
            <a:pPr algn="ctr"/>
            <a:r>
              <a:rPr lang="cs-CZ" sz="2400" dirty="0" smtClean="0">
                <a:latin typeface="Bookman Old Style" pitchFamily="18" charset="0"/>
              </a:rPr>
              <a:t>Stará garda  opět postoupila o krůček k postupu do okresního přeboru. Pozor v pátek hrála v </a:t>
            </a:r>
            <a:r>
              <a:rPr lang="cs-CZ" sz="2400" dirty="0" err="1" smtClean="0">
                <a:latin typeface="Bookman Old Style" pitchFamily="18" charset="0"/>
              </a:rPr>
              <a:t>Podluskách</a:t>
            </a:r>
            <a:endParaRPr lang="cs-CZ" sz="2400" dirty="0" smtClean="0">
              <a:latin typeface="Bookman Old Style" pitchFamily="18" charset="0"/>
            </a:endParaRPr>
          </a:p>
        </p:txBody>
      </p:sp>
      <p:graphicFrame>
        <p:nvGraphicFramePr>
          <p:cNvPr id="3" name="Tabulka 2"/>
          <p:cNvGraphicFramePr>
            <a:graphicFrameLocks noGrp="1"/>
          </p:cNvGraphicFramePr>
          <p:nvPr/>
        </p:nvGraphicFramePr>
        <p:xfrm>
          <a:off x="174948" y="1603276"/>
          <a:ext cx="4392487" cy="2027684"/>
        </p:xfrm>
        <a:graphic>
          <a:graphicData uri="http://schemas.openxmlformats.org/drawingml/2006/table">
            <a:tbl>
              <a:tblPr/>
              <a:tblGrid>
                <a:gridCol w="400880">
                  <a:extLst>
                    <a:ext uri="{9D8B030D-6E8A-4147-A177-3AD203B41FA5}">
                      <a16:colId xmlns:a16="http://schemas.microsoft.com/office/drawing/2014/main" val="20000"/>
                    </a:ext>
                  </a:extLst>
                </a:gridCol>
                <a:gridCol w="1709463">
                  <a:extLst>
                    <a:ext uri="{9D8B030D-6E8A-4147-A177-3AD203B41FA5}">
                      <a16:colId xmlns:a16="http://schemas.microsoft.com/office/drawing/2014/main" val="20001"/>
                    </a:ext>
                  </a:extLst>
                </a:gridCol>
                <a:gridCol w="286341">
                  <a:extLst>
                    <a:ext uri="{9D8B030D-6E8A-4147-A177-3AD203B41FA5}">
                      <a16:colId xmlns:a16="http://schemas.microsoft.com/office/drawing/2014/main" val="20002"/>
                    </a:ext>
                  </a:extLst>
                </a:gridCol>
                <a:gridCol w="286341">
                  <a:extLst>
                    <a:ext uri="{9D8B030D-6E8A-4147-A177-3AD203B41FA5}">
                      <a16:colId xmlns:a16="http://schemas.microsoft.com/office/drawing/2014/main" val="20003"/>
                    </a:ext>
                  </a:extLst>
                </a:gridCol>
                <a:gridCol w="286341">
                  <a:extLst>
                    <a:ext uri="{9D8B030D-6E8A-4147-A177-3AD203B41FA5}">
                      <a16:colId xmlns:a16="http://schemas.microsoft.com/office/drawing/2014/main" val="20004"/>
                    </a:ext>
                  </a:extLst>
                </a:gridCol>
                <a:gridCol w="286341">
                  <a:extLst>
                    <a:ext uri="{9D8B030D-6E8A-4147-A177-3AD203B41FA5}">
                      <a16:colId xmlns:a16="http://schemas.microsoft.com/office/drawing/2014/main" val="20005"/>
                    </a:ext>
                  </a:extLst>
                </a:gridCol>
                <a:gridCol w="575548">
                  <a:extLst>
                    <a:ext uri="{9D8B030D-6E8A-4147-A177-3AD203B41FA5}">
                      <a16:colId xmlns:a16="http://schemas.microsoft.com/office/drawing/2014/main" val="20006"/>
                    </a:ext>
                  </a:extLst>
                </a:gridCol>
                <a:gridCol w="561232">
                  <a:extLst>
                    <a:ext uri="{9D8B030D-6E8A-4147-A177-3AD203B41FA5}">
                      <a16:colId xmlns:a16="http://schemas.microsoft.com/office/drawing/2014/main" val="20007"/>
                    </a:ext>
                  </a:extLst>
                </a:gridCol>
              </a:tblGrid>
              <a:tr h="355734">
                <a:tc gridSpan="8">
                  <a:txBody>
                    <a:bodyPr/>
                    <a:lstStyle/>
                    <a:p>
                      <a:pPr algn="ctr" fontAlgn="ctr"/>
                      <a:r>
                        <a:rPr lang="pl-PL" sz="1800" b="1" i="0" u="none" strike="noStrike" dirty="0">
                          <a:solidFill>
                            <a:srgbClr val="000000"/>
                          </a:solidFill>
                          <a:latin typeface="Calibri"/>
                        </a:rPr>
                        <a:t>Okresní soutěž staré gardy po 13. kole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67195">
                <a:tc>
                  <a:txBody>
                    <a:bodyPr/>
                    <a:lstStyle/>
                    <a:p>
                      <a:pPr algn="ctr" fontAlgn="ctr"/>
                      <a:r>
                        <a:rPr lang="cs-CZ" sz="900" b="0" i="0" u="none" strike="noStrike">
                          <a:solidFill>
                            <a:srgbClr val="000000"/>
                          </a:solidFill>
                          <a:latin typeface="Arial"/>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cs-CZ" sz="900" b="0" i="0" u="none" strike="noStrike">
                          <a:solidFill>
                            <a:srgbClr val="000000"/>
                          </a:solidFill>
                          <a:latin typeface="Arial"/>
                        </a:rPr>
                        <a:t>Sepap Štětí - stará garda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Calibri"/>
                        </a:rPr>
                        <a:t>75:14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39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167195">
                <a:tc>
                  <a:txBody>
                    <a:bodyPr/>
                    <a:lstStyle/>
                    <a:p>
                      <a:pPr algn="ctr" fontAlgn="ctr"/>
                      <a:r>
                        <a:rPr lang="cs-CZ" sz="900" b="0" i="0" u="none" strike="noStrike">
                          <a:solidFill>
                            <a:srgbClr val="000000"/>
                          </a:solidFill>
                          <a:latin typeface="Arial"/>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cs-CZ" sz="900" b="0" i="0" u="none" strike="noStrike">
                          <a:solidFill>
                            <a:srgbClr val="000000"/>
                          </a:solidFill>
                          <a:latin typeface="Arial"/>
                        </a:rPr>
                        <a:t>Dynamo Podlusky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Calibri"/>
                        </a:rPr>
                        <a:t>49:24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1" i="0" u="none" strike="noStrike">
                          <a:solidFill>
                            <a:srgbClr val="000000"/>
                          </a:solidFill>
                          <a:latin typeface="Arial"/>
                        </a:rPr>
                        <a:t>32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167195">
                <a:tc>
                  <a:txBody>
                    <a:bodyPr/>
                    <a:lstStyle/>
                    <a:p>
                      <a:pPr algn="ctr" fontAlgn="ctr"/>
                      <a:r>
                        <a:rPr lang="cs-CZ" sz="900" b="0" i="0" u="none" strike="noStrike">
                          <a:solidFill>
                            <a:srgbClr val="000000"/>
                          </a:solidFill>
                          <a:latin typeface="Arial"/>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cs-CZ" sz="900" b="0" i="0" u="none" strike="noStrike">
                          <a:solidFill>
                            <a:srgbClr val="000000"/>
                          </a:solidFill>
                          <a:latin typeface="Arial"/>
                        </a:rPr>
                        <a:t>Dynamo Střížovice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Calibri"/>
                        </a:rPr>
                        <a:t>60:27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28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167195">
                <a:tc>
                  <a:txBody>
                    <a:bodyPr/>
                    <a:lstStyle/>
                    <a:p>
                      <a:pPr algn="ctr" fontAlgn="ctr"/>
                      <a:r>
                        <a:rPr lang="cs-CZ" sz="900" b="0"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cs-CZ" sz="900" b="0" i="0" u="none" strike="noStrike">
                          <a:solidFill>
                            <a:srgbClr val="000000"/>
                          </a:solidFill>
                          <a:latin typeface="Arial"/>
                        </a:rPr>
                        <a:t>Sokol Černiv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Calibri"/>
                        </a:rPr>
                        <a:t>37:30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1" i="0" u="none" strike="noStrike" dirty="0">
                          <a:solidFill>
                            <a:srgbClr val="000000"/>
                          </a:solidFill>
                          <a:latin typeface="Arial"/>
                        </a:rPr>
                        <a:t>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167195">
                <a:tc>
                  <a:txBody>
                    <a:bodyPr/>
                    <a:lstStyle/>
                    <a:p>
                      <a:pPr algn="ctr" fontAlgn="ctr"/>
                      <a:r>
                        <a:rPr lang="cs-CZ" sz="9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cs-CZ" sz="900" b="0" i="0" u="none" strike="noStrike">
                          <a:solidFill>
                            <a:srgbClr val="000000"/>
                          </a:solidFill>
                          <a:latin typeface="Arial"/>
                        </a:rPr>
                        <a:t>FK Libochovice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Calibri"/>
                        </a:rPr>
                        <a:t>33:54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18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167195">
                <a:tc>
                  <a:txBody>
                    <a:bodyPr/>
                    <a:lstStyle/>
                    <a:p>
                      <a:pPr algn="ctr" fontAlgn="ctr"/>
                      <a:r>
                        <a:rPr lang="cs-CZ" sz="9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cs-CZ" sz="900" b="0" i="0" u="none" strike="noStrike">
                          <a:solidFill>
                            <a:srgbClr val="000000"/>
                          </a:solidFill>
                          <a:latin typeface="Arial"/>
                        </a:rPr>
                        <a:t>Viktorie Kleneč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Calibri"/>
                        </a:rPr>
                        <a:t>32:39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1" i="0" u="none" strike="noStrike">
                          <a:solidFill>
                            <a:srgbClr val="000000"/>
                          </a:solidFill>
                          <a:latin typeface="Arial"/>
                        </a:rPr>
                        <a:t>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r h="167195">
                <a:tc>
                  <a:txBody>
                    <a:bodyPr/>
                    <a:lstStyle/>
                    <a:p>
                      <a:pPr algn="ctr" fontAlgn="ctr"/>
                      <a:r>
                        <a:rPr lang="cs-CZ" sz="9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cs-CZ" sz="900" b="0" i="0" u="none" strike="noStrike">
                          <a:solidFill>
                            <a:srgbClr val="000000"/>
                          </a:solidFill>
                          <a:latin typeface="Arial"/>
                        </a:rPr>
                        <a:t>Káčko Roudnice n.L.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Calibri"/>
                        </a:rPr>
                        <a:t>33:55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167195">
                <a:tc>
                  <a:txBody>
                    <a:bodyPr/>
                    <a:lstStyle/>
                    <a:p>
                      <a:pPr algn="ctr" fontAlgn="ctr"/>
                      <a:r>
                        <a:rPr lang="cs-CZ" sz="9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cs-CZ" sz="900" b="0" i="0" u="none" strike="noStrike">
                          <a:solidFill>
                            <a:srgbClr val="000000"/>
                          </a:solidFill>
                          <a:latin typeface="Arial"/>
                        </a:rPr>
                        <a:t>Sokol Hoštka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Calibri"/>
                        </a:rPr>
                        <a:t>33:50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1" i="0" u="none" strike="noStrike">
                          <a:solidFill>
                            <a:srgbClr val="000000"/>
                          </a:solidFill>
                          <a:latin typeface="Arial"/>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8"/>
                  </a:ext>
                </a:extLst>
              </a:tr>
              <a:tr h="167195">
                <a:tc>
                  <a:txBody>
                    <a:bodyPr/>
                    <a:lstStyle/>
                    <a:p>
                      <a:pPr algn="ctr" fontAlgn="ctr"/>
                      <a:r>
                        <a:rPr lang="cs-CZ" sz="9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cs-CZ" sz="900" b="0" i="0" u="none" strike="noStrike">
                          <a:solidFill>
                            <a:srgbClr val="000000"/>
                          </a:solidFill>
                          <a:latin typeface="Arial"/>
                        </a:rPr>
                        <a:t>Slovan Horní Beřkovice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Arial"/>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0" i="0" u="none" strike="noStrike">
                          <a:solidFill>
                            <a:srgbClr val="000000"/>
                          </a:solidFill>
                          <a:latin typeface="Calibri"/>
                        </a:rPr>
                        <a:t>15:39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167195">
                <a:tc>
                  <a:txBody>
                    <a:bodyPr/>
                    <a:lstStyle/>
                    <a:p>
                      <a:pPr algn="ctr" fontAlgn="ctr"/>
                      <a:r>
                        <a:rPr lang="cs-CZ" sz="900" b="0"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l" fontAlgn="ctr"/>
                      <a:r>
                        <a:rPr lang="cs-CZ" sz="900" b="0" i="0" u="none" strike="noStrike">
                          <a:solidFill>
                            <a:srgbClr val="000000"/>
                          </a:solidFill>
                          <a:latin typeface="Arial"/>
                        </a:rPr>
                        <a:t>Sokol Čechie Mšené Lázně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dirty="0">
                          <a:solidFill>
                            <a:srgbClr val="000000"/>
                          </a:solidFill>
                          <a:latin typeface="Arial"/>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Arial"/>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0" i="0" u="none" strike="noStrike">
                          <a:solidFill>
                            <a:srgbClr val="000000"/>
                          </a:solidFill>
                          <a:latin typeface="Calibri"/>
                        </a:rPr>
                        <a:t>34:69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1" i="0" u="none" strike="noStrike" dirty="0">
                          <a:solidFill>
                            <a:srgbClr val="000000"/>
                          </a:solidFill>
                          <a:latin typeface="Arial"/>
                        </a:rPr>
                        <a:t>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10"/>
                  </a:ext>
                </a:extLst>
              </a:tr>
            </a:tbl>
          </a:graphicData>
        </a:graphic>
      </p:graphicFrame>
      <p:graphicFrame>
        <p:nvGraphicFramePr>
          <p:cNvPr id="4" name="Tabulka 3"/>
          <p:cNvGraphicFramePr>
            <a:graphicFrameLocks noGrp="1"/>
          </p:cNvGraphicFramePr>
          <p:nvPr/>
        </p:nvGraphicFramePr>
        <p:xfrm>
          <a:off x="174948" y="163116"/>
          <a:ext cx="4320480" cy="1207770"/>
        </p:xfrm>
        <a:graphic>
          <a:graphicData uri="http://schemas.openxmlformats.org/drawingml/2006/table">
            <a:tbl>
              <a:tblPr/>
              <a:tblGrid>
                <a:gridCol w="2874906">
                  <a:extLst>
                    <a:ext uri="{9D8B030D-6E8A-4147-A177-3AD203B41FA5}">
                      <a16:colId xmlns:a16="http://schemas.microsoft.com/office/drawing/2014/main" val="20000"/>
                    </a:ext>
                  </a:extLst>
                </a:gridCol>
                <a:gridCol w="1445574">
                  <a:extLst>
                    <a:ext uri="{9D8B030D-6E8A-4147-A177-3AD203B41FA5}">
                      <a16:colId xmlns:a16="http://schemas.microsoft.com/office/drawing/2014/main" val="20001"/>
                    </a:ext>
                  </a:extLst>
                </a:gridCol>
              </a:tblGrid>
              <a:tr h="238125">
                <a:tc gridSpan="2">
                  <a:txBody>
                    <a:bodyPr/>
                    <a:lstStyle/>
                    <a:p>
                      <a:pPr algn="ctr" fontAlgn="ctr"/>
                      <a:r>
                        <a:rPr lang="cs-CZ" sz="1400" b="1" i="0" u="none" strike="noStrike" dirty="0">
                          <a:solidFill>
                            <a:srgbClr val="000000"/>
                          </a:solidFill>
                          <a:latin typeface="Calibri"/>
                        </a:rPr>
                        <a:t>Výsledky minulého </a:t>
                      </a:r>
                      <a:r>
                        <a:rPr lang="cs-CZ" sz="1400" b="1" i="0" u="none" strike="noStrike" dirty="0" smtClean="0">
                          <a:solidFill>
                            <a:srgbClr val="000000"/>
                          </a:solidFill>
                          <a:latin typeface="Calibri"/>
                        </a:rPr>
                        <a:t>kola Staré gardy</a:t>
                      </a:r>
                      <a:endParaRPr lang="cs-CZ" sz="1400" b="1"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2DE"/>
                    </a:solidFill>
                  </a:tcPr>
                </a:tc>
                <a:tc hMerge="1">
                  <a:txBody>
                    <a:bodyPr/>
                    <a:lstStyle/>
                    <a:p>
                      <a:endParaRPr lang="cs-CZ"/>
                    </a:p>
                  </a:txBody>
                  <a:tcPr/>
                </a:tc>
                <a:extLst>
                  <a:ext uri="{0D108BD9-81ED-4DB2-BD59-A6C34878D82A}">
                    <a16:rowId xmlns:a16="http://schemas.microsoft.com/office/drawing/2014/main" val="10000"/>
                  </a:ext>
                </a:extLst>
              </a:tr>
              <a:tr h="190500">
                <a:tc>
                  <a:txBody>
                    <a:bodyPr/>
                    <a:lstStyle/>
                    <a:p>
                      <a:pPr algn="ctr" fontAlgn="ctr"/>
                      <a:r>
                        <a:rPr lang="cs-CZ" sz="1200" b="1" i="0" u="none" strike="noStrike" dirty="0">
                          <a:solidFill>
                            <a:srgbClr val="FF0000"/>
                          </a:solidFill>
                          <a:latin typeface="Arial"/>
                        </a:rPr>
                        <a:t>SK Roudnice - </a:t>
                      </a:r>
                      <a:r>
                        <a:rPr lang="cs-CZ" sz="1200" b="1" i="0" u="none" strike="noStrike" dirty="0" err="1">
                          <a:solidFill>
                            <a:srgbClr val="FF0000"/>
                          </a:solidFill>
                          <a:latin typeface="Arial"/>
                        </a:rPr>
                        <a:t>Mšené</a:t>
                      </a:r>
                      <a:r>
                        <a:rPr lang="cs-CZ" sz="1200" b="1" i="0" u="none" strike="noStrike" dirty="0">
                          <a:solidFill>
                            <a:srgbClr val="FF0000"/>
                          </a:solidFill>
                          <a:latin typeface="Arial"/>
                        </a:rPr>
                        <a:t> lázně</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cs-CZ" sz="1200" b="1" i="0" u="none" strike="noStrike">
                          <a:solidFill>
                            <a:srgbClr val="FF0000"/>
                          </a:solidFill>
                          <a:latin typeface="Calibri"/>
                        </a:rPr>
                        <a:t>5:3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190500">
                <a:tc>
                  <a:txBody>
                    <a:bodyPr/>
                    <a:lstStyle/>
                    <a:p>
                      <a:pPr algn="ctr" fontAlgn="ctr"/>
                      <a:r>
                        <a:rPr lang="cs-CZ" sz="1200" b="1" i="0" u="none" strike="noStrike" dirty="0" err="1">
                          <a:solidFill>
                            <a:srgbClr val="FF0000"/>
                          </a:solidFill>
                          <a:latin typeface="Arial"/>
                        </a:rPr>
                        <a:t>Štětí</a:t>
                      </a:r>
                      <a:r>
                        <a:rPr lang="cs-CZ" sz="1200" b="1" i="0" u="none" strike="noStrike" dirty="0">
                          <a:solidFill>
                            <a:srgbClr val="FF0000"/>
                          </a:solidFill>
                          <a:latin typeface="Arial"/>
                        </a:rPr>
                        <a:t> - </a:t>
                      </a:r>
                      <a:r>
                        <a:rPr lang="cs-CZ" sz="1200" b="1" i="0" u="none" strike="noStrike" dirty="0" err="1">
                          <a:solidFill>
                            <a:srgbClr val="FF0000"/>
                          </a:solidFill>
                          <a:latin typeface="Arial"/>
                        </a:rPr>
                        <a:t>Hoštka</a:t>
                      </a:r>
                      <a:endParaRPr lang="cs-CZ" sz="1200" b="1" i="0" u="none" strike="noStrike" dirty="0">
                        <a:solidFill>
                          <a:srgbClr val="FF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cs-CZ" sz="1200" b="1" i="0" u="none" strike="noStrike">
                          <a:solidFill>
                            <a:srgbClr val="FF0000"/>
                          </a:solidFill>
                          <a:latin typeface="Calibri"/>
                        </a:rPr>
                        <a:t>9:2(3:1)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02"/>
                  </a:ext>
                </a:extLst>
              </a:tr>
              <a:tr h="190500">
                <a:tc>
                  <a:txBody>
                    <a:bodyPr/>
                    <a:lstStyle/>
                    <a:p>
                      <a:pPr algn="ctr" fontAlgn="ctr"/>
                      <a:r>
                        <a:rPr lang="cs-CZ" sz="1200" b="1" i="0" u="none" strike="noStrike" dirty="0">
                          <a:solidFill>
                            <a:srgbClr val="FF0000"/>
                          </a:solidFill>
                          <a:latin typeface="Arial"/>
                        </a:rPr>
                        <a:t>Kleneč - </a:t>
                      </a:r>
                      <a:r>
                        <a:rPr lang="cs-CZ" sz="1200" b="1" i="0" u="none" strike="noStrike" dirty="0" err="1">
                          <a:solidFill>
                            <a:srgbClr val="FF0000"/>
                          </a:solidFill>
                          <a:latin typeface="Arial"/>
                        </a:rPr>
                        <a:t>Podlusky</a:t>
                      </a:r>
                      <a:endParaRPr lang="cs-CZ" sz="1200" b="1" i="0" u="none" strike="noStrike" dirty="0">
                        <a:solidFill>
                          <a:srgbClr val="FF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cs-CZ" sz="1200" b="1" i="0" u="none" strike="noStrike" dirty="0">
                          <a:solidFill>
                            <a:srgbClr val="FF0000"/>
                          </a:solidFill>
                          <a:latin typeface="Calibri"/>
                        </a:rPr>
                        <a:t>1:4(0:3)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190500">
                <a:tc>
                  <a:txBody>
                    <a:bodyPr/>
                    <a:lstStyle/>
                    <a:p>
                      <a:pPr algn="ctr" fontAlgn="ctr"/>
                      <a:r>
                        <a:rPr lang="cs-CZ" sz="1200" b="1" i="0" u="none" strike="noStrike" dirty="0" err="1">
                          <a:solidFill>
                            <a:srgbClr val="FF0000"/>
                          </a:solidFill>
                          <a:latin typeface="Arial"/>
                        </a:rPr>
                        <a:t>H.Beřkovice</a:t>
                      </a:r>
                      <a:r>
                        <a:rPr lang="cs-CZ" sz="1200" b="1" i="0" u="none" strike="noStrike" dirty="0">
                          <a:solidFill>
                            <a:srgbClr val="FF0000"/>
                          </a:solidFill>
                          <a:latin typeface="Arial"/>
                        </a:rPr>
                        <a:t> - </a:t>
                      </a:r>
                      <a:r>
                        <a:rPr lang="cs-CZ" sz="1200" b="1" i="0" u="none" strike="noStrike" dirty="0" err="1">
                          <a:solidFill>
                            <a:srgbClr val="FF0000"/>
                          </a:solidFill>
                          <a:latin typeface="Arial"/>
                        </a:rPr>
                        <a:t>Černiv</a:t>
                      </a:r>
                      <a:endParaRPr lang="cs-CZ" sz="1200" b="1" i="0" u="none" strike="noStrike" dirty="0">
                        <a:solidFill>
                          <a:srgbClr val="FF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cs-CZ" sz="1200" b="1" i="0" u="none" strike="noStrike" dirty="0">
                          <a:solidFill>
                            <a:srgbClr val="FF0000"/>
                          </a:solidFill>
                          <a:latin typeface="Calibri"/>
                        </a:rPr>
                        <a:t>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04"/>
                  </a:ext>
                </a:extLst>
              </a:tr>
              <a:tr h="200025">
                <a:tc>
                  <a:txBody>
                    <a:bodyPr/>
                    <a:lstStyle/>
                    <a:p>
                      <a:pPr algn="ctr" fontAlgn="ctr"/>
                      <a:r>
                        <a:rPr lang="cs-CZ" sz="1200" b="1" i="0" u="none" strike="noStrike">
                          <a:solidFill>
                            <a:srgbClr val="FF0000"/>
                          </a:solidFill>
                          <a:latin typeface="Arial"/>
                        </a:rPr>
                        <a:t>Libochovice - Střížovice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fontAlgn="ctr"/>
                      <a:r>
                        <a:rPr lang="cs-CZ" sz="1200" b="1" i="0" u="none" strike="noStrike" dirty="0">
                          <a:solidFill>
                            <a:srgbClr val="FF0000"/>
                          </a:solidFill>
                          <a:latin typeface="Calibri"/>
                        </a:rPr>
                        <a:t>0:5(0:3)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bl>
          </a:graphicData>
        </a:graphic>
      </p:graphicFrame>
      <p:sp>
        <p:nvSpPr>
          <p:cNvPr id="49153" name="Rectangle 1"/>
          <p:cNvSpPr>
            <a:spLocks noChangeArrowheads="1"/>
          </p:cNvSpPr>
          <p:nvPr/>
        </p:nvSpPr>
        <p:spPr bwMode="auto">
          <a:xfrm>
            <a:off x="5503540" y="2082358"/>
            <a:ext cx="4639444" cy="21852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Sepap</a:t>
            </a:r>
            <a:r>
              <a:rPr kumimoji="0" lang="cs-CZ" sz="20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20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20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 – Sokol </a:t>
            </a:r>
            <a:r>
              <a:rPr kumimoji="0" lang="cs-CZ" sz="20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Hoštka</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9:2(3:1)  30.4.2015  13. kolo</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Hosté bojovali, ale na rozjetou starou gardu to nestačilo. </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.Pilař 2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Božík</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J.Arazím</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1,Jakl 1, Vála 1 , Jonák 1, </a:t>
            </a:r>
          </a:p>
          <a:p>
            <a:pPr marL="0" marR="0" lvl="0" indent="0" algn="just" defTabSz="914400" rtl="0" eaLnBrk="0" fontAlgn="base" latinLnBrk="0" hangingPunct="0">
              <a:lnSpc>
                <a:spcPct val="100000"/>
              </a:lnSpc>
              <a:spcBef>
                <a:spcPct val="0"/>
              </a:spcBef>
              <a:spcAft>
                <a:spcPct val="0"/>
              </a:spcAft>
              <a:buClrTx/>
              <a:buSzTx/>
              <a:buFontTx/>
              <a:buNone/>
              <a:tabLst/>
            </a:pPr>
            <a:r>
              <a:rPr lang="cs-CZ" b="0" dirty="0" smtClean="0">
                <a:latin typeface="Arial" pitchFamily="34" charset="0"/>
                <a:ea typeface="Times New Roman" pitchFamily="18" charset="0"/>
                <a:cs typeface="Arial" pitchFamily="34" charset="0"/>
              </a:rPr>
              <a:t>               </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Weber 1,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Jerman</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Švejdar</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J,Čermák, Jakl,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Jerman</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Kučera,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Gorol</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cs-CZ" b="0" dirty="0" smtClean="0">
                <a:latin typeface="Arial" pitchFamily="34" charset="0"/>
                <a:ea typeface="Times New Roman" pitchFamily="18" charset="0"/>
                <a:cs typeface="Arial" pitchFamily="34" charset="0"/>
              </a:rPr>
              <a:t>               </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Hamšík, Weber, Vála,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.Pilař,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Toráč</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Schneider, Jonák, </a:t>
            </a:r>
          </a:p>
          <a:p>
            <a:pPr marL="0" marR="0" lvl="0" indent="0" algn="just" defTabSz="914400" rtl="0" eaLnBrk="0" fontAlgn="base" latinLnBrk="0" hangingPunct="0">
              <a:lnSpc>
                <a:spcPct val="100000"/>
              </a:lnSpc>
              <a:spcBef>
                <a:spcPct val="0"/>
              </a:spcBef>
              <a:spcAft>
                <a:spcPct val="0"/>
              </a:spcAft>
              <a:buClrTx/>
              <a:buSzTx/>
              <a:buFontTx/>
              <a:buNone/>
              <a:tabLst/>
            </a:pPr>
            <a:r>
              <a:rPr lang="cs-CZ" b="0" dirty="0" smtClean="0">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J.Arazim</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Janata, Job,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Božík</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Suchitra</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J.Tyle</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Záloha</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Manager</a:t>
            </a: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.Šťastný,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J.Urbánek</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P.Gabriel</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9154" name="Rectangle 2"/>
          <p:cNvSpPr>
            <a:spLocks noChangeArrowheads="1"/>
          </p:cNvSpPr>
          <p:nvPr/>
        </p:nvSpPr>
        <p:spPr bwMode="auto">
          <a:xfrm>
            <a:off x="5647556" y="5034686"/>
            <a:ext cx="4536504" cy="21852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782638" algn="l"/>
              </a:tabLst>
            </a:pPr>
            <a:r>
              <a:rPr kumimoji="0" lang="cs-CZ" sz="18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Káčko</a:t>
            </a:r>
            <a:r>
              <a:rPr kumimoji="0" lang="cs-CZ" sz="1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 Roudnice </a:t>
            </a:r>
            <a:r>
              <a:rPr kumimoji="0" lang="cs-CZ" sz="18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n.L.</a:t>
            </a:r>
            <a:r>
              <a:rPr kumimoji="0" lang="cs-CZ" sz="1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r>
              <a:rPr kumimoji="0" lang="cs-CZ" sz="18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Sepap</a:t>
            </a:r>
            <a:r>
              <a:rPr kumimoji="0" lang="cs-CZ" sz="1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8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endParaRPr kumimoji="0" lang="cs-CZ"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782638" algn="l"/>
              </a:tabLst>
            </a:pPr>
            <a:r>
              <a:rPr kumimoji="0" lang="cs-CZ" sz="1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0:6(0:4)    24.4.2015   12. kolo</a:t>
            </a:r>
          </a:p>
          <a:p>
            <a:r>
              <a:rPr lang="cs-CZ" b="0" dirty="0" smtClean="0">
                <a:latin typeface="Arial" pitchFamily="34" charset="0"/>
                <a:cs typeface="Arial" pitchFamily="34" charset="0"/>
              </a:rPr>
              <a:t>V pěkném sportovní areálu Pod lipou, bohužel na hřišti C , hráči </a:t>
            </a:r>
            <a:r>
              <a:rPr lang="cs-CZ" b="0" dirty="0" err="1" smtClean="0">
                <a:latin typeface="Arial" pitchFamily="34" charset="0"/>
                <a:cs typeface="Arial" pitchFamily="34" charset="0"/>
              </a:rPr>
              <a:t>Sepapu</a:t>
            </a:r>
            <a:r>
              <a:rPr lang="cs-CZ" b="0" dirty="0" smtClean="0">
                <a:latin typeface="Arial" pitchFamily="34" charset="0"/>
                <a:cs typeface="Arial" pitchFamily="34" charset="0"/>
              </a:rPr>
              <a:t> nedali soupeři žádnou šanci a s nulovým počtem branek se vrátili </a:t>
            </a:r>
            <a:r>
              <a:rPr lang="cs-CZ" b="0" dirty="0" err="1" smtClean="0">
                <a:latin typeface="Arial" pitchFamily="34" charset="0"/>
                <a:cs typeface="Arial" pitchFamily="34" charset="0"/>
              </a:rPr>
              <a:t>důmů</a:t>
            </a:r>
            <a:endParaRPr lang="cs-CZ" b="0" dirty="0" smtClean="0">
              <a:latin typeface="Arial" pitchFamily="34" charset="0"/>
              <a:cs typeface="Arial" pitchFamily="34" charset="0"/>
            </a:endParaRPr>
          </a:p>
          <a:p>
            <a:r>
              <a:rPr lang="cs-CZ" b="0" u="sng" dirty="0" smtClean="0">
                <a:latin typeface="Arial" pitchFamily="34" charset="0"/>
                <a:cs typeface="Arial" pitchFamily="34" charset="0"/>
              </a:rPr>
              <a:t>Branky:</a:t>
            </a:r>
            <a:r>
              <a:rPr lang="cs-CZ" b="0" dirty="0" smtClean="0">
                <a:latin typeface="Arial" pitchFamily="34" charset="0"/>
                <a:cs typeface="Arial" pitchFamily="34" charset="0"/>
              </a:rPr>
              <a:t> Pilař 2, </a:t>
            </a:r>
            <a:r>
              <a:rPr lang="cs-CZ" b="0" dirty="0" err="1" smtClean="0">
                <a:latin typeface="Arial" pitchFamily="34" charset="0"/>
                <a:cs typeface="Arial" pitchFamily="34" charset="0"/>
              </a:rPr>
              <a:t>Pixa</a:t>
            </a:r>
            <a:r>
              <a:rPr lang="cs-CZ" b="0" dirty="0" smtClean="0">
                <a:latin typeface="Arial" pitchFamily="34" charset="0"/>
                <a:cs typeface="Arial" pitchFamily="34" charset="0"/>
              </a:rPr>
              <a:t> 2, Svoboda 1, Vála 1</a:t>
            </a:r>
          </a:p>
          <a:p>
            <a:r>
              <a:rPr lang="cs-CZ" b="0" u="sng" dirty="0" smtClean="0">
                <a:latin typeface="Arial" pitchFamily="34" charset="0"/>
                <a:cs typeface="Arial" pitchFamily="34" charset="0"/>
              </a:rPr>
              <a:t>Sestava:</a:t>
            </a:r>
            <a:r>
              <a:rPr lang="cs-CZ" b="0" dirty="0" smtClean="0">
                <a:latin typeface="Arial" pitchFamily="34" charset="0"/>
                <a:cs typeface="Arial" pitchFamily="34" charset="0"/>
              </a:rPr>
              <a:t> Daniluk-Pilař, </a:t>
            </a:r>
            <a:r>
              <a:rPr lang="cs-CZ" b="0" dirty="0" err="1" smtClean="0">
                <a:latin typeface="Arial" pitchFamily="34" charset="0"/>
                <a:cs typeface="Arial" pitchFamily="34" charset="0"/>
              </a:rPr>
              <a:t>Gorol</a:t>
            </a:r>
            <a:r>
              <a:rPr lang="cs-CZ" b="0" dirty="0" smtClean="0">
                <a:latin typeface="Arial" pitchFamily="34" charset="0"/>
                <a:cs typeface="Arial" pitchFamily="34" charset="0"/>
              </a:rPr>
              <a:t>, Tyle, </a:t>
            </a:r>
            <a:r>
              <a:rPr lang="cs-CZ" b="0" dirty="0" err="1" smtClean="0">
                <a:latin typeface="Arial" pitchFamily="34" charset="0"/>
                <a:cs typeface="Arial" pitchFamily="34" charset="0"/>
              </a:rPr>
              <a:t>Jerman</a:t>
            </a:r>
            <a:r>
              <a:rPr lang="cs-CZ" b="0" dirty="0" smtClean="0">
                <a:latin typeface="Arial" pitchFamily="34" charset="0"/>
                <a:cs typeface="Arial" pitchFamily="34" charset="0"/>
              </a:rPr>
              <a:t>, </a:t>
            </a:r>
            <a:r>
              <a:rPr lang="cs-CZ" b="0" dirty="0" err="1" smtClean="0">
                <a:latin typeface="Arial" pitchFamily="34" charset="0"/>
                <a:cs typeface="Arial" pitchFamily="34" charset="0"/>
              </a:rPr>
              <a:t>Švejdar</a:t>
            </a:r>
            <a:r>
              <a:rPr lang="cs-CZ" b="0" dirty="0" smtClean="0">
                <a:latin typeface="Arial" pitchFamily="34" charset="0"/>
                <a:cs typeface="Arial" pitchFamily="34" charset="0"/>
              </a:rPr>
              <a:t>, Kučera, </a:t>
            </a:r>
          </a:p>
          <a:p>
            <a:r>
              <a:rPr lang="cs-CZ" b="0" dirty="0" smtClean="0">
                <a:latin typeface="Arial" pitchFamily="34" charset="0"/>
                <a:cs typeface="Arial" pitchFamily="34" charset="0"/>
              </a:rPr>
              <a:t>               Vála, </a:t>
            </a:r>
            <a:r>
              <a:rPr lang="cs-CZ" b="0" dirty="0" err="1" smtClean="0">
                <a:latin typeface="Arial" pitchFamily="34" charset="0"/>
                <a:cs typeface="Arial" pitchFamily="34" charset="0"/>
              </a:rPr>
              <a:t>F.Svoboda</a:t>
            </a:r>
            <a:r>
              <a:rPr lang="cs-CZ" b="0" dirty="0" smtClean="0">
                <a:latin typeface="Arial" pitchFamily="34" charset="0"/>
                <a:cs typeface="Arial" pitchFamily="34" charset="0"/>
              </a:rPr>
              <a:t>, Jan </a:t>
            </a:r>
            <a:r>
              <a:rPr lang="cs-CZ" b="0" dirty="0" err="1" smtClean="0">
                <a:latin typeface="Arial" pitchFamily="34" charset="0"/>
                <a:cs typeface="Arial" pitchFamily="34" charset="0"/>
              </a:rPr>
              <a:t>Arazím</a:t>
            </a:r>
            <a:r>
              <a:rPr lang="cs-CZ" b="0" dirty="0" smtClean="0">
                <a:latin typeface="Arial" pitchFamily="34" charset="0"/>
                <a:cs typeface="Arial" pitchFamily="34" charset="0"/>
              </a:rPr>
              <a:t>, </a:t>
            </a:r>
          </a:p>
          <a:p>
            <a:r>
              <a:rPr lang="cs-CZ" b="0" dirty="0" smtClean="0">
                <a:latin typeface="Arial" pitchFamily="34" charset="0"/>
                <a:cs typeface="Arial" pitchFamily="34" charset="0"/>
              </a:rPr>
              <a:t>             Luboš </a:t>
            </a:r>
            <a:r>
              <a:rPr lang="cs-CZ" b="0" dirty="0" err="1" smtClean="0">
                <a:latin typeface="Arial" pitchFamily="34" charset="0"/>
                <a:cs typeface="Arial" pitchFamily="34" charset="0"/>
              </a:rPr>
              <a:t>Arazím</a:t>
            </a:r>
            <a:r>
              <a:rPr lang="cs-CZ" b="0" dirty="0" smtClean="0">
                <a:latin typeface="Arial" pitchFamily="34" charset="0"/>
                <a:cs typeface="Arial" pitchFamily="34" charset="0"/>
              </a:rPr>
              <a:t>, Hamšík, </a:t>
            </a:r>
            <a:r>
              <a:rPr lang="cs-CZ" b="0" dirty="0" err="1" smtClean="0">
                <a:latin typeface="Arial" pitchFamily="34" charset="0"/>
                <a:cs typeface="Arial" pitchFamily="34" charset="0"/>
              </a:rPr>
              <a:t>Pixa</a:t>
            </a:r>
            <a:r>
              <a:rPr lang="cs-CZ" b="0" dirty="0" smtClean="0">
                <a:latin typeface="Arial" pitchFamily="34" charset="0"/>
                <a:cs typeface="Arial" pitchFamily="34" charset="0"/>
              </a:rPr>
              <a:t>, Schneider</a:t>
            </a:r>
          </a:p>
          <a:p>
            <a:pPr marL="0" marR="0" lvl="0" indent="0" algn="ctr" defTabSz="914400" rtl="0" eaLnBrk="0" fontAlgn="base" latinLnBrk="0" hangingPunct="0">
              <a:lnSpc>
                <a:spcPct val="100000"/>
              </a:lnSpc>
              <a:spcBef>
                <a:spcPct val="0"/>
              </a:spcBef>
              <a:spcAft>
                <a:spcPct val="0"/>
              </a:spcAft>
              <a:buClrTx/>
              <a:buSzTx/>
              <a:buFontTx/>
              <a:buNone/>
              <a:tabLst>
                <a:tab pos="782638" algn="l"/>
              </a:tabLst>
            </a:pPr>
            <a:endParaRPr kumimoji="0" lang="cs-CZ"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9155" name="Picture 3"/>
          <p:cNvPicPr>
            <a:picLocks noChangeAspect="1" noChangeArrowheads="1"/>
          </p:cNvPicPr>
          <p:nvPr/>
        </p:nvPicPr>
        <p:blipFill>
          <a:blip r:embed="rId3" cstate="print"/>
          <a:srcRect/>
          <a:stretch>
            <a:fillRect/>
          </a:stretch>
        </p:blipFill>
        <p:spPr bwMode="auto">
          <a:xfrm>
            <a:off x="8023820" y="3942184"/>
            <a:ext cx="1811660" cy="973460"/>
          </a:xfrm>
          <a:prstGeom prst="rect">
            <a:avLst/>
          </a:prstGeom>
          <a:noFill/>
          <a:ln w="9525">
            <a:noFill/>
            <a:miter lim="800000"/>
            <a:headEnd/>
            <a:tailEnd/>
          </a:ln>
        </p:spPr>
      </p:pic>
      <p:pic>
        <p:nvPicPr>
          <p:cNvPr id="49156" name="Picture 4"/>
          <p:cNvPicPr>
            <a:picLocks noChangeAspect="1" noChangeArrowheads="1"/>
          </p:cNvPicPr>
          <p:nvPr/>
        </p:nvPicPr>
        <p:blipFill>
          <a:blip r:embed="rId4" cstate="print"/>
          <a:srcRect/>
          <a:stretch>
            <a:fillRect/>
          </a:stretch>
        </p:blipFill>
        <p:spPr bwMode="auto">
          <a:xfrm>
            <a:off x="174948" y="3763516"/>
            <a:ext cx="4392488" cy="2952328"/>
          </a:xfrm>
          <a:prstGeom prst="rect">
            <a:avLst/>
          </a:prstGeom>
          <a:noFill/>
          <a:ln w="9525">
            <a:noFill/>
            <a:miter lim="800000"/>
            <a:headEnd/>
            <a:tailEnd/>
          </a:ln>
        </p:spPr>
      </p:pic>
      <p:sp>
        <p:nvSpPr>
          <p:cNvPr id="9" name="TextovéPole 8"/>
          <p:cNvSpPr txBox="1"/>
          <p:nvPr/>
        </p:nvSpPr>
        <p:spPr>
          <a:xfrm>
            <a:off x="390972" y="6787852"/>
            <a:ext cx="2880320" cy="307777"/>
          </a:xfrm>
          <a:prstGeom prst="rect">
            <a:avLst/>
          </a:prstGeom>
          <a:solidFill>
            <a:srgbClr val="99FF66"/>
          </a:solidFill>
        </p:spPr>
        <p:txBody>
          <a:bodyPr wrap="square" rtlCol="0">
            <a:spAutoFit/>
          </a:bodyPr>
          <a:lstStyle/>
          <a:p>
            <a:pPr algn="ctr"/>
            <a:r>
              <a:rPr lang="cs-CZ" sz="1400" dirty="0" err="1" smtClean="0">
                <a:latin typeface="Bookman Old Style" pitchFamily="18" charset="0"/>
              </a:rPr>
              <a:t>Štětí</a:t>
            </a:r>
            <a:r>
              <a:rPr lang="cs-CZ" sz="1400" dirty="0" smtClean="0">
                <a:latin typeface="Bookman Old Style" pitchFamily="18" charset="0"/>
              </a:rPr>
              <a:t> – </a:t>
            </a:r>
            <a:r>
              <a:rPr lang="cs-CZ" sz="1400" dirty="0" err="1" smtClean="0">
                <a:latin typeface="Bookman Old Style" pitchFamily="18" charset="0"/>
              </a:rPr>
              <a:t>Hoštka</a:t>
            </a:r>
            <a:r>
              <a:rPr lang="cs-CZ" sz="1400" dirty="0" smtClean="0">
                <a:latin typeface="Bookman Old Style" pitchFamily="18" charset="0"/>
              </a:rPr>
              <a:t> 30.4.2015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5359524" y="2539380"/>
            <a:ext cx="184150" cy="276225"/>
          </a:xfrm>
          <a:prstGeom prst="rect">
            <a:avLst/>
          </a:prstGeom>
          <a:noFill/>
          <a:ln w="9525">
            <a:noFill/>
            <a:miter lim="800000"/>
            <a:headEnd/>
            <a:tailEnd/>
          </a:ln>
          <a:effectLst/>
        </p:spPr>
        <p:txBody>
          <a:bodyPr wrap="none" lIns="91425" tIns="45713" rIns="91425" bIns="45713" anchor="ctr">
            <a:spAutoFit/>
          </a:bodyPr>
          <a:lstStyle/>
          <a:p>
            <a:pPr algn="ctr" eaLnBrk="0" hangingPunct="0">
              <a:defRPr/>
            </a:pPr>
            <a:endParaRPr lang="cs-CZ" dirty="0">
              <a:effectLst>
                <a:outerShdw blurRad="38100" dist="38100" dir="2700000" algn="tl">
                  <a:srgbClr val="000000">
                    <a:alpha val="43137"/>
                  </a:srgbClr>
                </a:outerShdw>
              </a:effectLst>
            </a:endParaRPr>
          </a:p>
        </p:txBody>
      </p:sp>
      <p:pic>
        <p:nvPicPr>
          <p:cNvPr id="12291" name="Picture 48" descr="Home page">
            <a:hlinkClick r:id="rId3"/>
          </p:cNvPr>
          <p:cNvPicPr>
            <a:picLocks noChangeAspect="1" noChangeArrowheads="1"/>
          </p:cNvPicPr>
          <p:nvPr/>
        </p:nvPicPr>
        <p:blipFill>
          <a:blip r:embed="rId4"/>
          <a:srcRect/>
          <a:stretch>
            <a:fillRect/>
          </a:stretch>
        </p:blipFill>
        <p:spPr bwMode="auto">
          <a:xfrm>
            <a:off x="166688" y="46038"/>
            <a:ext cx="9525" cy="9525"/>
          </a:xfrm>
          <a:prstGeom prst="rect">
            <a:avLst/>
          </a:prstGeom>
          <a:noFill/>
          <a:ln w="9525">
            <a:noFill/>
            <a:miter lim="800000"/>
            <a:headEnd/>
            <a:tailEnd/>
          </a:ln>
        </p:spPr>
      </p:pic>
      <p:sp>
        <p:nvSpPr>
          <p:cNvPr id="15" name="Rectangle 87"/>
          <p:cNvSpPr>
            <a:spLocks noChangeArrowheads="1"/>
          </p:cNvSpPr>
          <p:nvPr/>
        </p:nvSpPr>
        <p:spPr bwMode="auto">
          <a:xfrm>
            <a:off x="102940" y="39798"/>
            <a:ext cx="4824536" cy="1015663"/>
          </a:xfrm>
          <a:prstGeom prst="rect">
            <a:avLst/>
          </a:prstGeom>
          <a:blipFill>
            <a:blip r:embed="rId5" cstate="print"/>
            <a:stretch>
              <a:fillRect/>
            </a:stretch>
          </a:blipFill>
          <a:ln>
            <a:solidFill>
              <a:schemeClr val="bg1"/>
            </a:solidFill>
            <a:headEnd/>
            <a:tailEnd/>
          </a:ln>
        </p:spPr>
        <p:style>
          <a:lnRef idx="2">
            <a:schemeClr val="accent2"/>
          </a:lnRef>
          <a:fillRef idx="1">
            <a:schemeClr val="lt1"/>
          </a:fillRef>
          <a:effectRef idx="0">
            <a:schemeClr val="accent2"/>
          </a:effectRef>
          <a:fontRef idx="minor">
            <a:schemeClr val="dk1"/>
          </a:fontRef>
        </p:style>
        <p:txBody>
          <a:bodyPr wrap="square" lIns="0" tIns="0" rIns="0" bIns="0" anchor="b">
            <a:spAutoFit/>
            <a:scene3d>
              <a:camera prst="orthographicFront"/>
              <a:lightRig rig="twoPt" dir="t"/>
            </a:scene3d>
            <a:sp3d extrusionH="57150" contourW="38100">
              <a:bevelT w="38100" h="38100"/>
              <a:extrusionClr>
                <a:schemeClr val="bg1"/>
              </a:extrusionClr>
              <a:contourClr>
                <a:schemeClr val="bg1"/>
              </a:contourClr>
            </a:sp3d>
          </a:bodyPr>
          <a:lstStyle/>
          <a:p>
            <a:pPr algn="ctr" eaLnBrk="0" hangingPunct="0">
              <a:defRPr/>
            </a:pPr>
            <a:r>
              <a:rPr lang="cs-CZ" sz="6600" dirty="0">
                <a:blipFill>
                  <a:blip r:embed="rId6"/>
                  <a:tile tx="0" ty="0" sx="100000" sy="100000" flip="none" algn="tl"/>
                </a:blipFill>
                <a:latin typeface="KodchiangUPC" pitchFamily="18" charset="-34"/>
                <a:cs typeface="KodchiangUPC" pitchFamily="18" charset="-34"/>
              </a:rPr>
              <a:t> </a:t>
            </a:r>
            <a:r>
              <a:rPr lang="cs-CZ" sz="5400" dirty="0">
                <a:ln w="31750">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5000000" scaled="0"/>
                    <a:tileRect/>
                  </a:gradFill>
                </a:ln>
                <a:solidFill>
                  <a:srgbClr val="FF0000"/>
                </a:solidFill>
                <a:effectLst>
                  <a:outerShdw blurRad="50800" dist="38100" dir="8100000" algn="tr" rotWithShape="0">
                    <a:srgbClr val="FF3300">
                      <a:alpha val="40000"/>
                    </a:srgbClr>
                  </a:outerShdw>
                </a:effectLst>
                <a:latin typeface="Bodoni MT Black" pitchFamily="18" charset="0"/>
                <a:ea typeface="SimHei" pitchFamily="49" charset="-122"/>
                <a:cs typeface="Arial" pitchFamily="34" charset="0"/>
              </a:rPr>
              <a:t>V Í T Á M E</a:t>
            </a:r>
            <a:r>
              <a:rPr lang="cs-CZ" sz="5600" dirty="0">
                <a:ln w="0">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5000000" scaled="0"/>
                    <a:tileRect/>
                  </a:gradFill>
                </a:ln>
                <a:solidFill>
                  <a:srgbClr val="FF0000"/>
                </a:solidFill>
                <a:latin typeface="Bodoni MT Black" pitchFamily="18" charset="0"/>
                <a:ea typeface="SimHei" pitchFamily="49" charset="-122"/>
                <a:cs typeface="Arial" pitchFamily="34" charset="0"/>
              </a:rPr>
              <a:t> </a:t>
            </a:r>
            <a:endParaRPr lang="cs-CZ" sz="5600" b="0" dirty="0">
              <a:ln w="0">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5000000" scaled="0"/>
                  <a:tileRect/>
                </a:gradFill>
              </a:ln>
              <a:solidFill>
                <a:srgbClr val="FF0000"/>
              </a:solidFill>
              <a:latin typeface="Bodoni MT Black" pitchFamily="18" charset="0"/>
              <a:ea typeface="SimHei" pitchFamily="49" charset="-122"/>
              <a:cs typeface="Arial" pitchFamily="34" charset="0"/>
            </a:endParaRPr>
          </a:p>
        </p:txBody>
      </p:sp>
      <p:sp>
        <p:nvSpPr>
          <p:cNvPr id="7178" name="Rectangle 129"/>
          <p:cNvSpPr>
            <a:spLocks noChangeArrowheads="1"/>
          </p:cNvSpPr>
          <p:nvPr/>
        </p:nvSpPr>
        <p:spPr bwMode="auto">
          <a:xfrm>
            <a:off x="174948" y="1819300"/>
            <a:ext cx="4752528" cy="792000"/>
          </a:xfrm>
          <a:prstGeom prst="rect">
            <a:avLst/>
          </a:prstGeom>
          <a:solidFill>
            <a:srgbClr val="FFFF66"/>
          </a:solidFill>
          <a:ln w="3175">
            <a:solidFill>
              <a:schemeClr val="accent6">
                <a:lumMod val="50000"/>
              </a:schemeClr>
            </a:solidFill>
            <a:miter lim="800000"/>
            <a:headEnd/>
            <a:tailEnd/>
          </a:ln>
        </p:spPr>
        <p:txBody>
          <a:bodyPr lIns="91425" tIns="45713" rIns="91425" bIns="45713"/>
          <a:lstStyle/>
          <a:p>
            <a:pPr algn="ctr" eaLnBrk="0" hangingPunct="0">
              <a:defRPr/>
            </a:pPr>
            <a:r>
              <a:rPr lang="cs-CZ" sz="4000" dirty="0" smtClean="0">
                <a:blipFill>
                  <a:blip r:embed="rId7"/>
                  <a:stretch>
                    <a:fillRect/>
                  </a:stretch>
                </a:blipFill>
                <a:effectLst>
                  <a:outerShdw blurRad="38100" dist="38100" dir="2700000" algn="tl">
                    <a:srgbClr val="000000">
                      <a:alpha val="43137"/>
                    </a:srgbClr>
                  </a:outerShdw>
                </a:effectLst>
                <a:latin typeface="Narkisim" pitchFamily="34" charset="-79"/>
                <a:ea typeface="KaiTi" pitchFamily="49" charset="-122"/>
                <a:cs typeface="Narkisim" pitchFamily="34" charset="-79"/>
              </a:rPr>
              <a:t>SK </a:t>
            </a:r>
            <a:r>
              <a:rPr lang="cs-CZ" sz="4000" dirty="0">
                <a:blipFill>
                  <a:blip r:embed="rId7"/>
                  <a:stretch>
                    <a:fillRect/>
                  </a:stretch>
                </a:blipFill>
                <a:effectLst>
                  <a:outerShdw blurRad="38100" dist="38100" dir="2700000" algn="tl">
                    <a:srgbClr val="000000">
                      <a:alpha val="43137"/>
                    </a:srgbClr>
                  </a:outerShdw>
                </a:effectLst>
                <a:latin typeface="Narkisim" pitchFamily="34" charset="-79"/>
                <a:ea typeface="KaiTi" pitchFamily="49" charset="-122"/>
                <a:cs typeface="Narkisim" pitchFamily="34" charset="-79"/>
              </a:rPr>
              <a:t>Štětí</a:t>
            </a:r>
          </a:p>
        </p:txBody>
      </p:sp>
      <p:sp>
        <p:nvSpPr>
          <p:cNvPr id="7179" name="Rectangle 146"/>
          <p:cNvSpPr>
            <a:spLocks noChangeArrowheads="1"/>
          </p:cNvSpPr>
          <p:nvPr/>
        </p:nvSpPr>
        <p:spPr bwMode="auto">
          <a:xfrm>
            <a:off x="174948" y="2899420"/>
            <a:ext cx="4752528" cy="792088"/>
          </a:xfrm>
          <a:prstGeom prst="rect">
            <a:avLst/>
          </a:prstGeom>
          <a:blipFill>
            <a:blip r:embed="rId8" cstate="print"/>
            <a:tile tx="25400" ty="0" sx="99000" sy="100000" flip="none" algn="tl"/>
          </a:blipFill>
          <a:ln w="3175">
            <a:solidFill>
              <a:schemeClr val="accent6">
                <a:lumMod val="50000"/>
              </a:schemeClr>
            </a:solidFill>
            <a:miter lim="800000"/>
            <a:headEnd/>
            <a:tailEnd/>
          </a:ln>
        </p:spPr>
        <p:txBody>
          <a:bodyPr lIns="91425" tIns="45713" rIns="91425" bIns="45713"/>
          <a:lstStyle/>
          <a:p>
            <a:pPr algn="ctr" eaLnBrk="0" hangingPunct="0">
              <a:defRPr/>
            </a:pPr>
            <a:r>
              <a:rPr lang="cs-CZ" sz="4000" dirty="0" smtClean="0">
                <a:blipFill>
                  <a:blip r:embed="rId9"/>
                  <a:stretch>
                    <a:fillRect/>
                  </a:stretch>
                </a:blipFill>
                <a:effectLst>
                  <a:outerShdw blurRad="38100" dist="38100" dir="2700000" algn="tl">
                    <a:srgbClr val="000000"/>
                  </a:outerShdw>
                </a:effectLst>
                <a:latin typeface="Narkisim" pitchFamily="34" charset="-79"/>
                <a:ea typeface="SimHei" pitchFamily="49" charset="-122"/>
                <a:cs typeface="Narkisim" pitchFamily="34" charset="-79"/>
              </a:rPr>
              <a:t>TJ Sokol Horní </a:t>
            </a:r>
            <a:r>
              <a:rPr lang="cs-CZ" sz="4000" dirty="0" err="1" smtClean="0">
                <a:blipFill>
                  <a:blip r:embed="rId9"/>
                  <a:stretch>
                    <a:fillRect/>
                  </a:stretch>
                </a:blipFill>
                <a:effectLst>
                  <a:outerShdw blurRad="38100" dist="38100" dir="2700000" algn="tl">
                    <a:srgbClr val="000000"/>
                  </a:outerShdw>
                </a:effectLst>
                <a:latin typeface="Narkisim" pitchFamily="34" charset="-79"/>
                <a:ea typeface="SimHei" pitchFamily="49" charset="-122"/>
                <a:cs typeface="Narkisim" pitchFamily="34" charset="-79"/>
              </a:rPr>
              <a:t>Jiřetín</a:t>
            </a:r>
            <a:endParaRPr lang="cs-CZ" sz="4000" dirty="0" smtClean="0">
              <a:blipFill>
                <a:blip r:embed="rId9"/>
                <a:stretch>
                  <a:fillRect/>
                </a:stretch>
              </a:blipFill>
              <a:effectLst>
                <a:outerShdw blurRad="38100" dist="38100" dir="2700000" algn="tl">
                  <a:srgbClr val="000000"/>
                </a:outerShdw>
              </a:effectLst>
              <a:latin typeface="Narkisim" pitchFamily="34" charset="-79"/>
              <a:ea typeface="SimHei" pitchFamily="49" charset="-122"/>
              <a:cs typeface="Narkisim" pitchFamily="34" charset="-79"/>
            </a:endParaRPr>
          </a:p>
        </p:txBody>
      </p:sp>
      <p:sp>
        <p:nvSpPr>
          <p:cNvPr id="12298" name="Text Box 147"/>
          <p:cNvSpPr txBox="1">
            <a:spLocks noChangeArrowheads="1"/>
          </p:cNvSpPr>
          <p:nvPr/>
        </p:nvSpPr>
        <p:spPr bwMode="auto">
          <a:xfrm>
            <a:off x="2335188" y="2611388"/>
            <a:ext cx="339725" cy="338540"/>
          </a:xfrm>
          <a:prstGeom prst="rect">
            <a:avLst/>
          </a:prstGeom>
          <a:noFill/>
          <a:ln w="9525">
            <a:noFill/>
            <a:miter lim="800000"/>
            <a:headEnd/>
            <a:tailEnd/>
          </a:ln>
        </p:spPr>
        <p:txBody>
          <a:bodyPr lIns="91425" tIns="45713" rIns="91425" bIns="45713">
            <a:spAutoFit/>
          </a:bodyPr>
          <a:lstStyle/>
          <a:p>
            <a:pPr algn="ctr" eaLnBrk="0" hangingPunct="0"/>
            <a:r>
              <a:rPr lang="cs-CZ" sz="1600" dirty="0">
                <a:latin typeface="Albertus MT" pitchFamily="18" charset="0"/>
              </a:rPr>
              <a:t>a</a:t>
            </a:r>
          </a:p>
        </p:txBody>
      </p:sp>
      <p:sp>
        <p:nvSpPr>
          <p:cNvPr id="7181" name="Text Box 148"/>
          <p:cNvSpPr txBox="1">
            <a:spLocks noChangeArrowheads="1"/>
          </p:cNvSpPr>
          <p:nvPr/>
        </p:nvSpPr>
        <p:spPr bwMode="auto">
          <a:xfrm>
            <a:off x="174948" y="3763516"/>
            <a:ext cx="4752528" cy="2985419"/>
          </a:xfrm>
          <a:prstGeom prst="rect">
            <a:avLst/>
          </a:prstGeom>
          <a:blipFill dpi="0" rotWithShape="1">
            <a:blip r:embed="rId10" cstate="print">
              <a:alphaModFix amt="57000"/>
            </a:blip>
            <a:srcRect/>
            <a:stretch>
              <a:fillRect/>
            </a:stretch>
          </a:blipFill>
          <a:ln w="25400">
            <a:solidFill>
              <a:srgbClr val="3333CC"/>
            </a:solidFill>
            <a:miter lim="800000"/>
            <a:headEnd/>
            <a:tailEnd/>
          </a:ln>
          <a:scene3d>
            <a:camera prst="orthographicFront"/>
            <a:lightRig rig="threePt" dir="t"/>
          </a:scene3d>
          <a:sp3d contourW="12700">
            <a:contourClr>
              <a:schemeClr val="accent2">
                <a:lumMod val="20000"/>
                <a:lumOff val="80000"/>
              </a:schemeClr>
            </a:contourClr>
          </a:sp3d>
        </p:spPr>
        <p:txBody>
          <a:bodyPr wrap="square" lIns="91425" tIns="45713" rIns="91425" bIns="45713">
            <a:spAutoFit/>
          </a:bodyPr>
          <a:lstStyle/>
          <a:p>
            <a:pPr algn="ctr" eaLnBrk="0" hangingPunct="0">
              <a:defRPr/>
            </a:pPr>
            <a:r>
              <a:rPr lang="cs-CZ" sz="3200" i="1" u="sng" dirty="0">
                <a:ln w="3175">
                  <a:noFill/>
                </a:ln>
                <a:solidFill>
                  <a:schemeClr val="accent6">
                    <a:lumMod val="50000"/>
                  </a:schemeClr>
                </a:solidFill>
                <a:effectLst>
                  <a:outerShdw blurRad="38100" dist="38100" dir="2700000" algn="tl">
                    <a:srgbClr val="000000">
                      <a:alpha val="43137"/>
                    </a:srgbClr>
                  </a:outerShdw>
                </a:effectLst>
                <a:latin typeface="Script MT Bold" pitchFamily="66" charset="0"/>
                <a:ea typeface="GungsuhChe" pitchFamily="49" charset="-127"/>
                <a:cs typeface="Khmer UI" pitchFamily="34" charset="0"/>
              </a:rPr>
              <a:t>Hlavního rozhodčího</a:t>
            </a:r>
          </a:p>
          <a:p>
            <a:pPr algn="ctr" eaLnBrk="0" hangingPunct="0">
              <a:defRPr/>
            </a:pPr>
            <a:r>
              <a:rPr lang="cs-CZ" sz="2600" i="1" dirty="0" smtClean="0">
                <a:ln w="3175">
                  <a:noFill/>
                </a:ln>
                <a:blipFill>
                  <a:blip r:embed="rId11"/>
                  <a:stretch>
                    <a:fillRect/>
                  </a:stretch>
                </a:blipFill>
                <a:effectLst>
                  <a:outerShdw blurRad="38100" dist="38100" dir="2700000" algn="tl">
                    <a:srgbClr val="000000">
                      <a:alpha val="43137"/>
                    </a:srgbClr>
                  </a:outerShdw>
                </a:effectLst>
                <a:latin typeface="Mongolian Baiti" pitchFamily="66" charset="0"/>
                <a:ea typeface="Tahoma" pitchFamily="34" charset="0"/>
                <a:cs typeface="Mongolian Baiti" pitchFamily="66" charset="0"/>
              </a:rPr>
              <a:t>Tomáše </a:t>
            </a:r>
            <a:r>
              <a:rPr lang="cs-CZ" sz="2600" i="1" dirty="0" err="1" smtClean="0">
                <a:ln w="3175">
                  <a:noFill/>
                </a:ln>
                <a:blipFill>
                  <a:blip r:embed="rId11"/>
                  <a:stretch>
                    <a:fillRect/>
                  </a:stretch>
                </a:blipFill>
                <a:effectLst>
                  <a:outerShdw blurRad="38100" dist="38100" dir="2700000" algn="tl">
                    <a:srgbClr val="000000">
                      <a:alpha val="43137"/>
                    </a:srgbClr>
                  </a:outerShdw>
                </a:effectLst>
                <a:latin typeface="Mongolian Baiti" pitchFamily="66" charset="0"/>
                <a:ea typeface="Tahoma" pitchFamily="34" charset="0"/>
                <a:cs typeface="Mongolian Baiti" pitchFamily="66" charset="0"/>
              </a:rPr>
              <a:t>Grimma</a:t>
            </a:r>
            <a:r>
              <a:rPr lang="cs-CZ" sz="2600" i="1" dirty="0" smtClean="0">
                <a:ln w="3175">
                  <a:noFill/>
                </a:ln>
                <a:blipFill>
                  <a:blip r:embed="rId11"/>
                  <a:stretch>
                    <a:fillRect/>
                  </a:stretch>
                </a:blipFill>
                <a:effectLst>
                  <a:outerShdw blurRad="38100" dist="38100" dir="2700000" algn="tl">
                    <a:srgbClr val="000000">
                      <a:alpha val="43137"/>
                    </a:srgbClr>
                  </a:outerShdw>
                </a:effectLst>
                <a:latin typeface="Mongolian Baiti" pitchFamily="66" charset="0"/>
                <a:ea typeface="Tahoma" pitchFamily="34" charset="0"/>
                <a:cs typeface="Mongolian Baiti" pitchFamily="66" charset="0"/>
              </a:rPr>
              <a:t> z Rokycan</a:t>
            </a:r>
            <a:endParaRPr lang="cs-CZ" sz="2600" i="1" dirty="0" smtClean="0">
              <a:blipFill>
                <a:blip r:embed="rId11"/>
                <a:stretch>
                  <a:fillRect/>
                </a:stretch>
              </a:blipFill>
              <a:effectLst>
                <a:outerShdw blurRad="38100" dist="38100" dir="2700000" algn="tl">
                  <a:srgbClr val="000000">
                    <a:alpha val="43137"/>
                  </a:srgbClr>
                </a:outerShdw>
              </a:effectLst>
              <a:latin typeface="Mongolian Baiti" pitchFamily="66" charset="0"/>
              <a:ea typeface="Tahoma" pitchFamily="34" charset="0"/>
              <a:cs typeface="Mongolian Baiti" pitchFamily="66" charset="0"/>
            </a:endParaRPr>
          </a:p>
          <a:p>
            <a:pPr marL="457126" lvl="1" indent="0" eaLnBrk="0" hangingPunct="0">
              <a:defRPr/>
            </a:pPr>
            <a:r>
              <a:rPr lang="cs-CZ" sz="2600" i="1" u="sng" dirty="0" smtClean="0">
                <a:ln w="3175">
                  <a:noFill/>
                </a:ln>
                <a:solidFill>
                  <a:schemeClr val="accent6">
                    <a:lumMod val="50000"/>
                  </a:schemeClr>
                </a:solidFill>
                <a:effectLst>
                  <a:outerShdw blurRad="38100" dist="38100" dir="2700000" algn="tl">
                    <a:srgbClr val="000000">
                      <a:alpha val="43137"/>
                    </a:srgbClr>
                  </a:outerShdw>
                </a:effectLst>
                <a:latin typeface="Script MT Bold" pitchFamily="66" charset="0"/>
                <a:ea typeface="Gungsuh" pitchFamily="18" charset="-127"/>
                <a:cs typeface="Khmer UI" pitchFamily="34" charset="0"/>
              </a:rPr>
              <a:t>Asistenty hlavního rozhodčího</a:t>
            </a:r>
          </a:p>
          <a:p>
            <a:pPr marL="0" lvl="1" indent="0" algn="ctr">
              <a:defRPr/>
            </a:pPr>
            <a:r>
              <a:rPr lang="cs-CZ" sz="2600" i="1" dirty="0" smtClean="0">
                <a:ln w="3175">
                  <a:noFill/>
                </a:ln>
                <a:blipFill>
                  <a:blip r:embed="rId11"/>
                  <a:stretch>
                    <a:fillRect/>
                  </a:stretch>
                </a:blipFill>
                <a:effectLst>
                  <a:outerShdw blurRad="38100" dist="38100" dir="2700000" algn="tl">
                    <a:srgbClr val="000000">
                      <a:alpha val="43137"/>
                    </a:srgbClr>
                  </a:outerShdw>
                </a:effectLst>
                <a:latin typeface="Mongolian Baiti" pitchFamily="66" charset="0"/>
                <a:ea typeface="Tahoma" pitchFamily="34" charset="0"/>
                <a:cs typeface="Mongolian Baiti" pitchFamily="66" charset="0"/>
              </a:rPr>
              <a:t>Jakuba Zavadila z Žatce</a:t>
            </a:r>
          </a:p>
          <a:p>
            <a:pPr marL="0" lvl="1" indent="0" algn="ctr">
              <a:defRPr/>
            </a:pPr>
            <a:r>
              <a:rPr lang="cs-CZ" sz="2600" i="1" dirty="0" smtClean="0">
                <a:ln w="3175">
                  <a:noFill/>
                </a:ln>
                <a:blipFill>
                  <a:blip r:embed="rId11"/>
                  <a:stretch>
                    <a:fillRect/>
                  </a:stretch>
                </a:blipFill>
                <a:effectLst>
                  <a:outerShdw blurRad="38100" dist="38100" dir="2700000" algn="tl">
                    <a:srgbClr val="000000">
                      <a:alpha val="43137"/>
                    </a:srgbClr>
                  </a:outerShdw>
                </a:effectLst>
                <a:latin typeface="Mongolian Baiti" pitchFamily="66" charset="0"/>
                <a:ea typeface="Tahoma" pitchFamily="34" charset="0"/>
                <a:cs typeface="Mongolian Baiti" pitchFamily="66" charset="0"/>
              </a:rPr>
              <a:t>Zdeňka Roháče z </a:t>
            </a:r>
            <a:r>
              <a:rPr lang="cs-CZ" sz="2600" i="1" dirty="0" err="1" smtClean="0">
                <a:ln w="3175">
                  <a:noFill/>
                </a:ln>
                <a:blipFill>
                  <a:blip r:embed="rId11"/>
                  <a:stretch>
                    <a:fillRect/>
                  </a:stretch>
                </a:blipFill>
                <a:effectLst>
                  <a:outerShdw blurRad="38100" dist="38100" dir="2700000" algn="tl">
                    <a:srgbClr val="000000">
                      <a:alpha val="43137"/>
                    </a:srgbClr>
                  </a:outerShdw>
                </a:effectLst>
                <a:latin typeface="Mongolian Baiti" pitchFamily="66" charset="0"/>
                <a:ea typeface="Tahoma" pitchFamily="34" charset="0"/>
                <a:cs typeface="Mongolian Baiti" pitchFamily="66" charset="0"/>
              </a:rPr>
              <a:t>Žižic</a:t>
            </a:r>
            <a:endParaRPr lang="cs-CZ" sz="2600" i="1" dirty="0" smtClean="0">
              <a:ln w="3175">
                <a:noFill/>
              </a:ln>
              <a:blipFill>
                <a:blip r:embed="rId11"/>
                <a:stretch>
                  <a:fillRect/>
                </a:stretch>
              </a:blipFill>
              <a:effectLst>
                <a:outerShdw blurRad="38100" dist="38100" dir="2700000" algn="tl">
                  <a:srgbClr val="000000">
                    <a:alpha val="43137"/>
                  </a:srgbClr>
                </a:outerShdw>
              </a:effectLst>
              <a:latin typeface="Mongolian Baiti" pitchFamily="66" charset="0"/>
              <a:ea typeface="Tahoma" pitchFamily="34" charset="0"/>
              <a:cs typeface="Mongolian Baiti" pitchFamily="66" charset="0"/>
            </a:endParaRPr>
          </a:p>
          <a:p>
            <a:pPr lvl="1">
              <a:defRPr/>
            </a:pPr>
            <a:r>
              <a:rPr lang="cs-CZ" sz="2800" i="1" dirty="0" smtClean="0">
                <a:ln w="3175">
                  <a:noFill/>
                </a:ln>
                <a:effectLst>
                  <a:outerShdw blurRad="38100" dist="38100" dir="2700000" algn="tl">
                    <a:srgbClr val="000000">
                      <a:alpha val="43137"/>
                    </a:srgbClr>
                  </a:outerShdw>
                </a:effectLst>
                <a:latin typeface="Script MT Bold" pitchFamily="66" charset="0"/>
                <a:ea typeface="Gungsuh" pitchFamily="18" charset="-127"/>
                <a:cs typeface="Tahoma" pitchFamily="34" charset="0"/>
              </a:rPr>
              <a:t>     </a:t>
            </a:r>
            <a:r>
              <a:rPr lang="cs-CZ" sz="2800" i="1" u="sng" dirty="0" smtClean="0">
                <a:ln w="3175">
                  <a:noFill/>
                </a:ln>
                <a:solidFill>
                  <a:schemeClr val="accent6">
                    <a:lumMod val="50000"/>
                  </a:schemeClr>
                </a:solidFill>
                <a:effectLst>
                  <a:outerShdw blurRad="38100" dist="38100" dir="2700000" algn="tl">
                    <a:srgbClr val="000000">
                      <a:alpha val="43137"/>
                    </a:srgbClr>
                  </a:outerShdw>
                </a:effectLst>
                <a:latin typeface="Script MT Bold" pitchFamily="66" charset="0"/>
                <a:ea typeface="Gungsuh" pitchFamily="18" charset="-127"/>
                <a:cs typeface="Khmer UI" pitchFamily="34" charset="0"/>
              </a:rPr>
              <a:t>Delegáta FAČR</a:t>
            </a:r>
          </a:p>
          <a:p>
            <a:pPr>
              <a:defRPr/>
            </a:pPr>
            <a:r>
              <a:rPr lang="cs-CZ" sz="2400" i="1" dirty="0" smtClean="0">
                <a:blipFill>
                  <a:blip r:embed="rId11"/>
                  <a:stretch>
                    <a:fillRect/>
                  </a:stretch>
                </a:blipFill>
                <a:effectLst>
                  <a:outerShdw blurRad="38100" dist="38100" dir="2700000" algn="tl">
                    <a:srgbClr val="000000">
                      <a:alpha val="43137"/>
                    </a:srgbClr>
                  </a:outerShdw>
                </a:effectLst>
                <a:latin typeface="Mongolian Baiti" pitchFamily="66" charset="0"/>
                <a:ea typeface="FangSong" pitchFamily="49" charset="-122"/>
                <a:cs typeface="Mongolian Baiti" pitchFamily="66" charset="0"/>
              </a:rPr>
              <a:t>Miroslava </a:t>
            </a:r>
            <a:r>
              <a:rPr lang="cs-CZ" sz="2400" i="1" dirty="0" err="1" smtClean="0">
                <a:blipFill>
                  <a:blip r:embed="rId11"/>
                  <a:stretch>
                    <a:fillRect/>
                  </a:stretch>
                </a:blipFill>
                <a:effectLst>
                  <a:outerShdw blurRad="38100" dist="38100" dir="2700000" algn="tl">
                    <a:srgbClr val="000000">
                      <a:alpha val="43137"/>
                    </a:srgbClr>
                  </a:outerShdw>
                </a:effectLst>
                <a:latin typeface="Mongolian Baiti" pitchFamily="66" charset="0"/>
                <a:ea typeface="FangSong" pitchFamily="49" charset="-122"/>
                <a:cs typeface="Mongolian Baiti" pitchFamily="66" charset="0"/>
              </a:rPr>
              <a:t>Habala</a:t>
            </a:r>
            <a:r>
              <a:rPr lang="cs-CZ" sz="2400" i="1" dirty="0" smtClean="0">
                <a:blipFill>
                  <a:blip r:embed="rId11"/>
                  <a:stretch>
                    <a:fillRect/>
                  </a:stretch>
                </a:blipFill>
                <a:effectLst>
                  <a:outerShdw blurRad="38100" dist="38100" dir="2700000" algn="tl">
                    <a:srgbClr val="000000">
                      <a:alpha val="43137"/>
                    </a:srgbClr>
                  </a:outerShdw>
                </a:effectLst>
                <a:latin typeface="Mongolian Baiti" pitchFamily="66" charset="0"/>
                <a:ea typeface="FangSong" pitchFamily="49" charset="-122"/>
                <a:cs typeface="Mongolian Baiti" pitchFamily="66" charset="0"/>
              </a:rPr>
              <a:t> z České Kamenice</a:t>
            </a:r>
            <a:endParaRPr lang="cs-CZ" sz="2400" i="1" dirty="0">
              <a:blipFill>
                <a:blip r:embed="rId11"/>
                <a:stretch>
                  <a:fillRect/>
                </a:stretch>
              </a:blipFill>
              <a:effectLst>
                <a:outerShdw blurRad="38100" dist="38100" dir="2700000" algn="tl">
                  <a:srgbClr val="000000">
                    <a:alpha val="43137"/>
                  </a:srgbClr>
                </a:outerShdw>
              </a:effectLst>
              <a:latin typeface="Mongolian Baiti" pitchFamily="66" charset="0"/>
              <a:ea typeface="FangSong" pitchFamily="49" charset="-122"/>
              <a:cs typeface="Mongolian Baiti" pitchFamily="66" charset="0"/>
            </a:endParaRPr>
          </a:p>
        </p:txBody>
      </p:sp>
      <p:sp>
        <p:nvSpPr>
          <p:cNvPr id="12" name="TextovéPole 11"/>
          <p:cNvSpPr txBox="1"/>
          <p:nvPr/>
        </p:nvSpPr>
        <p:spPr>
          <a:xfrm>
            <a:off x="174948" y="1171228"/>
            <a:ext cx="4752528" cy="523220"/>
          </a:xfrm>
          <a:prstGeom prst="rect">
            <a:avLst/>
          </a:prstGeom>
          <a:blipFill>
            <a:blip r:embed="rId12" cstate="print"/>
            <a:stretch>
              <a:fillRect/>
            </a:stretch>
          </a:blipFill>
        </p:spPr>
        <p:txBody>
          <a:bodyPr wrap="square" rtlCol="0">
            <a:spAutoFit/>
          </a:bodyPr>
          <a:lstStyle/>
          <a:p>
            <a:pPr algn="ctr"/>
            <a:r>
              <a:rPr lang="cs-CZ" sz="1400" dirty="0" smtClean="0">
                <a:latin typeface="Bookman Old Style" pitchFamily="18" charset="0"/>
              </a:rPr>
              <a:t>Při příležitosti dnešního utkání Ústeckého přeboru funkcionáře, hráče a příznivce</a:t>
            </a:r>
          </a:p>
        </p:txBody>
      </p:sp>
      <p:pic>
        <p:nvPicPr>
          <p:cNvPr id="29697" name="Picture 1"/>
          <p:cNvPicPr>
            <a:picLocks noChangeAspect="1" noChangeArrowheads="1"/>
          </p:cNvPicPr>
          <p:nvPr/>
        </p:nvPicPr>
        <p:blipFill>
          <a:blip r:embed="rId13" cstate="print"/>
          <a:srcRect/>
          <a:stretch>
            <a:fillRect/>
          </a:stretch>
        </p:blipFill>
        <p:spPr bwMode="auto">
          <a:xfrm>
            <a:off x="3343300" y="6770687"/>
            <a:ext cx="720080" cy="449213"/>
          </a:xfrm>
          <a:prstGeom prst="rect">
            <a:avLst/>
          </a:prstGeom>
          <a:noFill/>
          <a:ln w="9525">
            <a:noFill/>
            <a:miter lim="800000"/>
            <a:headEnd/>
            <a:tailEnd/>
          </a:ln>
        </p:spPr>
      </p:pic>
      <p:pic>
        <p:nvPicPr>
          <p:cNvPr id="29698" name="Picture 2"/>
          <p:cNvPicPr>
            <a:picLocks noChangeAspect="1" noChangeArrowheads="1"/>
          </p:cNvPicPr>
          <p:nvPr/>
        </p:nvPicPr>
        <p:blipFill>
          <a:blip r:embed="rId14" cstate="print"/>
          <a:srcRect/>
          <a:stretch>
            <a:fillRect/>
          </a:stretch>
        </p:blipFill>
        <p:spPr bwMode="auto">
          <a:xfrm>
            <a:off x="1975149" y="6787852"/>
            <a:ext cx="864096" cy="432048"/>
          </a:xfrm>
          <a:prstGeom prst="rect">
            <a:avLst/>
          </a:prstGeom>
          <a:noFill/>
          <a:ln w="9525">
            <a:noFill/>
            <a:miter lim="800000"/>
            <a:headEnd/>
            <a:tailEnd/>
          </a:ln>
        </p:spPr>
      </p:pic>
      <p:pic>
        <p:nvPicPr>
          <p:cNvPr id="29699" name="Picture 3"/>
          <p:cNvPicPr>
            <a:picLocks noChangeAspect="1" noChangeArrowheads="1"/>
          </p:cNvPicPr>
          <p:nvPr/>
        </p:nvPicPr>
        <p:blipFill>
          <a:blip r:embed="rId15" cstate="print"/>
          <a:srcRect/>
          <a:stretch>
            <a:fillRect/>
          </a:stretch>
        </p:blipFill>
        <p:spPr bwMode="auto">
          <a:xfrm>
            <a:off x="534988" y="6852592"/>
            <a:ext cx="767730" cy="295300"/>
          </a:xfrm>
          <a:prstGeom prst="rect">
            <a:avLst/>
          </a:prstGeom>
          <a:noFill/>
          <a:ln w="9525">
            <a:noFill/>
            <a:miter lim="800000"/>
            <a:headEnd/>
            <a:tailEnd/>
          </a:ln>
        </p:spPr>
      </p:pic>
      <p:sp>
        <p:nvSpPr>
          <p:cNvPr id="16" name="TextovéPole 15"/>
          <p:cNvSpPr txBox="1"/>
          <p:nvPr/>
        </p:nvSpPr>
        <p:spPr>
          <a:xfrm>
            <a:off x="5431532" y="163117"/>
            <a:ext cx="4680520" cy="6801862"/>
          </a:xfrm>
          <a:prstGeom prst="rect">
            <a:avLst/>
          </a:prstGeom>
          <a:blipFill dpi="0" rotWithShape="1">
            <a:blip r:embed="rId16" cstate="print">
              <a:alphaModFix amt="73000"/>
            </a:blip>
            <a:srcRect/>
            <a:stretch>
              <a:fillRect/>
            </a:stretch>
          </a:blipFill>
        </p:spPr>
        <p:txBody>
          <a:bodyPr wrap="square" rtlCol="0">
            <a:spAutoFit/>
          </a:bodyPr>
          <a:lstStyle/>
          <a:p>
            <a:pPr algn="ctr"/>
            <a:r>
              <a:rPr lang="cs-CZ" sz="2400" dirty="0" smtClean="0">
                <a:solidFill>
                  <a:srgbClr val="FFFF00"/>
                </a:solidFill>
                <a:effectLst>
                  <a:outerShdw blurRad="38100" dist="38100" dir="2700000" algn="tl">
                    <a:srgbClr val="000000">
                      <a:alpha val="43137"/>
                    </a:srgbClr>
                  </a:outerShdw>
                </a:effectLst>
                <a:latin typeface="Comic Sans MS" pitchFamily="66" charset="0"/>
              </a:rPr>
              <a:t>Ve čtvrtek 7. května vstoupil do svazku manželského, hráč  mužstva dospělých </a:t>
            </a:r>
          </a:p>
          <a:p>
            <a:pPr algn="ctr"/>
            <a:r>
              <a:rPr lang="cs-CZ" sz="4400" dirty="0" smtClean="0">
                <a:solidFill>
                  <a:srgbClr val="FFFF00"/>
                </a:solidFill>
                <a:effectLst>
                  <a:outerShdw blurRad="38100" dist="38100" dir="2700000" algn="tl">
                    <a:srgbClr val="000000">
                      <a:alpha val="43137"/>
                    </a:srgbClr>
                  </a:outerShdw>
                </a:effectLst>
                <a:latin typeface="Comic Sans MS" pitchFamily="66" charset="0"/>
              </a:rPr>
              <a:t>Jiří </a:t>
            </a:r>
            <a:r>
              <a:rPr lang="cs-CZ" sz="4400" dirty="0" err="1" smtClean="0">
                <a:solidFill>
                  <a:srgbClr val="FFFF00"/>
                </a:solidFill>
                <a:effectLst>
                  <a:outerShdw blurRad="38100" dist="38100" dir="2700000" algn="tl">
                    <a:srgbClr val="000000">
                      <a:alpha val="43137"/>
                    </a:srgbClr>
                  </a:outerShdw>
                </a:effectLst>
                <a:latin typeface="Comic Sans MS" pitchFamily="66" charset="0"/>
              </a:rPr>
              <a:t>Ransdorf</a:t>
            </a:r>
            <a:endParaRPr lang="cs-CZ" sz="4400" dirty="0" smtClean="0">
              <a:solidFill>
                <a:srgbClr val="FFFF00"/>
              </a:solidFill>
              <a:effectLst>
                <a:outerShdw blurRad="38100" dist="38100" dir="2700000" algn="tl">
                  <a:srgbClr val="000000">
                    <a:alpha val="43137"/>
                  </a:srgbClr>
                </a:outerShdw>
              </a:effectLst>
              <a:latin typeface="Comic Sans MS" pitchFamily="66" charset="0"/>
            </a:endParaRPr>
          </a:p>
          <a:p>
            <a:pPr algn="ctr"/>
            <a:endParaRPr lang="cs-CZ" sz="4000" dirty="0" smtClean="0">
              <a:latin typeface="Comic Sans MS" pitchFamily="66" charset="0"/>
            </a:endParaRPr>
          </a:p>
          <a:p>
            <a:pPr algn="ctr"/>
            <a:endParaRPr lang="cs-CZ" sz="4000" dirty="0" smtClean="0">
              <a:latin typeface="Comic Sans MS" pitchFamily="66" charset="0"/>
            </a:endParaRPr>
          </a:p>
          <a:p>
            <a:pPr algn="ctr"/>
            <a:endParaRPr lang="cs-CZ" sz="4000" dirty="0" smtClean="0">
              <a:latin typeface="Comic Sans MS" pitchFamily="66" charset="0"/>
            </a:endParaRPr>
          </a:p>
          <a:p>
            <a:pPr algn="ctr"/>
            <a:endParaRPr lang="cs-CZ" sz="4000" dirty="0" smtClean="0">
              <a:latin typeface="Comic Sans MS" pitchFamily="66" charset="0"/>
            </a:endParaRPr>
          </a:p>
          <a:p>
            <a:pPr algn="ctr"/>
            <a:r>
              <a:rPr lang="cs-CZ" sz="4000" dirty="0" smtClean="0">
                <a:solidFill>
                  <a:srgbClr val="0000FF"/>
                </a:solidFill>
                <a:latin typeface="Imprint MT Shadow" pitchFamily="82" charset="0"/>
              </a:rPr>
              <a:t>Ať láska je vaším věrným společníkem na společné cestě životem. </a:t>
            </a:r>
          </a:p>
        </p:txBody>
      </p:sp>
      <p:pic>
        <p:nvPicPr>
          <p:cNvPr id="2" name="Picture 1"/>
          <p:cNvPicPr>
            <a:picLocks noChangeAspect="1" noChangeArrowheads="1"/>
          </p:cNvPicPr>
          <p:nvPr/>
        </p:nvPicPr>
        <p:blipFill>
          <a:blip r:embed="rId17" cstate="print"/>
          <a:srcRect/>
          <a:stretch>
            <a:fillRect/>
          </a:stretch>
        </p:blipFill>
        <p:spPr bwMode="auto">
          <a:xfrm>
            <a:off x="6655668" y="2035324"/>
            <a:ext cx="2160240" cy="2232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nvGraphicFramePr>
        <p:xfrm>
          <a:off x="174948" y="163116"/>
          <a:ext cx="9937105" cy="6931871"/>
        </p:xfrm>
        <a:graphic>
          <a:graphicData uri="http://schemas.openxmlformats.org/drawingml/2006/table">
            <a:tbl>
              <a:tblPr/>
              <a:tblGrid>
                <a:gridCol w="1069716">
                  <a:extLst>
                    <a:ext uri="{9D8B030D-6E8A-4147-A177-3AD203B41FA5}">
                      <a16:colId xmlns:a16="http://schemas.microsoft.com/office/drawing/2014/main" val="20000"/>
                    </a:ext>
                  </a:extLst>
                </a:gridCol>
                <a:gridCol w="675612">
                  <a:extLst>
                    <a:ext uri="{9D8B030D-6E8A-4147-A177-3AD203B41FA5}">
                      <a16:colId xmlns:a16="http://schemas.microsoft.com/office/drawing/2014/main" val="20001"/>
                    </a:ext>
                  </a:extLst>
                </a:gridCol>
                <a:gridCol w="689686">
                  <a:extLst>
                    <a:ext uri="{9D8B030D-6E8A-4147-A177-3AD203B41FA5}">
                      <a16:colId xmlns:a16="http://schemas.microsoft.com/office/drawing/2014/main" val="20002"/>
                    </a:ext>
                  </a:extLst>
                </a:gridCol>
                <a:gridCol w="872664">
                  <a:extLst>
                    <a:ext uri="{9D8B030D-6E8A-4147-A177-3AD203B41FA5}">
                      <a16:colId xmlns:a16="http://schemas.microsoft.com/office/drawing/2014/main" val="20003"/>
                    </a:ext>
                  </a:extLst>
                </a:gridCol>
                <a:gridCol w="1491973">
                  <a:extLst>
                    <a:ext uri="{9D8B030D-6E8A-4147-A177-3AD203B41FA5}">
                      <a16:colId xmlns:a16="http://schemas.microsoft.com/office/drawing/2014/main" val="20004"/>
                    </a:ext>
                  </a:extLst>
                </a:gridCol>
                <a:gridCol w="2378712">
                  <a:extLst>
                    <a:ext uri="{9D8B030D-6E8A-4147-A177-3AD203B41FA5}">
                      <a16:colId xmlns:a16="http://schemas.microsoft.com/office/drawing/2014/main" val="20005"/>
                    </a:ext>
                  </a:extLst>
                </a:gridCol>
                <a:gridCol w="1154167">
                  <a:extLst>
                    <a:ext uri="{9D8B030D-6E8A-4147-A177-3AD203B41FA5}">
                      <a16:colId xmlns:a16="http://schemas.microsoft.com/office/drawing/2014/main" val="20006"/>
                    </a:ext>
                  </a:extLst>
                </a:gridCol>
                <a:gridCol w="1604575">
                  <a:extLst>
                    <a:ext uri="{9D8B030D-6E8A-4147-A177-3AD203B41FA5}">
                      <a16:colId xmlns:a16="http://schemas.microsoft.com/office/drawing/2014/main" val="20007"/>
                    </a:ext>
                  </a:extLst>
                </a:gridCol>
              </a:tblGrid>
              <a:tr h="203601">
                <a:tc>
                  <a:txBody>
                    <a:bodyPr/>
                    <a:lstStyle/>
                    <a:p>
                      <a:pPr algn="ctr" fontAlgn="ctr"/>
                      <a:r>
                        <a:rPr lang="cs-CZ" sz="800" b="1" i="0" u="none" strike="noStrike" dirty="0">
                          <a:solidFill>
                            <a:srgbClr val="000000"/>
                          </a:solidFill>
                          <a:latin typeface="Calibri"/>
                        </a:rPr>
                        <a:t>Datum</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800" b="1" i="0" u="none" strike="noStrike">
                          <a:solidFill>
                            <a:srgbClr val="000000"/>
                          </a:solidFill>
                          <a:latin typeface="Calibri"/>
                        </a:rPr>
                        <a:t>Den</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800" b="1" i="0" u="none" strike="noStrike">
                          <a:solidFill>
                            <a:srgbClr val="000000"/>
                          </a:solidFill>
                          <a:latin typeface="Calibri"/>
                        </a:rPr>
                        <a:t>Čas</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800" b="1" i="0" u="none" strike="noStrike">
                          <a:solidFill>
                            <a:srgbClr val="000000"/>
                          </a:solidFill>
                          <a:latin typeface="Calibri"/>
                        </a:rPr>
                        <a:t>Kde</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800" b="1" i="0" u="none" strike="noStrike">
                          <a:solidFill>
                            <a:srgbClr val="000000"/>
                          </a:solidFill>
                          <a:latin typeface="Calibri"/>
                        </a:rPr>
                        <a:t>Doma</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800" b="1" i="0" u="none" strike="noStrike">
                          <a:solidFill>
                            <a:srgbClr val="000000"/>
                          </a:solidFill>
                          <a:latin typeface="Calibri"/>
                        </a:rPr>
                        <a:t>Venku</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800" b="1" i="0" u="none" strike="noStrike">
                          <a:solidFill>
                            <a:srgbClr val="000000"/>
                          </a:solidFill>
                          <a:latin typeface="Calibri"/>
                        </a:rPr>
                        <a:t>Kolo</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800" b="1" i="0" u="none" strike="noStrike">
                          <a:solidFill>
                            <a:srgbClr val="000000"/>
                          </a:solidFill>
                          <a:latin typeface="Calibri"/>
                        </a:rPr>
                        <a:t>Kategorie</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0"/>
                  </a:ext>
                </a:extLst>
              </a:tr>
              <a:tr h="291830">
                <a:tc>
                  <a:txBody>
                    <a:bodyPr/>
                    <a:lstStyle/>
                    <a:p>
                      <a:pPr algn="ctr" fontAlgn="ctr"/>
                      <a:r>
                        <a:rPr lang="cs-CZ" sz="1200" b="1" i="0" u="none" strike="noStrike" dirty="0">
                          <a:solidFill>
                            <a:srgbClr val="000000"/>
                          </a:solidFill>
                          <a:latin typeface="Arial"/>
                        </a:rPr>
                        <a:t>5.5.2015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úterý</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16:30</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V</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TJ Chlumec</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SK Štětí</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16</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Dorost</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291830">
                <a:tc>
                  <a:txBody>
                    <a:bodyPr/>
                    <a:lstStyle/>
                    <a:p>
                      <a:pPr algn="ctr" fontAlgn="ctr"/>
                      <a:r>
                        <a:rPr lang="cs-CZ" sz="1200" b="1" i="0" u="none" strike="noStrike" dirty="0">
                          <a:solidFill>
                            <a:srgbClr val="000000"/>
                          </a:solidFill>
                          <a:latin typeface="Arial"/>
                        </a:rPr>
                        <a:t>6.5.2015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středa</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16:00</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V</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FAJM Most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SK Štětí/SK Roudnice n.L.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16</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Starší přípravka</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r h="291830">
                <a:tc>
                  <a:txBody>
                    <a:bodyPr/>
                    <a:lstStyle/>
                    <a:p>
                      <a:pPr algn="ctr" fontAlgn="ctr"/>
                      <a:r>
                        <a:rPr lang="cs-CZ" sz="1200" b="1" i="0" u="none" strike="noStrike">
                          <a:solidFill>
                            <a:srgbClr val="000000"/>
                          </a:solidFill>
                          <a:latin typeface="Arial"/>
                        </a:rPr>
                        <a:t>7.5.2015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Arial"/>
                        </a:rPr>
                        <a:t>čtvrtek</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17:30</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Arial"/>
                        </a:rPr>
                        <a:t>V</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Dynamo Podlusky</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err="1">
                          <a:solidFill>
                            <a:srgbClr val="000000"/>
                          </a:solidFill>
                          <a:latin typeface="Arial"/>
                        </a:rPr>
                        <a:t>Sepap</a:t>
                      </a:r>
                      <a:r>
                        <a:rPr lang="cs-CZ" sz="1200" b="1" i="0" u="none" strike="noStrike" dirty="0">
                          <a:solidFill>
                            <a:srgbClr val="000000"/>
                          </a:solidFill>
                          <a:latin typeface="Arial"/>
                        </a:rPr>
                        <a:t> </a:t>
                      </a:r>
                      <a:r>
                        <a:rPr lang="cs-CZ" sz="1200" b="1" i="0" u="none" strike="noStrike" dirty="0" err="1">
                          <a:solidFill>
                            <a:srgbClr val="000000"/>
                          </a:solidFill>
                          <a:latin typeface="Arial"/>
                        </a:rPr>
                        <a:t>Štětí</a:t>
                      </a:r>
                      <a:endParaRPr lang="cs-CZ" sz="1200" b="1" i="0" u="none" strike="noStrike" dirty="0">
                        <a:solidFill>
                          <a:srgbClr val="000000"/>
                        </a:solidFill>
                        <a:latin typeface="Arial"/>
                      </a:endParaRP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14</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Stará garda</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91830">
                <a:tc>
                  <a:txBody>
                    <a:bodyPr/>
                    <a:lstStyle/>
                    <a:p>
                      <a:pPr algn="ctr" fontAlgn="ctr"/>
                      <a:r>
                        <a:rPr lang="cs-CZ" sz="1200" b="1" i="0" u="none" strike="noStrike">
                          <a:solidFill>
                            <a:srgbClr val="000000"/>
                          </a:solidFill>
                          <a:latin typeface="Arial"/>
                        </a:rPr>
                        <a:t>8.5.2015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pátek</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14:00</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D-</a:t>
                      </a:r>
                      <a:r>
                        <a:rPr lang="cs-CZ" sz="1200" b="1" i="0" u="none" strike="noStrike" dirty="0" err="1">
                          <a:solidFill>
                            <a:srgbClr val="000000"/>
                          </a:solidFill>
                          <a:latin typeface="Arial"/>
                        </a:rPr>
                        <a:t>Štětí</a:t>
                      </a:r>
                      <a:endParaRPr lang="cs-CZ" sz="1200" b="1" i="0" u="none" strike="noStrike" dirty="0">
                        <a:solidFill>
                          <a:srgbClr val="000000"/>
                        </a:solidFill>
                        <a:latin typeface="Arial"/>
                      </a:endParaRP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gridSpan="4">
                  <a:txBody>
                    <a:bodyPr/>
                    <a:lstStyle/>
                    <a:p>
                      <a:pPr algn="ctr" fontAlgn="ctr"/>
                      <a:r>
                        <a:rPr lang="cs-CZ" sz="1200" b="1" i="0" u="none" strike="noStrike" dirty="0">
                          <a:solidFill>
                            <a:srgbClr val="000000"/>
                          </a:solidFill>
                          <a:latin typeface="Arial"/>
                        </a:rPr>
                        <a:t>Turnaj Mondi</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4"/>
                  </a:ext>
                </a:extLst>
              </a:tr>
              <a:tr h="291830">
                <a:tc>
                  <a:txBody>
                    <a:bodyPr/>
                    <a:lstStyle/>
                    <a:p>
                      <a:pPr algn="ctr" fontAlgn="ctr"/>
                      <a:r>
                        <a:rPr lang="cs-CZ" sz="1200" b="1" i="0" u="none" strike="noStrike">
                          <a:solidFill>
                            <a:srgbClr val="000000"/>
                          </a:solidFill>
                          <a:latin typeface="Arial"/>
                        </a:rPr>
                        <a:t>9.5.2015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sobota</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10:00</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D</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Arial"/>
                        </a:rPr>
                        <a:t>SK </a:t>
                      </a:r>
                      <a:r>
                        <a:rPr lang="cs-CZ" sz="1200" b="1" i="0" u="none" strike="noStrike" dirty="0" err="1">
                          <a:solidFill>
                            <a:srgbClr val="000000"/>
                          </a:solidFill>
                          <a:latin typeface="Arial"/>
                        </a:rPr>
                        <a:t>Štětí</a:t>
                      </a:r>
                      <a:r>
                        <a:rPr lang="cs-CZ" sz="1200" b="1" i="0" u="none" strike="noStrike" dirty="0">
                          <a:solidFill>
                            <a:srgbClr val="000000"/>
                          </a:solidFill>
                          <a:latin typeface="Arial"/>
                        </a:rPr>
                        <a:t> B</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TJ Viktorie Budyně</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15</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Mladší žáci B</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407204">
                <a:tc>
                  <a:txBody>
                    <a:bodyPr/>
                    <a:lstStyle/>
                    <a:p>
                      <a:pPr algn="ctr" fontAlgn="ctr"/>
                      <a:r>
                        <a:rPr lang="cs-CZ" sz="1200" b="1" i="0" u="none" strike="noStrike">
                          <a:solidFill>
                            <a:srgbClr val="000000"/>
                          </a:solidFill>
                          <a:latin typeface="Arial"/>
                        </a:rPr>
                        <a:t>9.5.2015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sobota</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12:00</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D-Štětí</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Arial"/>
                        </a:rPr>
                        <a:t>SK </a:t>
                      </a:r>
                      <a:r>
                        <a:rPr lang="cs-CZ" sz="1200" b="1" i="0" u="none" strike="noStrike" dirty="0" err="1">
                          <a:solidFill>
                            <a:srgbClr val="000000"/>
                          </a:solidFill>
                          <a:latin typeface="Arial"/>
                        </a:rPr>
                        <a:t>Štětí</a:t>
                      </a:r>
                      <a:r>
                        <a:rPr lang="cs-CZ" sz="1200" b="1" i="0" u="none" strike="noStrike" dirty="0">
                          <a:solidFill>
                            <a:srgbClr val="000000"/>
                          </a:solidFill>
                          <a:latin typeface="Arial"/>
                        </a:rPr>
                        <a:t>/SK Roudnice </a:t>
                      </a:r>
                      <a:r>
                        <a:rPr lang="cs-CZ" sz="1200" b="1" i="0" u="none" strike="noStrike" dirty="0" err="1">
                          <a:solidFill>
                            <a:srgbClr val="000000"/>
                          </a:solidFill>
                          <a:latin typeface="Arial"/>
                        </a:rPr>
                        <a:t>n.L.</a:t>
                      </a:r>
                      <a:r>
                        <a:rPr lang="cs-CZ" sz="1200" b="1" i="0" u="none" strike="noStrike" dirty="0">
                          <a:solidFill>
                            <a:srgbClr val="000000"/>
                          </a:solidFill>
                          <a:latin typeface="Arial"/>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FK Junior Teplice</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17</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Starší přípravka</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430696">
                <a:tc>
                  <a:txBody>
                    <a:bodyPr/>
                    <a:lstStyle/>
                    <a:p>
                      <a:pPr algn="ctr" fontAlgn="ctr"/>
                      <a:r>
                        <a:rPr lang="cs-CZ" sz="1200" b="1" i="0" u="none" strike="noStrike">
                          <a:solidFill>
                            <a:srgbClr val="000000"/>
                          </a:solidFill>
                          <a:latin typeface="Arial"/>
                        </a:rPr>
                        <a:t>9.5.2015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sobota</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10:00</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V</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err="1">
                          <a:solidFill>
                            <a:srgbClr val="000000"/>
                          </a:solidFill>
                          <a:latin typeface="Arial"/>
                        </a:rPr>
                        <a:t>Podlusky</a:t>
                      </a:r>
                      <a:r>
                        <a:rPr lang="cs-CZ" sz="1200" b="1" i="0" u="none" strike="noStrike" dirty="0">
                          <a:solidFill>
                            <a:srgbClr val="000000"/>
                          </a:solidFill>
                          <a:latin typeface="Arial"/>
                        </a:rPr>
                        <a:t> Turnaj liga</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err="1">
                          <a:solidFill>
                            <a:srgbClr val="000000"/>
                          </a:solidFill>
                          <a:latin typeface="Arial"/>
                        </a:rPr>
                        <a:t>Štětí</a:t>
                      </a:r>
                      <a:r>
                        <a:rPr lang="cs-CZ" sz="1200" b="1" i="0" u="none" strike="noStrike" dirty="0">
                          <a:solidFill>
                            <a:srgbClr val="000000"/>
                          </a:solidFill>
                          <a:latin typeface="Arial"/>
                        </a:rPr>
                        <a:t>, </a:t>
                      </a:r>
                      <a:r>
                        <a:rPr lang="cs-CZ" sz="1200" b="1" i="0" u="none" strike="noStrike" dirty="0" err="1">
                          <a:solidFill>
                            <a:srgbClr val="000000"/>
                          </a:solidFill>
                          <a:latin typeface="Arial"/>
                        </a:rPr>
                        <a:t>Dobříň</a:t>
                      </a:r>
                      <a:r>
                        <a:rPr lang="cs-CZ" sz="1200" b="1" i="0" u="none" strike="noStrike" dirty="0">
                          <a:solidFill>
                            <a:srgbClr val="000000"/>
                          </a:solidFill>
                          <a:latin typeface="Arial"/>
                        </a:rPr>
                        <a:t>, </a:t>
                      </a:r>
                      <a:r>
                        <a:rPr lang="cs-CZ" sz="1200" b="1" i="0" u="none" strike="noStrike" dirty="0" err="1">
                          <a:solidFill>
                            <a:srgbClr val="000000"/>
                          </a:solidFill>
                          <a:latin typeface="Arial"/>
                        </a:rPr>
                        <a:t>Podlusky</a:t>
                      </a:r>
                      <a:r>
                        <a:rPr lang="cs-CZ" sz="1200" b="1" i="0" u="none" strike="noStrike" dirty="0">
                          <a:solidFill>
                            <a:srgbClr val="000000"/>
                          </a:solidFill>
                          <a:latin typeface="Arial"/>
                        </a:rPr>
                        <a:t>, </a:t>
                      </a:r>
                      <a:r>
                        <a:rPr lang="cs-CZ" sz="1200" b="1" i="0" u="none" strike="noStrike" dirty="0" err="1">
                          <a:solidFill>
                            <a:srgbClr val="000000"/>
                          </a:solidFill>
                          <a:latin typeface="Arial"/>
                        </a:rPr>
                        <a:t>Úštěk</a:t>
                      </a:r>
                      <a:r>
                        <a:rPr lang="cs-CZ" sz="1200" b="1" i="0" u="none" strike="noStrike" dirty="0">
                          <a:solidFill>
                            <a:srgbClr val="000000"/>
                          </a:solidFill>
                          <a:latin typeface="Arial"/>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2</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Mladší přípravka A</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438527">
                <a:tc>
                  <a:txBody>
                    <a:bodyPr/>
                    <a:lstStyle/>
                    <a:p>
                      <a:pPr algn="ctr" fontAlgn="ctr"/>
                      <a:r>
                        <a:rPr lang="cs-CZ" sz="1200" b="1" i="0" u="none" strike="noStrike">
                          <a:solidFill>
                            <a:srgbClr val="000000"/>
                          </a:solidFill>
                          <a:latin typeface="Arial"/>
                        </a:rPr>
                        <a:t>10.5.2015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neděle</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10:00</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D</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err="1">
                          <a:solidFill>
                            <a:srgbClr val="000000"/>
                          </a:solidFill>
                          <a:latin typeface="Arial"/>
                        </a:rPr>
                        <a:t>Štětí</a:t>
                      </a:r>
                      <a:r>
                        <a:rPr lang="cs-CZ" sz="1200" b="1" i="0" u="none" strike="noStrike" dirty="0">
                          <a:solidFill>
                            <a:srgbClr val="000000"/>
                          </a:solidFill>
                          <a:latin typeface="Arial"/>
                        </a:rPr>
                        <a:t> B Turnaj liga</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err="1">
                          <a:solidFill>
                            <a:srgbClr val="000000"/>
                          </a:solidFill>
                          <a:latin typeface="Arial"/>
                        </a:rPr>
                        <a:t>Štětí</a:t>
                      </a:r>
                      <a:r>
                        <a:rPr lang="cs-CZ" sz="1200" b="1" i="0" u="none" strike="noStrike" dirty="0">
                          <a:solidFill>
                            <a:srgbClr val="000000"/>
                          </a:solidFill>
                          <a:latin typeface="Arial"/>
                        </a:rPr>
                        <a:t> B, Malé Žernoseky, </a:t>
                      </a:r>
                      <a:r>
                        <a:rPr lang="cs-CZ" sz="1200" b="1" i="0" u="none" strike="noStrike" dirty="0" err="1">
                          <a:solidFill>
                            <a:srgbClr val="000000"/>
                          </a:solidFill>
                          <a:latin typeface="Arial"/>
                        </a:rPr>
                        <a:t>Mšené</a:t>
                      </a:r>
                      <a:r>
                        <a:rPr lang="cs-CZ" sz="1200" b="1" i="0" u="none" strike="noStrike" dirty="0">
                          <a:solidFill>
                            <a:srgbClr val="000000"/>
                          </a:solidFill>
                          <a:latin typeface="Arial"/>
                        </a:rPr>
                        <a:t> Lázně</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3</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Mladší přípravka B</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8"/>
                  </a:ext>
                </a:extLst>
              </a:tr>
              <a:tr h="291830">
                <a:tc>
                  <a:txBody>
                    <a:bodyPr/>
                    <a:lstStyle/>
                    <a:p>
                      <a:pPr algn="ctr" fontAlgn="ctr"/>
                      <a:r>
                        <a:rPr lang="cs-CZ" sz="1200" b="1" i="0" u="none" strike="noStrike">
                          <a:solidFill>
                            <a:srgbClr val="000000"/>
                          </a:solidFill>
                          <a:latin typeface="Arial"/>
                        </a:rPr>
                        <a:t>10.5.2015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neděle</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17:00</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D</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SK Štětí A</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Sokol Horní </a:t>
                      </a:r>
                      <a:r>
                        <a:rPr lang="cs-CZ" sz="1200" b="1" i="0" u="none" strike="noStrike" dirty="0" err="1">
                          <a:solidFill>
                            <a:srgbClr val="000000"/>
                          </a:solidFill>
                          <a:latin typeface="Arial"/>
                        </a:rPr>
                        <a:t>Jiřetín</a:t>
                      </a:r>
                      <a:endParaRPr lang="cs-CZ" sz="1200" b="1" i="0" u="none" strike="noStrike" dirty="0">
                        <a:solidFill>
                          <a:srgbClr val="000000"/>
                        </a:solidFill>
                        <a:latin typeface="Arial"/>
                      </a:endParaRP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25</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Dospělí</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9"/>
                  </a:ext>
                </a:extLst>
              </a:tr>
              <a:tr h="399374">
                <a:tc>
                  <a:txBody>
                    <a:bodyPr/>
                    <a:lstStyle/>
                    <a:p>
                      <a:pPr algn="ctr" fontAlgn="ctr"/>
                      <a:r>
                        <a:rPr lang="cs-CZ" sz="1200" b="1" i="0" u="none" strike="noStrike">
                          <a:solidFill>
                            <a:srgbClr val="000000"/>
                          </a:solidFill>
                          <a:latin typeface="Arial"/>
                        </a:rPr>
                        <a:t>10.5.2015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neděle</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10:00, 12:00</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V</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FC Chomutov s.r.o.</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SK </a:t>
                      </a:r>
                      <a:r>
                        <a:rPr lang="cs-CZ" sz="1200" b="1" i="0" u="none" strike="noStrike" dirty="0" err="1">
                          <a:solidFill>
                            <a:srgbClr val="000000"/>
                          </a:solidFill>
                          <a:latin typeface="Arial"/>
                        </a:rPr>
                        <a:t>Štětí</a:t>
                      </a:r>
                      <a:endParaRPr lang="cs-CZ" sz="1200" b="1" i="0" u="none" strike="noStrike" dirty="0">
                        <a:solidFill>
                          <a:srgbClr val="000000"/>
                        </a:solidFill>
                        <a:latin typeface="Arial"/>
                      </a:endParaRP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25</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Starší, mladší žáci</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0"/>
                  </a:ext>
                </a:extLst>
              </a:tr>
              <a:tr h="407204">
                <a:tc>
                  <a:txBody>
                    <a:bodyPr/>
                    <a:lstStyle/>
                    <a:p>
                      <a:pPr algn="ctr" fontAlgn="ctr"/>
                      <a:r>
                        <a:rPr lang="cs-CZ" sz="1200" b="1" i="0" u="none" strike="noStrike" dirty="0">
                          <a:solidFill>
                            <a:srgbClr val="000000"/>
                          </a:solidFill>
                          <a:latin typeface="Arial"/>
                        </a:rPr>
                        <a:t>10.5.2015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neděle</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14:00</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V</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SK Březiny</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SK </a:t>
                      </a:r>
                      <a:r>
                        <a:rPr lang="cs-CZ" sz="1200" b="1" i="0" u="none" strike="noStrike" dirty="0" err="1">
                          <a:solidFill>
                            <a:srgbClr val="000000"/>
                          </a:solidFill>
                          <a:latin typeface="Arial"/>
                        </a:rPr>
                        <a:t>Štětí</a:t>
                      </a:r>
                      <a:endParaRPr lang="cs-CZ" sz="1200" b="1" i="0" u="none" strike="noStrike" dirty="0">
                        <a:solidFill>
                          <a:srgbClr val="000000"/>
                        </a:solidFill>
                        <a:latin typeface="Arial"/>
                      </a:endParaRP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21</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Dorost</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r h="250587">
                <a:tc>
                  <a:txBody>
                    <a:bodyPr/>
                    <a:lstStyle/>
                    <a:p>
                      <a:pPr algn="ctr" fontAlgn="ctr"/>
                      <a:r>
                        <a:rPr lang="cs-CZ" sz="1200" b="1" i="0" u="none" strike="noStrike">
                          <a:solidFill>
                            <a:srgbClr val="000000"/>
                          </a:solidFill>
                          <a:latin typeface="Arial"/>
                        </a:rPr>
                        <a:t>15.5.2015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pátek</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17:30</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D</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Sepap Štětí</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Arial"/>
                        </a:rPr>
                        <a:t>Sokol </a:t>
                      </a:r>
                      <a:r>
                        <a:rPr lang="cs-CZ" sz="1200" b="1" i="0" u="none" strike="noStrike" dirty="0" err="1">
                          <a:solidFill>
                            <a:srgbClr val="000000"/>
                          </a:solidFill>
                          <a:latin typeface="Arial"/>
                        </a:rPr>
                        <a:t>Černiv</a:t>
                      </a:r>
                      <a:endParaRPr lang="cs-CZ" sz="1200" b="1" i="0" u="none" strike="noStrike" dirty="0">
                        <a:solidFill>
                          <a:srgbClr val="000000"/>
                        </a:solidFill>
                        <a:latin typeface="Arial"/>
                      </a:endParaRP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15</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Stará garda</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r h="242757">
                <a:tc>
                  <a:txBody>
                    <a:bodyPr/>
                    <a:lstStyle/>
                    <a:p>
                      <a:pPr algn="ctr" fontAlgn="ctr"/>
                      <a:r>
                        <a:rPr lang="cs-CZ" sz="1200" b="1" i="0" u="none" strike="noStrike" dirty="0">
                          <a:solidFill>
                            <a:srgbClr val="000000"/>
                          </a:solidFill>
                          <a:latin typeface="Arial"/>
                        </a:rPr>
                        <a:t>16.5.2015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sobota</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10:15</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D</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SK Štětí</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SK Velký </a:t>
                      </a:r>
                      <a:r>
                        <a:rPr lang="cs-CZ" sz="1200" b="1" i="0" u="none" strike="noStrike" dirty="0" err="1">
                          <a:solidFill>
                            <a:srgbClr val="000000"/>
                          </a:solidFill>
                          <a:latin typeface="Arial"/>
                        </a:rPr>
                        <a:t>Šenov</a:t>
                      </a:r>
                      <a:endParaRPr lang="cs-CZ" sz="1200" b="1" i="0" u="none" strike="noStrike" dirty="0">
                        <a:solidFill>
                          <a:srgbClr val="000000"/>
                        </a:solidFill>
                        <a:latin typeface="Arial"/>
                      </a:endParaRP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22</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Dorost</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3"/>
                  </a:ext>
                </a:extLst>
              </a:tr>
              <a:tr h="242757">
                <a:tc>
                  <a:txBody>
                    <a:bodyPr/>
                    <a:lstStyle/>
                    <a:p>
                      <a:pPr algn="ctr" fontAlgn="ctr"/>
                      <a:r>
                        <a:rPr lang="cs-CZ" sz="1200" b="1" i="0" u="none" strike="noStrike">
                          <a:solidFill>
                            <a:srgbClr val="000000"/>
                          </a:solidFill>
                          <a:latin typeface="Arial"/>
                        </a:rPr>
                        <a:t>16.5.2015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sobota</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15:00</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V</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FK Bílina</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SK Štětí A</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26</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Dospělí</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4"/>
                  </a:ext>
                </a:extLst>
              </a:tr>
              <a:tr h="485513">
                <a:tc>
                  <a:txBody>
                    <a:bodyPr/>
                    <a:lstStyle/>
                    <a:p>
                      <a:pPr algn="ctr" fontAlgn="ctr"/>
                      <a:r>
                        <a:rPr lang="cs-CZ" sz="1200" b="1" i="0" u="none" strike="noStrike">
                          <a:solidFill>
                            <a:srgbClr val="000000"/>
                          </a:solidFill>
                          <a:latin typeface="Arial"/>
                        </a:rPr>
                        <a:t>16.5.2015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sobota</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chemeClr val="bg2"/>
                          </a:solidFill>
                          <a:latin typeface="Arial"/>
                        </a:rPr>
                        <a:t>14:30</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V</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FK Litvínov</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SK </a:t>
                      </a:r>
                      <a:r>
                        <a:rPr lang="cs-CZ" sz="1200" b="1" i="0" u="none" strike="noStrike" dirty="0" err="1">
                          <a:solidFill>
                            <a:srgbClr val="000000"/>
                          </a:solidFill>
                          <a:latin typeface="Arial"/>
                        </a:rPr>
                        <a:t>Štětí</a:t>
                      </a:r>
                      <a:r>
                        <a:rPr lang="cs-CZ" sz="1200" b="1" i="0" u="none" strike="noStrike" dirty="0">
                          <a:solidFill>
                            <a:srgbClr val="000000"/>
                          </a:solidFill>
                          <a:latin typeface="Arial"/>
                        </a:rPr>
                        <a:t>/SK Roudnice </a:t>
                      </a:r>
                      <a:r>
                        <a:rPr lang="cs-CZ" sz="1200" b="1" i="0" u="none" strike="noStrike" dirty="0" err="1">
                          <a:solidFill>
                            <a:srgbClr val="000000"/>
                          </a:solidFill>
                          <a:latin typeface="Arial"/>
                        </a:rPr>
                        <a:t>n.L.</a:t>
                      </a:r>
                      <a:r>
                        <a:rPr lang="cs-CZ" sz="1200" b="1" i="0" u="none" strike="noStrike" dirty="0">
                          <a:solidFill>
                            <a:srgbClr val="000000"/>
                          </a:solidFill>
                          <a:latin typeface="Arial"/>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18</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Starší přípravka</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5"/>
                  </a:ext>
                </a:extLst>
              </a:tr>
              <a:tr h="485513">
                <a:tc>
                  <a:txBody>
                    <a:bodyPr/>
                    <a:lstStyle/>
                    <a:p>
                      <a:pPr algn="ctr" fontAlgn="ctr"/>
                      <a:r>
                        <a:rPr lang="cs-CZ" sz="1200" b="1" i="0" u="none" strike="noStrike">
                          <a:solidFill>
                            <a:srgbClr val="000000"/>
                          </a:solidFill>
                          <a:latin typeface="Arial"/>
                        </a:rPr>
                        <a:t>17.5.2015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neděle</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10:00</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V</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Úštěk Turnaj liga</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Štětí, Dobříň, Podlusky, Úštěk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4</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Arial"/>
                        </a:rPr>
                        <a:t>Mladší přípravka A</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6"/>
                  </a:ext>
                </a:extLst>
              </a:tr>
              <a:tr h="485513">
                <a:tc>
                  <a:txBody>
                    <a:bodyPr/>
                    <a:lstStyle/>
                    <a:p>
                      <a:pPr algn="ctr" fontAlgn="ctr"/>
                      <a:r>
                        <a:rPr lang="cs-CZ" sz="1200" b="1" i="0" u="none" strike="noStrike">
                          <a:solidFill>
                            <a:srgbClr val="000000"/>
                          </a:solidFill>
                          <a:latin typeface="Arial"/>
                        </a:rPr>
                        <a:t>17.5.2015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neděle</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10:00</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V</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Sokol Malé Žernoseky</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SK Štětí B</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16</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Arial"/>
                        </a:rPr>
                        <a:t>Mladší žáci B</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7"/>
                  </a:ext>
                </a:extLst>
              </a:tr>
              <a:tr h="458888">
                <a:tc>
                  <a:txBody>
                    <a:bodyPr/>
                    <a:lstStyle/>
                    <a:p>
                      <a:pPr algn="ctr" fontAlgn="ctr"/>
                      <a:r>
                        <a:rPr lang="cs-CZ" sz="1200" b="1" i="0" u="none" strike="noStrike">
                          <a:solidFill>
                            <a:srgbClr val="000000"/>
                          </a:solidFill>
                          <a:latin typeface="Arial"/>
                        </a:rPr>
                        <a:t>17.5.2015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neděle</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10:00,12:00</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D</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SK Štětí</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FK Junior Děčín</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26</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Arial"/>
                        </a:rPr>
                        <a:t>Starší, mladší žáci</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8"/>
                  </a:ext>
                </a:extLst>
              </a:tr>
              <a:tr h="242757">
                <a:tc>
                  <a:txBody>
                    <a:bodyPr/>
                    <a:lstStyle/>
                    <a:p>
                      <a:pPr algn="ctr" fontAlgn="ctr"/>
                      <a:r>
                        <a:rPr lang="cs-CZ" sz="1200" b="1" i="0" u="none" strike="noStrike" dirty="0">
                          <a:solidFill>
                            <a:srgbClr val="000000"/>
                          </a:solidFill>
                          <a:latin typeface="Arial"/>
                        </a:rPr>
                        <a:t>23.5.2015</a:t>
                      </a:r>
                    </a:p>
                  </a:txBody>
                  <a:tcPr marL="5165" marR="5165" marT="516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sobota</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10:15</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D</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SK </a:t>
                      </a:r>
                      <a:r>
                        <a:rPr lang="cs-CZ" sz="1200" b="1" i="0" u="none" strike="noStrike" dirty="0" err="1">
                          <a:solidFill>
                            <a:srgbClr val="000000"/>
                          </a:solidFill>
                          <a:latin typeface="Arial"/>
                        </a:rPr>
                        <a:t>Štětí</a:t>
                      </a:r>
                      <a:r>
                        <a:rPr lang="cs-CZ" sz="1200" b="1" i="0" u="none" strike="noStrike" dirty="0">
                          <a:solidFill>
                            <a:srgbClr val="000000"/>
                          </a:solidFill>
                          <a:latin typeface="Arial"/>
                        </a:rPr>
                        <a:t> A</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FK Litvínov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27</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Dospělí</a:t>
                      </a:r>
                    </a:p>
                  </a:txBody>
                  <a:tcPr marL="5165" marR="5165" marT="516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9"/>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9752013" y="7004050"/>
            <a:ext cx="53498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8" name="TextovéPole 7"/>
          <p:cNvSpPr txBox="1"/>
          <p:nvPr/>
        </p:nvSpPr>
        <p:spPr>
          <a:xfrm>
            <a:off x="5431532" y="94873"/>
            <a:ext cx="4752528" cy="5544000"/>
          </a:xfrm>
          <a:prstGeom prst="rect">
            <a:avLst/>
          </a:prstGeom>
          <a:noFill/>
          <a:ln w="25400">
            <a:solidFill>
              <a:schemeClr val="accent1">
                <a:lumMod val="20000"/>
                <a:lumOff val="80000"/>
              </a:schemeClr>
            </a:solidFill>
          </a:ln>
        </p:spPr>
        <p:txBody>
          <a:bodyPr wrap="square">
            <a:spAutoFit/>
            <a:scene3d>
              <a:camera prst="orthographicFront"/>
              <a:lightRig rig="threePt" dir="t"/>
            </a:scene3d>
            <a:sp3d extrusionH="57150">
              <a:bevelT h="25400" prst="softRound"/>
              <a:extrusionClr>
                <a:srgbClr val="006600"/>
              </a:extrusionClr>
            </a:sp3d>
          </a:bodyPr>
          <a:lstStyle/>
          <a:p>
            <a:pPr algn="ctr" eaLnBrk="0" hangingPunct="0">
              <a:defRPr/>
            </a:pPr>
            <a:r>
              <a:rPr lang="cs-CZ" sz="2800" u="sng" dirty="0">
                <a:ln w="9525" cap="sq">
                  <a:solidFill>
                    <a:srgbClr val="FF3300"/>
                  </a:solidFill>
                  <a:prstDash val="solid"/>
                  <a:miter lim="800000"/>
                </a:ln>
                <a:solidFill>
                  <a:srgbClr val="008000"/>
                </a:solidFill>
                <a:effectLst>
                  <a:outerShdw blurRad="60007" dist="200025" dir="15000000" sy="30000" kx="-1800000" algn="bl" rotWithShape="0">
                    <a:srgbClr val="0033CC">
                      <a:alpha val="31765"/>
                    </a:srgbClr>
                  </a:outerShdw>
                </a:effectLst>
                <a:latin typeface="Centaur" pitchFamily="18" charset="0"/>
                <a:cs typeface="Arial" pitchFamily="34" charset="0"/>
              </a:rPr>
              <a:t>Vážení sportovní </a:t>
            </a:r>
            <a:r>
              <a:rPr lang="cs-CZ" sz="2800" u="sng" dirty="0" smtClean="0">
                <a:ln w="9525" cap="sq">
                  <a:solidFill>
                    <a:srgbClr val="FF3300"/>
                  </a:solidFill>
                  <a:prstDash val="solid"/>
                  <a:miter lim="800000"/>
                </a:ln>
                <a:solidFill>
                  <a:srgbClr val="008000"/>
                </a:solidFill>
                <a:effectLst>
                  <a:outerShdw blurRad="60007" dist="200025" dir="15000000" sy="30000" kx="-1800000" algn="bl" rotWithShape="0">
                    <a:srgbClr val="0033CC">
                      <a:alpha val="31765"/>
                    </a:srgbClr>
                  </a:outerShdw>
                </a:effectLst>
                <a:latin typeface="Centaur" pitchFamily="18" charset="0"/>
                <a:cs typeface="Arial" pitchFamily="34" charset="0"/>
              </a:rPr>
              <a:t>přátelé</a:t>
            </a:r>
          </a:p>
          <a:p>
            <a:pPr algn="just" eaLnBrk="0" hangingPunct="0">
              <a:defRPr/>
            </a:pPr>
            <a:r>
              <a:rPr lang="cs-CZ" sz="1100" i="1" dirty="0" smtClean="0">
                <a:latin typeface="Arial" pitchFamily="34" charset="0"/>
                <a:cs typeface="Arial" pitchFamily="34" charset="0"/>
              </a:rPr>
              <a:t>       za posledních 14 dnů se toho v našem klubu odehrálo hodně.  Hlavně tento týden , který končí zápasem A mužstva dospělých netradičně v neděli, byl plný zajímavých fotbalových akcí. Začalo to už v úterý dohrávkou dorostenců v Chlumci a pak už každý další den byl na programu nějaký ten zápas. V pátek  to byl dokonce oblíbený turnaj O pohár GŘ Mondi. Nás oddíl není sice pořadatelem, ale hřiště pronajalo. Mnozí  funkcionáři a to hlavně správce stadionu se na této akci také podílí. </a:t>
            </a:r>
          </a:p>
          <a:p>
            <a:pPr algn="just" eaLnBrk="0" hangingPunct="0">
              <a:defRPr/>
            </a:pPr>
            <a:r>
              <a:rPr lang="cs-CZ" sz="1100" i="1" dirty="0" smtClean="0">
                <a:latin typeface="Arial" pitchFamily="34" charset="0"/>
                <a:cs typeface="Arial" pitchFamily="34" charset="0"/>
              </a:rPr>
              <a:t>     Vraťme se však ještě k minulému víkendu, kdy naše mužstvo hrálo v </a:t>
            </a:r>
            <a:r>
              <a:rPr lang="cs-CZ" sz="1100" i="1" dirty="0" err="1" smtClean="0">
                <a:latin typeface="Arial" pitchFamily="34" charset="0"/>
                <a:cs typeface="Arial" pitchFamily="34" charset="0"/>
              </a:rPr>
              <a:t>Modlanech</a:t>
            </a:r>
            <a:r>
              <a:rPr lang="cs-CZ" sz="1100" i="1" dirty="0" smtClean="0">
                <a:latin typeface="Arial" pitchFamily="34" charset="0"/>
                <a:cs typeface="Arial" pitchFamily="34" charset="0"/>
              </a:rPr>
              <a:t> veledůležitý zápas. Prožili jsme zde nejsmutnější okamžiky dosavadního průběhu jara. Ještě 12 minut před koncem jsme vedli 2:1, ale radost po závěrečném hvizdu rozhodčího vypukla na straně domácích. Konec jsme nezvládli a po 2 inkasovaných brankách v samotném závěru zůstaly všechny 3 body v </a:t>
            </a:r>
            <a:r>
              <a:rPr lang="cs-CZ" sz="1100" i="1" dirty="0" err="1" smtClean="0">
                <a:latin typeface="Arial" pitchFamily="34" charset="0"/>
                <a:cs typeface="Arial" pitchFamily="34" charset="0"/>
              </a:rPr>
              <a:t>Modlanech</a:t>
            </a:r>
            <a:r>
              <a:rPr lang="cs-CZ" sz="1100" i="1" dirty="0" smtClean="0">
                <a:latin typeface="Arial" pitchFamily="34" charset="0"/>
                <a:cs typeface="Arial" pitchFamily="34" charset="0"/>
              </a:rPr>
              <a:t>, které se tak v tabulce dostaly 1 bod před nás. Využily toho také Louny a bodů mají také o jeden více než náš tým. Velká škoda, protože herně jsme byli soupeři z 2 tisícového městečka(vesničky) nedaleko Teplic, více než vyrovnaným protivníkem. Bohužel fotbal už je někdy takový. Je třeba se poučit a k dalšímu zápasu přistoupit co nejzodpovědněji. Situace na čele se nám sice zkomplikovala, ale ztraceno v boji o příčky nejvyšší ještě nic není. Změnit se to může už po tomto kole, ale základní podmínkou je naše dnešní vítězství. Čeká nás však těžký soupeř, se kterým jsme na podzim na jeho hřišti svedli těžký a vyhecovaný zápas se šťastným koncem. </a:t>
            </a:r>
          </a:p>
          <a:p>
            <a:pPr algn="just" eaLnBrk="0" hangingPunct="0">
              <a:defRPr/>
            </a:pPr>
            <a:r>
              <a:rPr lang="cs-CZ" sz="1100" i="1" dirty="0" smtClean="0">
                <a:latin typeface="Arial" pitchFamily="34" charset="0"/>
                <a:cs typeface="Arial" pitchFamily="34" charset="0"/>
              </a:rPr>
              <a:t>       Všem divákům přejeme hezký sportovní zážitek, hodně gólů a  to hlavně v síti našeho soupeře.Fanděte slušně a na rozhodčího nepokřikujte.</a:t>
            </a:r>
            <a:r>
              <a:rPr lang="cs-CZ" sz="1400" i="1" dirty="0" smtClean="0">
                <a:latin typeface="Arial" pitchFamily="34" charset="0"/>
                <a:cs typeface="Arial" pitchFamily="34" charset="0"/>
              </a:rPr>
              <a:t>               </a:t>
            </a:r>
          </a:p>
          <a:p>
            <a:pPr algn="just" eaLnBrk="0" hangingPunct="0">
              <a:defRPr/>
            </a:pPr>
            <a:r>
              <a:rPr lang="cs-CZ" sz="1400" i="1" dirty="0" smtClean="0">
                <a:latin typeface="Arial" pitchFamily="34" charset="0"/>
                <a:cs typeface="Arial" pitchFamily="34" charset="0"/>
              </a:rPr>
              <a:t>                    Sportu     zdar                                                      </a:t>
            </a:r>
            <a:endParaRPr lang="cs-CZ" sz="1100" i="1" dirty="0" smtClean="0">
              <a:latin typeface="Arial" pitchFamily="34" charset="0"/>
              <a:cs typeface="Arial" pitchFamily="34" charset="0"/>
            </a:endParaRPr>
          </a:p>
          <a:p>
            <a:pPr algn="just" eaLnBrk="0" hangingPunct="0">
              <a:defRPr/>
            </a:pPr>
            <a:r>
              <a:rPr lang="cs-CZ" sz="1400" i="1" dirty="0" smtClean="0">
                <a:latin typeface="Arial" pitchFamily="34" charset="0"/>
                <a:cs typeface="Arial" pitchFamily="34" charset="0"/>
              </a:rPr>
              <a:t>                                                                 Fotbalu zvlášť </a:t>
            </a:r>
            <a:r>
              <a:rPr lang="cs-CZ" sz="1100" i="1" dirty="0" smtClean="0">
                <a:latin typeface="Arial" pitchFamily="34" charset="0"/>
                <a:cs typeface="Arial" pitchFamily="34" charset="0"/>
              </a:rPr>
              <a:t> </a:t>
            </a:r>
          </a:p>
          <a:p>
            <a:pPr algn="just" eaLnBrk="0" hangingPunct="0">
              <a:defRPr/>
            </a:pPr>
            <a:r>
              <a:rPr lang="cs-CZ" sz="1100" i="1" dirty="0" smtClean="0">
                <a:latin typeface="Arial" pitchFamily="34" charset="0"/>
                <a:cs typeface="Arial" pitchFamily="34" charset="0"/>
              </a:rPr>
              <a:t>      </a:t>
            </a:r>
          </a:p>
        </p:txBody>
      </p:sp>
      <p:cxnSp>
        <p:nvCxnSpPr>
          <p:cNvPr id="12" name="Přímá spojovací čára 11"/>
          <p:cNvCxnSpPr/>
          <p:nvPr/>
        </p:nvCxnSpPr>
        <p:spPr bwMode="auto">
          <a:xfrm>
            <a:off x="246956" y="5635724"/>
            <a:ext cx="2520280" cy="72008"/>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čára 15"/>
          <p:cNvCxnSpPr/>
          <p:nvPr/>
        </p:nvCxnSpPr>
        <p:spPr bwMode="auto">
          <a:xfrm>
            <a:off x="4711452" y="1387252"/>
            <a:ext cx="792088" cy="864096"/>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pic>
        <p:nvPicPr>
          <p:cNvPr id="25601" name="Picture 1"/>
          <p:cNvPicPr>
            <a:picLocks noChangeAspect="1" noChangeArrowheads="1"/>
          </p:cNvPicPr>
          <p:nvPr/>
        </p:nvPicPr>
        <p:blipFill>
          <a:blip r:embed="rId3" cstate="print"/>
          <a:srcRect/>
          <a:stretch>
            <a:fillRect/>
          </a:stretch>
        </p:blipFill>
        <p:spPr bwMode="auto">
          <a:xfrm>
            <a:off x="6007596" y="5707732"/>
            <a:ext cx="3672000" cy="1440000"/>
          </a:xfrm>
          <a:prstGeom prst="rect">
            <a:avLst/>
          </a:prstGeom>
          <a:noFill/>
          <a:ln w="9525">
            <a:noFill/>
            <a:miter lim="800000"/>
            <a:headEnd/>
            <a:tailEnd/>
          </a:ln>
        </p:spPr>
      </p:pic>
      <p:sp>
        <p:nvSpPr>
          <p:cNvPr id="7" name="Obdélník 6"/>
          <p:cNvSpPr/>
          <p:nvPr/>
        </p:nvSpPr>
        <p:spPr>
          <a:xfrm>
            <a:off x="174949" y="133499"/>
            <a:ext cx="4536503" cy="1200329"/>
          </a:xfrm>
          <a:prstGeom prst="rect">
            <a:avLst/>
          </a:prstGeom>
          <a:blipFill>
            <a:blip r:embed="rId4" cstate="print"/>
            <a:stretch>
              <a:fillRect/>
            </a:stretch>
          </a:blipFill>
          <a:ln w="53975">
            <a:solidFill>
              <a:srgbClr val="990000"/>
            </a:solidFill>
          </a:ln>
        </p:spPr>
        <p:txBody>
          <a:bodyPr wrap="square" lIns="91440" tIns="45720" rIns="91440" bIns="45720">
            <a:spAutoFit/>
          </a:bodyPr>
          <a:lstStyle/>
          <a:p>
            <a:pPr algn="ctr"/>
            <a:r>
              <a:rPr lang="cs-CZ" sz="2400" b="1" cap="none" spc="0" dirty="0" smtClean="0">
                <a:ln w="10541" cmpd="sng">
                  <a:solidFill>
                    <a:schemeClr val="accent1">
                      <a:shade val="88000"/>
                      <a:satMod val="110000"/>
                    </a:schemeClr>
                  </a:solidFill>
                  <a:prstDash val="solid"/>
                </a:ln>
                <a:gradFill flip="none" rotWithShape="1">
                  <a:gsLst>
                    <a:gs pos="0">
                      <a:srgbClr val="000000"/>
                    </a:gs>
                    <a:gs pos="39999">
                      <a:srgbClr val="0A128C"/>
                    </a:gs>
                    <a:gs pos="70000">
                      <a:srgbClr val="181CC7"/>
                    </a:gs>
                    <a:gs pos="88000">
                      <a:srgbClr val="7005D4"/>
                    </a:gs>
                    <a:gs pos="57000">
                      <a:srgbClr val="8C3D91">
                        <a:alpha val="58000"/>
                      </a:srgbClr>
                    </a:gs>
                  </a:gsLst>
                  <a:path path="circle">
                    <a:fillToRect l="100000" t="100000"/>
                  </a:path>
                  <a:tileRect r="-100000" b="-100000"/>
                </a:gradFill>
                <a:effectLst/>
              </a:rPr>
              <a:t>Tradiční okénko do minulosti. Tentokrát mužstvo dospělých z roku 1974-75</a:t>
            </a:r>
            <a:endParaRPr lang="cs-CZ" sz="2400" b="1" cap="none" spc="0" dirty="0">
              <a:ln w="10541" cmpd="sng">
                <a:solidFill>
                  <a:schemeClr val="accent1">
                    <a:shade val="88000"/>
                    <a:satMod val="110000"/>
                  </a:schemeClr>
                </a:solidFill>
                <a:prstDash val="solid"/>
              </a:ln>
              <a:gradFill flip="none" rotWithShape="1">
                <a:gsLst>
                  <a:gs pos="0">
                    <a:srgbClr val="000000"/>
                  </a:gs>
                  <a:gs pos="39999">
                    <a:srgbClr val="0A128C"/>
                  </a:gs>
                  <a:gs pos="70000">
                    <a:srgbClr val="181CC7"/>
                  </a:gs>
                  <a:gs pos="88000">
                    <a:srgbClr val="7005D4"/>
                  </a:gs>
                  <a:gs pos="57000">
                    <a:srgbClr val="8C3D91">
                      <a:alpha val="58000"/>
                    </a:srgbClr>
                  </a:gs>
                </a:gsLst>
                <a:path path="circle">
                  <a:fillToRect l="100000" t="100000"/>
                </a:path>
                <a:tileRect r="-100000" b="-100000"/>
              </a:gradFill>
              <a:effectLst/>
            </a:endParaRPr>
          </a:p>
        </p:txBody>
      </p:sp>
      <p:pic>
        <p:nvPicPr>
          <p:cNvPr id="2" name="Picture 1"/>
          <p:cNvPicPr>
            <a:picLocks noChangeAspect="1" noChangeArrowheads="1"/>
          </p:cNvPicPr>
          <p:nvPr/>
        </p:nvPicPr>
        <p:blipFill>
          <a:blip r:embed="rId5" cstate="print"/>
          <a:srcRect/>
          <a:stretch>
            <a:fillRect/>
          </a:stretch>
        </p:blipFill>
        <p:spPr bwMode="auto">
          <a:xfrm>
            <a:off x="174948" y="4915644"/>
            <a:ext cx="4680520" cy="2152246"/>
          </a:xfrm>
          <a:prstGeom prst="rect">
            <a:avLst/>
          </a:prstGeom>
          <a:noFill/>
          <a:ln w="9525">
            <a:noFill/>
            <a:miter lim="800000"/>
            <a:headEnd/>
            <a:tailEnd/>
          </a:ln>
        </p:spPr>
      </p:pic>
      <p:pic>
        <p:nvPicPr>
          <p:cNvPr id="25602" name="Picture 2"/>
          <p:cNvPicPr>
            <a:picLocks noChangeAspect="1" noChangeArrowheads="1"/>
          </p:cNvPicPr>
          <p:nvPr/>
        </p:nvPicPr>
        <p:blipFill>
          <a:blip r:embed="rId6" cstate="print"/>
          <a:srcRect/>
          <a:stretch>
            <a:fillRect/>
          </a:stretch>
        </p:blipFill>
        <p:spPr bwMode="auto">
          <a:xfrm>
            <a:off x="174948" y="1459260"/>
            <a:ext cx="4680520" cy="338437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Text Box 1059"/>
          <p:cNvSpPr txBox="1">
            <a:spLocks noChangeArrowheads="1"/>
          </p:cNvSpPr>
          <p:nvPr/>
        </p:nvSpPr>
        <p:spPr bwMode="auto">
          <a:xfrm>
            <a:off x="390525" y="1027113"/>
            <a:ext cx="182563" cy="279400"/>
          </a:xfrm>
          <a:prstGeom prst="rect">
            <a:avLst/>
          </a:prstGeom>
          <a:noFill/>
          <a:ln w="76200">
            <a:noFill/>
            <a:miter lim="800000"/>
            <a:headEnd/>
            <a:tailEnd/>
          </a:ln>
        </p:spPr>
        <p:txBody>
          <a:bodyPr wrap="none" lIns="89986" tIns="46792" rIns="89986" bIns="46792">
            <a:spAutoFit/>
          </a:bodyPr>
          <a:lstStyle/>
          <a:p>
            <a:pPr eaLnBrk="0" hangingPunct="0"/>
            <a:endParaRPr lang="cs-CZ" u="sng" dirty="0">
              <a:latin typeface="Baskerville Old Face" pitchFamily="18" charset="0"/>
            </a:endParaRPr>
          </a:p>
        </p:txBody>
      </p:sp>
      <p:graphicFrame>
        <p:nvGraphicFramePr>
          <p:cNvPr id="14" name="Tabulka 13"/>
          <p:cNvGraphicFramePr>
            <a:graphicFrameLocks noGrp="1"/>
          </p:cNvGraphicFramePr>
          <p:nvPr/>
        </p:nvGraphicFramePr>
        <p:xfrm>
          <a:off x="174948" y="1146076"/>
          <a:ext cx="4608513" cy="457200"/>
        </p:xfrm>
        <a:graphic>
          <a:graphicData uri="http://schemas.openxmlformats.org/drawingml/2006/table">
            <a:tbl>
              <a:tblPr/>
              <a:tblGrid>
                <a:gridCol w="889649">
                  <a:extLst>
                    <a:ext uri="{9D8B030D-6E8A-4147-A177-3AD203B41FA5}">
                      <a16:colId xmlns:a16="http://schemas.microsoft.com/office/drawing/2014/main" val="20000"/>
                    </a:ext>
                  </a:extLst>
                </a:gridCol>
                <a:gridCol w="1386806">
                  <a:extLst>
                    <a:ext uri="{9D8B030D-6E8A-4147-A177-3AD203B41FA5}">
                      <a16:colId xmlns:a16="http://schemas.microsoft.com/office/drawing/2014/main" val="20001"/>
                    </a:ext>
                  </a:extLst>
                </a:gridCol>
                <a:gridCol w="1638655">
                  <a:extLst>
                    <a:ext uri="{9D8B030D-6E8A-4147-A177-3AD203B41FA5}">
                      <a16:colId xmlns:a16="http://schemas.microsoft.com/office/drawing/2014/main" val="20002"/>
                    </a:ext>
                  </a:extLst>
                </a:gridCol>
                <a:gridCol w="693403">
                  <a:extLst>
                    <a:ext uri="{9D8B030D-6E8A-4147-A177-3AD203B41FA5}">
                      <a16:colId xmlns:a16="http://schemas.microsoft.com/office/drawing/2014/main" val="20003"/>
                    </a:ext>
                  </a:extLst>
                </a:gridCol>
              </a:tblGrid>
              <a:tr h="228600">
                <a:tc>
                  <a:txBody>
                    <a:bodyPr/>
                    <a:lstStyle/>
                    <a:p>
                      <a:pPr algn="ctr" fontAlgn="ctr"/>
                      <a:r>
                        <a:rPr lang="cs-CZ" sz="1200" b="1" i="0" u="none" strike="noStrike" dirty="0">
                          <a:solidFill>
                            <a:srgbClr val="000000"/>
                          </a:solidFill>
                          <a:latin typeface="Arial"/>
                        </a:rPr>
                        <a:t>25.4.2015</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smtClean="0">
                          <a:solidFill>
                            <a:srgbClr val="000000"/>
                          </a:solidFill>
                          <a:latin typeface="Arial"/>
                        </a:rPr>
                        <a:t>SK </a:t>
                      </a:r>
                      <a:r>
                        <a:rPr lang="cs-CZ" sz="1200" b="1" i="0" u="none" strike="noStrike" dirty="0" err="1" smtClean="0">
                          <a:solidFill>
                            <a:srgbClr val="000000"/>
                          </a:solidFill>
                          <a:latin typeface="Arial"/>
                        </a:rPr>
                        <a:t>Štětí</a:t>
                      </a:r>
                      <a:r>
                        <a:rPr lang="cs-CZ" sz="1200" b="1" i="0" u="none" strike="noStrike" dirty="0" smtClean="0">
                          <a:solidFill>
                            <a:srgbClr val="000000"/>
                          </a:solidFill>
                          <a:latin typeface="Arial"/>
                        </a:rPr>
                        <a:t> </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SK Hrobce</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2:1</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0"/>
                  </a:ext>
                </a:extLst>
              </a:tr>
              <a:tr h="228600">
                <a:tc>
                  <a:txBody>
                    <a:bodyPr/>
                    <a:lstStyle/>
                    <a:p>
                      <a:pPr algn="ctr" fontAlgn="ctr"/>
                      <a:r>
                        <a:rPr lang="cs-CZ" sz="1200" b="1" i="0" u="none" strike="noStrike">
                          <a:solidFill>
                            <a:srgbClr val="000000"/>
                          </a:solidFill>
                          <a:latin typeface="Arial"/>
                        </a:rPr>
                        <a:t>2.5.2015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err="1">
                          <a:solidFill>
                            <a:srgbClr val="000000"/>
                          </a:solidFill>
                          <a:latin typeface="Arial"/>
                        </a:rPr>
                        <a:t>Baník</a:t>
                      </a:r>
                      <a:r>
                        <a:rPr lang="cs-CZ" sz="1200" b="1" i="0" u="none" strike="noStrike" dirty="0">
                          <a:solidFill>
                            <a:srgbClr val="000000"/>
                          </a:solidFill>
                          <a:latin typeface="Arial"/>
                        </a:rPr>
                        <a:t> </a:t>
                      </a:r>
                      <a:r>
                        <a:rPr lang="cs-CZ" sz="1200" b="1" i="0" u="none" strike="noStrike" dirty="0" err="1">
                          <a:solidFill>
                            <a:srgbClr val="000000"/>
                          </a:solidFill>
                          <a:latin typeface="Arial"/>
                        </a:rPr>
                        <a:t>Modlany</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SK Štětí A</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latin typeface="Arial"/>
                        </a:rPr>
                        <a:t>3:2</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1"/>
                  </a:ext>
                </a:extLst>
              </a:tr>
            </a:tbl>
          </a:graphicData>
        </a:graphic>
      </p:graphicFrame>
      <p:sp>
        <p:nvSpPr>
          <p:cNvPr id="15" name="TextovéPole 14"/>
          <p:cNvSpPr txBox="1"/>
          <p:nvPr/>
        </p:nvSpPr>
        <p:spPr>
          <a:xfrm>
            <a:off x="174948" y="1645667"/>
            <a:ext cx="4536504" cy="492443"/>
          </a:xfrm>
          <a:prstGeom prst="rect">
            <a:avLst/>
          </a:prstGeom>
          <a:noFill/>
        </p:spPr>
        <p:txBody>
          <a:bodyPr wrap="square" rtlCol="0">
            <a:spAutoFit/>
          </a:bodyPr>
          <a:lstStyle/>
          <a:p>
            <a:pPr algn="just"/>
            <a:r>
              <a:rPr lang="cs-CZ" b="0" dirty="0" smtClean="0">
                <a:latin typeface="Arial" pitchFamily="34" charset="0"/>
                <a:cs typeface="Arial" pitchFamily="34" charset="0"/>
              </a:rPr>
              <a:t>Mužstvo </a:t>
            </a:r>
            <a:r>
              <a:rPr lang="cs-CZ" sz="1400" b="0" dirty="0" smtClean="0">
                <a:solidFill>
                  <a:srgbClr val="FF0000"/>
                </a:solidFill>
                <a:latin typeface="Arial" pitchFamily="34" charset="0"/>
                <a:cs typeface="Arial" pitchFamily="34" charset="0"/>
              </a:rPr>
              <a:t>dospělých</a:t>
            </a:r>
            <a:r>
              <a:rPr lang="cs-CZ" b="0" dirty="0" smtClean="0">
                <a:latin typeface="Arial" pitchFamily="34" charset="0"/>
                <a:cs typeface="Arial" pitchFamily="34" charset="0"/>
              </a:rPr>
              <a:t> doma oslabené Hrobce ještě porazilo, ale v </a:t>
            </a:r>
            <a:r>
              <a:rPr lang="cs-CZ" b="0" dirty="0" err="1" smtClean="0">
                <a:latin typeface="Arial" pitchFamily="34" charset="0"/>
                <a:cs typeface="Arial" pitchFamily="34" charset="0"/>
              </a:rPr>
              <a:t>Modlanech</a:t>
            </a:r>
            <a:r>
              <a:rPr lang="cs-CZ" b="0" dirty="0" smtClean="0">
                <a:latin typeface="Arial" pitchFamily="34" charset="0"/>
                <a:cs typeface="Arial" pitchFamily="34" charset="0"/>
              </a:rPr>
              <a:t> přišlo v závěru o všechny body.</a:t>
            </a:r>
          </a:p>
        </p:txBody>
      </p:sp>
      <p:graphicFrame>
        <p:nvGraphicFramePr>
          <p:cNvPr id="16" name="Tabulka 15"/>
          <p:cNvGraphicFramePr>
            <a:graphicFrameLocks noGrp="1"/>
          </p:cNvGraphicFramePr>
          <p:nvPr/>
        </p:nvGraphicFramePr>
        <p:xfrm>
          <a:off x="174947" y="2179340"/>
          <a:ext cx="4614417" cy="685800"/>
        </p:xfrm>
        <a:graphic>
          <a:graphicData uri="http://schemas.openxmlformats.org/drawingml/2006/table">
            <a:tbl>
              <a:tblPr/>
              <a:tblGrid>
                <a:gridCol w="890789">
                  <a:extLst>
                    <a:ext uri="{9D8B030D-6E8A-4147-A177-3AD203B41FA5}">
                      <a16:colId xmlns:a16="http://schemas.microsoft.com/office/drawing/2014/main" val="20000"/>
                    </a:ext>
                  </a:extLst>
                </a:gridCol>
                <a:gridCol w="1388583">
                  <a:extLst>
                    <a:ext uri="{9D8B030D-6E8A-4147-A177-3AD203B41FA5}">
                      <a16:colId xmlns:a16="http://schemas.microsoft.com/office/drawing/2014/main" val="20001"/>
                    </a:ext>
                  </a:extLst>
                </a:gridCol>
                <a:gridCol w="1640754">
                  <a:extLst>
                    <a:ext uri="{9D8B030D-6E8A-4147-A177-3AD203B41FA5}">
                      <a16:colId xmlns:a16="http://schemas.microsoft.com/office/drawing/2014/main" val="20002"/>
                    </a:ext>
                  </a:extLst>
                </a:gridCol>
                <a:gridCol w="694291">
                  <a:extLst>
                    <a:ext uri="{9D8B030D-6E8A-4147-A177-3AD203B41FA5}">
                      <a16:colId xmlns:a16="http://schemas.microsoft.com/office/drawing/2014/main" val="20003"/>
                    </a:ext>
                  </a:extLst>
                </a:gridCol>
              </a:tblGrid>
              <a:tr h="228600">
                <a:tc>
                  <a:txBody>
                    <a:bodyPr/>
                    <a:lstStyle/>
                    <a:p>
                      <a:pPr algn="ctr" fontAlgn="ctr"/>
                      <a:r>
                        <a:rPr lang="cs-CZ" sz="1200" b="1" i="0" u="none" strike="noStrike" dirty="0">
                          <a:solidFill>
                            <a:srgbClr val="000000"/>
                          </a:solidFill>
                          <a:latin typeface="Arial"/>
                        </a:rPr>
                        <a:t>26.4.2015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TJ Mojžíř</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latin typeface="Arial"/>
                        </a:rPr>
                        <a:t>SK </a:t>
                      </a:r>
                      <a:r>
                        <a:rPr lang="cs-CZ" sz="1200" b="1" i="0" u="none" strike="noStrike" dirty="0" err="1">
                          <a:solidFill>
                            <a:srgbClr val="000000"/>
                          </a:solidFill>
                          <a:latin typeface="Arial"/>
                        </a:rPr>
                        <a:t>Štětí</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0:4</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0"/>
                  </a:ext>
                </a:extLst>
              </a:tr>
              <a:tr h="228600">
                <a:tc>
                  <a:txBody>
                    <a:bodyPr/>
                    <a:lstStyle/>
                    <a:p>
                      <a:pPr algn="ctr" fontAlgn="ctr"/>
                      <a:r>
                        <a:rPr lang="cs-CZ" sz="1200" b="1" i="0" u="none" strike="noStrike">
                          <a:solidFill>
                            <a:srgbClr val="000000"/>
                          </a:solidFill>
                          <a:latin typeface="Arial"/>
                        </a:rPr>
                        <a:t>2.5.2015</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SK Štětí</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TJ </a:t>
                      </a:r>
                      <a:r>
                        <a:rPr lang="cs-CZ" sz="1200" b="1" i="0" u="none" strike="noStrike" dirty="0" err="1">
                          <a:solidFill>
                            <a:srgbClr val="000000"/>
                          </a:solidFill>
                          <a:latin typeface="Arial"/>
                        </a:rPr>
                        <a:t>Svádov</a:t>
                      </a:r>
                      <a:r>
                        <a:rPr lang="cs-CZ" sz="1200" b="1" i="0" u="none" strike="noStrike" dirty="0">
                          <a:solidFill>
                            <a:srgbClr val="000000"/>
                          </a:solidFill>
                          <a:latin typeface="Arial"/>
                        </a:rPr>
                        <a:t>-Olšinky</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2:1</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1"/>
                  </a:ext>
                </a:extLst>
              </a:tr>
              <a:tr h="228600">
                <a:tc>
                  <a:txBody>
                    <a:bodyPr/>
                    <a:lstStyle/>
                    <a:p>
                      <a:pPr algn="ctr" fontAlgn="ctr"/>
                      <a:r>
                        <a:rPr lang="cs-CZ" sz="1200" b="1" i="0" u="none" strike="noStrike">
                          <a:solidFill>
                            <a:srgbClr val="000000"/>
                          </a:solidFill>
                          <a:latin typeface="Arial"/>
                        </a:rPr>
                        <a:t>5.5.2015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TJ Chlumec</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latin typeface="Arial"/>
                        </a:rPr>
                        <a:t>SK </a:t>
                      </a:r>
                      <a:r>
                        <a:rPr lang="cs-CZ" sz="1200" b="1" i="0" u="none" strike="noStrike" dirty="0" err="1">
                          <a:solidFill>
                            <a:srgbClr val="000000"/>
                          </a:solidFill>
                          <a:latin typeface="Arial"/>
                        </a:rPr>
                        <a:t>Štětí</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smtClean="0">
                          <a:solidFill>
                            <a:srgbClr val="000000"/>
                          </a:solidFill>
                          <a:latin typeface="Calibri"/>
                        </a:rPr>
                        <a:t>3:4</a:t>
                      </a:r>
                      <a:endParaRPr lang="cs-CZ" sz="1200" b="1" i="0" u="none" strike="noStrike" dirty="0">
                        <a:solidFill>
                          <a:srgbClr val="000000"/>
                        </a:solidFill>
                        <a:latin typeface="Calibri"/>
                      </a:endParaRP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2"/>
                  </a:ext>
                </a:extLst>
              </a:tr>
            </a:tbl>
          </a:graphicData>
        </a:graphic>
      </p:graphicFrame>
      <p:sp>
        <p:nvSpPr>
          <p:cNvPr id="17" name="TextovéPole 16"/>
          <p:cNvSpPr txBox="1"/>
          <p:nvPr/>
        </p:nvSpPr>
        <p:spPr>
          <a:xfrm>
            <a:off x="174948" y="2910453"/>
            <a:ext cx="4536504" cy="461665"/>
          </a:xfrm>
          <a:prstGeom prst="rect">
            <a:avLst/>
          </a:prstGeom>
          <a:noFill/>
        </p:spPr>
        <p:txBody>
          <a:bodyPr wrap="square" rtlCol="0">
            <a:spAutoFit/>
          </a:bodyPr>
          <a:lstStyle/>
          <a:p>
            <a:pPr algn="just"/>
            <a:r>
              <a:rPr lang="cs-CZ" b="0" dirty="0" smtClean="0">
                <a:solidFill>
                  <a:srgbClr val="FF0000"/>
                </a:solidFill>
                <a:latin typeface="Arial" pitchFamily="34" charset="0"/>
                <a:cs typeface="Arial" pitchFamily="34" charset="0"/>
              </a:rPr>
              <a:t>Dorostenci</a:t>
            </a:r>
            <a:r>
              <a:rPr lang="cs-CZ" b="0" dirty="0" smtClean="0">
                <a:latin typeface="Arial" pitchFamily="34" charset="0"/>
                <a:cs typeface="Arial" pitchFamily="34" charset="0"/>
              </a:rPr>
              <a:t> měli hodně napilno. Zvlášť poslední 2 zápasy byly navíc velmi důležité  a máme velkou radost, že oba vyhráli. </a:t>
            </a:r>
          </a:p>
        </p:txBody>
      </p:sp>
      <p:graphicFrame>
        <p:nvGraphicFramePr>
          <p:cNvPr id="18" name="Tabulka 17"/>
          <p:cNvGraphicFramePr>
            <a:graphicFrameLocks noGrp="1"/>
          </p:cNvGraphicFramePr>
          <p:nvPr/>
        </p:nvGraphicFramePr>
        <p:xfrm>
          <a:off x="174948" y="3437756"/>
          <a:ext cx="4752528" cy="685800"/>
        </p:xfrm>
        <a:graphic>
          <a:graphicData uri="http://schemas.openxmlformats.org/drawingml/2006/table">
            <a:tbl>
              <a:tblPr/>
              <a:tblGrid>
                <a:gridCol w="917450">
                  <a:extLst>
                    <a:ext uri="{9D8B030D-6E8A-4147-A177-3AD203B41FA5}">
                      <a16:colId xmlns:a16="http://schemas.microsoft.com/office/drawing/2014/main" val="20000"/>
                    </a:ext>
                  </a:extLst>
                </a:gridCol>
                <a:gridCol w="1430143">
                  <a:extLst>
                    <a:ext uri="{9D8B030D-6E8A-4147-A177-3AD203B41FA5}">
                      <a16:colId xmlns:a16="http://schemas.microsoft.com/office/drawing/2014/main" val="20001"/>
                    </a:ext>
                  </a:extLst>
                </a:gridCol>
                <a:gridCol w="1689863">
                  <a:extLst>
                    <a:ext uri="{9D8B030D-6E8A-4147-A177-3AD203B41FA5}">
                      <a16:colId xmlns:a16="http://schemas.microsoft.com/office/drawing/2014/main" val="20002"/>
                    </a:ext>
                  </a:extLst>
                </a:gridCol>
                <a:gridCol w="715072">
                  <a:extLst>
                    <a:ext uri="{9D8B030D-6E8A-4147-A177-3AD203B41FA5}">
                      <a16:colId xmlns:a16="http://schemas.microsoft.com/office/drawing/2014/main" val="20003"/>
                    </a:ext>
                  </a:extLst>
                </a:gridCol>
              </a:tblGrid>
              <a:tr h="228600">
                <a:tc>
                  <a:txBody>
                    <a:bodyPr/>
                    <a:lstStyle/>
                    <a:p>
                      <a:pPr algn="ctr" fontAlgn="ctr"/>
                      <a:r>
                        <a:rPr lang="cs-CZ" sz="1200" b="1" i="0" u="none" strike="noStrike" dirty="0">
                          <a:solidFill>
                            <a:srgbClr val="000000"/>
                          </a:solidFill>
                          <a:latin typeface="Arial"/>
                        </a:rPr>
                        <a:t>25.4.2015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latin typeface="Arial"/>
                        </a:rPr>
                        <a:t>FK Slavoj Žatec</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FK Štětí</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13:0</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0"/>
                  </a:ext>
                </a:extLst>
              </a:tr>
              <a:tr h="228600">
                <a:tc>
                  <a:txBody>
                    <a:bodyPr/>
                    <a:lstStyle/>
                    <a:p>
                      <a:pPr algn="ctr" fontAlgn="ctr"/>
                      <a:r>
                        <a:rPr lang="cs-CZ" sz="1200" b="1" i="0" u="none" strike="noStrike">
                          <a:solidFill>
                            <a:srgbClr val="000000"/>
                          </a:solidFill>
                          <a:latin typeface="Arial"/>
                        </a:rPr>
                        <a:t>28.4.2015</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SK Štětí</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SK Sokol Brozany</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0:4</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1"/>
                  </a:ext>
                </a:extLst>
              </a:tr>
              <a:tr h="228600">
                <a:tc>
                  <a:txBody>
                    <a:bodyPr/>
                    <a:lstStyle/>
                    <a:p>
                      <a:pPr algn="ctr" fontAlgn="ctr"/>
                      <a:r>
                        <a:rPr lang="cs-CZ" sz="1200" b="1" i="0" u="none" strike="noStrike">
                          <a:solidFill>
                            <a:srgbClr val="000000"/>
                          </a:solidFill>
                          <a:latin typeface="Arial"/>
                        </a:rPr>
                        <a:t>3.5.2015</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SK Štětí</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VČSA </a:t>
                      </a:r>
                      <a:r>
                        <a:rPr lang="cs-CZ" sz="1200" b="1" i="0" u="none" strike="noStrike" dirty="0" err="1">
                          <a:solidFill>
                            <a:srgbClr val="000000"/>
                          </a:solidFill>
                          <a:latin typeface="Arial"/>
                        </a:rPr>
                        <a:t>Ervěnice</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0:10</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2"/>
                  </a:ext>
                </a:extLst>
              </a:tr>
            </a:tbl>
          </a:graphicData>
        </a:graphic>
      </p:graphicFrame>
      <p:sp>
        <p:nvSpPr>
          <p:cNvPr id="19" name="TextovéPole 18"/>
          <p:cNvSpPr txBox="1"/>
          <p:nvPr/>
        </p:nvSpPr>
        <p:spPr>
          <a:xfrm>
            <a:off x="174948" y="4309963"/>
            <a:ext cx="4536504" cy="492443"/>
          </a:xfrm>
          <a:prstGeom prst="rect">
            <a:avLst/>
          </a:prstGeom>
          <a:noFill/>
        </p:spPr>
        <p:txBody>
          <a:bodyPr wrap="square" rtlCol="0">
            <a:spAutoFit/>
          </a:bodyPr>
          <a:lstStyle/>
          <a:p>
            <a:pPr algn="just"/>
            <a:r>
              <a:rPr lang="cs-CZ" b="0" dirty="0" smtClean="0">
                <a:latin typeface="Arial" pitchFamily="34" charset="0"/>
                <a:cs typeface="Arial" pitchFamily="34" charset="0"/>
              </a:rPr>
              <a:t>U </a:t>
            </a:r>
            <a:r>
              <a:rPr lang="cs-CZ" sz="1400" b="0" dirty="0" smtClean="0">
                <a:solidFill>
                  <a:srgbClr val="FF0000"/>
                </a:solidFill>
                <a:latin typeface="Arial" pitchFamily="34" charset="0"/>
                <a:cs typeface="Arial" pitchFamily="34" charset="0"/>
              </a:rPr>
              <a:t>starších  žáků </a:t>
            </a:r>
            <a:r>
              <a:rPr lang="cs-CZ" b="0" dirty="0" smtClean="0">
                <a:latin typeface="Arial" pitchFamily="34" charset="0"/>
                <a:cs typeface="Arial" pitchFamily="34" charset="0"/>
              </a:rPr>
              <a:t>nic nového pod sluncem. V krajském přeboru  i poháru se stále trápí  a  jejich porážky vypadají dost hrozivě.</a:t>
            </a:r>
          </a:p>
        </p:txBody>
      </p:sp>
      <p:graphicFrame>
        <p:nvGraphicFramePr>
          <p:cNvPr id="20" name="Tabulka 19"/>
          <p:cNvGraphicFramePr>
            <a:graphicFrameLocks noGrp="1"/>
          </p:cNvGraphicFramePr>
          <p:nvPr/>
        </p:nvGraphicFramePr>
        <p:xfrm>
          <a:off x="102940" y="4890492"/>
          <a:ext cx="4680519" cy="457200"/>
        </p:xfrm>
        <a:graphic>
          <a:graphicData uri="http://schemas.openxmlformats.org/drawingml/2006/table">
            <a:tbl>
              <a:tblPr/>
              <a:tblGrid>
                <a:gridCol w="903549">
                  <a:extLst>
                    <a:ext uri="{9D8B030D-6E8A-4147-A177-3AD203B41FA5}">
                      <a16:colId xmlns:a16="http://schemas.microsoft.com/office/drawing/2014/main" val="20000"/>
                    </a:ext>
                  </a:extLst>
                </a:gridCol>
                <a:gridCol w="1408474">
                  <a:extLst>
                    <a:ext uri="{9D8B030D-6E8A-4147-A177-3AD203B41FA5}">
                      <a16:colId xmlns:a16="http://schemas.microsoft.com/office/drawing/2014/main" val="20001"/>
                    </a:ext>
                  </a:extLst>
                </a:gridCol>
                <a:gridCol w="1664259">
                  <a:extLst>
                    <a:ext uri="{9D8B030D-6E8A-4147-A177-3AD203B41FA5}">
                      <a16:colId xmlns:a16="http://schemas.microsoft.com/office/drawing/2014/main" val="20002"/>
                    </a:ext>
                  </a:extLst>
                </a:gridCol>
                <a:gridCol w="704237">
                  <a:extLst>
                    <a:ext uri="{9D8B030D-6E8A-4147-A177-3AD203B41FA5}">
                      <a16:colId xmlns:a16="http://schemas.microsoft.com/office/drawing/2014/main" val="20003"/>
                    </a:ext>
                  </a:extLst>
                </a:gridCol>
              </a:tblGrid>
              <a:tr h="228600">
                <a:tc>
                  <a:txBody>
                    <a:bodyPr/>
                    <a:lstStyle/>
                    <a:p>
                      <a:pPr algn="ctr" fontAlgn="ctr"/>
                      <a:r>
                        <a:rPr lang="cs-CZ" sz="1200" b="1" i="0" u="none" strike="noStrike" dirty="0">
                          <a:solidFill>
                            <a:srgbClr val="000000"/>
                          </a:solidFill>
                          <a:latin typeface="Arial"/>
                        </a:rPr>
                        <a:t>25.4.2015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FK Slavoj Žatec</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FK Štětí</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latin typeface="Arial"/>
                        </a:rPr>
                        <a:t>8:0</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0"/>
                  </a:ext>
                </a:extLst>
              </a:tr>
              <a:tr h="228600">
                <a:tc>
                  <a:txBody>
                    <a:bodyPr/>
                    <a:lstStyle/>
                    <a:p>
                      <a:pPr algn="ctr" fontAlgn="ctr"/>
                      <a:r>
                        <a:rPr lang="cs-CZ" sz="1200" b="1" i="0" u="none" strike="noStrike">
                          <a:solidFill>
                            <a:srgbClr val="000000"/>
                          </a:solidFill>
                          <a:latin typeface="Arial"/>
                        </a:rPr>
                        <a:t>3.5.2015</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SK </a:t>
                      </a:r>
                      <a:r>
                        <a:rPr lang="cs-CZ" sz="1200" b="1" i="0" u="none" strike="noStrike" dirty="0" err="1">
                          <a:solidFill>
                            <a:srgbClr val="000000"/>
                          </a:solidFill>
                          <a:latin typeface="Arial"/>
                        </a:rPr>
                        <a:t>Štětí</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VČSA Ervěnice</a:t>
                      </a:r>
                    </a:p>
                  </a:txBody>
                  <a:tcPr marL="9525" marR="9525" marT="9525" marB="0" anchor="ctr">
                    <a:lnL>
                      <a:noFill/>
                    </a:lnL>
                    <a:lnR>
                      <a:noFill/>
                    </a:lnR>
                    <a:lnT>
                      <a:noFill/>
                    </a:lnT>
                    <a:lnB>
                      <a:noFill/>
                    </a:lnB>
                    <a:solidFill>
                      <a:srgbClr val="FFFF00"/>
                    </a:solidFill>
                  </a:tcPr>
                </a:tc>
                <a:tc>
                  <a:txBody>
                    <a:bodyPr/>
                    <a:lstStyle/>
                    <a:p>
                      <a:pPr algn="ctr" fontAlgn="ctr"/>
                      <a:r>
                        <a:rPr lang="cs-CZ" sz="1200" b="0" i="0" u="none" strike="noStrike" dirty="0">
                          <a:solidFill>
                            <a:srgbClr val="000000"/>
                          </a:solidFill>
                          <a:latin typeface="Arial"/>
                        </a:rPr>
                        <a:t>x:X</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1"/>
                  </a:ext>
                </a:extLst>
              </a:tr>
            </a:tbl>
          </a:graphicData>
        </a:graphic>
      </p:graphicFrame>
      <p:sp>
        <p:nvSpPr>
          <p:cNvPr id="21" name="TextovéPole 20"/>
          <p:cNvSpPr txBox="1"/>
          <p:nvPr/>
        </p:nvSpPr>
        <p:spPr>
          <a:xfrm>
            <a:off x="102940" y="5431313"/>
            <a:ext cx="4680520" cy="492443"/>
          </a:xfrm>
          <a:prstGeom prst="rect">
            <a:avLst/>
          </a:prstGeom>
          <a:noFill/>
        </p:spPr>
        <p:txBody>
          <a:bodyPr wrap="square" rtlCol="0">
            <a:spAutoFit/>
          </a:bodyPr>
          <a:lstStyle/>
          <a:p>
            <a:pPr algn="just"/>
            <a:r>
              <a:rPr lang="cs-CZ" b="0" dirty="0" smtClean="0">
                <a:latin typeface="Arial" pitchFamily="34" charset="0"/>
                <a:cs typeface="Arial" pitchFamily="34" charset="0"/>
              </a:rPr>
              <a:t>Se špatnou formou se potkávají i </a:t>
            </a:r>
            <a:r>
              <a:rPr lang="cs-CZ" sz="1400" b="0" dirty="0" smtClean="0">
                <a:solidFill>
                  <a:srgbClr val="FF0000"/>
                </a:solidFill>
                <a:latin typeface="Arial" pitchFamily="34" charset="0"/>
                <a:cs typeface="Arial" pitchFamily="34" charset="0"/>
              </a:rPr>
              <a:t>mladší žáci A</a:t>
            </a:r>
            <a:r>
              <a:rPr lang="cs-CZ" b="0" dirty="0" smtClean="0">
                <a:latin typeface="Arial" pitchFamily="34" charset="0"/>
                <a:cs typeface="Arial" pitchFamily="34" charset="0"/>
              </a:rPr>
              <a:t>. V posledním zápase Ústeckého přeboru prohráli i s mužstvem, které je za nimi. </a:t>
            </a:r>
          </a:p>
        </p:txBody>
      </p:sp>
      <p:graphicFrame>
        <p:nvGraphicFramePr>
          <p:cNvPr id="22" name="Tabulka 21"/>
          <p:cNvGraphicFramePr>
            <a:graphicFrameLocks noGrp="1"/>
          </p:cNvGraphicFramePr>
          <p:nvPr/>
        </p:nvGraphicFramePr>
        <p:xfrm>
          <a:off x="174948" y="6067772"/>
          <a:ext cx="4608513" cy="457200"/>
        </p:xfrm>
        <a:graphic>
          <a:graphicData uri="http://schemas.openxmlformats.org/drawingml/2006/table">
            <a:tbl>
              <a:tblPr/>
              <a:tblGrid>
                <a:gridCol w="889649">
                  <a:extLst>
                    <a:ext uri="{9D8B030D-6E8A-4147-A177-3AD203B41FA5}">
                      <a16:colId xmlns:a16="http://schemas.microsoft.com/office/drawing/2014/main" val="20000"/>
                    </a:ext>
                  </a:extLst>
                </a:gridCol>
                <a:gridCol w="1386806">
                  <a:extLst>
                    <a:ext uri="{9D8B030D-6E8A-4147-A177-3AD203B41FA5}">
                      <a16:colId xmlns:a16="http://schemas.microsoft.com/office/drawing/2014/main" val="20001"/>
                    </a:ext>
                  </a:extLst>
                </a:gridCol>
                <a:gridCol w="1638655">
                  <a:extLst>
                    <a:ext uri="{9D8B030D-6E8A-4147-A177-3AD203B41FA5}">
                      <a16:colId xmlns:a16="http://schemas.microsoft.com/office/drawing/2014/main" val="20002"/>
                    </a:ext>
                  </a:extLst>
                </a:gridCol>
                <a:gridCol w="693403">
                  <a:extLst>
                    <a:ext uri="{9D8B030D-6E8A-4147-A177-3AD203B41FA5}">
                      <a16:colId xmlns:a16="http://schemas.microsoft.com/office/drawing/2014/main" val="20003"/>
                    </a:ext>
                  </a:extLst>
                </a:gridCol>
              </a:tblGrid>
              <a:tr h="228600">
                <a:tc>
                  <a:txBody>
                    <a:bodyPr/>
                    <a:lstStyle/>
                    <a:p>
                      <a:pPr algn="ctr" fontAlgn="ctr"/>
                      <a:r>
                        <a:rPr lang="cs-CZ" sz="1200" b="1" i="0" u="none" strike="noStrike">
                          <a:solidFill>
                            <a:srgbClr val="000000"/>
                          </a:solidFill>
                          <a:latin typeface="Arial"/>
                        </a:rPr>
                        <a:t>26.4.2015</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SK Štětí B</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Sokol Terezín</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3:1</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0"/>
                  </a:ext>
                </a:extLst>
              </a:tr>
              <a:tr h="228600">
                <a:tc>
                  <a:txBody>
                    <a:bodyPr/>
                    <a:lstStyle/>
                    <a:p>
                      <a:pPr algn="ctr" fontAlgn="ctr"/>
                      <a:r>
                        <a:rPr lang="cs-CZ" sz="1200" b="1" i="0" u="none" strike="noStrike">
                          <a:solidFill>
                            <a:srgbClr val="000000"/>
                          </a:solidFill>
                          <a:latin typeface="Arial"/>
                        </a:rPr>
                        <a:t>2.5.2015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latin typeface="Arial"/>
                        </a:rPr>
                        <a:t>TJ </a:t>
                      </a:r>
                      <a:r>
                        <a:rPr lang="cs-CZ" sz="1200" b="1" i="0" u="none" strike="noStrike" dirty="0" smtClean="0">
                          <a:solidFill>
                            <a:srgbClr val="000000"/>
                          </a:solidFill>
                          <a:latin typeface="Arial"/>
                        </a:rPr>
                        <a:t> </a:t>
                      </a:r>
                      <a:r>
                        <a:rPr lang="cs-CZ" sz="1200" b="1" i="0" u="none" strike="noStrike" dirty="0" err="1">
                          <a:solidFill>
                            <a:srgbClr val="000000"/>
                          </a:solidFill>
                          <a:latin typeface="Arial"/>
                        </a:rPr>
                        <a:t>Pokratice</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SK Štětí B</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latin typeface="Arial"/>
                        </a:rPr>
                        <a:t>15:0</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1"/>
                  </a:ext>
                </a:extLst>
              </a:tr>
            </a:tbl>
          </a:graphicData>
        </a:graphic>
      </p:graphicFrame>
      <p:sp>
        <p:nvSpPr>
          <p:cNvPr id="23" name="TextovéPole 22"/>
          <p:cNvSpPr txBox="1"/>
          <p:nvPr/>
        </p:nvSpPr>
        <p:spPr>
          <a:xfrm>
            <a:off x="246956" y="6614219"/>
            <a:ext cx="4680520" cy="492443"/>
          </a:xfrm>
          <a:prstGeom prst="rect">
            <a:avLst/>
          </a:prstGeom>
          <a:noFill/>
        </p:spPr>
        <p:txBody>
          <a:bodyPr wrap="square" rtlCol="0">
            <a:spAutoFit/>
          </a:bodyPr>
          <a:lstStyle/>
          <a:p>
            <a:pPr algn="just"/>
            <a:r>
              <a:rPr lang="cs-CZ" sz="1400" b="0" dirty="0" smtClean="0">
                <a:solidFill>
                  <a:srgbClr val="FF0000"/>
                </a:solidFill>
                <a:latin typeface="Arial" pitchFamily="34" charset="0"/>
                <a:cs typeface="Arial" pitchFamily="34" charset="0"/>
              </a:rPr>
              <a:t>Mladší žáci  B </a:t>
            </a:r>
            <a:r>
              <a:rPr lang="cs-CZ" b="0" dirty="0" smtClean="0">
                <a:latin typeface="Arial" pitchFamily="34" charset="0"/>
                <a:cs typeface="Arial" pitchFamily="34" charset="0"/>
              </a:rPr>
              <a:t>si na po 3 jarních zápasech hodně libovali , ale  potom  čtvrtém  v </a:t>
            </a:r>
            <a:r>
              <a:rPr lang="cs-CZ" b="0" dirty="0" err="1" smtClean="0">
                <a:latin typeface="Arial" pitchFamily="34" charset="0"/>
                <a:cs typeface="Arial" pitchFamily="34" charset="0"/>
              </a:rPr>
              <a:t>Pokraticích</a:t>
            </a:r>
            <a:r>
              <a:rPr lang="cs-CZ" b="0" dirty="0" smtClean="0">
                <a:latin typeface="Arial" pitchFamily="34" charset="0"/>
                <a:cs typeface="Arial" pitchFamily="34" charset="0"/>
              </a:rPr>
              <a:t>  se rychle vrátili na zem</a:t>
            </a:r>
          </a:p>
        </p:txBody>
      </p:sp>
      <p:sp>
        <p:nvSpPr>
          <p:cNvPr id="24" name="Obdélník 23"/>
          <p:cNvSpPr/>
          <p:nvPr/>
        </p:nvSpPr>
        <p:spPr>
          <a:xfrm>
            <a:off x="174948" y="62652"/>
            <a:ext cx="4608512" cy="892552"/>
          </a:xfrm>
          <a:prstGeom prst="rect">
            <a:avLst/>
          </a:prstGeom>
          <a:blipFill>
            <a:blip r:embed="rId3" cstate="print"/>
            <a:stretch>
              <a:fillRect/>
            </a:stretch>
          </a:blipFill>
          <a:ln w="47625">
            <a:solidFill>
              <a:srgbClr val="CC0099"/>
            </a:solidFill>
          </a:ln>
        </p:spPr>
        <p:txBody>
          <a:bodyPr wrap="square" lIns="91440" tIns="45720" rIns="91440" bIns="45720">
            <a:spAutoFit/>
          </a:bodyPr>
          <a:lstStyle/>
          <a:p>
            <a:pPr algn="ctr"/>
            <a:r>
              <a:rPr lang="cs-CZ" sz="26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Poslední 2 kola ve výsledcích</a:t>
            </a:r>
            <a:endParaRPr lang="cs-CZ" sz="26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25" name="TextovéPole 24"/>
          <p:cNvSpPr txBox="1"/>
          <p:nvPr/>
        </p:nvSpPr>
        <p:spPr>
          <a:xfrm>
            <a:off x="5863580" y="163116"/>
            <a:ext cx="4320480" cy="738664"/>
          </a:xfrm>
          <a:prstGeom prst="rect">
            <a:avLst/>
          </a:prstGeom>
          <a:solidFill>
            <a:srgbClr val="99FF66"/>
          </a:solidFill>
          <a:ln w="44450">
            <a:solidFill>
              <a:srgbClr val="0033CC"/>
            </a:solidFill>
            <a:prstDash val="sysDash"/>
          </a:ln>
        </p:spPr>
        <p:txBody>
          <a:bodyPr wrap="square" rtlCol="0">
            <a:spAutoFit/>
          </a:bodyPr>
          <a:lstStyle/>
          <a:p>
            <a:pPr algn="ctr"/>
            <a:r>
              <a:rPr lang="cs-CZ" sz="1400" dirty="0" smtClean="0">
                <a:latin typeface="Engravers MT" pitchFamily="18" charset="0"/>
              </a:rPr>
              <a:t>Postavení starší přípravky v Ústeckém přeboru . Ne všechny zápasy jsou odehrány</a:t>
            </a:r>
            <a:r>
              <a:rPr lang="cs-CZ" sz="1400" u="sng" dirty="0" smtClean="0">
                <a:latin typeface="Bookman Old Style" pitchFamily="18" charset="0"/>
              </a:rPr>
              <a:t>.</a:t>
            </a:r>
          </a:p>
        </p:txBody>
      </p:sp>
      <p:graphicFrame>
        <p:nvGraphicFramePr>
          <p:cNvPr id="26" name="Tabulka 25"/>
          <p:cNvGraphicFramePr>
            <a:graphicFrameLocks noGrp="1"/>
          </p:cNvGraphicFramePr>
          <p:nvPr/>
        </p:nvGraphicFramePr>
        <p:xfrm>
          <a:off x="5892627" y="1099220"/>
          <a:ext cx="4219425" cy="5904650"/>
        </p:xfrm>
        <a:graphic>
          <a:graphicData uri="http://schemas.openxmlformats.org/drawingml/2006/table">
            <a:tbl>
              <a:tblPr/>
              <a:tblGrid>
                <a:gridCol w="412490">
                  <a:extLst>
                    <a:ext uri="{9D8B030D-6E8A-4147-A177-3AD203B41FA5}">
                      <a16:colId xmlns:a16="http://schemas.microsoft.com/office/drawing/2014/main" val="20000"/>
                    </a:ext>
                  </a:extLst>
                </a:gridCol>
                <a:gridCol w="1675739">
                  <a:extLst>
                    <a:ext uri="{9D8B030D-6E8A-4147-A177-3AD203B41FA5}">
                      <a16:colId xmlns:a16="http://schemas.microsoft.com/office/drawing/2014/main" val="20001"/>
                    </a:ext>
                  </a:extLst>
                </a:gridCol>
                <a:gridCol w="286451">
                  <a:extLst>
                    <a:ext uri="{9D8B030D-6E8A-4147-A177-3AD203B41FA5}">
                      <a16:colId xmlns:a16="http://schemas.microsoft.com/office/drawing/2014/main" val="20002"/>
                    </a:ext>
                  </a:extLst>
                </a:gridCol>
                <a:gridCol w="286451">
                  <a:extLst>
                    <a:ext uri="{9D8B030D-6E8A-4147-A177-3AD203B41FA5}">
                      <a16:colId xmlns:a16="http://schemas.microsoft.com/office/drawing/2014/main" val="20003"/>
                    </a:ext>
                  </a:extLst>
                </a:gridCol>
                <a:gridCol w="286451">
                  <a:extLst>
                    <a:ext uri="{9D8B030D-6E8A-4147-A177-3AD203B41FA5}">
                      <a16:colId xmlns:a16="http://schemas.microsoft.com/office/drawing/2014/main" val="20004"/>
                    </a:ext>
                  </a:extLst>
                </a:gridCol>
                <a:gridCol w="286451">
                  <a:extLst>
                    <a:ext uri="{9D8B030D-6E8A-4147-A177-3AD203B41FA5}">
                      <a16:colId xmlns:a16="http://schemas.microsoft.com/office/drawing/2014/main" val="20005"/>
                    </a:ext>
                  </a:extLst>
                </a:gridCol>
                <a:gridCol w="572902">
                  <a:extLst>
                    <a:ext uri="{9D8B030D-6E8A-4147-A177-3AD203B41FA5}">
                      <a16:colId xmlns:a16="http://schemas.microsoft.com/office/drawing/2014/main" val="20006"/>
                    </a:ext>
                  </a:extLst>
                </a:gridCol>
                <a:gridCol w="412490">
                  <a:extLst>
                    <a:ext uri="{9D8B030D-6E8A-4147-A177-3AD203B41FA5}">
                      <a16:colId xmlns:a16="http://schemas.microsoft.com/office/drawing/2014/main" val="20007"/>
                    </a:ext>
                  </a:extLst>
                </a:gridCol>
              </a:tblGrid>
              <a:tr h="236186">
                <a:tc gridSpan="8">
                  <a:txBody>
                    <a:bodyPr/>
                    <a:lstStyle/>
                    <a:p>
                      <a:pPr algn="ctr" fontAlgn="ctr"/>
                      <a:r>
                        <a:rPr lang="cs-CZ" sz="1100" b="1" i="0" u="none" strike="noStrike" dirty="0">
                          <a:solidFill>
                            <a:srgbClr val="000000"/>
                          </a:solidFill>
                          <a:latin typeface="Arial"/>
                        </a:rPr>
                        <a:t>Starší přípravka r.2004</a:t>
                      </a:r>
                    </a:p>
                  </a:txBody>
                  <a:tcPr marL="8599" marR="8599" marT="8599" marB="0" anchor="ctr">
                    <a:lnL>
                      <a:noFill/>
                    </a:lnL>
                    <a:lnR>
                      <a:noFill/>
                    </a:lnR>
                    <a:lnT>
                      <a:noFill/>
                    </a:lnT>
                    <a:lnB>
                      <a:noFill/>
                    </a:lnB>
                    <a:solidFill>
                      <a:srgbClr val="66FF66"/>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36186">
                <a:tc>
                  <a:txBody>
                    <a:bodyPr/>
                    <a:lstStyle/>
                    <a:p>
                      <a:pPr algn="ctr" fontAlgn="ctr"/>
                      <a:r>
                        <a:rPr lang="cs-CZ" sz="1000" b="1" i="0" u="none" strike="noStrike" dirty="0">
                          <a:solidFill>
                            <a:srgbClr val="000000"/>
                          </a:solidFill>
                          <a:latin typeface="Arial"/>
                        </a:rPr>
                        <a:t>1.</a:t>
                      </a:r>
                    </a:p>
                  </a:txBody>
                  <a:tcPr marL="8599" marR="8599" marT="8599"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FK Junior Teplice</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15</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14</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357:90</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42</a:t>
                      </a:r>
                    </a:p>
                  </a:txBody>
                  <a:tcPr marL="8599" marR="8599" marT="8599" marB="0" anchor="ctr">
                    <a:lnL>
                      <a:noFill/>
                    </a:lnL>
                    <a:lnR>
                      <a:noFill/>
                    </a:lnR>
                    <a:lnT>
                      <a:noFill/>
                    </a:lnT>
                    <a:lnB>
                      <a:noFill/>
                    </a:lnB>
                    <a:solidFill>
                      <a:srgbClr val="CCFFFF"/>
                    </a:solidFill>
                  </a:tcPr>
                </a:tc>
                <a:extLst>
                  <a:ext uri="{0D108BD9-81ED-4DB2-BD59-A6C34878D82A}">
                    <a16:rowId xmlns:a16="http://schemas.microsoft.com/office/drawing/2014/main" val="10001"/>
                  </a:ext>
                </a:extLst>
              </a:tr>
              <a:tr h="236186">
                <a:tc>
                  <a:txBody>
                    <a:bodyPr/>
                    <a:lstStyle/>
                    <a:p>
                      <a:pPr algn="ctr" fontAlgn="ctr"/>
                      <a:r>
                        <a:rPr lang="cs-CZ" sz="1000" b="1" i="0" u="none" strike="noStrike" dirty="0">
                          <a:solidFill>
                            <a:srgbClr val="000000"/>
                          </a:solidFill>
                          <a:latin typeface="Arial"/>
                        </a:rPr>
                        <a:t>2.</a:t>
                      </a:r>
                    </a:p>
                  </a:txBody>
                  <a:tcPr marL="8599" marR="8599" marT="8599" marB="0" anchor="ctr">
                    <a:lnL>
                      <a:noFill/>
                    </a:lnL>
                    <a:lnR>
                      <a:noFill/>
                    </a:lnR>
                    <a:lnT>
                      <a:noFill/>
                    </a:lnT>
                    <a:lnB>
                      <a:noFill/>
                    </a:lnB>
                    <a:solidFill>
                      <a:srgbClr val="FFFF00"/>
                    </a:solidFill>
                  </a:tcPr>
                </a:tc>
                <a:tc>
                  <a:txBody>
                    <a:bodyPr/>
                    <a:lstStyle/>
                    <a:p>
                      <a:pPr algn="l" fontAlgn="ctr"/>
                      <a:r>
                        <a:rPr lang="cs-CZ" sz="1000" b="1" i="0" u="none" strike="noStrike" dirty="0">
                          <a:solidFill>
                            <a:srgbClr val="000000"/>
                          </a:solidFill>
                          <a:latin typeface="Arial"/>
                        </a:rPr>
                        <a:t>FK Litvínov</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13</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13</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0</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0</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212:52</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39</a:t>
                      </a:r>
                    </a:p>
                  </a:txBody>
                  <a:tcPr marL="8599" marR="8599" marT="8599" marB="0" anchor="ctr">
                    <a:lnL>
                      <a:noFill/>
                    </a:lnL>
                    <a:lnR>
                      <a:noFill/>
                    </a:lnR>
                    <a:lnT>
                      <a:noFill/>
                    </a:lnT>
                    <a:lnB>
                      <a:noFill/>
                    </a:lnB>
                    <a:solidFill>
                      <a:srgbClr val="FFFF00"/>
                    </a:solidFill>
                  </a:tcPr>
                </a:tc>
                <a:extLst>
                  <a:ext uri="{0D108BD9-81ED-4DB2-BD59-A6C34878D82A}">
                    <a16:rowId xmlns:a16="http://schemas.microsoft.com/office/drawing/2014/main" val="10002"/>
                  </a:ext>
                </a:extLst>
              </a:tr>
              <a:tr h="236186">
                <a:tc>
                  <a:txBody>
                    <a:bodyPr/>
                    <a:lstStyle/>
                    <a:p>
                      <a:pPr algn="ctr" fontAlgn="ctr"/>
                      <a:r>
                        <a:rPr lang="cs-CZ" sz="1000" b="1" i="0" u="none" strike="noStrike">
                          <a:solidFill>
                            <a:srgbClr val="000000"/>
                          </a:solidFill>
                          <a:latin typeface="Arial"/>
                        </a:rPr>
                        <a:t>3.</a:t>
                      </a:r>
                    </a:p>
                  </a:txBody>
                  <a:tcPr marL="8599" marR="8599" marT="8599"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FAJM Most</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14</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11</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3</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325:130</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33</a:t>
                      </a:r>
                    </a:p>
                  </a:txBody>
                  <a:tcPr marL="8599" marR="8599" marT="8599" marB="0" anchor="ctr">
                    <a:lnL>
                      <a:noFill/>
                    </a:lnL>
                    <a:lnR>
                      <a:noFill/>
                    </a:lnR>
                    <a:lnT>
                      <a:noFill/>
                    </a:lnT>
                    <a:lnB>
                      <a:noFill/>
                    </a:lnB>
                    <a:solidFill>
                      <a:srgbClr val="CCFFFF"/>
                    </a:solidFill>
                  </a:tcPr>
                </a:tc>
                <a:extLst>
                  <a:ext uri="{0D108BD9-81ED-4DB2-BD59-A6C34878D82A}">
                    <a16:rowId xmlns:a16="http://schemas.microsoft.com/office/drawing/2014/main" val="10003"/>
                  </a:ext>
                </a:extLst>
              </a:tr>
              <a:tr h="236186">
                <a:tc>
                  <a:txBody>
                    <a:bodyPr/>
                    <a:lstStyle/>
                    <a:p>
                      <a:pPr algn="ctr" fontAlgn="ctr"/>
                      <a:r>
                        <a:rPr lang="cs-CZ" sz="1000" b="1" i="0" u="none" strike="noStrike">
                          <a:solidFill>
                            <a:srgbClr val="000000"/>
                          </a:solidFill>
                          <a:latin typeface="Arial"/>
                        </a:rPr>
                        <a:t>4.</a:t>
                      </a:r>
                    </a:p>
                  </a:txBody>
                  <a:tcPr marL="8599" marR="8599" marT="8599" marB="0" anchor="ctr">
                    <a:lnL>
                      <a:noFill/>
                    </a:lnL>
                    <a:lnR>
                      <a:noFill/>
                    </a:lnR>
                    <a:lnT>
                      <a:noFill/>
                    </a:lnT>
                    <a:lnB>
                      <a:noFill/>
                    </a:lnB>
                    <a:solidFill>
                      <a:srgbClr val="FFFF00"/>
                    </a:solidFill>
                  </a:tcPr>
                </a:tc>
                <a:tc>
                  <a:txBody>
                    <a:bodyPr/>
                    <a:lstStyle/>
                    <a:p>
                      <a:pPr algn="l" fontAlgn="ctr"/>
                      <a:r>
                        <a:rPr lang="cs-CZ" sz="1000" b="1" i="0" u="none" strike="noStrike" dirty="0">
                          <a:solidFill>
                            <a:srgbClr val="000000"/>
                          </a:solidFill>
                          <a:latin typeface="Arial"/>
                        </a:rPr>
                        <a:t>FK Litoměřice</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15</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10</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0</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5</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209:138</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30</a:t>
                      </a:r>
                    </a:p>
                  </a:txBody>
                  <a:tcPr marL="8599" marR="8599" marT="8599" marB="0" anchor="ctr">
                    <a:lnL>
                      <a:noFill/>
                    </a:lnL>
                    <a:lnR>
                      <a:noFill/>
                    </a:lnR>
                    <a:lnT>
                      <a:noFill/>
                    </a:lnT>
                    <a:lnB>
                      <a:noFill/>
                    </a:lnB>
                    <a:solidFill>
                      <a:srgbClr val="FFFF00"/>
                    </a:solidFill>
                  </a:tcPr>
                </a:tc>
                <a:extLst>
                  <a:ext uri="{0D108BD9-81ED-4DB2-BD59-A6C34878D82A}">
                    <a16:rowId xmlns:a16="http://schemas.microsoft.com/office/drawing/2014/main" val="10004"/>
                  </a:ext>
                </a:extLst>
              </a:tr>
              <a:tr h="236186">
                <a:tc>
                  <a:txBody>
                    <a:bodyPr/>
                    <a:lstStyle/>
                    <a:p>
                      <a:pPr algn="ctr" fontAlgn="ctr"/>
                      <a:r>
                        <a:rPr lang="cs-CZ" sz="1000" b="1" i="0" u="none" strike="noStrike">
                          <a:solidFill>
                            <a:srgbClr val="000000"/>
                          </a:solidFill>
                          <a:latin typeface="Arial"/>
                        </a:rPr>
                        <a:t>5.</a:t>
                      </a:r>
                    </a:p>
                  </a:txBody>
                  <a:tcPr marL="8599" marR="8599" marT="8599"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FK Louny/Jazzmani Žatec</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15</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9</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6</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235:189</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27</a:t>
                      </a:r>
                    </a:p>
                  </a:txBody>
                  <a:tcPr marL="8599" marR="8599" marT="8599" marB="0" anchor="ctr">
                    <a:lnL>
                      <a:noFill/>
                    </a:lnL>
                    <a:lnR>
                      <a:noFill/>
                    </a:lnR>
                    <a:lnT>
                      <a:noFill/>
                    </a:lnT>
                    <a:lnB>
                      <a:noFill/>
                    </a:lnB>
                    <a:solidFill>
                      <a:srgbClr val="CCFFFF"/>
                    </a:solidFill>
                  </a:tcPr>
                </a:tc>
                <a:extLst>
                  <a:ext uri="{0D108BD9-81ED-4DB2-BD59-A6C34878D82A}">
                    <a16:rowId xmlns:a16="http://schemas.microsoft.com/office/drawing/2014/main" val="10005"/>
                  </a:ext>
                </a:extLst>
              </a:tr>
              <a:tr h="236186">
                <a:tc>
                  <a:txBody>
                    <a:bodyPr/>
                    <a:lstStyle/>
                    <a:p>
                      <a:pPr algn="ctr" fontAlgn="ctr"/>
                      <a:r>
                        <a:rPr lang="cs-CZ" sz="1000" b="1" i="0" u="none" strike="noStrike">
                          <a:solidFill>
                            <a:srgbClr val="000000"/>
                          </a:solidFill>
                          <a:latin typeface="Arial"/>
                        </a:rPr>
                        <a:t>6.</a:t>
                      </a:r>
                    </a:p>
                  </a:txBody>
                  <a:tcPr marL="8599" marR="8599" marT="8599" marB="0" anchor="ctr">
                    <a:lnL>
                      <a:noFill/>
                    </a:lnL>
                    <a:lnR>
                      <a:noFill/>
                    </a:lnR>
                    <a:lnT>
                      <a:noFill/>
                    </a:lnT>
                    <a:lnB>
                      <a:noFill/>
                    </a:lnB>
                    <a:solidFill>
                      <a:srgbClr val="FFFF00"/>
                    </a:solidFill>
                  </a:tcPr>
                </a:tc>
                <a:tc>
                  <a:txBody>
                    <a:bodyPr/>
                    <a:lstStyle/>
                    <a:p>
                      <a:pPr algn="l" fontAlgn="ctr"/>
                      <a:r>
                        <a:rPr lang="cs-CZ" sz="1000" b="1" i="0" u="none" strike="noStrike">
                          <a:solidFill>
                            <a:srgbClr val="000000"/>
                          </a:solidFill>
                          <a:latin typeface="Arial"/>
                        </a:rPr>
                        <a:t>SK Štětí/ Roudnice n.L. </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13</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5</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0</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8</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171:177</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15</a:t>
                      </a:r>
                    </a:p>
                  </a:txBody>
                  <a:tcPr marL="8599" marR="8599" marT="8599" marB="0" anchor="ctr">
                    <a:lnL>
                      <a:noFill/>
                    </a:lnL>
                    <a:lnR>
                      <a:noFill/>
                    </a:lnR>
                    <a:lnT>
                      <a:noFill/>
                    </a:lnT>
                    <a:lnB>
                      <a:noFill/>
                    </a:lnB>
                    <a:solidFill>
                      <a:srgbClr val="FFFF00"/>
                    </a:solidFill>
                  </a:tcPr>
                </a:tc>
                <a:extLst>
                  <a:ext uri="{0D108BD9-81ED-4DB2-BD59-A6C34878D82A}">
                    <a16:rowId xmlns:a16="http://schemas.microsoft.com/office/drawing/2014/main" val="10006"/>
                  </a:ext>
                </a:extLst>
              </a:tr>
              <a:tr h="236186">
                <a:tc>
                  <a:txBody>
                    <a:bodyPr/>
                    <a:lstStyle/>
                    <a:p>
                      <a:pPr algn="ctr" fontAlgn="ctr"/>
                      <a:r>
                        <a:rPr lang="cs-CZ" sz="1000" b="1" i="0" u="none" strike="noStrike">
                          <a:solidFill>
                            <a:srgbClr val="000000"/>
                          </a:solidFill>
                          <a:latin typeface="Arial"/>
                        </a:rPr>
                        <a:t>7.</a:t>
                      </a:r>
                    </a:p>
                  </a:txBody>
                  <a:tcPr marL="8599" marR="8599" marT="8599"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FK Ústí n.L.</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14</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5</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0</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9</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179:223</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15</a:t>
                      </a:r>
                    </a:p>
                  </a:txBody>
                  <a:tcPr marL="8599" marR="8599" marT="8599" marB="0" anchor="ctr">
                    <a:lnL>
                      <a:noFill/>
                    </a:lnL>
                    <a:lnR>
                      <a:noFill/>
                    </a:lnR>
                    <a:lnT>
                      <a:noFill/>
                    </a:lnT>
                    <a:lnB>
                      <a:noFill/>
                    </a:lnB>
                    <a:solidFill>
                      <a:srgbClr val="CCFFFF"/>
                    </a:solidFill>
                  </a:tcPr>
                </a:tc>
                <a:extLst>
                  <a:ext uri="{0D108BD9-81ED-4DB2-BD59-A6C34878D82A}">
                    <a16:rowId xmlns:a16="http://schemas.microsoft.com/office/drawing/2014/main" val="10007"/>
                  </a:ext>
                </a:extLst>
              </a:tr>
              <a:tr h="236186">
                <a:tc>
                  <a:txBody>
                    <a:bodyPr/>
                    <a:lstStyle/>
                    <a:p>
                      <a:pPr algn="ctr" fontAlgn="ctr"/>
                      <a:r>
                        <a:rPr lang="cs-CZ" sz="1000" b="1" i="0" u="none" strike="noStrike">
                          <a:solidFill>
                            <a:srgbClr val="000000"/>
                          </a:solidFill>
                          <a:latin typeface="Arial"/>
                        </a:rPr>
                        <a:t>8.</a:t>
                      </a:r>
                    </a:p>
                  </a:txBody>
                  <a:tcPr marL="8599" marR="8599" marT="8599" marB="0" anchor="ctr">
                    <a:lnL>
                      <a:noFill/>
                    </a:lnL>
                    <a:lnR>
                      <a:noFill/>
                    </a:lnR>
                    <a:lnT>
                      <a:noFill/>
                    </a:lnT>
                    <a:lnB>
                      <a:noFill/>
                    </a:lnB>
                    <a:solidFill>
                      <a:srgbClr val="FFFF00"/>
                    </a:solidFill>
                  </a:tcPr>
                </a:tc>
                <a:tc>
                  <a:txBody>
                    <a:bodyPr/>
                    <a:lstStyle/>
                    <a:p>
                      <a:pPr algn="l" fontAlgn="ctr"/>
                      <a:r>
                        <a:rPr lang="cs-CZ" sz="1000" b="1" i="0" u="none" strike="noStrike">
                          <a:solidFill>
                            <a:srgbClr val="000000"/>
                          </a:solidFill>
                          <a:latin typeface="Arial"/>
                        </a:rPr>
                        <a:t>FA Petra Voříška</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14</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4</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0</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10</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184:280</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12</a:t>
                      </a:r>
                    </a:p>
                  </a:txBody>
                  <a:tcPr marL="8599" marR="8599" marT="8599" marB="0" anchor="ctr">
                    <a:lnL>
                      <a:noFill/>
                    </a:lnL>
                    <a:lnR>
                      <a:noFill/>
                    </a:lnR>
                    <a:lnT>
                      <a:noFill/>
                    </a:lnT>
                    <a:lnB>
                      <a:noFill/>
                    </a:lnB>
                    <a:solidFill>
                      <a:srgbClr val="FFFF00"/>
                    </a:solidFill>
                  </a:tcPr>
                </a:tc>
                <a:extLst>
                  <a:ext uri="{0D108BD9-81ED-4DB2-BD59-A6C34878D82A}">
                    <a16:rowId xmlns:a16="http://schemas.microsoft.com/office/drawing/2014/main" val="10008"/>
                  </a:ext>
                </a:extLst>
              </a:tr>
              <a:tr h="236186">
                <a:tc>
                  <a:txBody>
                    <a:bodyPr/>
                    <a:lstStyle/>
                    <a:p>
                      <a:pPr algn="ctr" fontAlgn="ctr"/>
                      <a:r>
                        <a:rPr lang="cs-CZ" sz="1000" b="1" i="0" u="none" strike="noStrike">
                          <a:solidFill>
                            <a:srgbClr val="000000"/>
                          </a:solidFill>
                          <a:latin typeface="Arial"/>
                        </a:rPr>
                        <a:t>9.</a:t>
                      </a:r>
                    </a:p>
                  </a:txBody>
                  <a:tcPr marL="8599" marR="8599" marT="8599"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FC/AFK Chomutov</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13</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3</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142:246</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9</a:t>
                      </a:r>
                    </a:p>
                  </a:txBody>
                  <a:tcPr marL="8599" marR="8599" marT="8599" marB="0" anchor="ctr">
                    <a:lnL>
                      <a:noFill/>
                    </a:lnL>
                    <a:lnR>
                      <a:noFill/>
                    </a:lnR>
                    <a:lnT>
                      <a:noFill/>
                    </a:lnT>
                    <a:lnB>
                      <a:noFill/>
                    </a:lnB>
                    <a:solidFill>
                      <a:srgbClr val="CCFFFF"/>
                    </a:solidFill>
                  </a:tcPr>
                </a:tc>
                <a:extLst>
                  <a:ext uri="{0D108BD9-81ED-4DB2-BD59-A6C34878D82A}">
                    <a16:rowId xmlns:a16="http://schemas.microsoft.com/office/drawing/2014/main" val="10009"/>
                  </a:ext>
                </a:extLst>
              </a:tr>
              <a:tr h="236186">
                <a:tc>
                  <a:txBody>
                    <a:bodyPr/>
                    <a:lstStyle/>
                    <a:p>
                      <a:pPr algn="ctr" fontAlgn="ctr"/>
                      <a:r>
                        <a:rPr lang="cs-CZ" sz="1000" b="1" i="0" u="none" strike="noStrike">
                          <a:solidFill>
                            <a:srgbClr val="000000"/>
                          </a:solidFill>
                          <a:latin typeface="Arial"/>
                        </a:rPr>
                        <a:t>10.</a:t>
                      </a:r>
                    </a:p>
                  </a:txBody>
                  <a:tcPr marL="8599" marR="8599" marT="8599" marB="0" anchor="ctr">
                    <a:lnL>
                      <a:noFill/>
                    </a:lnL>
                    <a:lnR>
                      <a:noFill/>
                    </a:lnR>
                    <a:lnT>
                      <a:noFill/>
                    </a:lnT>
                    <a:lnB>
                      <a:noFill/>
                    </a:lnB>
                    <a:solidFill>
                      <a:srgbClr val="FFFF00"/>
                    </a:solidFill>
                  </a:tcPr>
                </a:tc>
                <a:tc>
                  <a:txBody>
                    <a:bodyPr/>
                    <a:lstStyle/>
                    <a:p>
                      <a:pPr algn="l" fontAlgn="ctr"/>
                      <a:r>
                        <a:rPr lang="cs-CZ" sz="1000" b="1" i="0" u="none" strike="noStrike">
                          <a:solidFill>
                            <a:srgbClr val="000000"/>
                          </a:solidFill>
                          <a:latin typeface="Arial"/>
                        </a:rPr>
                        <a:t>FK Kadaň/Ervěnice</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14</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3</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0</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11</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113:294</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9</a:t>
                      </a:r>
                    </a:p>
                  </a:txBody>
                  <a:tcPr marL="8599" marR="8599" marT="8599" marB="0" anchor="ctr">
                    <a:lnL>
                      <a:noFill/>
                    </a:lnL>
                    <a:lnR>
                      <a:noFill/>
                    </a:lnR>
                    <a:lnT>
                      <a:noFill/>
                    </a:lnT>
                    <a:lnB>
                      <a:noFill/>
                    </a:lnB>
                    <a:solidFill>
                      <a:srgbClr val="FFFF00"/>
                    </a:solidFill>
                  </a:tcPr>
                </a:tc>
                <a:extLst>
                  <a:ext uri="{0D108BD9-81ED-4DB2-BD59-A6C34878D82A}">
                    <a16:rowId xmlns:a16="http://schemas.microsoft.com/office/drawing/2014/main" val="10010"/>
                  </a:ext>
                </a:extLst>
              </a:tr>
              <a:tr h="236186">
                <a:tc>
                  <a:txBody>
                    <a:bodyPr/>
                    <a:lstStyle/>
                    <a:p>
                      <a:pPr algn="ctr" fontAlgn="ctr"/>
                      <a:r>
                        <a:rPr lang="cs-CZ" sz="1000" b="1" i="0" u="none" strike="noStrike">
                          <a:solidFill>
                            <a:srgbClr val="000000"/>
                          </a:solidFill>
                          <a:latin typeface="Arial"/>
                        </a:rPr>
                        <a:t>11.</a:t>
                      </a:r>
                    </a:p>
                  </a:txBody>
                  <a:tcPr marL="8599" marR="8599" marT="8599"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Mostecký fotbalový klub </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14</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14</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78:386</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0 </a:t>
                      </a:r>
                    </a:p>
                  </a:txBody>
                  <a:tcPr marL="8599" marR="8599" marT="8599" marB="0" anchor="ctr">
                    <a:lnL>
                      <a:noFill/>
                    </a:lnL>
                    <a:lnR>
                      <a:noFill/>
                    </a:lnR>
                    <a:lnT>
                      <a:noFill/>
                    </a:lnT>
                    <a:lnB>
                      <a:noFill/>
                    </a:lnB>
                    <a:solidFill>
                      <a:srgbClr val="CCFFFF"/>
                    </a:solidFill>
                  </a:tcPr>
                </a:tc>
                <a:extLst>
                  <a:ext uri="{0D108BD9-81ED-4DB2-BD59-A6C34878D82A}">
                    <a16:rowId xmlns:a16="http://schemas.microsoft.com/office/drawing/2014/main" val="10011"/>
                  </a:ext>
                </a:extLst>
              </a:tr>
              <a:tr h="236186">
                <a:tc>
                  <a:txBody>
                    <a:bodyPr/>
                    <a:lstStyle/>
                    <a:p>
                      <a:pPr algn="ctr" fontAlgn="ctr"/>
                      <a:r>
                        <a:rPr lang="cs-CZ" sz="800" b="1" i="0" u="none" strike="noStrike">
                          <a:solidFill>
                            <a:srgbClr val="000000"/>
                          </a:solidFill>
                          <a:latin typeface="Arial"/>
                        </a:rPr>
                        <a:t> </a:t>
                      </a:r>
                    </a:p>
                  </a:txBody>
                  <a:tcPr marL="8599" marR="8599" marT="8599" marB="0" anchor="ctr">
                    <a:lnL>
                      <a:noFill/>
                    </a:lnL>
                    <a:lnR>
                      <a:noFill/>
                    </a:lnR>
                    <a:lnT>
                      <a:noFill/>
                    </a:lnT>
                    <a:lnB>
                      <a:noFill/>
                    </a:lnB>
                    <a:solidFill>
                      <a:srgbClr val="0F253F"/>
                    </a:solidFill>
                  </a:tcPr>
                </a:tc>
                <a:tc>
                  <a:txBody>
                    <a:bodyPr/>
                    <a:lstStyle/>
                    <a:p>
                      <a:pPr algn="ctr" fontAlgn="ctr"/>
                      <a:r>
                        <a:rPr lang="cs-CZ" sz="800" b="1" i="0" u="none" strike="noStrike">
                          <a:solidFill>
                            <a:srgbClr val="000000"/>
                          </a:solidFill>
                          <a:latin typeface="Arial"/>
                        </a:rPr>
                        <a:t> </a:t>
                      </a:r>
                    </a:p>
                  </a:txBody>
                  <a:tcPr marL="8599" marR="8599" marT="8599" marB="0" anchor="ctr">
                    <a:lnL>
                      <a:noFill/>
                    </a:lnL>
                    <a:lnR>
                      <a:noFill/>
                    </a:lnR>
                    <a:lnT>
                      <a:noFill/>
                    </a:lnT>
                    <a:lnB>
                      <a:noFill/>
                    </a:lnB>
                    <a:solidFill>
                      <a:srgbClr val="0F253F"/>
                    </a:solidFill>
                  </a:tcPr>
                </a:tc>
                <a:tc>
                  <a:txBody>
                    <a:bodyPr/>
                    <a:lstStyle/>
                    <a:p>
                      <a:pPr algn="ctr" fontAlgn="ctr"/>
                      <a:r>
                        <a:rPr lang="cs-CZ" sz="800" b="1" i="0" u="none" strike="noStrike">
                          <a:solidFill>
                            <a:srgbClr val="000000"/>
                          </a:solidFill>
                          <a:latin typeface="Arial"/>
                        </a:rPr>
                        <a:t> </a:t>
                      </a:r>
                    </a:p>
                  </a:txBody>
                  <a:tcPr marL="8599" marR="8599" marT="8599" marB="0" anchor="ctr">
                    <a:lnL>
                      <a:noFill/>
                    </a:lnL>
                    <a:lnR>
                      <a:noFill/>
                    </a:lnR>
                    <a:lnT>
                      <a:noFill/>
                    </a:lnT>
                    <a:lnB>
                      <a:noFill/>
                    </a:lnB>
                    <a:solidFill>
                      <a:srgbClr val="0F253F"/>
                    </a:solidFill>
                  </a:tcPr>
                </a:tc>
                <a:tc>
                  <a:txBody>
                    <a:bodyPr/>
                    <a:lstStyle/>
                    <a:p>
                      <a:pPr algn="ctr" fontAlgn="ctr"/>
                      <a:r>
                        <a:rPr lang="cs-CZ" sz="800" b="1" i="0" u="none" strike="noStrike">
                          <a:solidFill>
                            <a:srgbClr val="000000"/>
                          </a:solidFill>
                          <a:latin typeface="Arial"/>
                        </a:rPr>
                        <a:t> </a:t>
                      </a:r>
                    </a:p>
                  </a:txBody>
                  <a:tcPr marL="8599" marR="8599" marT="8599" marB="0" anchor="ctr">
                    <a:lnL>
                      <a:noFill/>
                    </a:lnL>
                    <a:lnR>
                      <a:noFill/>
                    </a:lnR>
                    <a:lnT>
                      <a:noFill/>
                    </a:lnT>
                    <a:lnB>
                      <a:noFill/>
                    </a:lnB>
                    <a:solidFill>
                      <a:srgbClr val="0F253F"/>
                    </a:solidFill>
                  </a:tcPr>
                </a:tc>
                <a:tc>
                  <a:txBody>
                    <a:bodyPr/>
                    <a:lstStyle/>
                    <a:p>
                      <a:pPr algn="ctr" fontAlgn="ctr"/>
                      <a:r>
                        <a:rPr lang="cs-CZ" sz="800" b="1" i="0" u="none" strike="noStrike">
                          <a:solidFill>
                            <a:srgbClr val="000000"/>
                          </a:solidFill>
                          <a:latin typeface="Arial"/>
                        </a:rPr>
                        <a:t> </a:t>
                      </a:r>
                    </a:p>
                  </a:txBody>
                  <a:tcPr marL="8599" marR="8599" marT="8599" marB="0" anchor="ctr">
                    <a:lnL>
                      <a:noFill/>
                    </a:lnL>
                    <a:lnR>
                      <a:noFill/>
                    </a:lnR>
                    <a:lnT>
                      <a:noFill/>
                    </a:lnT>
                    <a:lnB>
                      <a:noFill/>
                    </a:lnB>
                    <a:solidFill>
                      <a:srgbClr val="0F253F"/>
                    </a:solidFill>
                  </a:tcPr>
                </a:tc>
                <a:tc>
                  <a:txBody>
                    <a:bodyPr/>
                    <a:lstStyle/>
                    <a:p>
                      <a:pPr algn="ctr" fontAlgn="ctr"/>
                      <a:r>
                        <a:rPr lang="cs-CZ" sz="800" b="1" i="0" u="none" strike="noStrike">
                          <a:solidFill>
                            <a:srgbClr val="000000"/>
                          </a:solidFill>
                          <a:latin typeface="Arial"/>
                        </a:rPr>
                        <a:t> </a:t>
                      </a:r>
                    </a:p>
                  </a:txBody>
                  <a:tcPr marL="8599" marR="8599" marT="8599" marB="0" anchor="ctr">
                    <a:lnL>
                      <a:noFill/>
                    </a:lnL>
                    <a:lnR>
                      <a:noFill/>
                    </a:lnR>
                    <a:lnT>
                      <a:noFill/>
                    </a:lnT>
                    <a:lnB>
                      <a:noFill/>
                    </a:lnB>
                    <a:solidFill>
                      <a:srgbClr val="0F253F"/>
                    </a:solidFill>
                  </a:tcPr>
                </a:tc>
                <a:tc>
                  <a:txBody>
                    <a:bodyPr/>
                    <a:lstStyle/>
                    <a:p>
                      <a:pPr algn="ctr" fontAlgn="ctr"/>
                      <a:r>
                        <a:rPr lang="cs-CZ" sz="800" b="1" i="0" u="none" strike="noStrike">
                          <a:solidFill>
                            <a:srgbClr val="000000"/>
                          </a:solidFill>
                          <a:latin typeface="Arial"/>
                        </a:rPr>
                        <a:t> </a:t>
                      </a:r>
                    </a:p>
                  </a:txBody>
                  <a:tcPr marL="8599" marR="8599" marT="8599" marB="0" anchor="ctr">
                    <a:lnL>
                      <a:noFill/>
                    </a:lnL>
                    <a:lnR>
                      <a:noFill/>
                    </a:lnR>
                    <a:lnT>
                      <a:noFill/>
                    </a:lnT>
                    <a:lnB>
                      <a:noFill/>
                    </a:lnB>
                    <a:solidFill>
                      <a:srgbClr val="0F253F"/>
                    </a:solidFill>
                  </a:tcPr>
                </a:tc>
                <a:tc>
                  <a:txBody>
                    <a:bodyPr/>
                    <a:lstStyle/>
                    <a:p>
                      <a:pPr algn="ctr" fontAlgn="ctr"/>
                      <a:r>
                        <a:rPr lang="cs-CZ" sz="800" b="1" i="0" u="none" strike="noStrike">
                          <a:solidFill>
                            <a:srgbClr val="000000"/>
                          </a:solidFill>
                          <a:latin typeface="Arial"/>
                        </a:rPr>
                        <a:t> </a:t>
                      </a:r>
                    </a:p>
                  </a:txBody>
                  <a:tcPr marL="8599" marR="8599" marT="8599" marB="0" anchor="ctr">
                    <a:lnL>
                      <a:noFill/>
                    </a:lnL>
                    <a:lnR>
                      <a:noFill/>
                    </a:lnR>
                    <a:lnT>
                      <a:noFill/>
                    </a:lnT>
                    <a:lnB>
                      <a:noFill/>
                    </a:lnB>
                    <a:solidFill>
                      <a:srgbClr val="0F253F"/>
                    </a:solidFill>
                  </a:tcPr>
                </a:tc>
                <a:extLst>
                  <a:ext uri="{0D108BD9-81ED-4DB2-BD59-A6C34878D82A}">
                    <a16:rowId xmlns:a16="http://schemas.microsoft.com/office/drawing/2014/main" val="10012"/>
                  </a:ext>
                </a:extLst>
              </a:tr>
              <a:tr h="236186">
                <a:tc gridSpan="8">
                  <a:txBody>
                    <a:bodyPr/>
                    <a:lstStyle/>
                    <a:p>
                      <a:pPr algn="ctr" fontAlgn="ctr"/>
                      <a:r>
                        <a:rPr lang="cs-CZ" sz="1100" b="1" i="0" u="none" strike="noStrike" dirty="0">
                          <a:solidFill>
                            <a:srgbClr val="000000"/>
                          </a:solidFill>
                          <a:latin typeface="Arial"/>
                        </a:rPr>
                        <a:t>Starší přípravka r.2005</a:t>
                      </a:r>
                    </a:p>
                  </a:txBody>
                  <a:tcPr marL="8599" marR="8599" marT="8599" marB="0" anchor="ctr">
                    <a:lnL>
                      <a:noFill/>
                    </a:lnL>
                    <a:lnR>
                      <a:noFill/>
                    </a:lnR>
                    <a:lnT>
                      <a:noFill/>
                    </a:lnT>
                    <a:lnB>
                      <a:noFill/>
                    </a:lnB>
                    <a:solidFill>
                      <a:srgbClr val="66FF66"/>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3"/>
                  </a:ext>
                </a:extLst>
              </a:tr>
              <a:tr h="236186">
                <a:tc>
                  <a:txBody>
                    <a:bodyPr/>
                    <a:lstStyle/>
                    <a:p>
                      <a:pPr algn="ctr" fontAlgn="ctr"/>
                      <a:r>
                        <a:rPr lang="cs-CZ" sz="1000" b="1" i="0" u="none" strike="noStrike" dirty="0">
                          <a:solidFill>
                            <a:srgbClr val="000000"/>
                          </a:solidFill>
                          <a:latin typeface="Arial"/>
                        </a:rPr>
                        <a:t>1.</a:t>
                      </a:r>
                    </a:p>
                  </a:txBody>
                  <a:tcPr marL="8599" marR="8599" marT="8599" marB="0" anchor="ctr">
                    <a:lnL>
                      <a:noFill/>
                    </a:lnL>
                    <a:lnR>
                      <a:noFill/>
                    </a:lnR>
                    <a:lnT>
                      <a:noFill/>
                    </a:lnT>
                    <a:lnB>
                      <a:noFill/>
                    </a:lnB>
                    <a:solidFill>
                      <a:srgbClr val="FFFF00"/>
                    </a:solidFill>
                  </a:tcPr>
                </a:tc>
                <a:tc>
                  <a:txBody>
                    <a:bodyPr/>
                    <a:lstStyle/>
                    <a:p>
                      <a:pPr algn="l" fontAlgn="ctr"/>
                      <a:r>
                        <a:rPr lang="cs-CZ" sz="1000" b="1" i="0" u="none" strike="noStrike" dirty="0">
                          <a:solidFill>
                            <a:srgbClr val="000000"/>
                          </a:solidFill>
                          <a:latin typeface="Arial"/>
                        </a:rPr>
                        <a:t>FA Petra Voříška</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13</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13</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0</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0</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354:127</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39</a:t>
                      </a:r>
                    </a:p>
                  </a:txBody>
                  <a:tcPr marL="8599" marR="8599" marT="8599" marB="0" anchor="ctr">
                    <a:lnL>
                      <a:noFill/>
                    </a:lnL>
                    <a:lnR>
                      <a:noFill/>
                    </a:lnR>
                    <a:lnT>
                      <a:noFill/>
                    </a:lnT>
                    <a:lnB>
                      <a:noFill/>
                    </a:lnB>
                    <a:solidFill>
                      <a:srgbClr val="FFFF00"/>
                    </a:solidFill>
                  </a:tcPr>
                </a:tc>
                <a:extLst>
                  <a:ext uri="{0D108BD9-81ED-4DB2-BD59-A6C34878D82A}">
                    <a16:rowId xmlns:a16="http://schemas.microsoft.com/office/drawing/2014/main" val="10014"/>
                  </a:ext>
                </a:extLst>
              </a:tr>
              <a:tr h="236186">
                <a:tc>
                  <a:txBody>
                    <a:bodyPr/>
                    <a:lstStyle/>
                    <a:p>
                      <a:pPr algn="ctr" fontAlgn="ctr"/>
                      <a:r>
                        <a:rPr lang="cs-CZ" sz="1000" b="1" i="0" u="none" strike="noStrike">
                          <a:solidFill>
                            <a:srgbClr val="000000"/>
                          </a:solidFill>
                          <a:latin typeface="Arial"/>
                        </a:rPr>
                        <a:t>2.</a:t>
                      </a:r>
                    </a:p>
                  </a:txBody>
                  <a:tcPr marL="8599" marR="8599" marT="8599"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FK </a:t>
                      </a:r>
                      <a:r>
                        <a:rPr lang="cs-CZ" sz="1000" b="1" i="0" u="none" strike="noStrike" dirty="0" err="1">
                          <a:solidFill>
                            <a:srgbClr val="000000"/>
                          </a:solidFill>
                          <a:latin typeface="Arial"/>
                        </a:rPr>
                        <a:t>Louny</a:t>
                      </a:r>
                      <a:r>
                        <a:rPr lang="cs-CZ" sz="1000" b="1" i="0" u="none" strike="noStrike" dirty="0">
                          <a:solidFill>
                            <a:srgbClr val="000000"/>
                          </a:solidFill>
                          <a:latin typeface="Arial"/>
                        </a:rPr>
                        <a:t>/Jazzmani Žatec</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15</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11</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3</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281:173</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34</a:t>
                      </a:r>
                    </a:p>
                  </a:txBody>
                  <a:tcPr marL="8599" marR="8599" marT="8599" marB="0" anchor="ctr">
                    <a:lnL>
                      <a:noFill/>
                    </a:lnL>
                    <a:lnR>
                      <a:noFill/>
                    </a:lnR>
                    <a:lnT>
                      <a:noFill/>
                    </a:lnT>
                    <a:lnB>
                      <a:noFill/>
                    </a:lnB>
                    <a:solidFill>
                      <a:srgbClr val="CCFFFF"/>
                    </a:solidFill>
                  </a:tcPr>
                </a:tc>
                <a:extLst>
                  <a:ext uri="{0D108BD9-81ED-4DB2-BD59-A6C34878D82A}">
                    <a16:rowId xmlns:a16="http://schemas.microsoft.com/office/drawing/2014/main" val="10015"/>
                  </a:ext>
                </a:extLst>
              </a:tr>
              <a:tr h="236186">
                <a:tc>
                  <a:txBody>
                    <a:bodyPr/>
                    <a:lstStyle/>
                    <a:p>
                      <a:pPr algn="ctr" fontAlgn="ctr"/>
                      <a:r>
                        <a:rPr lang="cs-CZ" sz="1000" b="1" i="0" u="none" strike="noStrike">
                          <a:solidFill>
                            <a:srgbClr val="000000"/>
                          </a:solidFill>
                          <a:latin typeface="Arial"/>
                        </a:rPr>
                        <a:t>3.</a:t>
                      </a:r>
                    </a:p>
                  </a:txBody>
                  <a:tcPr marL="8599" marR="8599" marT="8599" marB="0" anchor="ctr">
                    <a:lnL>
                      <a:noFill/>
                    </a:lnL>
                    <a:lnR>
                      <a:noFill/>
                    </a:lnR>
                    <a:lnT>
                      <a:noFill/>
                    </a:lnT>
                    <a:lnB>
                      <a:noFill/>
                    </a:lnB>
                    <a:solidFill>
                      <a:srgbClr val="FFFF00"/>
                    </a:solidFill>
                  </a:tcPr>
                </a:tc>
                <a:tc>
                  <a:txBody>
                    <a:bodyPr/>
                    <a:lstStyle/>
                    <a:p>
                      <a:pPr algn="l" fontAlgn="ctr"/>
                      <a:r>
                        <a:rPr lang="cs-CZ" sz="1000" b="1" i="0" u="none" strike="noStrike" dirty="0">
                          <a:solidFill>
                            <a:srgbClr val="000000"/>
                          </a:solidFill>
                          <a:latin typeface="Arial"/>
                        </a:rPr>
                        <a:t>FK Junior Teplice</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14</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9</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4</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245:193</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28</a:t>
                      </a:r>
                    </a:p>
                  </a:txBody>
                  <a:tcPr marL="8599" marR="8599" marT="8599" marB="0" anchor="ctr">
                    <a:lnL>
                      <a:noFill/>
                    </a:lnL>
                    <a:lnR>
                      <a:noFill/>
                    </a:lnR>
                    <a:lnT>
                      <a:noFill/>
                    </a:lnT>
                    <a:lnB>
                      <a:noFill/>
                    </a:lnB>
                    <a:solidFill>
                      <a:srgbClr val="FFFF00"/>
                    </a:solidFill>
                  </a:tcPr>
                </a:tc>
                <a:extLst>
                  <a:ext uri="{0D108BD9-81ED-4DB2-BD59-A6C34878D82A}">
                    <a16:rowId xmlns:a16="http://schemas.microsoft.com/office/drawing/2014/main" val="10016"/>
                  </a:ext>
                </a:extLst>
              </a:tr>
              <a:tr h="236186">
                <a:tc>
                  <a:txBody>
                    <a:bodyPr/>
                    <a:lstStyle/>
                    <a:p>
                      <a:pPr algn="ctr" fontAlgn="ctr"/>
                      <a:r>
                        <a:rPr lang="cs-CZ" sz="1000" b="1" i="0" u="none" strike="noStrike">
                          <a:solidFill>
                            <a:srgbClr val="000000"/>
                          </a:solidFill>
                          <a:latin typeface="Arial"/>
                        </a:rPr>
                        <a:t>4.</a:t>
                      </a:r>
                    </a:p>
                  </a:txBody>
                  <a:tcPr marL="8599" marR="8599" marT="8599"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FK Ústí </a:t>
                      </a:r>
                      <a:r>
                        <a:rPr lang="cs-CZ" sz="1000" b="1" i="0" u="none" strike="noStrike" dirty="0" err="1">
                          <a:solidFill>
                            <a:srgbClr val="000000"/>
                          </a:solidFill>
                          <a:latin typeface="Arial"/>
                        </a:rPr>
                        <a:t>n.L.</a:t>
                      </a:r>
                      <a:endParaRPr lang="cs-CZ" sz="1000" b="1" i="0" u="none" strike="noStrike" dirty="0">
                        <a:solidFill>
                          <a:srgbClr val="000000"/>
                        </a:solidFill>
                        <a:latin typeface="Arial"/>
                      </a:endParaRP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14</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9</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5</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286:228</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27</a:t>
                      </a:r>
                    </a:p>
                  </a:txBody>
                  <a:tcPr marL="8599" marR="8599" marT="8599" marB="0" anchor="ctr">
                    <a:lnL>
                      <a:noFill/>
                    </a:lnL>
                    <a:lnR>
                      <a:noFill/>
                    </a:lnR>
                    <a:lnT>
                      <a:noFill/>
                    </a:lnT>
                    <a:lnB>
                      <a:noFill/>
                    </a:lnB>
                    <a:solidFill>
                      <a:srgbClr val="CCFFFF"/>
                    </a:solidFill>
                  </a:tcPr>
                </a:tc>
                <a:extLst>
                  <a:ext uri="{0D108BD9-81ED-4DB2-BD59-A6C34878D82A}">
                    <a16:rowId xmlns:a16="http://schemas.microsoft.com/office/drawing/2014/main" val="10017"/>
                  </a:ext>
                </a:extLst>
              </a:tr>
              <a:tr h="236186">
                <a:tc>
                  <a:txBody>
                    <a:bodyPr/>
                    <a:lstStyle/>
                    <a:p>
                      <a:pPr algn="ctr" fontAlgn="ctr"/>
                      <a:r>
                        <a:rPr lang="cs-CZ" sz="1000" b="1" i="0" u="none" strike="noStrike">
                          <a:solidFill>
                            <a:srgbClr val="000000"/>
                          </a:solidFill>
                          <a:latin typeface="Arial"/>
                        </a:rPr>
                        <a:t>5.</a:t>
                      </a:r>
                    </a:p>
                  </a:txBody>
                  <a:tcPr marL="8599" marR="8599" marT="8599" marB="0" anchor="ctr">
                    <a:lnL>
                      <a:noFill/>
                    </a:lnL>
                    <a:lnR>
                      <a:noFill/>
                    </a:lnR>
                    <a:lnT>
                      <a:noFill/>
                    </a:lnT>
                    <a:lnB>
                      <a:noFill/>
                    </a:lnB>
                    <a:solidFill>
                      <a:srgbClr val="FFFF00"/>
                    </a:solidFill>
                  </a:tcPr>
                </a:tc>
                <a:tc>
                  <a:txBody>
                    <a:bodyPr/>
                    <a:lstStyle/>
                    <a:p>
                      <a:pPr algn="l"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 Roudnice </a:t>
                      </a:r>
                      <a:r>
                        <a:rPr lang="cs-CZ" sz="1000" b="1" i="0" u="none" strike="noStrike" dirty="0" err="1">
                          <a:solidFill>
                            <a:srgbClr val="000000"/>
                          </a:solidFill>
                          <a:latin typeface="Arial"/>
                        </a:rPr>
                        <a:t>n.L.</a:t>
                      </a:r>
                      <a:r>
                        <a:rPr lang="cs-CZ" sz="1000" b="1" i="0" u="none" strike="noStrike" dirty="0">
                          <a:solidFill>
                            <a:srgbClr val="000000"/>
                          </a:solidFill>
                          <a:latin typeface="Arial"/>
                        </a:rPr>
                        <a:t> </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13</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7</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0</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6</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204:188</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21</a:t>
                      </a:r>
                    </a:p>
                  </a:txBody>
                  <a:tcPr marL="8599" marR="8599" marT="8599" marB="0" anchor="ctr">
                    <a:lnL>
                      <a:noFill/>
                    </a:lnL>
                    <a:lnR>
                      <a:noFill/>
                    </a:lnR>
                    <a:lnT>
                      <a:noFill/>
                    </a:lnT>
                    <a:lnB>
                      <a:noFill/>
                    </a:lnB>
                    <a:solidFill>
                      <a:srgbClr val="FFFF00"/>
                    </a:solidFill>
                  </a:tcPr>
                </a:tc>
                <a:extLst>
                  <a:ext uri="{0D108BD9-81ED-4DB2-BD59-A6C34878D82A}">
                    <a16:rowId xmlns:a16="http://schemas.microsoft.com/office/drawing/2014/main" val="10018"/>
                  </a:ext>
                </a:extLst>
              </a:tr>
              <a:tr h="236186">
                <a:tc>
                  <a:txBody>
                    <a:bodyPr/>
                    <a:lstStyle/>
                    <a:p>
                      <a:pPr algn="ctr" fontAlgn="ctr"/>
                      <a:r>
                        <a:rPr lang="cs-CZ" sz="1000" b="1" i="0" u="none" strike="noStrike">
                          <a:solidFill>
                            <a:srgbClr val="000000"/>
                          </a:solidFill>
                          <a:latin typeface="Arial"/>
                        </a:rPr>
                        <a:t>6.</a:t>
                      </a:r>
                    </a:p>
                  </a:txBody>
                  <a:tcPr marL="8599" marR="8599" marT="8599"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FAJM Most</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13</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6</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7</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214:239</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18</a:t>
                      </a:r>
                    </a:p>
                  </a:txBody>
                  <a:tcPr marL="8599" marR="8599" marT="8599" marB="0" anchor="ctr">
                    <a:lnL>
                      <a:noFill/>
                    </a:lnL>
                    <a:lnR>
                      <a:noFill/>
                    </a:lnR>
                    <a:lnT>
                      <a:noFill/>
                    </a:lnT>
                    <a:lnB>
                      <a:noFill/>
                    </a:lnB>
                    <a:solidFill>
                      <a:srgbClr val="CCFFFF"/>
                    </a:solidFill>
                  </a:tcPr>
                </a:tc>
                <a:extLst>
                  <a:ext uri="{0D108BD9-81ED-4DB2-BD59-A6C34878D82A}">
                    <a16:rowId xmlns:a16="http://schemas.microsoft.com/office/drawing/2014/main" val="10019"/>
                  </a:ext>
                </a:extLst>
              </a:tr>
              <a:tr h="236186">
                <a:tc>
                  <a:txBody>
                    <a:bodyPr/>
                    <a:lstStyle/>
                    <a:p>
                      <a:pPr algn="ctr" fontAlgn="ctr"/>
                      <a:r>
                        <a:rPr lang="cs-CZ" sz="1000" b="1" i="0" u="none" strike="noStrike">
                          <a:solidFill>
                            <a:srgbClr val="000000"/>
                          </a:solidFill>
                          <a:latin typeface="Arial"/>
                        </a:rPr>
                        <a:t>7.</a:t>
                      </a:r>
                    </a:p>
                  </a:txBody>
                  <a:tcPr marL="8599" marR="8599" marT="8599" marB="0" anchor="ctr">
                    <a:lnL>
                      <a:noFill/>
                    </a:lnL>
                    <a:lnR>
                      <a:noFill/>
                    </a:lnR>
                    <a:lnT>
                      <a:noFill/>
                    </a:lnT>
                    <a:lnB>
                      <a:noFill/>
                    </a:lnB>
                    <a:solidFill>
                      <a:srgbClr val="FFFF00"/>
                    </a:solidFill>
                  </a:tcPr>
                </a:tc>
                <a:tc>
                  <a:txBody>
                    <a:bodyPr/>
                    <a:lstStyle/>
                    <a:p>
                      <a:pPr algn="l" fontAlgn="ctr"/>
                      <a:r>
                        <a:rPr lang="cs-CZ" sz="1000" b="1" i="0" u="none" strike="noStrike">
                          <a:solidFill>
                            <a:srgbClr val="000000"/>
                          </a:solidFill>
                          <a:latin typeface="Arial"/>
                        </a:rPr>
                        <a:t>FK Kadaň/Ervěnice</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14</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5</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0</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9</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202:239</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15</a:t>
                      </a:r>
                    </a:p>
                  </a:txBody>
                  <a:tcPr marL="8599" marR="8599" marT="8599" marB="0" anchor="ctr">
                    <a:lnL>
                      <a:noFill/>
                    </a:lnL>
                    <a:lnR>
                      <a:noFill/>
                    </a:lnR>
                    <a:lnT>
                      <a:noFill/>
                    </a:lnT>
                    <a:lnB>
                      <a:noFill/>
                    </a:lnB>
                    <a:solidFill>
                      <a:srgbClr val="FFFF00"/>
                    </a:solidFill>
                  </a:tcPr>
                </a:tc>
                <a:extLst>
                  <a:ext uri="{0D108BD9-81ED-4DB2-BD59-A6C34878D82A}">
                    <a16:rowId xmlns:a16="http://schemas.microsoft.com/office/drawing/2014/main" val="10020"/>
                  </a:ext>
                </a:extLst>
              </a:tr>
              <a:tr h="236186">
                <a:tc>
                  <a:txBody>
                    <a:bodyPr/>
                    <a:lstStyle/>
                    <a:p>
                      <a:pPr algn="ctr" fontAlgn="ctr"/>
                      <a:r>
                        <a:rPr lang="cs-CZ" sz="1000" b="1" i="0" u="none" strike="noStrike">
                          <a:solidFill>
                            <a:srgbClr val="000000"/>
                          </a:solidFill>
                          <a:latin typeface="Arial"/>
                        </a:rPr>
                        <a:t>8.</a:t>
                      </a:r>
                    </a:p>
                  </a:txBody>
                  <a:tcPr marL="8599" marR="8599" marT="8599"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FC/AFK Chomutov</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13</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5</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0</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8</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203:261</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15</a:t>
                      </a:r>
                    </a:p>
                  </a:txBody>
                  <a:tcPr marL="8599" marR="8599" marT="8599" marB="0" anchor="ctr">
                    <a:lnL>
                      <a:noFill/>
                    </a:lnL>
                    <a:lnR>
                      <a:noFill/>
                    </a:lnR>
                    <a:lnT>
                      <a:noFill/>
                    </a:lnT>
                    <a:lnB>
                      <a:noFill/>
                    </a:lnB>
                    <a:solidFill>
                      <a:srgbClr val="CCFFFF"/>
                    </a:solidFill>
                  </a:tcPr>
                </a:tc>
                <a:extLst>
                  <a:ext uri="{0D108BD9-81ED-4DB2-BD59-A6C34878D82A}">
                    <a16:rowId xmlns:a16="http://schemas.microsoft.com/office/drawing/2014/main" val="10021"/>
                  </a:ext>
                </a:extLst>
              </a:tr>
              <a:tr h="236186">
                <a:tc>
                  <a:txBody>
                    <a:bodyPr/>
                    <a:lstStyle/>
                    <a:p>
                      <a:pPr algn="ctr" fontAlgn="ctr"/>
                      <a:r>
                        <a:rPr lang="cs-CZ" sz="1000" b="1" i="0" u="none" strike="noStrike">
                          <a:solidFill>
                            <a:srgbClr val="000000"/>
                          </a:solidFill>
                          <a:latin typeface="Arial"/>
                        </a:rPr>
                        <a:t>9.</a:t>
                      </a:r>
                    </a:p>
                  </a:txBody>
                  <a:tcPr marL="8599" marR="8599" marT="8599" marB="0" anchor="ctr">
                    <a:lnL>
                      <a:noFill/>
                    </a:lnL>
                    <a:lnR>
                      <a:noFill/>
                    </a:lnR>
                    <a:lnT>
                      <a:noFill/>
                    </a:lnT>
                    <a:lnB>
                      <a:noFill/>
                    </a:lnB>
                    <a:solidFill>
                      <a:srgbClr val="FFFF00"/>
                    </a:solidFill>
                  </a:tcPr>
                </a:tc>
                <a:tc>
                  <a:txBody>
                    <a:bodyPr/>
                    <a:lstStyle/>
                    <a:p>
                      <a:pPr algn="l" fontAlgn="ctr"/>
                      <a:r>
                        <a:rPr lang="cs-CZ" sz="1000" b="1" i="0" u="none" strike="noStrike">
                          <a:solidFill>
                            <a:srgbClr val="000000"/>
                          </a:solidFill>
                          <a:latin typeface="Arial"/>
                        </a:rPr>
                        <a:t>FK Litoměřice</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14</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3</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1</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10</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154:245</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10</a:t>
                      </a:r>
                    </a:p>
                  </a:txBody>
                  <a:tcPr marL="8599" marR="8599" marT="8599" marB="0" anchor="ctr">
                    <a:lnL>
                      <a:noFill/>
                    </a:lnL>
                    <a:lnR>
                      <a:noFill/>
                    </a:lnR>
                    <a:lnT>
                      <a:noFill/>
                    </a:lnT>
                    <a:lnB>
                      <a:noFill/>
                    </a:lnB>
                    <a:solidFill>
                      <a:srgbClr val="FFFF00"/>
                    </a:solidFill>
                  </a:tcPr>
                </a:tc>
                <a:extLst>
                  <a:ext uri="{0D108BD9-81ED-4DB2-BD59-A6C34878D82A}">
                    <a16:rowId xmlns:a16="http://schemas.microsoft.com/office/drawing/2014/main" val="10022"/>
                  </a:ext>
                </a:extLst>
              </a:tr>
              <a:tr h="236186">
                <a:tc>
                  <a:txBody>
                    <a:bodyPr/>
                    <a:lstStyle/>
                    <a:p>
                      <a:pPr algn="ctr" fontAlgn="ctr"/>
                      <a:r>
                        <a:rPr lang="cs-CZ" sz="1000" b="1" i="0" u="none" strike="noStrike">
                          <a:solidFill>
                            <a:srgbClr val="000000"/>
                          </a:solidFill>
                          <a:latin typeface="Arial"/>
                        </a:rPr>
                        <a:t>10.</a:t>
                      </a:r>
                    </a:p>
                  </a:txBody>
                  <a:tcPr marL="8599" marR="8599" marT="8599"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FK Litvínov</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13</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3</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10</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140:234</a:t>
                      </a:r>
                    </a:p>
                  </a:txBody>
                  <a:tcPr marL="8599" marR="8599" marT="8599"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9</a:t>
                      </a:r>
                    </a:p>
                  </a:txBody>
                  <a:tcPr marL="8599" marR="8599" marT="8599" marB="0" anchor="ctr">
                    <a:lnL>
                      <a:noFill/>
                    </a:lnL>
                    <a:lnR>
                      <a:noFill/>
                    </a:lnR>
                    <a:lnT>
                      <a:noFill/>
                    </a:lnT>
                    <a:lnB>
                      <a:noFill/>
                    </a:lnB>
                    <a:solidFill>
                      <a:srgbClr val="CCFFFF"/>
                    </a:solidFill>
                  </a:tcPr>
                </a:tc>
                <a:extLst>
                  <a:ext uri="{0D108BD9-81ED-4DB2-BD59-A6C34878D82A}">
                    <a16:rowId xmlns:a16="http://schemas.microsoft.com/office/drawing/2014/main" val="10023"/>
                  </a:ext>
                </a:extLst>
              </a:tr>
              <a:tr h="236186">
                <a:tc>
                  <a:txBody>
                    <a:bodyPr/>
                    <a:lstStyle/>
                    <a:p>
                      <a:pPr algn="ctr" fontAlgn="ctr"/>
                      <a:r>
                        <a:rPr lang="cs-CZ" sz="1000" b="1" i="0" u="none" strike="noStrike">
                          <a:solidFill>
                            <a:srgbClr val="000000"/>
                          </a:solidFill>
                          <a:latin typeface="Arial"/>
                        </a:rPr>
                        <a:t>11.</a:t>
                      </a:r>
                    </a:p>
                  </a:txBody>
                  <a:tcPr marL="8599" marR="8599" marT="8599" marB="0" anchor="ctr">
                    <a:lnL>
                      <a:noFill/>
                    </a:lnL>
                    <a:lnR>
                      <a:noFill/>
                    </a:lnR>
                    <a:lnT>
                      <a:noFill/>
                    </a:lnT>
                    <a:lnB>
                      <a:noFill/>
                    </a:lnB>
                    <a:solidFill>
                      <a:srgbClr val="FFFF00"/>
                    </a:solidFill>
                  </a:tcPr>
                </a:tc>
                <a:tc>
                  <a:txBody>
                    <a:bodyPr/>
                    <a:lstStyle/>
                    <a:p>
                      <a:pPr algn="l" fontAlgn="ctr"/>
                      <a:r>
                        <a:rPr lang="cs-CZ" sz="1000" b="1" i="0" u="none" strike="noStrike">
                          <a:solidFill>
                            <a:srgbClr val="000000"/>
                          </a:solidFill>
                          <a:latin typeface="Arial"/>
                        </a:rPr>
                        <a:t>Mostecký fotbalový klub</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14</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2</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11</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167:323</a:t>
                      </a:r>
                    </a:p>
                  </a:txBody>
                  <a:tcPr marL="8599" marR="8599" marT="8599"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7 </a:t>
                      </a:r>
                    </a:p>
                  </a:txBody>
                  <a:tcPr marL="8599" marR="8599" marT="8599" marB="0" anchor="ctr">
                    <a:lnL>
                      <a:noFill/>
                    </a:lnL>
                    <a:lnR>
                      <a:noFill/>
                    </a:lnR>
                    <a:lnT>
                      <a:noFill/>
                    </a:lnT>
                    <a:lnB>
                      <a:noFill/>
                    </a:lnB>
                    <a:solidFill>
                      <a:srgbClr val="FFFF00"/>
                    </a:solidFill>
                  </a:tcPr>
                </a:tc>
                <a:extLst>
                  <a:ext uri="{0D108BD9-81ED-4DB2-BD59-A6C34878D82A}">
                    <a16:rowId xmlns:a16="http://schemas.microsoft.com/office/drawing/2014/main" val="10024"/>
                  </a:ext>
                </a:extLst>
              </a:tr>
            </a:tbl>
          </a:graphicData>
        </a:graphic>
      </p:graphicFrame>
      <p:pic>
        <p:nvPicPr>
          <p:cNvPr id="1026" name="Picture 14"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7" name="Picture 13"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8" name="Picture 1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29" name="Picture 1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30" name="Picture 1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1" name="Picture 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2" name="Picture 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3" name="Picture 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4" name="Picture 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5" name="Picture 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6" name="Picture 2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7" name="Picture 2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8" name="Picture 2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9" name="Picture 2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0" name="Picture 2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1" name="Picture 1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2" name="Picture 1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3" name="Picture 1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4" name="Picture 1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5" name="Picture 1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6" name="Picture 14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7" name="Picture 14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8" name="Picture 14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9" name="Picture 14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0" name="Picture 14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1" name="Picture 14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2" name="Picture 14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3" name="Picture 141"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4" name="Picture 140"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5" name="Picture 139"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6" name="Picture 138"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7" name="Picture 137"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8" name="Picture 23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9" name="Picture 23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60" name="Picture 22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1" name="Picture 22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2" name="Picture 22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3" name="Picture 22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4" name="Picture 22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5" name="Picture 224"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6" name="Picture 22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7" name="Picture 22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8" name="Picture 22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69" name="Picture 220"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70" name="Picture 219"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1" name="Picture 21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2" name="Picture 21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3" name="Picture 21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4" name="Picture 215"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5" name="Picture 214"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6" name="Picture 24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7" name="Picture 24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8" name="Picture 24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79" name="Picture 24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80" name="Picture 24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1" name="Picture 244"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2" name="Picture 243"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3" name="Picture 24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4" name="Picture 24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5" name="Picture 24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6" name="Picture 239"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7" name="Picture 238"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8" name="Picture 237"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89" name="Picture 236"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90" name="Picture 235"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1" name="Picture 234"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2" name="Picture 233"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3" name="Picture 232"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4" name="Picture 349"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5" name="Picture 348"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6" name="Picture 347"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7" name="Picture 346"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8" name="Picture 372"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9" name="Picture 371"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0" name="Picture 370"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1" name="Picture 369"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2" name="Picture 368"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3" name="Picture 36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4" name="Picture 366"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5" name="Picture 365"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6" name="Picture 380"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7" name="Picture 379"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8" name="Picture 378"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9" name="Picture 377"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10" name="Picture 37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1" name="Picture 375"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2" name="Picture 374"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3" name="Picture 373"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4" name="Picture 259"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5" name="Picture 258"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6" name="Picture 257"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7" name="Picture 256"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8" name="Picture 255"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19" name="Picture 254"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20" name="Picture 253"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1" name="Picture 252"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2" name="Picture 251"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3" name="Picture 250"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4" name="Picture 100"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5" name="Picture 101"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6" name="Picture 102"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7" name="Picture 103"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8" name="Picture 104"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129" name="Picture 105"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0" name="TextovéPole 9"/>
          <p:cNvSpPr txBox="1">
            <a:spLocks noChangeArrowheads="1"/>
          </p:cNvSpPr>
          <p:nvPr/>
        </p:nvSpPr>
        <p:spPr bwMode="auto">
          <a:xfrm>
            <a:off x="6583660" y="5275684"/>
            <a:ext cx="185737" cy="276225"/>
          </a:xfrm>
          <a:prstGeom prst="rect">
            <a:avLst/>
          </a:prstGeom>
          <a:noFill/>
          <a:ln w="9525">
            <a:noFill/>
            <a:miter lim="800000"/>
            <a:headEnd/>
            <a:tailEnd/>
          </a:ln>
        </p:spPr>
        <p:txBody>
          <a:bodyPr wrap="none">
            <a:spAutoFit/>
          </a:bodyPr>
          <a:lstStyle/>
          <a:p>
            <a:pPr algn="ctr" eaLnBrk="0" hangingPunct="0"/>
            <a:endParaRPr lang="cs-CZ" dirty="0"/>
          </a:p>
        </p:txBody>
      </p:sp>
      <p:sp>
        <p:nvSpPr>
          <p:cNvPr id="7" name="TextovéPole 6"/>
          <p:cNvSpPr txBox="1"/>
          <p:nvPr/>
        </p:nvSpPr>
        <p:spPr>
          <a:xfrm>
            <a:off x="5431532" y="91108"/>
            <a:ext cx="4752528" cy="707886"/>
          </a:xfrm>
          <a:prstGeom prst="rect">
            <a:avLst/>
          </a:prstGeom>
          <a:blipFill>
            <a:blip r:embed="rId3" cstate="print"/>
            <a:stretch>
              <a:fillRect/>
            </a:stretch>
          </a:blipFill>
          <a:ln w="41275" cmpd="sng">
            <a:solidFill>
              <a:schemeClr val="tx1"/>
            </a:solidFill>
          </a:ln>
        </p:spPr>
        <p:txBody>
          <a:bodyPr wrap="square" rtlCol="0">
            <a:spAutoFit/>
          </a:bodyPr>
          <a:lstStyle/>
          <a:p>
            <a:pPr algn="ctr"/>
            <a:r>
              <a:rPr lang="cs-CZ" sz="2000" dirty="0" smtClean="0">
                <a:ln>
                  <a:solidFill>
                    <a:srgbClr val="FFCC00"/>
                  </a:solidFill>
                </a:ln>
                <a:effectLst>
                  <a:outerShdw blurRad="38100" dist="38100" dir="2700000" algn="tl">
                    <a:srgbClr val="000000">
                      <a:alpha val="43137"/>
                    </a:srgbClr>
                  </a:outerShdw>
                </a:effectLst>
                <a:latin typeface="Bookman Old Style" pitchFamily="18" charset="0"/>
              </a:rPr>
              <a:t>Tělovýchovná jednota Sokol Horní </a:t>
            </a:r>
            <a:r>
              <a:rPr lang="cs-CZ" sz="2000" dirty="0" err="1" smtClean="0">
                <a:ln>
                  <a:solidFill>
                    <a:srgbClr val="FFCC00"/>
                  </a:solidFill>
                </a:ln>
                <a:effectLst>
                  <a:outerShdw blurRad="38100" dist="38100" dir="2700000" algn="tl">
                    <a:srgbClr val="000000">
                      <a:alpha val="43137"/>
                    </a:srgbClr>
                  </a:outerShdw>
                </a:effectLst>
                <a:latin typeface="Bookman Old Style" pitchFamily="18" charset="0"/>
              </a:rPr>
              <a:t>Jiřetín</a:t>
            </a:r>
            <a:endParaRPr lang="cs-CZ" sz="5400" dirty="0" smtClean="0">
              <a:ln>
                <a:solidFill>
                  <a:srgbClr val="FFCC00"/>
                </a:solidFill>
              </a:ln>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8" name="Tabulka 7"/>
          <p:cNvGraphicFramePr>
            <a:graphicFrameLocks noGrp="1"/>
          </p:cNvGraphicFramePr>
          <p:nvPr/>
        </p:nvGraphicFramePr>
        <p:xfrm>
          <a:off x="5575548" y="3619500"/>
          <a:ext cx="4608512" cy="1600200"/>
        </p:xfrm>
        <a:graphic>
          <a:graphicData uri="http://schemas.openxmlformats.org/drawingml/2006/table">
            <a:tbl>
              <a:tblPr/>
              <a:tblGrid>
                <a:gridCol w="453296">
                  <a:extLst>
                    <a:ext uri="{9D8B030D-6E8A-4147-A177-3AD203B41FA5}">
                      <a16:colId xmlns:a16="http://schemas.microsoft.com/office/drawing/2014/main" val="20000"/>
                    </a:ext>
                  </a:extLst>
                </a:gridCol>
                <a:gridCol w="982142">
                  <a:extLst>
                    <a:ext uri="{9D8B030D-6E8A-4147-A177-3AD203B41FA5}">
                      <a16:colId xmlns:a16="http://schemas.microsoft.com/office/drawing/2014/main" val="20001"/>
                    </a:ext>
                  </a:extLst>
                </a:gridCol>
                <a:gridCol w="2431385">
                  <a:extLst>
                    <a:ext uri="{9D8B030D-6E8A-4147-A177-3AD203B41FA5}">
                      <a16:colId xmlns:a16="http://schemas.microsoft.com/office/drawing/2014/main" val="20002"/>
                    </a:ext>
                  </a:extLst>
                </a:gridCol>
                <a:gridCol w="741689">
                  <a:extLst>
                    <a:ext uri="{9D8B030D-6E8A-4147-A177-3AD203B41FA5}">
                      <a16:colId xmlns:a16="http://schemas.microsoft.com/office/drawing/2014/main" val="20003"/>
                    </a:ext>
                  </a:extLst>
                </a:gridCol>
              </a:tblGrid>
              <a:tr h="228600">
                <a:tc>
                  <a:txBody>
                    <a:bodyPr/>
                    <a:lstStyle/>
                    <a:p>
                      <a:pPr algn="ctr" fontAlgn="ctr"/>
                      <a:r>
                        <a:rPr lang="cs-CZ" sz="1100" b="1" i="0" u="none" strike="noStrike" dirty="0">
                          <a:solidFill>
                            <a:srgbClr val="3333CC"/>
                          </a:solidFill>
                          <a:latin typeface="Arial"/>
                        </a:rPr>
                        <a:t>17.</a:t>
                      </a:r>
                    </a:p>
                  </a:txBody>
                  <a:tcPr marL="0" marR="0" marT="0" marB="0" anchor="ctr">
                    <a:lnL w="190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99FF66"/>
                    </a:solidFill>
                  </a:tcPr>
                </a:tc>
                <a:tc>
                  <a:txBody>
                    <a:bodyPr/>
                    <a:lstStyle/>
                    <a:p>
                      <a:pPr algn="ctr" fontAlgn="ctr"/>
                      <a:r>
                        <a:rPr lang="cs-CZ" sz="1100" b="1" i="0" u="none" strike="noStrike" dirty="0">
                          <a:solidFill>
                            <a:srgbClr val="3333CC"/>
                          </a:solidFill>
                          <a:latin typeface="Arial"/>
                        </a:rPr>
                        <a:t>14.3.2015</a:t>
                      </a:r>
                    </a:p>
                  </a:txBody>
                  <a:tcPr marL="0" marR="0" marT="0" marB="0" anchor="ctr">
                    <a:lnL w="63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99FF66"/>
                    </a:solidFill>
                  </a:tcPr>
                </a:tc>
                <a:tc>
                  <a:txBody>
                    <a:bodyPr/>
                    <a:lstStyle/>
                    <a:p>
                      <a:pPr algn="ctr" fontAlgn="ctr"/>
                      <a:r>
                        <a:rPr lang="cs-CZ" sz="1100" b="1" i="0" u="none" strike="noStrike" dirty="0" err="1">
                          <a:solidFill>
                            <a:srgbClr val="3333CC"/>
                          </a:solidFill>
                          <a:latin typeface="Arial"/>
                        </a:rPr>
                        <a:t>Proboštov</a:t>
                      </a:r>
                      <a:r>
                        <a:rPr lang="cs-CZ" sz="1100" b="1" i="0" u="none" strike="noStrike" dirty="0">
                          <a:solidFill>
                            <a:srgbClr val="3333CC"/>
                          </a:solidFill>
                          <a:latin typeface="Arial"/>
                        </a:rPr>
                        <a:t> - Horní </a:t>
                      </a:r>
                      <a:r>
                        <a:rPr lang="cs-CZ" sz="1100" b="1" i="0" u="none" strike="noStrike" dirty="0" err="1">
                          <a:solidFill>
                            <a:srgbClr val="3333CC"/>
                          </a:solidFill>
                          <a:latin typeface="Arial"/>
                        </a:rPr>
                        <a:t>Jiřetín</a:t>
                      </a:r>
                      <a:endParaRPr lang="cs-CZ" sz="1100" b="1" i="0" u="none" strike="noStrike" dirty="0">
                        <a:solidFill>
                          <a:srgbClr val="3333CC"/>
                        </a:solidFill>
                        <a:latin typeface="Arial"/>
                      </a:endParaRPr>
                    </a:p>
                  </a:txBody>
                  <a:tcPr marL="0" marR="0" marT="0" marB="0" anchor="ctr">
                    <a:lnL w="63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3333CC"/>
                          </a:solidFill>
                          <a:latin typeface="Calibri"/>
                        </a:rPr>
                        <a:t>0:1</a:t>
                      </a:r>
                    </a:p>
                  </a:txBody>
                  <a:tcPr marL="0" marR="0" marT="0" marB="0" anchor="ctr">
                    <a:lnL w="6350" cap="flat" cmpd="sng" algn="ctr">
                      <a:solidFill>
                        <a:srgbClr val="FF0066"/>
                      </a:solidFill>
                      <a:prstDash val="solid"/>
                      <a:round/>
                      <a:headEnd type="none" w="med" len="med"/>
                      <a:tailEnd type="none" w="med" len="med"/>
                    </a:lnL>
                    <a:lnR w="190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99FF66"/>
                    </a:solidFill>
                  </a:tcPr>
                </a:tc>
                <a:extLst>
                  <a:ext uri="{0D108BD9-81ED-4DB2-BD59-A6C34878D82A}">
                    <a16:rowId xmlns:a16="http://schemas.microsoft.com/office/drawing/2014/main" val="10000"/>
                  </a:ext>
                </a:extLst>
              </a:tr>
              <a:tr h="228600">
                <a:tc>
                  <a:txBody>
                    <a:bodyPr/>
                    <a:lstStyle/>
                    <a:p>
                      <a:pPr algn="ctr" fontAlgn="ctr"/>
                      <a:r>
                        <a:rPr lang="cs-CZ" sz="1100" b="1" i="0" u="none" strike="noStrike">
                          <a:solidFill>
                            <a:srgbClr val="3333CC"/>
                          </a:solidFill>
                          <a:latin typeface="Arial"/>
                        </a:rPr>
                        <a:t>18.</a:t>
                      </a:r>
                    </a:p>
                  </a:txBody>
                  <a:tcPr marL="0" marR="0" marT="0" marB="0" anchor="ctr">
                    <a:lnL w="190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3333CC"/>
                          </a:solidFill>
                          <a:latin typeface="Arial"/>
                        </a:rPr>
                        <a:t>21.3.2015</a:t>
                      </a:r>
                    </a:p>
                  </a:txBody>
                  <a:tcPr marL="0" marR="0" marT="0" marB="0" anchor="ctr">
                    <a:lnL w="63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3333CC"/>
                          </a:solidFill>
                          <a:latin typeface="Arial"/>
                        </a:rPr>
                        <a:t>Horní Jiřetín - Neštěmice</a:t>
                      </a:r>
                    </a:p>
                  </a:txBody>
                  <a:tcPr marL="0" marR="0" marT="0" marB="0" anchor="ctr">
                    <a:lnL w="63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3333CC"/>
                          </a:solidFill>
                          <a:latin typeface="Calibri"/>
                        </a:rPr>
                        <a:t>0:1</a:t>
                      </a:r>
                    </a:p>
                  </a:txBody>
                  <a:tcPr marL="0" marR="0" marT="0" marB="0" anchor="ctr">
                    <a:lnL w="6350" cap="flat" cmpd="sng" algn="ctr">
                      <a:solidFill>
                        <a:srgbClr val="FF0066"/>
                      </a:solidFill>
                      <a:prstDash val="solid"/>
                      <a:round/>
                      <a:headEnd type="none" w="med" len="med"/>
                      <a:tailEnd type="none" w="med" len="med"/>
                    </a:lnL>
                    <a:lnR w="190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228600">
                <a:tc>
                  <a:txBody>
                    <a:bodyPr/>
                    <a:lstStyle/>
                    <a:p>
                      <a:pPr algn="ctr" fontAlgn="ctr"/>
                      <a:r>
                        <a:rPr lang="cs-CZ" sz="1100" b="1" i="0" u="none" strike="noStrike">
                          <a:solidFill>
                            <a:srgbClr val="3333CC"/>
                          </a:solidFill>
                          <a:latin typeface="Arial"/>
                        </a:rPr>
                        <a:t>19.</a:t>
                      </a:r>
                    </a:p>
                  </a:txBody>
                  <a:tcPr marL="0" marR="0" marT="0" marB="0" anchor="ctr">
                    <a:lnL w="190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3333CC"/>
                          </a:solidFill>
                          <a:latin typeface="Arial"/>
                        </a:rPr>
                        <a:t>29.3.2015</a:t>
                      </a:r>
                    </a:p>
                  </a:txBody>
                  <a:tcPr marL="0" marR="0" marT="0" marB="0" anchor="ctr">
                    <a:lnL w="63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99FF66"/>
                    </a:solidFill>
                  </a:tcPr>
                </a:tc>
                <a:tc>
                  <a:txBody>
                    <a:bodyPr/>
                    <a:lstStyle/>
                    <a:p>
                      <a:pPr algn="ctr" fontAlgn="ctr"/>
                      <a:r>
                        <a:rPr lang="cs-CZ" sz="1100" b="1" i="0" u="none" strike="noStrike" dirty="0">
                          <a:solidFill>
                            <a:srgbClr val="3333CC"/>
                          </a:solidFill>
                          <a:latin typeface="Arial"/>
                        </a:rPr>
                        <a:t>Louny - Horní </a:t>
                      </a:r>
                      <a:r>
                        <a:rPr lang="cs-CZ" sz="1100" b="1" i="0" u="none" strike="noStrike" dirty="0" err="1">
                          <a:solidFill>
                            <a:srgbClr val="3333CC"/>
                          </a:solidFill>
                          <a:latin typeface="Arial"/>
                        </a:rPr>
                        <a:t>Jiřetín</a:t>
                      </a:r>
                      <a:endParaRPr lang="cs-CZ" sz="1100" b="1" i="0" u="none" strike="noStrike" dirty="0">
                        <a:solidFill>
                          <a:srgbClr val="3333CC"/>
                        </a:solidFill>
                        <a:latin typeface="Arial"/>
                      </a:endParaRPr>
                    </a:p>
                  </a:txBody>
                  <a:tcPr marL="0" marR="0" marT="0" marB="0" anchor="ctr">
                    <a:lnL w="63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3333CC"/>
                          </a:solidFill>
                          <a:latin typeface="Calibri"/>
                        </a:rPr>
                        <a:t>2:1</a:t>
                      </a:r>
                    </a:p>
                  </a:txBody>
                  <a:tcPr marL="0" marR="0" marT="0" marB="0" anchor="ctr">
                    <a:lnL w="6350" cap="flat" cmpd="sng" algn="ctr">
                      <a:solidFill>
                        <a:srgbClr val="FF0066"/>
                      </a:solidFill>
                      <a:prstDash val="solid"/>
                      <a:round/>
                      <a:headEnd type="none" w="med" len="med"/>
                      <a:tailEnd type="none" w="med" len="med"/>
                    </a:lnL>
                    <a:lnR w="190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99FF66"/>
                    </a:solidFill>
                  </a:tcPr>
                </a:tc>
                <a:extLst>
                  <a:ext uri="{0D108BD9-81ED-4DB2-BD59-A6C34878D82A}">
                    <a16:rowId xmlns:a16="http://schemas.microsoft.com/office/drawing/2014/main" val="10002"/>
                  </a:ext>
                </a:extLst>
              </a:tr>
              <a:tr h="228600">
                <a:tc>
                  <a:txBody>
                    <a:bodyPr/>
                    <a:lstStyle/>
                    <a:p>
                      <a:pPr algn="ctr" fontAlgn="ctr"/>
                      <a:r>
                        <a:rPr lang="cs-CZ" sz="1100" b="1" i="0" u="none" strike="noStrike">
                          <a:solidFill>
                            <a:srgbClr val="3333CC"/>
                          </a:solidFill>
                          <a:latin typeface="Arial"/>
                        </a:rPr>
                        <a:t>21.</a:t>
                      </a:r>
                    </a:p>
                  </a:txBody>
                  <a:tcPr marL="0" marR="0" marT="0" marB="0" anchor="ctr">
                    <a:lnL w="190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3333CC"/>
                          </a:solidFill>
                          <a:latin typeface="Arial"/>
                        </a:rPr>
                        <a:t>11.4.2015</a:t>
                      </a:r>
                    </a:p>
                  </a:txBody>
                  <a:tcPr marL="0" marR="0" marT="0" marB="0" anchor="ctr">
                    <a:lnL w="63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FFFF00"/>
                    </a:solidFill>
                  </a:tcPr>
                </a:tc>
                <a:tc>
                  <a:txBody>
                    <a:bodyPr/>
                    <a:lstStyle/>
                    <a:p>
                      <a:pPr algn="ctr" fontAlgn="ctr"/>
                      <a:r>
                        <a:rPr lang="cs-CZ" sz="1100" b="1" i="0" u="none" strike="noStrike" dirty="0" err="1">
                          <a:solidFill>
                            <a:srgbClr val="3333CC"/>
                          </a:solidFill>
                          <a:latin typeface="Arial"/>
                        </a:rPr>
                        <a:t>Vilémov</a:t>
                      </a:r>
                      <a:r>
                        <a:rPr lang="cs-CZ" sz="1100" b="1" i="0" u="none" strike="noStrike" dirty="0">
                          <a:solidFill>
                            <a:srgbClr val="3333CC"/>
                          </a:solidFill>
                          <a:latin typeface="Arial"/>
                        </a:rPr>
                        <a:t> - Horní </a:t>
                      </a:r>
                      <a:r>
                        <a:rPr lang="cs-CZ" sz="1100" b="1" i="0" u="none" strike="noStrike" dirty="0" err="1">
                          <a:solidFill>
                            <a:srgbClr val="3333CC"/>
                          </a:solidFill>
                          <a:latin typeface="Arial"/>
                        </a:rPr>
                        <a:t>Jiřetín</a:t>
                      </a:r>
                      <a:endParaRPr lang="cs-CZ" sz="1100" b="1" i="0" u="none" strike="noStrike" dirty="0">
                        <a:solidFill>
                          <a:srgbClr val="3333CC"/>
                        </a:solidFill>
                        <a:latin typeface="Arial"/>
                      </a:endParaRPr>
                    </a:p>
                  </a:txBody>
                  <a:tcPr marL="0" marR="0" marT="0" marB="0" anchor="ctr">
                    <a:lnL w="63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3333CC"/>
                          </a:solidFill>
                          <a:latin typeface="Calibri"/>
                        </a:rPr>
                        <a:t>6:0</a:t>
                      </a:r>
                    </a:p>
                  </a:txBody>
                  <a:tcPr marL="0" marR="0" marT="0" marB="0" anchor="ctr">
                    <a:lnL w="6350" cap="flat" cmpd="sng" algn="ctr">
                      <a:solidFill>
                        <a:srgbClr val="FF0066"/>
                      </a:solidFill>
                      <a:prstDash val="solid"/>
                      <a:round/>
                      <a:headEnd type="none" w="med" len="med"/>
                      <a:tailEnd type="none" w="med" len="med"/>
                    </a:lnL>
                    <a:lnR w="190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28600">
                <a:tc>
                  <a:txBody>
                    <a:bodyPr/>
                    <a:lstStyle/>
                    <a:p>
                      <a:pPr algn="ctr" fontAlgn="ctr"/>
                      <a:r>
                        <a:rPr lang="cs-CZ" sz="1100" b="1" i="0" u="none" strike="noStrike">
                          <a:solidFill>
                            <a:srgbClr val="3333CC"/>
                          </a:solidFill>
                          <a:latin typeface="Arial"/>
                        </a:rPr>
                        <a:t>22.</a:t>
                      </a:r>
                    </a:p>
                  </a:txBody>
                  <a:tcPr marL="0" marR="0" marT="0" marB="0" anchor="ctr">
                    <a:lnL w="190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3333CC"/>
                          </a:solidFill>
                          <a:latin typeface="Arial"/>
                        </a:rPr>
                        <a:t>18.4.2015</a:t>
                      </a:r>
                    </a:p>
                  </a:txBody>
                  <a:tcPr marL="0" marR="0" marT="0" marB="0" anchor="ctr">
                    <a:lnL w="63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3333CC"/>
                          </a:solidFill>
                          <a:latin typeface="Arial"/>
                        </a:rPr>
                        <a:t>Horní Jiřetín - Rumburk </a:t>
                      </a:r>
                    </a:p>
                  </a:txBody>
                  <a:tcPr marL="0" marR="0" marT="0" marB="0" anchor="ctr">
                    <a:lnL w="63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3333CC"/>
                          </a:solidFill>
                          <a:latin typeface="Calibri"/>
                        </a:rPr>
                        <a:t>3:0</a:t>
                      </a:r>
                    </a:p>
                  </a:txBody>
                  <a:tcPr marL="0" marR="0" marT="0" marB="0" anchor="ctr">
                    <a:lnL w="6350" cap="flat" cmpd="sng" algn="ctr">
                      <a:solidFill>
                        <a:srgbClr val="FF0066"/>
                      </a:solidFill>
                      <a:prstDash val="solid"/>
                      <a:round/>
                      <a:headEnd type="none" w="med" len="med"/>
                      <a:tailEnd type="none" w="med" len="med"/>
                    </a:lnL>
                    <a:lnR w="190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99FF66"/>
                    </a:solidFill>
                  </a:tcPr>
                </a:tc>
                <a:extLst>
                  <a:ext uri="{0D108BD9-81ED-4DB2-BD59-A6C34878D82A}">
                    <a16:rowId xmlns:a16="http://schemas.microsoft.com/office/drawing/2014/main" val="10004"/>
                  </a:ext>
                </a:extLst>
              </a:tr>
              <a:tr h="228600">
                <a:tc>
                  <a:txBody>
                    <a:bodyPr/>
                    <a:lstStyle/>
                    <a:p>
                      <a:pPr algn="ctr" fontAlgn="ctr"/>
                      <a:r>
                        <a:rPr lang="cs-CZ" sz="1100" b="1" i="0" u="none" strike="noStrike">
                          <a:solidFill>
                            <a:srgbClr val="3333CC"/>
                          </a:solidFill>
                          <a:latin typeface="Arial"/>
                        </a:rPr>
                        <a:t>23.</a:t>
                      </a:r>
                    </a:p>
                  </a:txBody>
                  <a:tcPr marL="0" marR="0" marT="0" marB="0" anchor="ctr">
                    <a:lnL w="190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3333CC"/>
                          </a:solidFill>
                          <a:latin typeface="Arial"/>
                        </a:rPr>
                        <a:t>26.4.2015</a:t>
                      </a:r>
                    </a:p>
                  </a:txBody>
                  <a:tcPr marL="0" marR="0" marT="0" marB="0" anchor="ctr">
                    <a:lnL w="63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3333CC"/>
                          </a:solidFill>
                          <a:latin typeface="Arial"/>
                        </a:rPr>
                        <a:t>Junior Děčín - Horní Jiřetín</a:t>
                      </a:r>
                    </a:p>
                  </a:txBody>
                  <a:tcPr marL="0" marR="0" marT="0" marB="0" anchor="ctr">
                    <a:lnL w="63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3333CC"/>
                          </a:solidFill>
                          <a:latin typeface="Calibri"/>
                        </a:rPr>
                        <a:t>1:0</a:t>
                      </a:r>
                    </a:p>
                  </a:txBody>
                  <a:tcPr marL="0" marR="0" marT="0" marB="0" anchor="ctr">
                    <a:lnL w="6350" cap="flat" cmpd="sng" algn="ctr">
                      <a:solidFill>
                        <a:srgbClr val="FF0066"/>
                      </a:solidFill>
                      <a:prstDash val="solid"/>
                      <a:round/>
                      <a:headEnd type="none" w="med" len="med"/>
                      <a:tailEnd type="none" w="med" len="med"/>
                    </a:lnL>
                    <a:lnR w="190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6350" cap="flat" cmpd="sng" algn="ctr">
                      <a:solidFill>
                        <a:srgbClr val="FF0066"/>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228600">
                <a:tc>
                  <a:txBody>
                    <a:bodyPr/>
                    <a:lstStyle/>
                    <a:p>
                      <a:pPr algn="ctr" fontAlgn="ctr"/>
                      <a:r>
                        <a:rPr lang="cs-CZ" sz="1100" b="1" i="0" u="none" strike="noStrike">
                          <a:solidFill>
                            <a:srgbClr val="3333CC"/>
                          </a:solidFill>
                          <a:latin typeface="Arial"/>
                        </a:rPr>
                        <a:t>24.</a:t>
                      </a:r>
                    </a:p>
                  </a:txBody>
                  <a:tcPr marL="0" marR="0" marT="0" marB="0" anchor="ctr">
                    <a:lnL w="190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19050" cap="flat" cmpd="sng" algn="ctr">
                      <a:solidFill>
                        <a:srgbClr val="FF0066"/>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3333CC"/>
                          </a:solidFill>
                          <a:latin typeface="Arial"/>
                        </a:rPr>
                        <a:t>2.5.2015</a:t>
                      </a:r>
                    </a:p>
                  </a:txBody>
                  <a:tcPr marL="0" marR="0" marT="0" marB="0" anchor="ctr">
                    <a:lnL w="63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19050" cap="flat" cmpd="sng" algn="ctr">
                      <a:solidFill>
                        <a:srgbClr val="FF0066"/>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3333CC"/>
                          </a:solidFill>
                          <a:latin typeface="Arial"/>
                        </a:rPr>
                        <a:t>Horní Jiřetín - Blšany </a:t>
                      </a:r>
                    </a:p>
                  </a:txBody>
                  <a:tcPr marL="0" marR="0" marT="0" marB="0" anchor="ctr">
                    <a:lnL w="6350" cap="flat" cmpd="sng" algn="ctr">
                      <a:solidFill>
                        <a:srgbClr val="FF0066"/>
                      </a:solidFill>
                      <a:prstDash val="solid"/>
                      <a:round/>
                      <a:headEnd type="none" w="med" len="med"/>
                      <a:tailEnd type="none" w="med" len="med"/>
                    </a:lnL>
                    <a:lnR w="63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19050" cap="flat" cmpd="sng" algn="ctr">
                      <a:solidFill>
                        <a:srgbClr val="FF0066"/>
                      </a:solidFill>
                      <a:prstDash val="solid"/>
                      <a:round/>
                      <a:headEnd type="none" w="med" len="med"/>
                      <a:tailEnd type="none" w="med" len="med"/>
                    </a:lnB>
                    <a:solidFill>
                      <a:srgbClr val="99FF66"/>
                    </a:solidFill>
                  </a:tcPr>
                </a:tc>
                <a:tc>
                  <a:txBody>
                    <a:bodyPr/>
                    <a:lstStyle/>
                    <a:p>
                      <a:pPr algn="ctr" fontAlgn="ctr"/>
                      <a:r>
                        <a:rPr lang="cs-CZ" sz="1100" b="1" i="0" u="none" strike="noStrike" dirty="0">
                          <a:solidFill>
                            <a:srgbClr val="3333CC"/>
                          </a:solidFill>
                          <a:latin typeface="Calibri"/>
                        </a:rPr>
                        <a:t> </a:t>
                      </a:r>
                      <a:r>
                        <a:rPr lang="cs-CZ" sz="1100" b="1" i="0" u="none" strike="noStrike" dirty="0" smtClean="0">
                          <a:solidFill>
                            <a:srgbClr val="3333CC"/>
                          </a:solidFill>
                          <a:latin typeface="Calibri"/>
                        </a:rPr>
                        <a:t>3:2 NPK</a:t>
                      </a:r>
                      <a:endParaRPr lang="cs-CZ" sz="1100" b="1" i="0" u="none" strike="noStrike" dirty="0">
                        <a:solidFill>
                          <a:srgbClr val="3333CC"/>
                        </a:solidFill>
                        <a:latin typeface="Calibri"/>
                      </a:endParaRPr>
                    </a:p>
                  </a:txBody>
                  <a:tcPr marL="0" marR="0" marT="0" marB="0" anchor="ctr">
                    <a:lnL w="6350" cap="flat" cmpd="sng" algn="ctr">
                      <a:solidFill>
                        <a:srgbClr val="FF0066"/>
                      </a:solidFill>
                      <a:prstDash val="solid"/>
                      <a:round/>
                      <a:headEnd type="none" w="med" len="med"/>
                      <a:tailEnd type="none" w="med" len="med"/>
                    </a:lnL>
                    <a:lnR w="19050" cap="flat" cmpd="sng" algn="ctr">
                      <a:solidFill>
                        <a:srgbClr val="FF0066"/>
                      </a:solidFill>
                      <a:prstDash val="solid"/>
                      <a:round/>
                      <a:headEnd type="none" w="med" len="med"/>
                      <a:tailEnd type="none" w="med" len="med"/>
                    </a:lnR>
                    <a:lnT w="6350" cap="flat" cmpd="sng" algn="ctr">
                      <a:solidFill>
                        <a:srgbClr val="FF0066"/>
                      </a:solidFill>
                      <a:prstDash val="solid"/>
                      <a:round/>
                      <a:headEnd type="none" w="med" len="med"/>
                      <a:tailEnd type="none" w="med" len="med"/>
                    </a:lnT>
                    <a:lnB w="19050" cap="flat" cmpd="sng" algn="ctr">
                      <a:solidFill>
                        <a:srgbClr val="FF0066"/>
                      </a:solidFill>
                      <a:prstDash val="solid"/>
                      <a:round/>
                      <a:headEnd type="none" w="med" len="med"/>
                      <a:tailEnd type="none" w="med" len="med"/>
                    </a:lnB>
                    <a:solidFill>
                      <a:srgbClr val="99FF66"/>
                    </a:solidFill>
                  </a:tcPr>
                </a:tc>
                <a:extLst>
                  <a:ext uri="{0D108BD9-81ED-4DB2-BD59-A6C34878D82A}">
                    <a16:rowId xmlns:a16="http://schemas.microsoft.com/office/drawing/2014/main" val="10006"/>
                  </a:ext>
                </a:extLst>
              </a:tr>
            </a:tbl>
          </a:graphicData>
        </a:graphic>
      </p:graphicFrame>
      <p:sp>
        <p:nvSpPr>
          <p:cNvPr id="9" name="TextovéPole 8"/>
          <p:cNvSpPr txBox="1"/>
          <p:nvPr/>
        </p:nvSpPr>
        <p:spPr>
          <a:xfrm>
            <a:off x="5503540" y="5347692"/>
            <a:ext cx="4752528" cy="1815882"/>
          </a:xfrm>
          <a:prstGeom prst="rect">
            <a:avLst/>
          </a:prstGeom>
          <a:solidFill>
            <a:srgbClr val="FFFF99"/>
          </a:solidFill>
        </p:spPr>
        <p:txBody>
          <a:bodyPr wrap="square" rtlCol="0">
            <a:spAutoFit/>
          </a:bodyPr>
          <a:lstStyle/>
          <a:p>
            <a:pPr algn="just"/>
            <a:r>
              <a:rPr lang="cs-CZ" sz="1400" cap="small" dirty="0" smtClean="0">
                <a:latin typeface="Bookman Old Style" pitchFamily="18" charset="0"/>
              </a:rPr>
              <a:t>Horní </a:t>
            </a:r>
            <a:r>
              <a:rPr lang="cs-CZ" sz="1400" cap="small" dirty="0" err="1" smtClean="0">
                <a:latin typeface="Bookman Old Style" pitchFamily="18" charset="0"/>
              </a:rPr>
              <a:t>Jiřetín</a:t>
            </a:r>
            <a:r>
              <a:rPr lang="cs-CZ" sz="1400" cap="small" dirty="0" smtClean="0">
                <a:latin typeface="Bookman Old Style" pitchFamily="18" charset="0"/>
              </a:rPr>
              <a:t> na podzim dlouho bojoval o příčky úplně ty nejvyšší.  V závěru však několikrát škobrtl a v tabulce se propadl do středu. Jaro zahájil skvěle, když vyhrál v Proboštově. Pak však 3x prohrál a zvítězil až doma 18.4.2014 nad  posledním Rumburkem.  V posledním  kole doma zvítězil  na penalty nad zachraňujícími se </a:t>
            </a:r>
            <a:r>
              <a:rPr lang="cs-CZ" sz="1400" cap="small" dirty="0" err="1" smtClean="0">
                <a:latin typeface="Bookman Old Style" pitchFamily="18" charset="0"/>
              </a:rPr>
              <a:t>Blšany</a:t>
            </a:r>
            <a:r>
              <a:rPr lang="cs-CZ" sz="1400" cap="small" dirty="0" smtClean="0">
                <a:latin typeface="Bookman Old Style" pitchFamily="18" charset="0"/>
              </a:rPr>
              <a:t>. </a:t>
            </a:r>
          </a:p>
        </p:txBody>
      </p:sp>
      <p:pic>
        <p:nvPicPr>
          <p:cNvPr id="11" name="Picture 107"/>
          <p:cNvPicPr>
            <a:picLocks noChangeAspect="1" noChangeArrowheads="1"/>
          </p:cNvPicPr>
          <p:nvPr/>
        </p:nvPicPr>
        <p:blipFill>
          <a:blip r:embed="rId4" cstate="print"/>
          <a:srcRect/>
          <a:stretch>
            <a:fillRect/>
          </a:stretch>
        </p:blipFill>
        <p:spPr bwMode="auto">
          <a:xfrm>
            <a:off x="5503540" y="955204"/>
            <a:ext cx="4680520" cy="2376264"/>
          </a:xfrm>
          <a:prstGeom prst="rect">
            <a:avLst/>
          </a:prstGeom>
          <a:noFill/>
          <a:ln w="9525">
            <a:noFill/>
            <a:miter lim="800000"/>
            <a:headEnd/>
            <a:tailEnd/>
          </a:ln>
        </p:spPr>
      </p:pic>
      <p:sp>
        <p:nvSpPr>
          <p:cNvPr id="10" name="TextovéPole 9"/>
          <p:cNvSpPr txBox="1"/>
          <p:nvPr/>
        </p:nvSpPr>
        <p:spPr>
          <a:xfrm>
            <a:off x="102940" y="4675227"/>
            <a:ext cx="4536504" cy="2400657"/>
          </a:xfrm>
          <a:prstGeom prst="rect">
            <a:avLst/>
          </a:prstGeom>
          <a:solidFill>
            <a:srgbClr val="99FF66"/>
          </a:solidFill>
          <a:ln w="98425" cmpd="tri">
            <a:solidFill>
              <a:srgbClr val="CC3300"/>
            </a:solidFill>
            <a:prstDash val="dashDot"/>
          </a:ln>
        </p:spPr>
        <p:txBody>
          <a:bodyPr wrap="square" rtlCol="0">
            <a:spAutoFit/>
          </a:bodyPr>
          <a:lstStyle/>
          <a:p>
            <a:pPr algn="ctr"/>
            <a:r>
              <a:rPr lang="cs-CZ" sz="1800" b="1" u="sng" dirty="0" smtClean="0">
                <a:solidFill>
                  <a:srgbClr val="FF0000"/>
                </a:solidFill>
                <a:effectLst>
                  <a:outerShdw blurRad="38100" dist="38100" dir="2700000" algn="tl">
                    <a:srgbClr val="000000">
                      <a:alpha val="43137"/>
                    </a:srgbClr>
                  </a:outerShdw>
                </a:effectLst>
                <a:latin typeface="Eras Bold ITC" pitchFamily="34" charset="0"/>
              </a:rPr>
              <a:t>Liga mladší přípravky – Malé Žernoseky  25.4.2015 .</a:t>
            </a:r>
          </a:p>
          <a:p>
            <a:pPr algn="ctr"/>
            <a:r>
              <a:rPr lang="cs-CZ" sz="1800" b="1" u="sng" dirty="0" smtClean="0">
                <a:solidFill>
                  <a:srgbClr val="FF0000"/>
                </a:solidFill>
                <a:effectLst>
                  <a:outerShdw blurRad="38100" dist="38100" dir="2700000" algn="tl">
                    <a:srgbClr val="000000">
                      <a:alpha val="43137"/>
                    </a:srgbClr>
                  </a:outerShdw>
                </a:effectLst>
                <a:latin typeface="Eras Bold ITC" pitchFamily="34" charset="0"/>
              </a:rPr>
              <a:t>Skupina o 17. až 19.místo</a:t>
            </a:r>
          </a:p>
          <a:p>
            <a:r>
              <a:rPr lang="cs-CZ" sz="2000" b="1" dirty="0" smtClean="0">
                <a:solidFill>
                  <a:srgbClr val="0033CC"/>
                </a:solidFill>
                <a:effectLst>
                  <a:outerShdw blurRad="38100" dist="38100" dir="2700000" algn="tl">
                    <a:srgbClr val="000000">
                      <a:alpha val="43137"/>
                    </a:srgbClr>
                  </a:outerShdw>
                </a:effectLst>
                <a:latin typeface="Century Gothic" pitchFamily="34" charset="0"/>
              </a:rPr>
              <a:t>Štětí  B – Malé Žernoseky       7:7</a:t>
            </a:r>
          </a:p>
          <a:p>
            <a:r>
              <a:rPr lang="cs-CZ" sz="2000" b="1" dirty="0" smtClean="0">
                <a:solidFill>
                  <a:srgbClr val="0033CC"/>
                </a:solidFill>
                <a:effectLst>
                  <a:outerShdw blurRad="38100" dist="38100" dir="2700000" algn="tl">
                    <a:srgbClr val="000000">
                      <a:alpha val="43137"/>
                    </a:srgbClr>
                  </a:outerShdw>
                </a:effectLst>
                <a:latin typeface="Century Gothic" pitchFamily="34" charset="0"/>
              </a:rPr>
              <a:t>Štětí  B – Mšené Lázně           3:11</a:t>
            </a:r>
          </a:p>
          <a:p>
            <a:r>
              <a:rPr lang="cs-CZ" sz="2000" b="1" dirty="0" smtClean="0">
                <a:solidFill>
                  <a:srgbClr val="0033CC"/>
                </a:solidFill>
                <a:effectLst>
                  <a:outerShdw blurRad="38100" dist="38100" dir="2700000" algn="tl">
                    <a:srgbClr val="000000">
                      <a:alpha val="43137"/>
                    </a:srgbClr>
                  </a:outerShdw>
                </a:effectLst>
                <a:latin typeface="Century Gothic" pitchFamily="34" charset="0"/>
              </a:rPr>
              <a:t>M. Žernoseky  - M. Lázně      4:11</a:t>
            </a:r>
          </a:p>
          <a:p>
            <a:r>
              <a:rPr lang="cs-CZ" sz="1600" u="sng" dirty="0" smtClean="0"/>
              <a:t>Sestava:</a:t>
            </a:r>
            <a:r>
              <a:rPr lang="cs-CZ" sz="1600" dirty="0" smtClean="0"/>
              <a:t> </a:t>
            </a:r>
            <a:r>
              <a:rPr lang="cs-CZ" sz="1600" dirty="0" err="1" smtClean="0"/>
              <a:t>M</a:t>
            </a:r>
            <a:r>
              <a:rPr lang="cs-CZ" sz="1600" dirty="0" smtClean="0"/>
              <a:t>.Dvorný, </a:t>
            </a:r>
            <a:r>
              <a:rPr lang="cs-CZ" sz="1600" dirty="0" err="1" smtClean="0"/>
              <a:t>P.Bradáč</a:t>
            </a:r>
            <a:r>
              <a:rPr lang="cs-CZ" sz="1600" dirty="0" smtClean="0"/>
              <a:t>, </a:t>
            </a:r>
            <a:r>
              <a:rPr lang="cs-CZ" sz="1600" dirty="0" err="1" smtClean="0"/>
              <a:t>V</a:t>
            </a:r>
            <a:r>
              <a:rPr lang="cs-CZ" sz="1600" dirty="0" smtClean="0"/>
              <a:t>.Možný, </a:t>
            </a:r>
            <a:r>
              <a:rPr lang="cs-CZ" sz="1600" dirty="0" err="1" smtClean="0"/>
              <a:t>P.Hůrka</a:t>
            </a:r>
            <a:r>
              <a:rPr lang="cs-CZ" sz="1600" dirty="0" smtClean="0"/>
              <a:t>, </a:t>
            </a:r>
            <a:r>
              <a:rPr lang="cs-CZ" sz="1600" dirty="0" err="1" smtClean="0"/>
              <a:t>K</a:t>
            </a:r>
            <a:r>
              <a:rPr lang="cs-CZ" sz="1600" dirty="0" smtClean="0"/>
              <a:t>.</a:t>
            </a:r>
            <a:r>
              <a:rPr lang="cs-CZ" sz="1600" dirty="0" err="1" smtClean="0"/>
              <a:t>Motejl</a:t>
            </a:r>
            <a:r>
              <a:rPr lang="cs-CZ" sz="1600" dirty="0" smtClean="0"/>
              <a:t>, </a:t>
            </a:r>
            <a:r>
              <a:rPr lang="cs-CZ" sz="1600" dirty="0" err="1" smtClean="0"/>
              <a:t>D.Bíle</a:t>
            </a:r>
            <a:r>
              <a:rPr lang="cs-CZ" sz="2000" dirty="0" err="1" smtClean="0"/>
              <a:t>k</a:t>
            </a:r>
            <a:endParaRPr lang="cs-CZ" sz="2000" dirty="0">
              <a:solidFill>
                <a:srgbClr val="0033CC"/>
              </a:solidFill>
              <a:effectLst>
                <a:outerShdw blurRad="38100" dist="38100" dir="2700000" algn="tl">
                  <a:srgbClr val="000000">
                    <a:alpha val="43137"/>
                  </a:srgbClr>
                </a:outerShdw>
              </a:effectLst>
            </a:endParaRPr>
          </a:p>
        </p:txBody>
      </p:sp>
      <p:sp>
        <p:nvSpPr>
          <p:cNvPr id="12" name="TextovéPole 11"/>
          <p:cNvSpPr txBox="1"/>
          <p:nvPr/>
        </p:nvSpPr>
        <p:spPr>
          <a:xfrm>
            <a:off x="174948" y="91108"/>
            <a:ext cx="4536504" cy="707886"/>
          </a:xfrm>
          <a:prstGeom prst="rect">
            <a:avLst/>
          </a:prstGeom>
          <a:gradFill>
            <a:gsLst>
              <a:gs pos="0">
                <a:srgbClr val="FFEFD1"/>
              </a:gs>
              <a:gs pos="64999">
                <a:srgbClr val="F0EBD5"/>
              </a:gs>
              <a:gs pos="100000">
                <a:srgbClr val="FFFF00"/>
              </a:gs>
            </a:gsLst>
            <a:lin ang="5400000" scaled="0"/>
          </a:gradFill>
          <a:ln w="34925">
            <a:solidFill>
              <a:srgbClr val="990099"/>
            </a:solidFill>
          </a:ln>
          <a:effectLst>
            <a:outerShdw blurRad="50800" dist="38100" dir="8100000" algn="tr" rotWithShape="0">
              <a:prstClr val="black">
                <a:alpha val="40000"/>
              </a:prstClr>
            </a:outerShdw>
          </a:effectLst>
        </p:spPr>
        <p:txBody>
          <a:bodyPr wrap="square" rtlCol="0">
            <a:spAutoFit/>
          </a:bodyPr>
          <a:lstStyle/>
          <a:p>
            <a:pPr algn="ctr"/>
            <a:r>
              <a:rPr lang="cs-CZ" sz="2000" u="sng" dirty="0" smtClean="0">
                <a:latin typeface="Cooper Black" pitchFamily="18" charset="0"/>
              </a:rPr>
              <a:t>Ve druhém turnaji už mladší </a:t>
            </a:r>
            <a:r>
              <a:rPr lang="cs-CZ" sz="2000" u="sng" dirty="0" err="1" smtClean="0">
                <a:latin typeface="Cooper Black" pitchFamily="18" charset="0"/>
              </a:rPr>
              <a:t>přípravaka</a:t>
            </a:r>
            <a:r>
              <a:rPr lang="cs-CZ" sz="2000" u="sng" dirty="0" smtClean="0">
                <a:latin typeface="Cooper Black" pitchFamily="18" charset="0"/>
              </a:rPr>
              <a:t> B jasně vyhrála</a:t>
            </a:r>
          </a:p>
        </p:txBody>
      </p:sp>
      <p:sp>
        <p:nvSpPr>
          <p:cNvPr id="13" name="TextovéPole 12"/>
          <p:cNvSpPr txBox="1"/>
          <p:nvPr/>
        </p:nvSpPr>
        <p:spPr>
          <a:xfrm>
            <a:off x="102940" y="3457481"/>
            <a:ext cx="4608512" cy="954107"/>
          </a:xfrm>
          <a:prstGeom prst="rect">
            <a:avLst/>
          </a:prstGeom>
          <a:solidFill>
            <a:schemeClr val="accent3">
              <a:lumMod val="85000"/>
            </a:schemeClr>
          </a:solidFill>
        </p:spPr>
        <p:txBody>
          <a:bodyPr wrap="square" rtlCol="0">
            <a:spAutoFit/>
          </a:bodyPr>
          <a:lstStyle/>
          <a:p>
            <a:pPr algn="just"/>
            <a:r>
              <a:rPr lang="cs-CZ" sz="1400" u="sng" dirty="0" smtClean="0">
                <a:latin typeface="Bookman Old Style" pitchFamily="18" charset="0"/>
              </a:rPr>
              <a:t>Sestava: </a:t>
            </a:r>
            <a:r>
              <a:rPr lang="cs-CZ" sz="1400" dirty="0" smtClean="0">
                <a:latin typeface="Bookman Old Style" pitchFamily="18" charset="0"/>
              </a:rPr>
              <a:t> Dvorný, </a:t>
            </a:r>
            <a:r>
              <a:rPr lang="cs-CZ" sz="1400" dirty="0" err="1" smtClean="0">
                <a:latin typeface="Bookman Old Style" pitchFamily="18" charset="0"/>
              </a:rPr>
              <a:t>Dragan</a:t>
            </a:r>
            <a:r>
              <a:rPr lang="cs-CZ" sz="1400" dirty="0" smtClean="0">
                <a:latin typeface="Bookman Old Style" pitchFamily="18" charset="0"/>
              </a:rPr>
              <a:t> </a:t>
            </a:r>
            <a:r>
              <a:rPr lang="cs-CZ" sz="1400" dirty="0" err="1" smtClean="0">
                <a:latin typeface="Bookman Old Style" pitchFamily="18" charset="0"/>
              </a:rPr>
              <a:t>Kosorič</a:t>
            </a:r>
            <a:r>
              <a:rPr lang="cs-CZ" sz="1400" dirty="0" smtClean="0">
                <a:latin typeface="Bookman Old Style" pitchFamily="18" charset="0"/>
              </a:rPr>
              <a:t>, David </a:t>
            </a:r>
            <a:r>
              <a:rPr lang="cs-CZ" sz="1400" dirty="0" err="1" smtClean="0">
                <a:latin typeface="Bookman Old Style" pitchFamily="18" charset="0"/>
              </a:rPr>
              <a:t>Kosorič</a:t>
            </a:r>
            <a:r>
              <a:rPr lang="cs-CZ" sz="1400" dirty="0" smtClean="0">
                <a:latin typeface="Bookman Old Style" pitchFamily="18" charset="0"/>
              </a:rPr>
              <a:t>, Bílek, </a:t>
            </a:r>
            <a:r>
              <a:rPr lang="cs-CZ" sz="1400" dirty="0" err="1" smtClean="0">
                <a:latin typeface="Bookman Old Style" pitchFamily="18" charset="0"/>
              </a:rPr>
              <a:t>Motejl</a:t>
            </a:r>
            <a:r>
              <a:rPr lang="cs-CZ" sz="1400" dirty="0" smtClean="0">
                <a:latin typeface="Bookman Old Style" pitchFamily="18" charset="0"/>
              </a:rPr>
              <a:t>, Bradáč, Havlíček, Možný</a:t>
            </a:r>
          </a:p>
          <a:p>
            <a:pPr algn="just"/>
            <a:r>
              <a:rPr lang="cs-CZ" sz="1400" u="sng" dirty="0" smtClean="0">
                <a:latin typeface="Bookman Old Style" pitchFamily="18" charset="0"/>
              </a:rPr>
              <a:t>Branky: </a:t>
            </a:r>
            <a:r>
              <a:rPr lang="cs-CZ" sz="1400" dirty="0" smtClean="0">
                <a:latin typeface="Bookman Old Style" pitchFamily="18" charset="0"/>
              </a:rPr>
              <a:t>David </a:t>
            </a:r>
            <a:r>
              <a:rPr lang="cs-CZ" sz="1400" dirty="0" err="1" smtClean="0">
                <a:latin typeface="Bookman Old Style" pitchFamily="18" charset="0"/>
              </a:rPr>
              <a:t>Kosorič</a:t>
            </a:r>
            <a:r>
              <a:rPr lang="cs-CZ" sz="1400" dirty="0" smtClean="0">
                <a:latin typeface="Bookman Old Style" pitchFamily="18" charset="0"/>
              </a:rPr>
              <a:t> 20, Bradáč 4, </a:t>
            </a:r>
          </a:p>
          <a:p>
            <a:pPr algn="just"/>
            <a:r>
              <a:rPr lang="cs-CZ" sz="1400" dirty="0" smtClean="0">
                <a:latin typeface="Bookman Old Style" pitchFamily="18" charset="0"/>
              </a:rPr>
              <a:t>             Dvorný 2, </a:t>
            </a:r>
            <a:r>
              <a:rPr lang="cs-CZ" sz="1400" dirty="0" err="1" smtClean="0">
                <a:latin typeface="Bookman Old Style" pitchFamily="18" charset="0"/>
              </a:rPr>
              <a:t>Motejl</a:t>
            </a:r>
            <a:r>
              <a:rPr lang="cs-CZ" sz="1400" dirty="0" smtClean="0">
                <a:latin typeface="Bookman Old Style" pitchFamily="18" charset="0"/>
              </a:rPr>
              <a:t> 1</a:t>
            </a:r>
          </a:p>
        </p:txBody>
      </p:sp>
      <p:pic>
        <p:nvPicPr>
          <p:cNvPr id="14" name="Picture 106"/>
          <p:cNvPicPr>
            <a:picLocks noChangeAspect="1" noChangeArrowheads="1"/>
          </p:cNvPicPr>
          <p:nvPr/>
        </p:nvPicPr>
        <p:blipFill>
          <a:blip r:embed="rId5" cstate="print"/>
          <a:srcRect/>
          <a:stretch>
            <a:fillRect/>
          </a:stretch>
        </p:blipFill>
        <p:spPr bwMode="auto">
          <a:xfrm>
            <a:off x="174948" y="955204"/>
            <a:ext cx="4392488" cy="2160240"/>
          </a:xfrm>
          <a:prstGeom prst="rect">
            <a:avLst/>
          </a:prstGeom>
          <a:noFill/>
          <a:ln w="9525">
            <a:noFill/>
            <a:miter lim="800000"/>
            <a:headEnd/>
            <a:tailEnd/>
          </a:ln>
        </p:spPr>
      </p:pic>
      <p:pic>
        <p:nvPicPr>
          <p:cNvPr id="2050" name="Picture 6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1" name="Picture 6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2" name="Picture 6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3" name="Picture 5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4" name="Picture 5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5" name="Picture 5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6" name="Picture 5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7" name="Picture 5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8" name="Picture 5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9" name="Picture 5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0" name="Picture 5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1" name="Picture 5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2" name="Picture 74"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3" name="Picture 73"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4" name="Picture 72"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5" name="Picture 71"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6" name="Picture 70"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7" name="Picture 69"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8" name="Picture 68"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9" name="Picture 67"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0" name="Picture 66"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1" name="Picture 65"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2" name="Picture 64"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3" name="Picture 63"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4" name="Picture 91"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5" name="Picture 90"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6" name="Picture 89"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7" name="Picture 88"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8" name="Picture 87"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79" name="Picture 86"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80" name="Picture 85"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1" name="Picture 84"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2" name="Picture 83"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3" name="Picture 82"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4" name="Picture 81"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5" name="Picture 80"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6" name="Picture 79"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7" name="Picture 78"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8" name="Picture 77"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89" name="Picture 76"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90" name="Picture 107"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1" name="Picture 106"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2" name="Picture 105"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3" name="Picture 104"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4" name="Picture 103"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5" name="Picture 102"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6" name="Picture 101"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7" name="Picture 100"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8" name="Picture 99"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99" name="Picture 98"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00" name="Picture 97"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1" name="Picture 96"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2" name="Picture 95"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3" name="Picture 94"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4" name="Picture 93"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5" name="Picture 92"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6" name="Picture 133"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7" name="Picture 132"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8" name="Picture 13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9" name="Picture 13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0" name="Picture 12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1" name="Picture 12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2" name="Picture 12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3" name="Picture 12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4" name="Picture 12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5" name="Picture 124"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6" name="Picture 12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7" name="Picture 12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8" name="Picture 12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9" name="Picture 120"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0" name="Picture 119"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1" name="Picture 11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2" name="Picture 11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3" name="Picture 11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4" name="Picture 115"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5" name="Picture 114"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6" name="Picture 153"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7" name="Picture 152"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8" name="Picture 15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9" name="Picture 15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0" name="Picture 14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1" name="Picture 14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2" name="Picture 14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3" name="Picture 14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4" name="Picture 14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5" name="Picture 144"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6" name="Picture 14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7" name="Picture 14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8" name="Picture 14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9" name="Picture 140"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0" name="Picture 139"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1" name="Picture 13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2" name="Picture 13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3" name="Picture 13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4" name="Picture 135"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5" name="Picture 134"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6" name="Picture 177"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7" name="Picture 176"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8" name="Picture 175"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49" name="Picture 174"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50" name="Picture 173"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1" name="Picture 172"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2" name="Picture 171"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3" name="Picture 170"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4" name="Picture 169"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5" name="Picture 168"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6" name="Picture 167"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7" name="Picture 166"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8" name="Picture 165"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59" name="Picture 164"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60" name="Picture 163"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1" name="Picture 162"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2" name="Picture 161"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3" name="Picture 160"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4" name="Picture 159"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5" name="Picture 158"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6" name="Picture 157"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7" name="Picture 156"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8" name="Picture 155"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69" name="Picture 154"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70" name="Picture 326"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1" name="Picture 325"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2" name="Picture 324"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3" name="Picture 323"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4" name="Picture 322"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5" name="Picture 321"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6" name="Picture 320"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7" name="Picture 319"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8" name="Picture 318"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9" name="Picture 317"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0" name="Picture 316"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1" name="Picture 315"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2" name="Picture 314"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3" name="Picture 313"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4" name="Picture 312"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5" name="Picture 311"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6" name="Picture 310"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7" name="Picture 309"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8" name="Picture 308"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9" name="Picture 307"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0" name="Picture 306"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1" name="Picture 305"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2" name="Picture 304"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3" name="Picture 303"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4" name="Picture 302"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5" name="Picture 301"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6" name="Picture 300"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7" name="Picture 299"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8" name="Picture 391"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9" name="Picture 390"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0" name="Picture 389"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1" name="Picture 388"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2" name="Picture 387"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3" name="Picture 386"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4" name="Picture 385"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5" name="Picture 384"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6" name="Picture 288"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7" name="Picture 287"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8" name="Picture 286" hidden="1"/>
          <p:cNvPicPr preferRelativeResize="0">
            <a:picLocks noChangeArrowheads="1" noChangeShapeType="1"/>
          </p:cNvPicPr>
          <p:nvPr/>
        </p:nvPicPr>
        <p:blipFill>
          <a:blip r:embed="rId1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9" name="Picture 285" hidden="1"/>
          <p:cNvPicPr preferRelativeResize="0">
            <a:picLocks noChangeArrowheads="1" noChangeShapeType="1"/>
          </p:cNvPicPr>
          <p:nvPr/>
        </p:nvPicPr>
        <p:blipFill>
          <a:blip r:embed="rId1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0" name="Picture 284" hidden="1"/>
          <p:cNvPicPr preferRelativeResize="0">
            <a:picLocks noChangeArrowheads="1" noChangeShapeType="1"/>
          </p:cNvPicPr>
          <p:nvPr/>
        </p:nvPicPr>
        <p:blipFill>
          <a:blip r:embed="rId1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1" name="Picture 283" hidden="1"/>
          <p:cNvPicPr preferRelativeResize="0">
            <a:picLocks noChangeArrowheads="1" noChangeShapeType="1"/>
          </p:cNvPicPr>
          <p:nvPr/>
        </p:nvPicPr>
        <p:blipFill>
          <a:blip r:embed="rId1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2" name="Picture 282" hidden="1"/>
          <p:cNvPicPr preferRelativeResize="0">
            <a:picLocks noChangeArrowheads="1" noChangeShapeType="1"/>
          </p:cNvPicPr>
          <p:nvPr/>
        </p:nvPicPr>
        <p:blipFill>
          <a:blip r:embed="rId1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3" name="Picture 281" hidden="1"/>
          <p:cNvPicPr preferRelativeResize="0">
            <a:picLocks noChangeArrowheads="1" noChangeShapeType="1"/>
          </p:cNvPicPr>
          <p:nvPr/>
        </p:nvPicPr>
        <p:blipFill>
          <a:blip r:embed="rId1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4" name="Picture 280" hidden="1"/>
          <p:cNvPicPr preferRelativeResize="0">
            <a:picLocks noChangeArrowheads="1" noChangeShapeType="1"/>
          </p:cNvPicPr>
          <p:nvPr/>
        </p:nvPicPr>
        <p:blipFill>
          <a:blip r:embed="rId1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5" name="Picture 279" hidden="1"/>
          <p:cNvPicPr preferRelativeResize="0">
            <a:picLocks noChangeArrowheads="1" noChangeShapeType="1"/>
          </p:cNvPicPr>
          <p:nvPr/>
        </p:nvPicPr>
        <p:blipFill>
          <a:blip r:embed="rId1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6" name="Picture 278" hidden="1"/>
          <p:cNvPicPr preferRelativeResize="0">
            <a:picLocks noChangeArrowheads="1" noChangeShapeType="1"/>
          </p:cNvPicPr>
          <p:nvPr/>
        </p:nvPicPr>
        <p:blipFill>
          <a:blip r:embed="rId1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7" name="Picture 277" hidden="1"/>
          <p:cNvPicPr preferRelativeResize="0">
            <a:picLocks noChangeArrowheads="1" noChangeShapeType="1"/>
          </p:cNvPicPr>
          <p:nvPr/>
        </p:nvPicPr>
        <p:blipFill>
          <a:blip r:embed="rId1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8" name="Picture 247" hidden="1"/>
          <p:cNvPicPr preferRelativeResize="0">
            <a:picLocks noChangeArrowheads="1" noChangeShapeType="1"/>
          </p:cNvPicPr>
          <p:nvPr/>
        </p:nvPicPr>
        <p:blipFill>
          <a:blip r:embed="rId1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9" name="Picture 246" hidden="1"/>
          <p:cNvPicPr preferRelativeResize="0">
            <a:picLocks noChangeArrowheads="1" noChangeShapeType="1"/>
          </p:cNvPicPr>
          <p:nvPr/>
        </p:nvPicPr>
        <p:blipFill>
          <a:blip r:embed="rId1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0" name="Picture 245" hidden="1"/>
          <p:cNvPicPr preferRelativeResize="0">
            <a:picLocks noChangeArrowheads="1" noChangeShapeType="1"/>
          </p:cNvPicPr>
          <p:nvPr/>
        </p:nvPicPr>
        <p:blipFill>
          <a:blip r:embed="rId1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1" name="Picture 244" hidden="1"/>
          <p:cNvPicPr preferRelativeResize="0">
            <a:picLocks noChangeArrowheads="1" noChangeShapeType="1"/>
          </p:cNvPicPr>
          <p:nvPr/>
        </p:nvPicPr>
        <p:blipFill>
          <a:blip r:embed="rId1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2" name="Picture 243" hidden="1"/>
          <p:cNvPicPr preferRelativeResize="0">
            <a:picLocks noChangeArrowheads="1" noChangeShapeType="1"/>
          </p:cNvPicPr>
          <p:nvPr/>
        </p:nvPicPr>
        <p:blipFill>
          <a:blip r:embed="rId1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3" name="Picture 242" hidden="1"/>
          <p:cNvPicPr preferRelativeResize="0">
            <a:picLocks noChangeArrowheads="1" noChangeShapeType="1"/>
          </p:cNvPicPr>
          <p:nvPr/>
        </p:nvPicPr>
        <p:blipFill>
          <a:blip r:embed="rId1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4" name="Picture 241" hidden="1"/>
          <p:cNvPicPr preferRelativeResize="0">
            <a:picLocks noChangeArrowheads="1" noChangeShapeType="1"/>
          </p:cNvPicPr>
          <p:nvPr/>
        </p:nvPicPr>
        <p:blipFill>
          <a:blip r:embed="rId1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5" name="Picture 240" hidden="1"/>
          <p:cNvPicPr preferRelativeResize="0">
            <a:picLocks noChangeArrowheads="1" noChangeShapeType="1"/>
          </p:cNvPicPr>
          <p:nvPr/>
        </p:nvPicPr>
        <p:blipFill>
          <a:blip r:embed="rId1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6" name="Picture 239" hidden="1"/>
          <p:cNvPicPr preferRelativeResize="0">
            <a:picLocks noChangeArrowheads="1" noChangeShapeType="1"/>
          </p:cNvPicPr>
          <p:nvPr/>
        </p:nvPicPr>
        <p:blipFill>
          <a:blip r:embed="rId1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7" name="Picture 238" hidden="1"/>
          <p:cNvPicPr preferRelativeResize="0">
            <a:picLocks noChangeArrowheads="1" noChangeShapeType="1"/>
          </p:cNvPicPr>
          <p:nvPr/>
        </p:nvPicPr>
        <p:blipFill>
          <a:blip r:embed="rId1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8" name="Picture 237" hidden="1"/>
          <p:cNvPicPr preferRelativeResize="0">
            <a:picLocks noChangeArrowheads="1" noChangeShapeType="1"/>
          </p:cNvPicPr>
          <p:nvPr/>
        </p:nvPicPr>
        <p:blipFill>
          <a:blip r:embed="rId1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9" name="Picture 236" hidden="1"/>
          <p:cNvPicPr preferRelativeResize="0">
            <a:picLocks noChangeArrowheads="1" noChangeShapeType="1"/>
          </p:cNvPicPr>
          <p:nvPr/>
        </p:nvPicPr>
        <p:blipFill>
          <a:blip r:embed="rId1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0" name="Picture 235" hidden="1"/>
          <p:cNvPicPr preferRelativeResize="0">
            <a:picLocks noChangeArrowheads="1" noChangeShapeType="1"/>
          </p:cNvPicPr>
          <p:nvPr/>
        </p:nvPicPr>
        <p:blipFill>
          <a:blip r:embed="rId1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1" name="Picture 234" hidden="1"/>
          <p:cNvPicPr preferRelativeResize="0">
            <a:picLocks noChangeArrowheads="1" noChangeShapeType="1"/>
          </p:cNvPicPr>
          <p:nvPr/>
        </p:nvPicPr>
        <p:blipFill>
          <a:blip r:embed="rId1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2" name="Picture 256" hidden="1"/>
          <p:cNvPicPr preferRelativeResize="0">
            <a:picLocks noChangeArrowheads="1" noChangeShapeType="1"/>
          </p:cNvPicPr>
          <p:nvPr/>
        </p:nvPicPr>
        <p:blipFill>
          <a:blip r:embed="rId1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3" name="Picture 255" hidden="1"/>
          <p:cNvPicPr preferRelativeResize="0">
            <a:picLocks noChangeArrowheads="1" noChangeShapeType="1"/>
          </p:cNvPicPr>
          <p:nvPr/>
        </p:nvPicPr>
        <p:blipFill>
          <a:blip r:embed="rId14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4" name="Picture 254" hidden="1"/>
          <p:cNvPicPr preferRelativeResize="0">
            <a:picLocks noChangeArrowheads="1" noChangeShapeType="1"/>
          </p:cNvPicPr>
          <p:nvPr/>
        </p:nvPicPr>
        <p:blipFill>
          <a:blip r:embed="rId142">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5" name="Picture 253" hidden="1"/>
          <p:cNvPicPr preferRelativeResize="0">
            <a:picLocks noChangeArrowheads="1" noChangeShapeType="1"/>
          </p:cNvPicPr>
          <p:nvPr/>
        </p:nvPicPr>
        <p:blipFill>
          <a:blip r:embed="rId143">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6" name="Picture 252" hidden="1"/>
          <p:cNvPicPr preferRelativeResize="0">
            <a:picLocks noChangeArrowheads="1" noChangeShapeType="1"/>
          </p:cNvPicPr>
          <p:nvPr/>
        </p:nvPicPr>
        <p:blipFill>
          <a:blip r:embed="rId144">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7" name="Picture 251" hidden="1"/>
          <p:cNvPicPr preferRelativeResize="0">
            <a:picLocks noChangeArrowheads="1" noChangeShapeType="1"/>
          </p:cNvPicPr>
          <p:nvPr/>
        </p:nvPicPr>
        <p:blipFill>
          <a:blip r:embed="rId145">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8" name="Picture 250" hidden="1"/>
          <p:cNvPicPr preferRelativeResize="0">
            <a:picLocks noChangeArrowheads="1" noChangeShapeType="1"/>
          </p:cNvPicPr>
          <p:nvPr/>
        </p:nvPicPr>
        <p:blipFill>
          <a:blip r:embed="rId146">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39" name="Picture 249" hidden="1"/>
          <p:cNvPicPr preferRelativeResize="0">
            <a:picLocks noChangeArrowheads="1" noChangeShapeType="1"/>
          </p:cNvPicPr>
          <p:nvPr/>
        </p:nvPicPr>
        <p:blipFill>
          <a:blip r:embed="rId147">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40" name="Picture 248" hidden="1"/>
          <p:cNvPicPr preferRelativeResize="0">
            <a:picLocks noChangeArrowheads="1" noChangeShapeType="1"/>
          </p:cNvPicPr>
          <p:nvPr/>
        </p:nvPicPr>
        <p:blipFill>
          <a:blip r:embed="rId148">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1" name="Picture 193" hidden="1"/>
          <p:cNvPicPr preferRelativeResize="0">
            <a:picLocks noChangeArrowheads="1" noChangeShapeType="1"/>
          </p:cNvPicPr>
          <p:nvPr/>
        </p:nvPicPr>
        <p:blipFill>
          <a:blip r:embed="rId149">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2" name="Picture 194" hidden="1"/>
          <p:cNvPicPr preferRelativeResize="0">
            <a:picLocks noChangeArrowheads="1" noChangeShapeType="1"/>
          </p:cNvPicPr>
          <p:nvPr/>
        </p:nvPicPr>
        <p:blipFill>
          <a:blip r:embed="rId150">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3" name="Picture 195" hidden="1"/>
          <p:cNvPicPr preferRelativeResize="0">
            <a:picLocks noChangeArrowheads="1" noChangeShapeType="1"/>
          </p:cNvPicPr>
          <p:nvPr/>
        </p:nvPicPr>
        <p:blipFill>
          <a:blip r:embed="rId151">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4" name="Picture 196" hidden="1"/>
          <p:cNvPicPr preferRelativeResize="0">
            <a:picLocks noChangeArrowheads="1" noChangeShapeType="1"/>
          </p:cNvPicPr>
          <p:nvPr/>
        </p:nvPicPr>
        <p:blipFill>
          <a:blip r:embed="rId152">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5" name="Picture 197" hidden="1"/>
          <p:cNvPicPr preferRelativeResize="0">
            <a:picLocks noChangeArrowheads="1" noChangeShapeType="1"/>
          </p:cNvPicPr>
          <p:nvPr/>
        </p:nvPicPr>
        <p:blipFill>
          <a:blip r:embed="rId153">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6" name="Picture 198" hidden="1"/>
          <p:cNvPicPr preferRelativeResize="0">
            <a:picLocks noChangeArrowheads="1" noChangeShapeType="1"/>
          </p:cNvPicPr>
          <p:nvPr/>
        </p:nvPicPr>
        <p:blipFill>
          <a:blip r:embed="rId15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7" name="Picture 199" hidden="1"/>
          <p:cNvPicPr preferRelativeResize="0">
            <a:picLocks noChangeArrowheads="1" noChangeShapeType="1"/>
          </p:cNvPicPr>
          <p:nvPr/>
        </p:nvPicPr>
        <p:blipFill>
          <a:blip r:embed="rId155">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8" name="Picture 200" hidden="1"/>
          <p:cNvPicPr preferRelativeResize="0">
            <a:picLocks noChangeArrowheads="1" noChangeShapeType="1"/>
          </p:cNvPicPr>
          <p:nvPr/>
        </p:nvPicPr>
        <p:blipFill>
          <a:blip r:embed="rId156">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49" name="Picture 201" hidden="1"/>
          <p:cNvPicPr preferRelativeResize="0">
            <a:picLocks noChangeArrowheads="1" noChangeShapeType="1"/>
          </p:cNvPicPr>
          <p:nvPr/>
        </p:nvPicPr>
        <p:blipFill>
          <a:blip r:embed="rId157">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50" name="Picture 202" hidden="1"/>
          <p:cNvPicPr preferRelativeResize="0">
            <a:picLocks noChangeArrowheads="1" noChangeShapeType="1"/>
          </p:cNvPicPr>
          <p:nvPr/>
        </p:nvPicPr>
        <p:blipFill>
          <a:blip r:embed="rId158">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1" name="Picture 203" hidden="1"/>
          <p:cNvPicPr preferRelativeResize="0">
            <a:picLocks noChangeArrowheads="1" noChangeShapeType="1"/>
          </p:cNvPicPr>
          <p:nvPr/>
        </p:nvPicPr>
        <p:blipFill>
          <a:blip r:embed="rId159">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2" name="Picture 204" hidden="1"/>
          <p:cNvPicPr preferRelativeResize="0">
            <a:picLocks noChangeArrowheads="1" noChangeShapeType="1"/>
          </p:cNvPicPr>
          <p:nvPr/>
        </p:nvPicPr>
        <p:blipFill>
          <a:blip r:embed="rId160">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3" name="Picture 205" hidden="1"/>
          <p:cNvPicPr preferRelativeResize="0">
            <a:picLocks noChangeArrowheads="1" noChangeShapeType="1"/>
          </p:cNvPicPr>
          <p:nvPr/>
        </p:nvPicPr>
        <p:blipFill>
          <a:blip r:embed="rId161">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4" name="Picture 206" hidden="1"/>
          <p:cNvPicPr preferRelativeResize="0">
            <a:picLocks noChangeArrowheads="1" noChangeShapeType="1"/>
          </p:cNvPicPr>
          <p:nvPr/>
        </p:nvPicPr>
        <p:blipFill>
          <a:blip r:embed="rId162">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5" name="Picture 233" hidden="1"/>
          <p:cNvPicPr preferRelativeResize="0">
            <a:picLocks noChangeArrowheads="1" noChangeShapeType="1"/>
          </p:cNvPicPr>
          <p:nvPr/>
        </p:nvPicPr>
        <p:blipFill>
          <a:blip r:embed="rId163">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6" name="Picture 232" hidden="1"/>
          <p:cNvPicPr preferRelativeResize="0">
            <a:picLocks noChangeArrowheads="1" noChangeShapeType="1"/>
          </p:cNvPicPr>
          <p:nvPr/>
        </p:nvPicPr>
        <p:blipFill>
          <a:blip r:embed="rId164">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7" name="Picture 231" hidden="1"/>
          <p:cNvPicPr preferRelativeResize="0">
            <a:picLocks noChangeArrowheads="1" noChangeShapeType="1"/>
          </p:cNvPicPr>
          <p:nvPr/>
        </p:nvPicPr>
        <p:blipFill>
          <a:blip r:embed="rId165">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8" name="Picture 230" hidden="1"/>
          <p:cNvPicPr preferRelativeResize="0">
            <a:picLocks noChangeArrowheads="1" noChangeShapeType="1"/>
          </p:cNvPicPr>
          <p:nvPr/>
        </p:nvPicPr>
        <p:blipFill>
          <a:blip r:embed="rId166">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2259" name="Picture 229" hidden="1"/>
          <p:cNvPicPr preferRelativeResize="0">
            <a:picLocks noChangeArrowheads="1" noChangeShapeType="1"/>
          </p:cNvPicPr>
          <p:nvPr/>
        </p:nvPicPr>
        <p:blipFill>
          <a:blip r:embed="rId167">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ovéPole 25"/>
          <p:cNvSpPr txBox="1"/>
          <p:nvPr/>
        </p:nvSpPr>
        <p:spPr>
          <a:xfrm>
            <a:off x="174948" y="163116"/>
            <a:ext cx="4536504" cy="1323439"/>
          </a:xfrm>
          <a:prstGeom prst="rect">
            <a:avLst/>
          </a:prstGeom>
          <a:blipFill>
            <a:blip r:embed="rId3" cstate="print"/>
            <a:stretch>
              <a:fillRect/>
            </a:stretch>
          </a:blipFill>
          <a:ln w="60325">
            <a:solidFill>
              <a:srgbClr val="16D547"/>
            </a:solidFill>
            <a:prstDash val="sysDash"/>
          </a:ln>
        </p:spPr>
        <p:txBody>
          <a:bodyPr wrap="square" rtlCol="0">
            <a:spAutoFit/>
          </a:bodyPr>
          <a:lstStyle/>
          <a:p>
            <a:pPr algn="ctr"/>
            <a:r>
              <a:rPr lang="cs-CZ" sz="2000" dirty="0" smtClean="0">
                <a:solidFill>
                  <a:srgbClr val="0C294C"/>
                </a:solidFill>
                <a:latin typeface="Rockwell Condensed" pitchFamily="18" charset="0"/>
                <a:cs typeface="Arial" pitchFamily="34" charset="0"/>
              </a:rPr>
              <a:t>Na podzim padaly branky v Horním </a:t>
            </a:r>
            <a:r>
              <a:rPr lang="cs-CZ" sz="2000" dirty="0" err="1" smtClean="0">
                <a:solidFill>
                  <a:srgbClr val="0C294C"/>
                </a:solidFill>
                <a:latin typeface="Rockwell Condensed" pitchFamily="18" charset="0"/>
                <a:cs typeface="Arial" pitchFamily="34" charset="0"/>
              </a:rPr>
              <a:t>Jiřetíně</a:t>
            </a:r>
            <a:r>
              <a:rPr lang="cs-CZ" sz="2000" dirty="0" smtClean="0">
                <a:solidFill>
                  <a:srgbClr val="0C294C"/>
                </a:solidFill>
                <a:latin typeface="Rockwell Condensed" pitchFamily="18" charset="0"/>
                <a:cs typeface="Arial" pitchFamily="34" charset="0"/>
              </a:rPr>
              <a:t> až ve 2.poločase, kdy jsme vedli už 2:0, ale domácí snížili  a o vyrovnání bojovali až do úplného konce.</a:t>
            </a:r>
          </a:p>
        </p:txBody>
      </p:sp>
      <p:sp>
        <p:nvSpPr>
          <p:cNvPr id="27" name="Rectangle 212"/>
          <p:cNvSpPr>
            <a:spLocks noChangeArrowheads="1"/>
          </p:cNvSpPr>
          <p:nvPr/>
        </p:nvSpPr>
        <p:spPr bwMode="auto">
          <a:xfrm>
            <a:off x="174948" y="1603276"/>
            <a:ext cx="4536504" cy="20005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cs-CZ" sz="1800" b="1" i="0" u="sng" strike="noStrike" cap="none" normalizeH="0" baseline="0" dirty="0" smtClean="0">
                <a:ln>
                  <a:solidFill>
                    <a:srgbClr val="D60093"/>
                  </a:solidFill>
                </a:ln>
                <a:solidFill>
                  <a:schemeClr val="tx1"/>
                </a:solidFill>
                <a:effectLst/>
                <a:latin typeface="Calibri" pitchFamily="34" charset="0"/>
                <a:ea typeface="Calibri" pitchFamily="34" charset="0"/>
                <a:cs typeface="Times New Roman" pitchFamily="18" charset="0"/>
              </a:rPr>
              <a:t>Sokol Horní </a:t>
            </a:r>
            <a:r>
              <a:rPr kumimoji="0" lang="cs-CZ" sz="1800" b="1" i="0" u="sng" strike="noStrike" cap="none" normalizeH="0" baseline="0" dirty="0" err="1" smtClean="0">
                <a:ln>
                  <a:solidFill>
                    <a:srgbClr val="D60093"/>
                  </a:solidFill>
                </a:ln>
                <a:solidFill>
                  <a:schemeClr val="tx1"/>
                </a:solidFill>
                <a:effectLst/>
                <a:latin typeface="Calibri" pitchFamily="34" charset="0"/>
                <a:ea typeface="Calibri" pitchFamily="34" charset="0"/>
                <a:cs typeface="Times New Roman" pitchFamily="18" charset="0"/>
              </a:rPr>
              <a:t>Jiřetín</a:t>
            </a:r>
            <a:r>
              <a:rPr kumimoji="0" lang="cs-CZ" sz="1800" b="1" i="0" u="sng" strike="noStrike" cap="none" normalizeH="0" baseline="0" dirty="0" smtClean="0">
                <a:ln>
                  <a:solidFill>
                    <a:srgbClr val="D60093"/>
                  </a:solidFill>
                </a:ln>
                <a:solidFill>
                  <a:schemeClr val="tx1"/>
                </a:solidFill>
                <a:effectLst/>
                <a:latin typeface="Calibri" pitchFamily="34" charset="0"/>
                <a:ea typeface="Calibri" pitchFamily="34" charset="0"/>
                <a:cs typeface="Times New Roman" pitchFamily="18" charset="0"/>
              </a:rPr>
              <a:t> – SK </a:t>
            </a:r>
            <a:r>
              <a:rPr kumimoji="0" lang="cs-CZ" sz="1800" b="1" i="0" u="sng" strike="noStrike" cap="none" normalizeH="0" baseline="0" dirty="0" err="1" smtClean="0">
                <a:ln>
                  <a:solidFill>
                    <a:srgbClr val="D60093"/>
                  </a:solidFill>
                </a:ln>
                <a:solidFill>
                  <a:schemeClr val="tx1"/>
                </a:solidFill>
                <a:effectLst/>
                <a:latin typeface="Calibri" pitchFamily="34" charset="0"/>
                <a:ea typeface="Calibri" pitchFamily="34" charset="0"/>
                <a:cs typeface="Times New Roman" pitchFamily="18" charset="0"/>
              </a:rPr>
              <a:t>Štětí</a:t>
            </a:r>
            <a:endParaRPr kumimoji="0" lang="cs-CZ" sz="800" b="0" i="0" u="none" strike="noStrike" cap="none" normalizeH="0" baseline="0" dirty="0" smtClean="0">
              <a:ln>
                <a:solidFill>
                  <a:srgbClr val="D60093"/>
                </a:solid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cs-CZ" sz="1800" b="1" i="0" u="sng" strike="noStrike" cap="none" normalizeH="0" baseline="0" dirty="0" smtClean="0">
                <a:ln>
                  <a:solidFill>
                    <a:srgbClr val="D60093"/>
                  </a:solidFill>
                </a:ln>
                <a:solidFill>
                  <a:schemeClr val="tx1"/>
                </a:solidFill>
                <a:effectLst/>
                <a:latin typeface="Calibri" pitchFamily="34" charset="0"/>
                <a:ea typeface="Calibri" pitchFamily="34" charset="0"/>
                <a:cs typeface="Times New Roman" pitchFamily="18" charset="0"/>
              </a:rPr>
              <a:t>1:2(0:0)   11.10.2014  10. kolo 8. hrací</a:t>
            </a: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Kucler</a:t>
            </a:r>
            <a:r>
              <a:rPr lang="cs-CZ" sz="1100" b="0" dirty="0" smtClean="0">
                <a:latin typeface="Arial" pitchFamily="34" charset="0"/>
                <a:cs typeface="Arial" pitchFamily="34" charset="0"/>
              </a:rPr>
              <a:t> 1, </a:t>
            </a:r>
            <a:r>
              <a:rPr lang="cs-CZ" sz="1100" b="0" dirty="0" err="1" smtClean="0">
                <a:latin typeface="Arial" pitchFamily="34" charset="0"/>
                <a:cs typeface="Arial" pitchFamily="34" charset="0"/>
              </a:rPr>
              <a:t>Belák</a:t>
            </a:r>
            <a:r>
              <a:rPr lang="cs-CZ" sz="1100" b="0" dirty="0" smtClean="0">
                <a:latin typeface="Arial" pitchFamily="34" charset="0"/>
                <a:cs typeface="Arial" pitchFamily="34" charset="0"/>
              </a:rPr>
              <a:t> 1</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Michovský</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Poráč</a:t>
            </a:r>
            <a:r>
              <a:rPr lang="cs-CZ" sz="1100" b="0" dirty="0" smtClean="0">
                <a:latin typeface="Arial" pitchFamily="34" charset="0"/>
                <a:cs typeface="Arial" pitchFamily="34" charset="0"/>
              </a:rPr>
              <a:t>, Šimral, </a:t>
            </a:r>
            <a:r>
              <a:rPr lang="cs-CZ" sz="1100" b="0" dirty="0" err="1" smtClean="0">
                <a:latin typeface="Arial" pitchFamily="34" charset="0"/>
                <a:cs typeface="Arial" pitchFamily="34" charset="0"/>
              </a:rPr>
              <a:t>Ransdorf</a:t>
            </a:r>
            <a:r>
              <a:rPr lang="cs-CZ" sz="1100" b="0" dirty="0" smtClean="0">
                <a:latin typeface="Arial" pitchFamily="34" charset="0"/>
                <a:cs typeface="Arial" pitchFamily="34" charset="0"/>
              </a:rPr>
              <a:t>, Mencl-</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Kucler</a:t>
            </a:r>
            <a:r>
              <a:rPr lang="cs-CZ" sz="1100" b="0" dirty="0" smtClean="0">
                <a:latin typeface="Arial" pitchFamily="34" charset="0"/>
                <a:cs typeface="Arial" pitchFamily="34" charset="0"/>
              </a:rPr>
              <a:t>(89.Tichý), </a:t>
            </a:r>
            <a:r>
              <a:rPr lang="cs-CZ" sz="1100" b="0" dirty="0" err="1" smtClean="0">
                <a:latin typeface="Arial" pitchFamily="34" charset="0"/>
                <a:cs typeface="Arial" pitchFamily="34" charset="0"/>
              </a:rPr>
              <a:t>Malák</a:t>
            </a:r>
            <a:r>
              <a:rPr lang="cs-CZ" sz="1100" b="0" dirty="0" smtClean="0">
                <a:latin typeface="Arial" pitchFamily="34" charset="0"/>
                <a:cs typeface="Arial" pitchFamily="34" charset="0"/>
              </a:rPr>
              <a:t>(87.Blažek), Slanička, Stejskal-</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Rejman</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Belák</a:t>
            </a:r>
            <a:r>
              <a:rPr lang="cs-CZ" sz="1100" b="0" dirty="0" smtClean="0">
                <a:latin typeface="Arial" pitchFamily="34" charset="0"/>
                <a:cs typeface="Arial" pitchFamily="34" charset="0"/>
              </a:rPr>
              <a:t>(92.Matoušek)</a:t>
            </a:r>
          </a:p>
          <a:p>
            <a:r>
              <a:rPr lang="cs-CZ" sz="1100" b="0" u="sng" dirty="0" smtClean="0">
                <a:latin typeface="Arial" pitchFamily="34" charset="0"/>
                <a:cs typeface="Arial" pitchFamily="34" charset="0"/>
              </a:rPr>
              <a:t>Připraveni</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Šmidrkal</a:t>
            </a:r>
            <a:r>
              <a:rPr lang="cs-CZ" sz="1100" b="0" dirty="0" smtClean="0">
                <a:latin typeface="Arial" pitchFamily="34" charset="0"/>
                <a:cs typeface="Arial" pitchFamily="34" charset="0"/>
              </a:rPr>
              <a:t>, Doležal, Németh</a:t>
            </a: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V</a:t>
            </a:r>
            <a:r>
              <a:rPr lang="cs-CZ" sz="1100" b="0" dirty="0" smtClean="0">
                <a:latin typeface="Arial" pitchFamily="34" charset="0"/>
                <a:cs typeface="Arial" pitchFamily="34" charset="0"/>
              </a:rPr>
              <a:t>.Vinš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J.Havner</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Masér: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.Zavřel</a:t>
            </a:r>
          </a:p>
          <a:p>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Grimm</a:t>
            </a:r>
            <a:r>
              <a:rPr lang="cs-CZ" sz="1100" b="0" dirty="0" smtClean="0">
                <a:latin typeface="Arial" pitchFamily="34" charset="0"/>
                <a:cs typeface="Arial" pitchFamily="34" charset="0"/>
              </a:rPr>
              <a:t>-Zavadil, </a:t>
            </a:r>
            <a:r>
              <a:rPr lang="cs-CZ" sz="1100" b="0" dirty="0" err="1" smtClean="0">
                <a:latin typeface="Arial" pitchFamily="34" charset="0"/>
                <a:cs typeface="Arial" pitchFamily="34" charset="0"/>
              </a:rPr>
              <a:t>Cvachoušek</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Delegát</a:t>
            </a:r>
            <a:r>
              <a:rPr lang="cs-CZ" sz="1100" b="0" dirty="0" smtClean="0">
                <a:latin typeface="Arial" pitchFamily="34" charset="0"/>
                <a:cs typeface="Arial" pitchFamily="34" charset="0"/>
              </a:rPr>
              <a:t>: Mráz Miroslav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cs-CZ" sz="1100" b="0" i="0"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28" name="Tabulka 27"/>
          <p:cNvGraphicFramePr>
            <a:graphicFrameLocks noGrp="1"/>
          </p:cNvGraphicFramePr>
          <p:nvPr/>
        </p:nvGraphicFramePr>
        <p:xfrm>
          <a:off x="174949" y="3547492"/>
          <a:ext cx="4536503" cy="2554605"/>
        </p:xfrm>
        <a:graphic>
          <a:graphicData uri="http://schemas.openxmlformats.org/drawingml/2006/table">
            <a:tbl>
              <a:tblPr/>
              <a:tblGrid>
                <a:gridCol w="787459">
                  <a:extLst>
                    <a:ext uri="{9D8B030D-6E8A-4147-A177-3AD203B41FA5}">
                      <a16:colId xmlns:a16="http://schemas.microsoft.com/office/drawing/2014/main" val="20000"/>
                    </a:ext>
                  </a:extLst>
                </a:gridCol>
                <a:gridCol w="760245">
                  <a:extLst>
                    <a:ext uri="{9D8B030D-6E8A-4147-A177-3AD203B41FA5}">
                      <a16:colId xmlns:a16="http://schemas.microsoft.com/office/drawing/2014/main" val="20001"/>
                    </a:ext>
                  </a:extLst>
                </a:gridCol>
                <a:gridCol w="1203721">
                  <a:extLst>
                    <a:ext uri="{9D8B030D-6E8A-4147-A177-3AD203B41FA5}">
                      <a16:colId xmlns:a16="http://schemas.microsoft.com/office/drawing/2014/main" val="20002"/>
                    </a:ext>
                  </a:extLst>
                </a:gridCol>
                <a:gridCol w="1215573">
                  <a:extLst>
                    <a:ext uri="{9D8B030D-6E8A-4147-A177-3AD203B41FA5}">
                      <a16:colId xmlns:a16="http://schemas.microsoft.com/office/drawing/2014/main" val="20003"/>
                    </a:ext>
                  </a:extLst>
                </a:gridCol>
                <a:gridCol w="569505">
                  <a:extLst>
                    <a:ext uri="{9D8B030D-6E8A-4147-A177-3AD203B41FA5}">
                      <a16:colId xmlns:a16="http://schemas.microsoft.com/office/drawing/2014/main" val="20004"/>
                    </a:ext>
                  </a:extLst>
                </a:gridCol>
              </a:tblGrid>
              <a:tr h="244602">
                <a:tc>
                  <a:txBody>
                    <a:bodyPr/>
                    <a:lstStyle/>
                    <a:p>
                      <a:pPr algn="ctr" fontAlgn="ctr"/>
                      <a:r>
                        <a:rPr lang="cs-CZ" sz="900" b="1" i="0" u="none" strike="noStrike" dirty="0">
                          <a:solidFill>
                            <a:srgbClr val="000000"/>
                          </a:solidFill>
                          <a:latin typeface="Comic Sans MS"/>
                        </a:rPr>
                        <a:t>Ústecký přebor</a:t>
                      </a:r>
                    </a:p>
                  </a:txBody>
                  <a:tcPr marL="9525" marR="9525" marT="9525" marB="0" anchor="ctr">
                    <a:lnL>
                      <a:noFill/>
                    </a:lnL>
                    <a:lnR>
                      <a:noFill/>
                    </a:lnR>
                    <a:lnT>
                      <a:noFill/>
                    </a:lnT>
                    <a:lnB>
                      <a:noFill/>
                    </a:lnB>
                    <a:solidFill>
                      <a:srgbClr val="99FF66"/>
                    </a:solidFill>
                  </a:tcPr>
                </a:tc>
                <a:tc>
                  <a:txBody>
                    <a:bodyPr/>
                    <a:lstStyle/>
                    <a:p>
                      <a:pPr algn="ctr" fontAlgn="ctr"/>
                      <a:r>
                        <a:rPr lang="cs-CZ" sz="800" b="1" i="0" u="none" strike="noStrike" dirty="0">
                          <a:solidFill>
                            <a:srgbClr val="000000"/>
                          </a:solidFill>
                          <a:latin typeface="Comic Sans MS"/>
                        </a:rPr>
                        <a:t>14.11.2009</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000000"/>
                          </a:solidFill>
                          <a:latin typeface="Comic Sans MS"/>
                        </a:rPr>
                        <a:t>Horní </a:t>
                      </a:r>
                      <a:r>
                        <a:rPr lang="cs-CZ" sz="1100" b="1" i="0" u="none" strike="noStrike" dirty="0" err="1">
                          <a:solidFill>
                            <a:srgbClr val="000000"/>
                          </a:solidFill>
                          <a:latin typeface="Comic Sans MS"/>
                        </a:rPr>
                        <a:t>Jiřetín</a:t>
                      </a:r>
                      <a:endParaRPr lang="cs-CZ" sz="1100" b="1" i="0" u="none" strike="noStrike" dirty="0">
                        <a:solidFill>
                          <a:srgbClr val="000000"/>
                        </a:solidFill>
                        <a:latin typeface="Comic Sans MS"/>
                      </a:endParaRP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omic Sans MS"/>
                        </a:rPr>
                        <a:t>SK Štětí</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omic Sans MS"/>
                        </a:rPr>
                        <a:t>2:2</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0"/>
                  </a:ext>
                </a:extLst>
              </a:tr>
              <a:tr h="244602">
                <a:tc>
                  <a:txBody>
                    <a:bodyPr/>
                    <a:lstStyle/>
                    <a:p>
                      <a:pPr algn="ctr" fontAlgn="ctr"/>
                      <a:r>
                        <a:rPr lang="cs-CZ" sz="900" b="1" i="0" u="none" strike="noStrike" dirty="0">
                          <a:solidFill>
                            <a:srgbClr val="FF0000"/>
                          </a:solidFill>
                          <a:latin typeface="Comic Sans MS"/>
                        </a:rPr>
                        <a:t>Ústecký přebor</a:t>
                      </a:r>
                    </a:p>
                  </a:txBody>
                  <a:tcPr marL="9525" marR="9525" marT="9525" marB="0" anchor="ctr">
                    <a:lnL>
                      <a:noFill/>
                    </a:lnL>
                    <a:lnR>
                      <a:noFill/>
                    </a:lnR>
                    <a:lnT>
                      <a:noFill/>
                    </a:lnT>
                    <a:lnB>
                      <a:noFill/>
                    </a:lnB>
                    <a:solidFill>
                      <a:srgbClr val="99FF66"/>
                    </a:solidFill>
                  </a:tcPr>
                </a:tc>
                <a:tc>
                  <a:txBody>
                    <a:bodyPr/>
                    <a:lstStyle/>
                    <a:p>
                      <a:pPr algn="ctr" fontAlgn="ctr"/>
                      <a:r>
                        <a:rPr lang="cs-CZ" sz="800" b="1" i="0" u="none" strike="noStrike" dirty="0">
                          <a:solidFill>
                            <a:srgbClr val="FF0000"/>
                          </a:solidFill>
                          <a:latin typeface="Comic Sans MS"/>
                        </a:rPr>
                        <a:t>19.6.2010</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FF0000"/>
                          </a:solidFill>
                          <a:latin typeface="Comic Sans MS"/>
                        </a:rPr>
                        <a:t>SK </a:t>
                      </a:r>
                      <a:r>
                        <a:rPr lang="cs-CZ" sz="1100" b="1" i="0" u="none" strike="noStrike" dirty="0" err="1">
                          <a:solidFill>
                            <a:srgbClr val="FF0000"/>
                          </a:solidFill>
                          <a:latin typeface="Comic Sans MS"/>
                        </a:rPr>
                        <a:t>Štětí</a:t>
                      </a:r>
                      <a:endParaRPr lang="cs-CZ" sz="1100" b="1" i="0" u="none" strike="noStrike" dirty="0">
                        <a:solidFill>
                          <a:srgbClr val="FF0000"/>
                        </a:solidFill>
                        <a:latin typeface="Comic Sans MS"/>
                      </a:endParaRP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FF0000"/>
                          </a:solidFill>
                          <a:latin typeface="Comic Sans MS"/>
                        </a:rPr>
                        <a:t>Horní </a:t>
                      </a:r>
                      <a:r>
                        <a:rPr lang="cs-CZ" sz="1100" b="1" i="0" u="none" strike="noStrike" dirty="0" err="1">
                          <a:solidFill>
                            <a:srgbClr val="FF0000"/>
                          </a:solidFill>
                          <a:latin typeface="Comic Sans MS"/>
                        </a:rPr>
                        <a:t>Jiřetín</a:t>
                      </a:r>
                      <a:endParaRPr lang="cs-CZ" sz="1100" b="1" i="0" u="none" strike="noStrike" dirty="0">
                        <a:solidFill>
                          <a:srgbClr val="FF0000"/>
                        </a:solidFill>
                        <a:latin typeface="Comic Sans MS"/>
                      </a:endParaRP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FF0000"/>
                          </a:solidFill>
                          <a:latin typeface="Comic Sans MS"/>
                        </a:rPr>
                        <a:t>5:1</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1"/>
                  </a:ext>
                </a:extLst>
              </a:tr>
              <a:tr h="244602">
                <a:tc>
                  <a:txBody>
                    <a:bodyPr/>
                    <a:lstStyle/>
                    <a:p>
                      <a:pPr algn="ctr" fontAlgn="ctr"/>
                      <a:r>
                        <a:rPr lang="cs-CZ" sz="900" b="1" i="0" u="none" strike="noStrike">
                          <a:solidFill>
                            <a:srgbClr val="000000"/>
                          </a:solidFill>
                          <a:latin typeface="Comic Sans MS"/>
                        </a:rPr>
                        <a:t>Ústecký přebor</a:t>
                      </a:r>
                    </a:p>
                  </a:txBody>
                  <a:tcPr marL="9525" marR="9525" marT="9525" marB="0" anchor="ctr">
                    <a:lnL>
                      <a:noFill/>
                    </a:lnL>
                    <a:lnR>
                      <a:noFill/>
                    </a:lnR>
                    <a:lnT>
                      <a:noFill/>
                    </a:lnT>
                    <a:lnB>
                      <a:noFill/>
                    </a:lnB>
                    <a:solidFill>
                      <a:srgbClr val="FFFF00"/>
                    </a:solidFill>
                  </a:tcPr>
                </a:tc>
                <a:tc>
                  <a:txBody>
                    <a:bodyPr/>
                    <a:lstStyle/>
                    <a:p>
                      <a:pPr algn="ctr" fontAlgn="ctr"/>
                      <a:r>
                        <a:rPr lang="cs-CZ" sz="800" b="1" i="0" u="none" strike="noStrike" dirty="0">
                          <a:solidFill>
                            <a:srgbClr val="000000"/>
                          </a:solidFill>
                          <a:latin typeface="Comic Sans MS"/>
                        </a:rPr>
                        <a:t>4.9.2010</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Comic Sans MS"/>
                        </a:rPr>
                        <a:t>Horní Jiřetín</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Comic Sans MS"/>
                        </a:rPr>
                        <a:t>SK Štětí</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Comic Sans MS"/>
                        </a:rPr>
                        <a:t>5:1</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2"/>
                  </a:ext>
                </a:extLst>
              </a:tr>
              <a:tr h="244602">
                <a:tc>
                  <a:txBody>
                    <a:bodyPr/>
                    <a:lstStyle/>
                    <a:p>
                      <a:pPr algn="ctr" fontAlgn="ctr"/>
                      <a:r>
                        <a:rPr lang="cs-CZ" sz="900" b="1" i="0" u="none" strike="noStrike" dirty="0">
                          <a:solidFill>
                            <a:srgbClr val="FF0000"/>
                          </a:solidFill>
                          <a:latin typeface="Comic Sans MS"/>
                        </a:rPr>
                        <a:t>Ústecký přebor</a:t>
                      </a:r>
                    </a:p>
                  </a:txBody>
                  <a:tcPr marL="9525" marR="9525" marT="9525" marB="0" anchor="ctr">
                    <a:lnL>
                      <a:noFill/>
                    </a:lnL>
                    <a:lnR>
                      <a:noFill/>
                    </a:lnR>
                    <a:lnT>
                      <a:noFill/>
                    </a:lnT>
                    <a:lnB>
                      <a:noFill/>
                    </a:lnB>
                    <a:solidFill>
                      <a:srgbClr val="FFFF00"/>
                    </a:solidFill>
                  </a:tcPr>
                </a:tc>
                <a:tc>
                  <a:txBody>
                    <a:bodyPr/>
                    <a:lstStyle/>
                    <a:p>
                      <a:pPr algn="ctr" fontAlgn="ctr"/>
                      <a:r>
                        <a:rPr lang="cs-CZ" sz="800" b="1" i="0" u="none" strike="noStrike" dirty="0">
                          <a:solidFill>
                            <a:srgbClr val="FF0000"/>
                          </a:solidFill>
                          <a:latin typeface="Comic Sans MS"/>
                        </a:rPr>
                        <a:t>9.4.2011</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dirty="0">
                          <a:solidFill>
                            <a:srgbClr val="FF0000"/>
                          </a:solidFill>
                          <a:latin typeface="Comic Sans MS"/>
                        </a:rPr>
                        <a:t>SK </a:t>
                      </a:r>
                      <a:r>
                        <a:rPr lang="cs-CZ" sz="1100" b="1" i="0" u="none" strike="noStrike" dirty="0" err="1">
                          <a:solidFill>
                            <a:srgbClr val="FF0000"/>
                          </a:solidFill>
                          <a:latin typeface="Comic Sans MS"/>
                        </a:rPr>
                        <a:t>Štětí</a:t>
                      </a:r>
                      <a:endParaRPr lang="cs-CZ" sz="1100" b="1" i="0" u="none" strike="noStrike" dirty="0">
                        <a:solidFill>
                          <a:srgbClr val="FF0000"/>
                        </a:solidFill>
                        <a:latin typeface="Comic Sans MS"/>
                      </a:endParaRP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dirty="0">
                          <a:solidFill>
                            <a:srgbClr val="FF0000"/>
                          </a:solidFill>
                          <a:latin typeface="Comic Sans MS"/>
                        </a:rPr>
                        <a:t>Horní </a:t>
                      </a:r>
                      <a:r>
                        <a:rPr lang="cs-CZ" sz="1100" b="1" i="0" u="none" strike="noStrike" dirty="0" err="1">
                          <a:solidFill>
                            <a:srgbClr val="FF0000"/>
                          </a:solidFill>
                          <a:latin typeface="Comic Sans MS"/>
                        </a:rPr>
                        <a:t>Jiřetín</a:t>
                      </a:r>
                      <a:endParaRPr lang="cs-CZ" sz="1100" b="1" i="0" u="none" strike="noStrike" dirty="0">
                        <a:solidFill>
                          <a:srgbClr val="FF0000"/>
                        </a:solidFill>
                        <a:latin typeface="Comic Sans MS"/>
                      </a:endParaRP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dirty="0">
                          <a:solidFill>
                            <a:srgbClr val="FF0000"/>
                          </a:solidFill>
                          <a:latin typeface="Comic Sans MS"/>
                        </a:rPr>
                        <a:t>3:1</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3"/>
                  </a:ext>
                </a:extLst>
              </a:tr>
              <a:tr h="244602">
                <a:tc>
                  <a:txBody>
                    <a:bodyPr/>
                    <a:lstStyle/>
                    <a:p>
                      <a:pPr algn="ctr" fontAlgn="ctr"/>
                      <a:r>
                        <a:rPr lang="cs-CZ" sz="900" b="1" i="0" u="none" strike="noStrike" dirty="0">
                          <a:solidFill>
                            <a:srgbClr val="FF0000"/>
                          </a:solidFill>
                          <a:latin typeface="Comic Sans MS"/>
                        </a:rPr>
                        <a:t>Ústecký přebor</a:t>
                      </a:r>
                    </a:p>
                  </a:txBody>
                  <a:tcPr marL="9525" marR="9525" marT="9525" marB="0" anchor="ctr">
                    <a:lnL>
                      <a:noFill/>
                    </a:lnL>
                    <a:lnR>
                      <a:noFill/>
                    </a:lnR>
                    <a:lnT>
                      <a:noFill/>
                    </a:lnT>
                    <a:lnB>
                      <a:noFill/>
                    </a:lnB>
                    <a:solidFill>
                      <a:srgbClr val="99FF66"/>
                    </a:solidFill>
                  </a:tcPr>
                </a:tc>
                <a:tc>
                  <a:txBody>
                    <a:bodyPr/>
                    <a:lstStyle/>
                    <a:p>
                      <a:pPr algn="ctr" fontAlgn="ctr"/>
                      <a:r>
                        <a:rPr lang="cs-CZ" sz="800" b="1" i="0" u="none" strike="noStrike" dirty="0">
                          <a:solidFill>
                            <a:srgbClr val="FF0000"/>
                          </a:solidFill>
                          <a:latin typeface="Comic Sans MS"/>
                        </a:rPr>
                        <a:t>22.10.2011</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FF0000"/>
                          </a:solidFill>
                          <a:latin typeface="Comic Sans MS"/>
                        </a:rPr>
                        <a:t>SK </a:t>
                      </a:r>
                      <a:r>
                        <a:rPr lang="cs-CZ" sz="1100" b="1" i="0" u="none" strike="noStrike" dirty="0" err="1">
                          <a:solidFill>
                            <a:srgbClr val="FF0000"/>
                          </a:solidFill>
                          <a:latin typeface="Comic Sans MS"/>
                        </a:rPr>
                        <a:t>Štětí</a:t>
                      </a:r>
                      <a:endParaRPr lang="cs-CZ" sz="1100" b="1" i="0" u="none" strike="noStrike" dirty="0">
                        <a:solidFill>
                          <a:srgbClr val="FF0000"/>
                        </a:solidFill>
                        <a:latin typeface="Comic Sans MS"/>
                      </a:endParaRP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FF0000"/>
                          </a:solidFill>
                          <a:latin typeface="Comic Sans MS"/>
                        </a:rPr>
                        <a:t>Horní </a:t>
                      </a:r>
                      <a:r>
                        <a:rPr lang="cs-CZ" sz="1100" b="1" i="0" u="none" strike="noStrike" dirty="0" err="1">
                          <a:solidFill>
                            <a:srgbClr val="FF0000"/>
                          </a:solidFill>
                          <a:latin typeface="Comic Sans MS"/>
                        </a:rPr>
                        <a:t>Jiřetín</a:t>
                      </a:r>
                      <a:endParaRPr lang="cs-CZ" sz="1100" b="1" i="0" u="none" strike="noStrike" dirty="0">
                        <a:solidFill>
                          <a:srgbClr val="FF0000"/>
                        </a:solidFill>
                        <a:latin typeface="Comic Sans MS"/>
                      </a:endParaRP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FF0000"/>
                          </a:solidFill>
                          <a:latin typeface="Comic Sans MS"/>
                        </a:rPr>
                        <a:t>1:0</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4"/>
                  </a:ext>
                </a:extLst>
              </a:tr>
              <a:tr h="244602">
                <a:tc>
                  <a:txBody>
                    <a:bodyPr/>
                    <a:lstStyle/>
                    <a:p>
                      <a:pPr algn="ctr" fontAlgn="ctr"/>
                      <a:r>
                        <a:rPr lang="cs-CZ" sz="900" b="1" i="0" u="none" strike="noStrike" dirty="0">
                          <a:solidFill>
                            <a:srgbClr val="000000"/>
                          </a:solidFill>
                          <a:latin typeface="Comic Sans MS"/>
                        </a:rPr>
                        <a:t>Ústecký přebor</a:t>
                      </a:r>
                    </a:p>
                  </a:txBody>
                  <a:tcPr marL="9525" marR="9525" marT="9525" marB="0" anchor="ctr">
                    <a:lnL>
                      <a:noFill/>
                    </a:lnL>
                    <a:lnR>
                      <a:noFill/>
                    </a:lnR>
                    <a:lnT>
                      <a:noFill/>
                    </a:lnT>
                    <a:lnB>
                      <a:noFill/>
                    </a:lnB>
                    <a:solidFill>
                      <a:srgbClr val="99FF66"/>
                    </a:solidFill>
                  </a:tcPr>
                </a:tc>
                <a:tc>
                  <a:txBody>
                    <a:bodyPr/>
                    <a:lstStyle/>
                    <a:p>
                      <a:pPr algn="ctr" fontAlgn="ctr"/>
                      <a:r>
                        <a:rPr lang="cs-CZ" sz="800" b="1" i="0" u="none" strike="noStrike" dirty="0">
                          <a:solidFill>
                            <a:srgbClr val="000000"/>
                          </a:solidFill>
                          <a:latin typeface="Comic Sans MS"/>
                        </a:rPr>
                        <a:t>19.5.2012</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omic Sans MS"/>
                        </a:rPr>
                        <a:t>Horní Jiřetín</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omic Sans MS"/>
                        </a:rPr>
                        <a:t>SK Štětí</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omic Sans MS"/>
                        </a:rPr>
                        <a:t>3:3</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5"/>
                  </a:ext>
                </a:extLst>
              </a:tr>
              <a:tr h="244602">
                <a:tc>
                  <a:txBody>
                    <a:bodyPr/>
                    <a:lstStyle/>
                    <a:p>
                      <a:pPr algn="ctr" fontAlgn="ctr"/>
                      <a:r>
                        <a:rPr lang="cs-CZ" sz="900" b="1" i="0" u="none" strike="noStrike" dirty="0">
                          <a:solidFill>
                            <a:srgbClr val="000000"/>
                          </a:solidFill>
                          <a:latin typeface="Comic Sans MS"/>
                        </a:rPr>
                        <a:t>Ústecký přebor</a:t>
                      </a:r>
                    </a:p>
                  </a:txBody>
                  <a:tcPr marL="9525" marR="9525" marT="9525" marB="0" anchor="ctr">
                    <a:lnL>
                      <a:noFill/>
                    </a:lnL>
                    <a:lnR>
                      <a:noFill/>
                    </a:lnR>
                    <a:lnT>
                      <a:noFill/>
                    </a:lnT>
                    <a:lnB>
                      <a:noFill/>
                    </a:lnB>
                    <a:solidFill>
                      <a:srgbClr val="FFFF00"/>
                    </a:solidFill>
                  </a:tcPr>
                </a:tc>
                <a:tc>
                  <a:txBody>
                    <a:bodyPr/>
                    <a:lstStyle/>
                    <a:p>
                      <a:pPr algn="ctr" fontAlgn="ctr"/>
                      <a:r>
                        <a:rPr lang="cs-CZ" sz="800" b="1" i="0" u="none" strike="noStrike" dirty="0">
                          <a:solidFill>
                            <a:srgbClr val="000000"/>
                          </a:solidFill>
                          <a:latin typeface="Comic Sans MS"/>
                        </a:rPr>
                        <a:t>24.11.2012</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Comic Sans MS"/>
                        </a:rPr>
                        <a:t>Horní Jiřetín </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Comic Sans MS"/>
                        </a:rPr>
                        <a:t>SK Štětí</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Comic Sans MS"/>
                        </a:rPr>
                        <a:t>2:1</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6"/>
                  </a:ext>
                </a:extLst>
              </a:tr>
              <a:tr h="244602">
                <a:tc>
                  <a:txBody>
                    <a:bodyPr/>
                    <a:lstStyle/>
                    <a:p>
                      <a:pPr algn="ctr" fontAlgn="ctr"/>
                      <a:r>
                        <a:rPr lang="cs-CZ" sz="900" b="1" i="0" u="none" strike="noStrike" dirty="0">
                          <a:solidFill>
                            <a:srgbClr val="FF0000"/>
                          </a:solidFill>
                          <a:latin typeface="Comic Sans MS"/>
                        </a:rPr>
                        <a:t>Ústecký přebor</a:t>
                      </a:r>
                    </a:p>
                  </a:txBody>
                  <a:tcPr marL="9525" marR="9525" marT="9525" marB="0" anchor="ctr">
                    <a:lnL>
                      <a:noFill/>
                    </a:lnL>
                    <a:lnR>
                      <a:noFill/>
                    </a:lnR>
                    <a:lnT>
                      <a:noFill/>
                    </a:lnT>
                    <a:lnB>
                      <a:noFill/>
                    </a:lnB>
                    <a:solidFill>
                      <a:srgbClr val="FFFF00"/>
                    </a:solidFill>
                  </a:tcPr>
                </a:tc>
                <a:tc>
                  <a:txBody>
                    <a:bodyPr/>
                    <a:lstStyle/>
                    <a:p>
                      <a:pPr algn="ctr" fontAlgn="ctr"/>
                      <a:r>
                        <a:rPr lang="cs-CZ" sz="800" b="1" i="0" u="none" strike="noStrike" dirty="0">
                          <a:solidFill>
                            <a:srgbClr val="FF0000"/>
                          </a:solidFill>
                          <a:latin typeface="Comic Sans MS"/>
                        </a:rPr>
                        <a:t>26.5.2013</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dirty="0">
                          <a:solidFill>
                            <a:srgbClr val="FF0000"/>
                          </a:solidFill>
                          <a:latin typeface="Comic Sans MS"/>
                        </a:rPr>
                        <a:t>SK </a:t>
                      </a:r>
                      <a:r>
                        <a:rPr lang="cs-CZ" sz="1100" b="1" i="0" u="none" strike="noStrike" dirty="0" err="1">
                          <a:solidFill>
                            <a:srgbClr val="FF0000"/>
                          </a:solidFill>
                          <a:latin typeface="Comic Sans MS"/>
                        </a:rPr>
                        <a:t>Štětí</a:t>
                      </a:r>
                      <a:endParaRPr lang="cs-CZ" sz="1100" b="1" i="0" u="none" strike="noStrike" dirty="0">
                        <a:solidFill>
                          <a:srgbClr val="FF0000"/>
                        </a:solidFill>
                        <a:latin typeface="Comic Sans MS"/>
                      </a:endParaRP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dirty="0">
                          <a:solidFill>
                            <a:srgbClr val="FF0000"/>
                          </a:solidFill>
                          <a:latin typeface="Comic Sans MS"/>
                        </a:rPr>
                        <a:t>Horní </a:t>
                      </a:r>
                      <a:r>
                        <a:rPr lang="cs-CZ" sz="1100" b="1" i="0" u="none" strike="noStrike" dirty="0" err="1">
                          <a:solidFill>
                            <a:srgbClr val="FF0000"/>
                          </a:solidFill>
                          <a:latin typeface="Comic Sans MS"/>
                        </a:rPr>
                        <a:t>Jiřetín</a:t>
                      </a:r>
                      <a:endParaRPr lang="cs-CZ" sz="1100" b="1" i="0" u="none" strike="noStrike" dirty="0">
                        <a:solidFill>
                          <a:srgbClr val="FF0000"/>
                        </a:solidFill>
                        <a:latin typeface="Comic Sans MS"/>
                      </a:endParaRP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dirty="0">
                          <a:solidFill>
                            <a:srgbClr val="FF0000"/>
                          </a:solidFill>
                          <a:latin typeface="Comic Sans MS"/>
                        </a:rPr>
                        <a:t>0:1</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7"/>
                  </a:ext>
                </a:extLst>
              </a:tr>
              <a:tr h="244602">
                <a:tc>
                  <a:txBody>
                    <a:bodyPr/>
                    <a:lstStyle/>
                    <a:p>
                      <a:pPr algn="ctr" fontAlgn="ctr"/>
                      <a:r>
                        <a:rPr lang="cs-CZ" sz="900" b="1" i="0" u="none" strike="noStrike" dirty="0">
                          <a:solidFill>
                            <a:srgbClr val="FF0000"/>
                          </a:solidFill>
                          <a:latin typeface="Comic Sans MS"/>
                        </a:rPr>
                        <a:t>Ústecký přebor</a:t>
                      </a:r>
                    </a:p>
                  </a:txBody>
                  <a:tcPr marL="9525" marR="9525" marT="9525" marB="0" anchor="ctr">
                    <a:lnL>
                      <a:noFill/>
                    </a:lnL>
                    <a:lnR>
                      <a:noFill/>
                    </a:lnR>
                    <a:lnT>
                      <a:noFill/>
                    </a:lnT>
                    <a:lnB>
                      <a:noFill/>
                    </a:lnB>
                    <a:solidFill>
                      <a:srgbClr val="99FF66"/>
                    </a:solidFill>
                  </a:tcPr>
                </a:tc>
                <a:tc>
                  <a:txBody>
                    <a:bodyPr/>
                    <a:lstStyle/>
                    <a:p>
                      <a:pPr algn="ctr" fontAlgn="ctr"/>
                      <a:r>
                        <a:rPr lang="cs-CZ" sz="800" b="1" i="0" u="none" strike="noStrike" dirty="0">
                          <a:solidFill>
                            <a:srgbClr val="FF0000"/>
                          </a:solidFill>
                          <a:latin typeface="Comic Sans MS"/>
                        </a:rPr>
                        <a:t>11.10.2015</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FF0000"/>
                          </a:solidFill>
                          <a:latin typeface="Comic Sans MS"/>
                        </a:rPr>
                        <a:t>Horní </a:t>
                      </a:r>
                      <a:r>
                        <a:rPr lang="cs-CZ" sz="1100" b="1" i="0" u="none" strike="noStrike" dirty="0" err="1">
                          <a:solidFill>
                            <a:srgbClr val="FF0000"/>
                          </a:solidFill>
                          <a:latin typeface="Comic Sans MS"/>
                        </a:rPr>
                        <a:t>Jiřetín</a:t>
                      </a:r>
                      <a:r>
                        <a:rPr lang="cs-CZ" sz="1100" b="1" i="0" u="none" strike="noStrike" dirty="0">
                          <a:solidFill>
                            <a:srgbClr val="FF0000"/>
                          </a:solidFill>
                          <a:latin typeface="Comic Sans MS"/>
                        </a:rPr>
                        <a:t> </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FF0000"/>
                          </a:solidFill>
                          <a:latin typeface="Comic Sans MS"/>
                        </a:rPr>
                        <a:t>SK </a:t>
                      </a:r>
                      <a:r>
                        <a:rPr lang="cs-CZ" sz="1100" b="1" i="0" u="none" strike="noStrike" dirty="0" err="1">
                          <a:solidFill>
                            <a:srgbClr val="FF0000"/>
                          </a:solidFill>
                          <a:latin typeface="Comic Sans MS"/>
                        </a:rPr>
                        <a:t>Štětí</a:t>
                      </a:r>
                      <a:endParaRPr lang="cs-CZ" sz="1100" b="1" i="0" u="none" strike="noStrike" dirty="0">
                        <a:solidFill>
                          <a:srgbClr val="FF0000"/>
                        </a:solidFill>
                        <a:latin typeface="Comic Sans MS"/>
                      </a:endParaRP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FF0000"/>
                          </a:solidFill>
                          <a:latin typeface="Comic Sans MS"/>
                        </a:rPr>
                        <a:t>1:2</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8"/>
                  </a:ext>
                </a:extLst>
              </a:tr>
            </a:tbl>
          </a:graphicData>
        </a:graphic>
      </p:graphicFrame>
      <p:sp>
        <p:nvSpPr>
          <p:cNvPr id="29" name="TextovéPole 28"/>
          <p:cNvSpPr txBox="1"/>
          <p:nvPr/>
        </p:nvSpPr>
        <p:spPr>
          <a:xfrm>
            <a:off x="174948" y="6283796"/>
            <a:ext cx="4464496" cy="830997"/>
          </a:xfrm>
          <a:prstGeom prst="rect">
            <a:avLst/>
          </a:prstGeom>
          <a:blipFill>
            <a:blip r:embed="rId4" cstate="print"/>
            <a:stretch>
              <a:fillRect/>
            </a:stretch>
          </a:blipFill>
          <a:ln w="12700">
            <a:solidFill>
              <a:srgbClr val="16D547"/>
            </a:solidFill>
            <a:prstDash val="lgDash"/>
          </a:ln>
        </p:spPr>
        <p:txBody>
          <a:bodyPr wrap="square" rtlCol="0">
            <a:spAutoFit/>
          </a:bodyPr>
          <a:lstStyle/>
          <a:p>
            <a:pPr algn="ctr"/>
            <a:r>
              <a:rPr lang="cs-CZ" sz="1400" dirty="0" smtClean="0">
                <a:latin typeface="Vrinda" pitchFamily="34" charset="0"/>
                <a:cs typeface="Vrinda" pitchFamily="34" charset="0"/>
              </a:rPr>
              <a:t>9 </a:t>
            </a:r>
            <a:r>
              <a:rPr lang="cs-CZ" sz="1600" dirty="0" smtClean="0">
                <a:latin typeface="Vrinda" pitchFamily="34" charset="0"/>
                <a:cs typeface="Vrinda" pitchFamily="34" charset="0"/>
              </a:rPr>
              <a:t>zápasů s Horním </a:t>
            </a:r>
            <a:r>
              <a:rPr lang="cs-CZ" sz="1600" dirty="0" err="1" smtClean="0">
                <a:latin typeface="Vrinda" pitchFamily="34" charset="0"/>
                <a:cs typeface="Vrinda" pitchFamily="34" charset="0"/>
              </a:rPr>
              <a:t>Jiřetínem</a:t>
            </a:r>
            <a:r>
              <a:rPr lang="cs-CZ" sz="1600" dirty="0" smtClean="0">
                <a:latin typeface="Vrinda" pitchFamily="34" charset="0"/>
                <a:cs typeface="Vrinda" pitchFamily="34" charset="0"/>
              </a:rPr>
              <a:t>. Z toho 4 vítězné,  2 remízy 3 porážky. Skóre 18:17.</a:t>
            </a:r>
          </a:p>
          <a:p>
            <a:pPr algn="ctr"/>
            <a:r>
              <a:rPr lang="cs-CZ" sz="1600" dirty="0" smtClean="0">
                <a:latin typeface="Vrinda" pitchFamily="34" charset="0"/>
                <a:cs typeface="Vrinda" pitchFamily="34" charset="0"/>
              </a:rPr>
              <a:t>Vyrovnaná bilance </a:t>
            </a:r>
          </a:p>
        </p:txBody>
      </p:sp>
      <p:sp>
        <p:nvSpPr>
          <p:cNvPr id="13" name="TextovéPole 12"/>
          <p:cNvSpPr txBox="1"/>
          <p:nvPr/>
        </p:nvSpPr>
        <p:spPr>
          <a:xfrm>
            <a:off x="5719564" y="235124"/>
            <a:ext cx="4320480" cy="2554545"/>
          </a:xfrm>
          <a:prstGeom prst="rect">
            <a:avLst/>
          </a:prstGeom>
          <a:solidFill>
            <a:schemeClr val="accent1">
              <a:lumMod val="75000"/>
            </a:schemeClr>
          </a:solidFill>
          <a:ln w="88900" cmpd="sng">
            <a:solidFill>
              <a:srgbClr val="6600FF"/>
            </a:solidFill>
            <a:prstDash val="sysDot"/>
          </a:ln>
        </p:spPr>
        <p:txBody>
          <a:bodyPr wrap="square" rtlCol="0">
            <a:spAutoFit/>
          </a:bodyPr>
          <a:lstStyle/>
          <a:p>
            <a:pPr algn="ctr"/>
            <a:r>
              <a:rPr lang="cs-CZ" sz="3200" b="1" dirty="0" smtClean="0">
                <a:solidFill>
                  <a:srgbClr val="FFFF00"/>
                </a:solidFill>
                <a:effectLst>
                  <a:outerShdw blurRad="38100" dist="38100" dir="2700000" algn="tl">
                    <a:srgbClr val="000000">
                      <a:alpha val="43137"/>
                    </a:srgbClr>
                  </a:outerShdw>
                </a:effectLst>
              </a:rPr>
              <a:t>Mladší přípravka  A ve 2. jarním mistrovském  turnaji v Dobříni </a:t>
            </a:r>
          </a:p>
          <a:p>
            <a:pPr algn="ctr"/>
            <a:r>
              <a:rPr lang="cs-CZ" sz="3200" b="1" dirty="0" smtClean="0">
                <a:solidFill>
                  <a:srgbClr val="FFFF00"/>
                </a:solidFill>
                <a:effectLst>
                  <a:outerShdw blurRad="38100" dist="38100" dir="2700000" algn="tl">
                    <a:srgbClr val="000000">
                      <a:alpha val="43137"/>
                    </a:srgbClr>
                  </a:outerShdw>
                </a:effectLst>
              </a:rPr>
              <a:t>26.4.2015 zvítězila </a:t>
            </a:r>
            <a:endParaRPr lang="cs-CZ" sz="3200" b="1" dirty="0">
              <a:solidFill>
                <a:srgbClr val="FFFF00"/>
              </a:solidFill>
              <a:effectLst>
                <a:outerShdw blurRad="38100" dist="38100" dir="2700000" algn="tl">
                  <a:srgbClr val="000000">
                    <a:alpha val="43137"/>
                  </a:srgbClr>
                </a:outerShdw>
              </a:effectLst>
            </a:endParaRPr>
          </a:p>
        </p:txBody>
      </p:sp>
      <p:sp>
        <p:nvSpPr>
          <p:cNvPr id="14" name="Obdélník 13"/>
          <p:cNvSpPr/>
          <p:nvPr/>
        </p:nvSpPr>
        <p:spPr>
          <a:xfrm>
            <a:off x="5647556" y="2899420"/>
            <a:ext cx="4392488" cy="3600986"/>
          </a:xfrm>
          <a:prstGeom prst="rect">
            <a:avLst/>
          </a:prstGeom>
          <a:blipFill>
            <a:blip r:embed="rId5" cstate="print"/>
            <a:tile tx="0" ty="0" sx="100000" sy="100000" flip="none" algn="tl"/>
          </a:blipFill>
        </p:spPr>
        <p:txBody>
          <a:bodyPr wrap="square">
            <a:spAutoFit/>
          </a:bodyPr>
          <a:lstStyle/>
          <a:p>
            <a:r>
              <a:rPr lang="cs-CZ" b="0" u="sng" dirty="0" smtClean="0">
                <a:latin typeface="Arial" pitchFamily="34" charset="0"/>
                <a:cs typeface="Arial" pitchFamily="34" charset="0"/>
              </a:rPr>
              <a:t>Pořadí:</a:t>
            </a:r>
            <a:endParaRPr lang="cs-CZ" b="0" dirty="0" smtClean="0">
              <a:latin typeface="Arial" pitchFamily="34" charset="0"/>
              <a:cs typeface="Arial" pitchFamily="34" charset="0"/>
            </a:endParaRPr>
          </a:p>
          <a:p>
            <a:r>
              <a:rPr lang="cs-CZ" b="0" dirty="0" smtClean="0">
                <a:latin typeface="Arial" pitchFamily="34" charset="0"/>
                <a:cs typeface="Arial" pitchFamily="34" charset="0"/>
              </a:rPr>
              <a:t>1. SK </a:t>
            </a:r>
            <a:r>
              <a:rPr lang="cs-CZ" b="0" dirty="0" err="1" smtClean="0">
                <a:latin typeface="Arial" pitchFamily="34" charset="0"/>
                <a:cs typeface="Arial" pitchFamily="34" charset="0"/>
              </a:rPr>
              <a:t>Štětí</a:t>
            </a:r>
            <a:r>
              <a:rPr lang="cs-CZ" b="0" dirty="0" smtClean="0">
                <a:latin typeface="Arial" pitchFamily="34" charset="0"/>
                <a:cs typeface="Arial" pitchFamily="34" charset="0"/>
              </a:rPr>
              <a:t>    43:2   7 bodů</a:t>
            </a:r>
            <a:br>
              <a:rPr lang="cs-CZ" b="0" dirty="0" smtClean="0">
                <a:latin typeface="Arial" pitchFamily="34" charset="0"/>
                <a:cs typeface="Arial" pitchFamily="34" charset="0"/>
              </a:rPr>
            </a:br>
            <a:r>
              <a:rPr lang="cs-CZ" b="0" dirty="0" smtClean="0">
                <a:latin typeface="Arial" pitchFamily="34" charset="0"/>
                <a:cs typeface="Arial" pitchFamily="34" charset="0"/>
              </a:rPr>
              <a:t>2. Chemička </a:t>
            </a:r>
            <a:r>
              <a:rPr lang="cs-CZ" b="0" dirty="0" err="1" smtClean="0">
                <a:latin typeface="Arial" pitchFamily="34" charset="0"/>
                <a:cs typeface="Arial" pitchFamily="34" charset="0"/>
              </a:rPr>
              <a:t>Dobříň</a:t>
            </a:r>
            <a:r>
              <a:rPr lang="cs-CZ" b="0" dirty="0" smtClean="0">
                <a:latin typeface="Arial" pitchFamily="34" charset="0"/>
                <a:cs typeface="Arial" pitchFamily="34" charset="0"/>
              </a:rPr>
              <a:t/>
            </a:r>
            <a:br>
              <a:rPr lang="cs-CZ" b="0" dirty="0" smtClean="0">
                <a:latin typeface="Arial" pitchFamily="34" charset="0"/>
                <a:cs typeface="Arial" pitchFamily="34" charset="0"/>
              </a:rPr>
            </a:br>
            <a:r>
              <a:rPr lang="cs-CZ" b="0" dirty="0" smtClean="0">
                <a:latin typeface="Arial" pitchFamily="34" charset="0"/>
                <a:cs typeface="Arial" pitchFamily="34" charset="0"/>
              </a:rPr>
              <a:t>3.  Dynamo </a:t>
            </a:r>
            <a:r>
              <a:rPr lang="cs-CZ" b="0" dirty="0" err="1" smtClean="0">
                <a:latin typeface="Arial" pitchFamily="34" charset="0"/>
                <a:cs typeface="Arial" pitchFamily="34" charset="0"/>
              </a:rPr>
              <a:t>Podlusky</a:t>
            </a:r>
            <a:r>
              <a:rPr lang="cs-CZ" b="0" dirty="0" smtClean="0">
                <a:latin typeface="Arial" pitchFamily="34" charset="0"/>
                <a:cs typeface="Arial" pitchFamily="34" charset="0"/>
              </a:rPr>
              <a:t/>
            </a:r>
            <a:br>
              <a:rPr lang="cs-CZ" b="0" dirty="0" smtClean="0">
                <a:latin typeface="Arial" pitchFamily="34" charset="0"/>
                <a:cs typeface="Arial" pitchFamily="34" charset="0"/>
              </a:rPr>
            </a:br>
            <a:r>
              <a:rPr lang="cs-CZ" b="0" dirty="0" smtClean="0">
                <a:latin typeface="Arial" pitchFamily="34" charset="0"/>
                <a:cs typeface="Arial" pitchFamily="34" charset="0"/>
              </a:rPr>
              <a:t>4. Slavoj </a:t>
            </a:r>
            <a:r>
              <a:rPr lang="cs-CZ" b="0" dirty="0" err="1" smtClean="0">
                <a:latin typeface="Arial" pitchFamily="34" charset="0"/>
                <a:cs typeface="Arial" pitchFamily="34" charset="0"/>
              </a:rPr>
              <a:t>Úštěk</a:t>
            </a:r>
            <a:endParaRPr lang="cs-CZ" b="0" dirty="0" smtClean="0">
              <a:latin typeface="Arial" pitchFamily="34" charset="0"/>
              <a:cs typeface="Arial" pitchFamily="34" charset="0"/>
            </a:endParaRPr>
          </a:p>
          <a:p>
            <a:r>
              <a:rPr lang="cs-CZ" b="0" dirty="0" smtClean="0">
                <a:latin typeface="Arial" pitchFamily="34" charset="0"/>
                <a:cs typeface="Arial" pitchFamily="34" charset="0"/>
              </a:rPr>
              <a:t> </a:t>
            </a:r>
          </a:p>
          <a:p>
            <a:r>
              <a:rPr lang="cs-CZ" b="0" u="sng" dirty="0" smtClean="0">
                <a:latin typeface="Arial" pitchFamily="34" charset="0"/>
                <a:cs typeface="Arial" pitchFamily="34" charset="0"/>
              </a:rPr>
              <a:t>Zápasy:</a:t>
            </a:r>
          </a:p>
          <a:p>
            <a:r>
              <a:rPr lang="cs-CZ" b="0" dirty="0" smtClean="0">
                <a:ln>
                  <a:solidFill>
                    <a:srgbClr val="6600FF"/>
                  </a:solidFill>
                </a:ln>
                <a:latin typeface="Arial" pitchFamily="34" charset="0"/>
                <a:cs typeface="Arial" pitchFamily="34" charset="0"/>
              </a:rPr>
              <a:t> </a:t>
            </a:r>
            <a:r>
              <a:rPr lang="cs-CZ" b="0" u="sng" dirty="0" smtClean="0">
                <a:ln>
                  <a:solidFill>
                    <a:srgbClr val="6600FF"/>
                  </a:solidFill>
                </a:ln>
                <a:latin typeface="Arial" pitchFamily="34" charset="0"/>
                <a:cs typeface="Arial" pitchFamily="34" charset="0"/>
              </a:rPr>
              <a:t>SK </a:t>
            </a:r>
            <a:r>
              <a:rPr lang="cs-CZ" b="0" u="sng" dirty="0" err="1" smtClean="0">
                <a:ln>
                  <a:solidFill>
                    <a:srgbClr val="6600FF"/>
                  </a:solidFill>
                </a:ln>
                <a:latin typeface="Arial" pitchFamily="34" charset="0"/>
                <a:cs typeface="Arial" pitchFamily="34" charset="0"/>
              </a:rPr>
              <a:t>Štětí</a:t>
            </a:r>
            <a:r>
              <a:rPr lang="cs-CZ" b="0" u="sng" dirty="0" smtClean="0">
                <a:ln>
                  <a:solidFill>
                    <a:srgbClr val="6600FF"/>
                  </a:solidFill>
                </a:ln>
                <a:latin typeface="Arial" pitchFamily="34" charset="0"/>
                <a:cs typeface="Arial" pitchFamily="34" charset="0"/>
              </a:rPr>
              <a:t> -Dynamo </a:t>
            </a:r>
            <a:r>
              <a:rPr lang="cs-CZ" b="0" u="sng" dirty="0" err="1" smtClean="0">
                <a:ln>
                  <a:solidFill>
                    <a:srgbClr val="6600FF"/>
                  </a:solidFill>
                </a:ln>
                <a:latin typeface="Arial" pitchFamily="34" charset="0"/>
                <a:cs typeface="Arial" pitchFamily="34" charset="0"/>
              </a:rPr>
              <a:t>Podlusky</a:t>
            </a:r>
            <a:r>
              <a:rPr lang="cs-CZ" b="0" u="sng" dirty="0" smtClean="0">
                <a:ln>
                  <a:solidFill>
                    <a:srgbClr val="6600FF"/>
                  </a:solidFill>
                </a:ln>
                <a:latin typeface="Arial" pitchFamily="34" charset="0"/>
                <a:cs typeface="Arial" pitchFamily="34" charset="0"/>
              </a:rPr>
              <a:t>  15:0</a:t>
            </a:r>
          </a:p>
          <a:p>
            <a:r>
              <a:rPr lang="cs-CZ" b="0" dirty="0" smtClean="0">
                <a:latin typeface="Arial" pitchFamily="34" charset="0"/>
                <a:cs typeface="Arial" pitchFamily="34" charset="0"/>
              </a:rPr>
              <a:t>góly:- Daniel Hromy 5, Lukáš Malina 3, David </a:t>
            </a:r>
            <a:r>
              <a:rPr lang="cs-CZ" b="0" dirty="0" err="1" smtClean="0">
                <a:latin typeface="Arial" pitchFamily="34" charset="0"/>
                <a:cs typeface="Arial" pitchFamily="34" charset="0"/>
              </a:rPr>
              <a:t>Kosorič</a:t>
            </a:r>
            <a:r>
              <a:rPr lang="cs-CZ" b="0" dirty="0" smtClean="0">
                <a:latin typeface="Arial" pitchFamily="34" charset="0"/>
                <a:cs typeface="Arial" pitchFamily="34" charset="0"/>
              </a:rPr>
              <a:t> 4,  Patrik </a:t>
            </a:r>
            <a:r>
              <a:rPr lang="cs-CZ" b="0" dirty="0" err="1" smtClean="0">
                <a:latin typeface="Arial" pitchFamily="34" charset="0"/>
                <a:cs typeface="Arial" pitchFamily="34" charset="0"/>
              </a:rPr>
              <a:t>Martinák</a:t>
            </a:r>
            <a:r>
              <a:rPr lang="cs-CZ" b="0" dirty="0" smtClean="0">
                <a:latin typeface="Arial" pitchFamily="34" charset="0"/>
                <a:cs typeface="Arial" pitchFamily="34" charset="0"/>
              </a:rPr>
              <a:t> 3, Lukáš Dvořák  1, Lukáš </a:t>
            </a:r>
            <a:r>
              <a:rPr lang="cs-CZ" b="0" dirty="0" err="1" smtClean="0">
                <a:latin typeface="Arial" pitchFamily="34" charset="0"/>
                <a:cs typeface="Arial" pitchFamily="34" charset="0"/>
              </a:rPr>
              <a:t>Širochman</a:t>
            </a:r>
            <a:r>
              <a:rPr lang="cs-CZ" b="0" dirty="0" smtClean="0">
                <a:latin typeface="Arial" pitchFamily="34" charset="0"/>
                <a:cs typeface="Arial" pitchFamily="34" charset="0"/>
              </a:rPr>
              <a:t> 1, Dan Malina 1,</a:t>
            </a:r>
          </a:p>
          <a:p>
            <a:endParaRPr lang="cs-CZ" b="0" dirty="0" smtClean="0">
              <a:latin typeface="Arial" pitchFamily="34" charset="0"/>
              <a:cs typeface="Arial" pitchFamily="34" charset="0"/>
            </a:endParaRPr>
          </a:p>
          <a:p>
            <a:r>
              <a:rPr lang="cs-CZ" b="0" u="sng" dirty="0" smtClean="0">
                <a:ln>
                  <a:solidFill>
                    <a:srgbClr val="6600FF"/>
                  </a:solidFill>
                </a:ln>
                <a:latin typeface="Arial" pitchFamily="34" charset="0"/>
                <a:cs typeface="Arial" pitchFamily="34" charset="0"/>
              </a:rPr>
              <a:t>SK </a:t>
            </a:r>
            <a:r>
              <a:rPr lang="cs-CZ" b="0" u="sng" dirty="0" err="1" smtClean="0">
                <a:ln>
                  <a:solidFill>
                    <a:srgbClr val="6600FF"/>
                  </a:solidFill>
                </a:ln>
                <a:latin typeface="Arial" pitchFamily="34" charset="0"/>
                <a:cs typeface="Arial" pitchFamily="34" charset="0"/>
              </a:rPr>
              <a:t>Štětí</a:t>
            </a:r>
            <a:r>
              <a:rPr lang="cs-CZ" b="0" u="sng" dirty="0" smtClean="0">
                <a:ln>
                  <a:solidFill>
                    <a:srgbClr val="6600FF"/>
                  </a:solidFill>
                </a:ln>
                <a:latin typeface="Arial" pitchFamily="34" charset="0"/>
                <a:cs typeface="Arial" pitchFamily="34" charset="0"/>
              </a:rPr>
              <a:t>  - Slavoj </a:t>
            </a:r>
            <a:r>
              <a:rPr lang="cs-CZ" b="0" u="sng" dirty="0" err="1" smtClean="0">
                <a:ln>
                  <a:solidFill>
                    <a:srgbClr val="6600FF"/>
                  </a:solidFill>
                </a:ln>
                <a:latin typeface="Arial" pitchFamily="34" charset="0"/>
                <a:cs typeface="Arial" pitchFamily="34" charset="0"/>
              </a:rPr>
              <a:t>Úštěk</a:t>
            </a:r>
            <a:r>
              <a:rPr lang="cs-CZ" b="0" u="sng" dirty="0" smtClean="0">
                <a:ln>
                  <a:solidFill>
                    <a:srgbClr val="6600FF"/>
                  </a:solidFill>
                </a:ln>
                <a:latin typeface="Arial" pitchFamily="34" charset="0"/>
                <a:cs typeface="Arial" pitchFamily="34" charset="0"/>
              </a:rPr>
              <a:t>  17:1</a:t>
            </a:r>
          </a:p>
          <a:p>
            <a:r>
              <a:rPr lang="cs-CZ" b="0" dirty="0" smtClean="0">
                <a:latin typeface="Arial" pitchFamily="34" charset="0"/>
                <a:cs typeface="Arial" pitchFamily="34" charset="0"/>
              </a:rPr>
              <a:t>góly:David </a:t>
            </a:r>
            <a:r>
              <a:rPr lang="cs-CZ" b="0" dirty="0" err="1" smtClean="0">
                <a:latin typeface="Arial" pitchFamily="34" charset="0"/>
                <a:cs typeface="Arial" pitchFamily="34" charset="0"/>
              </a:rPr>
              <a:t>Kosorič</a:t>
            </a:r>
            <a:r>
              <a:rPr lang="cs-CZ" b="0" dirty="0" smtClean="0">
                <a:latin typeface="Arial" pitchFamily="34" charset="0"/>
                <a:cs typeface="Arial" pitchFamily="34" charset="0"/>
              </a:rPr>
              <a:t> 6, Lukáš Malina 2,  Daniel Hromy 4 , Dan Malina 3, Lukáš </a:t>
            </a:r>
            <a:r>
              <a:rPr lang="cs-CZ" b="0" dirty="0" err="1" smtClean="0">
                <a:latin typeface="Arial" pitchFamily="34" charset="0"/>
                <a:cs typeface="Arial" pitchFamily="34" charset="0"/>
              </a:rPr>
              <a:t>Širochman</a:t>
            </a:r>
            <a:r>
              <a:rPr lang="cs-CZ" b="0" dirty="0" smtClean="0">
                <a:latin typeface="Arial" pitchFamily="34" charset="0"/>
                <a:cs typeface="Arial" pitchFamily="34" charset="0"/>
              </a:rPr>
              <a:t> 1 , Lukáš Dvořák 1 ,</a:t>
            </a:r>
          </a:p>
          <a:p>
            <a:endParaRPr lang="cs-CZ" b="0" dirty="0" smtClean="0">
              <a:latin typeface="Arial" pitchFamily="34" charset="0"/>
              <a:cs typeface="Arial" pitchFamily="34" charset="0"/>
            </a:endParaRPr>
          </a:p>
          <a:p>
            <a:r>
              <a:rPr lang="cs-CZ" b="0" u="sng" dirty="0" smtClean="0">
                <a:ln>
                  <a:solidFill>
                    <a:srgbClr val="6600FF"/>
                  </a:solidFill>
                </a:ln>
                <a:latin typeface="Arial" pitchFamily="34" charset="0"/>
                <a:cs typeface="Arial" pitchFamily="34" charset="0"/>
              </a:rPr>
              <a:t>SK </a:t>
            </a:r>
            <a:r>
              <a:rPr lang="cs-CZ" b="0" u="sng" dirty="0" err="1" smtClean="0">
                <a:ln>
                  <a:solidFill>
                    <a:srgbClr val="6600FF"/>
                  </a:solidFill>
                </a:ln>
                <a:latin typeface="Arial" pitchFamily="34" charset="0"/>
                <a:cs typeface="Arial" pitchFamily="34" charset="0"/>
              </a:rPr>
              <a:t>Štětí</a:t>
            </a:r>
            <a:r>
              <a:rPr lang="cs-CZ" b="0" u="sng" dirty="0" smtClean="0">
                <a:ln>
                  <a:solidFill>
                    <a:srgbClr val="6600FF"/>
                  </a:solidFill>
                </a:ln>
                <a:latin typeface="Arial" pitchFamily="34" charset="0"/>
                <a:cs typeface="Arial" pitchFamily="34" charset="0"/>
              </a:rPr>
              <a:t> - Chemička </a:t>
            </a:r>
            <a:r>
              <a:rPr lang="cs-CZ" b="0" u="sng" dirty="0" err="1" smtClean="0">
                <a:ln>
                  <a:solidFill>
                    <a:srgbClr val="6600FF"/>
                  </a:solidFill>
                </a:ln>
                <a:latin typeface="Arial" pitchFamily="34" charset="0"/>
                <a:cs typeface="Arial" pitchFamily="34" charset="0"/>
              </a:rPr>
              <a:t>Dobřín</a:t>
            </a:r>
            <a:r>
              <a:rPr lang="cs-CZ" b="0" u="sng" dirty="0" smtClean="0">
                <a:ln>
                  <a:solidFill>
                    <a:srgbClr val="6600FF"/>
                  </a:solidFill>
                </a:ln>
                <a:latin typeface="Arial" pitchFamily="34" charset="0"/>
                <a:cs typeface="Arial" pitchFamily="34" charset="0"/>
              </a:rPr>
              <a:t>  11:11</a:t>
            </a:r>
          </a:p>
          <a:p>
            <a:r>
              <a:rPr lang="cs-CZ" b="0" dirty="0" smtClean="0">
                <a:latin typeface="Arial" pitchFamily="34" charset="0"/>
                <a:cs typeface="Arial" pitchFamily="34" charset="0"/>
              </a:rPr>
              <a:t>góly: Daniel Hromy  5, David </a:t>
            </a:r>
            <a:r>
              <a:rPr lang="cs-CZ" b="0" dirty="0" err="1" smtClean="0">
                <a:latin typeface="Arial" pitchFamily="34" charset="0"/>
                <a:cs typeface="Arial" pitchFamily="34" charset="0"/>
              </a:rPr>
              <a:t>Kosorič</a:t>
            </a:r>
            <a:r>
              <a:rPr lang="cs-CZ" b="0" dirty="0" smtClean="0">
                <a:latin typeface="Arial" pitchFamily="34" charset="0"/>
                <a:cs typeface="Arial" pitchFamily="34" charset="0"/>
              </a:rPr>
              <a:t>  3, Dan Malina  2,  Lukáš Malina  1,</a:t>
            </a:r>
            <a:endParaRPr lang="cs-CZ" b="0" dirty="0">
              <a:latin typeface="Arial" pitchFamily="34" charset="0"/>
              <a:cs typeface="Arial" pitchFamily="34" charset="0"/>
            </a:endParaRPr>
          </a:p>
        </p:txBody>
      </p:sp>
      <p:pic>
        <p:nvPicPr>
          <p:cNvPr id="3146" name="Picture 74"/>
          <p:cNvPicPr>
            <a:picLocks noChangeAspect="1" noChangeArrowheads="1"/>
          </p:cNvPicPr>
          <p:nvPr/>
        </p:nvPicPr>
        <p:blipFill>
          <a:blip r:embed="rId6" cstate="print"/>
          <a:srcRect/>
          <a:stretch>
            <a:fillRect/>
          </a:stretch>
        </p:blipFill>
        <p:spPr bwMode="auto">
          <a:xfrm>
            <a:off x="7087716" y="6571828"/>
            <a:ext cx="864096" cy="504056"/>
          </a:xfrm>
          <a:prstGeom prst="rect">
            <a:avLst/>
          </a:prstGeom>
          <a:noFill/>
          <a:ln w="9525">
            <a:noFill/>
            <a:miter lim="800000"/>
            <a:headEnd/>
            <a:tailEnd/>
          </a:ln>
        </p:spPr>
      </p:pic>
      <p:pic>
        <p:nvPicPr>
          <p:cNvPr id="10" name="Picture 106"/>
          <p:cNvPicPr>
            <a:picLocks noChangeAspect="1" noChangeArrowheads="1"/>
          </p:cNvPicPr>
          <p:nvPr/>
        </p:nvPicPr>
        <p:blipFill>
          <a:blip r:embed="rId7" cstate="print"/>
          <a:srcRect/>
          <a:stretch>
            <a:fillRect/>
          </a:stretch>
        </p:blipFill>
        <p:spPr bwMode="auto">
          <a:xfrm>
            <a:off x="3919364" y="1603276"/>
            <a:ext cx="720080" cy="720080"/>
          </a:xfrm>
          <a:prstGeom prst="rect">
            <a:avLst/>
          </a:prstGeom>
          <a:noFill/>
          <a:ln w="9525">
            <a:noFill/>
            <a:miter lim="800000"/>
            <a:headEnd/>
            <a:tailEnd/>
          </a:ln>
        </p:spPr>
      </p:pic>
      <p:pic>
        <p:nvPicPr>
          <p:cNvPr id="3074" name="Picture 291"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5" name="Picture 290"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6" name="Picture 28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7" name="Picture 28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8" name="Picture 28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9" name="Picture 28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0" name="Picture 79"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1" name="Picture 78"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2" name="Picture 77"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3" name="Picture 76"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4" name="Picture 75"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5" name="Picture 74"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6" name="Picture 73"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7" name="Picture 72"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8" name="Picture 71"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9" name="Picture 70"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0" name="Picture 69"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1" name="Picture 68"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2" name="Picture 67"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3" name="Picture 66"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4" name="Picture 65"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5" name="Picture 64"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6" name="Picture 63"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7" name="Picture 62"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8" name="Picture 30"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9" name="Picture 29"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0" name="Picture 28"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1" name="Picture 27"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2" name="Picture 8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3" name="Picture 8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4" name="Picture 8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5" name="Picture 8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6" name="Picture 8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7" name="Picture 84"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8" name="Picture 83"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9" name="Picture 8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0" name="Picture 8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1" name="Picture 8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2" name="Picture 40"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3" name="Picture 4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4" name="Picture 42"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5" name="Picture 43"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6" name="Picture 4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7" name="Picture 45"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8" name="Picture 4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9" name="Picture 47"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0" name="Picture 48"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1" name="Picture 49"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2" name="Picture 50"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3" name="Picture 51"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4" name="Picture 52"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5" name="Picture 53"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6" name="Picture 54"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7" name="Picture 55"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8" name="Picture 5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9" name="Picture 5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0" name="Picture 58"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1" name="Picture 59"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2" name="Picture 60"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3" name="Picture 61"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4" name="Picture 62"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5" name="Picture 63"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6" name="Picture 64"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7" name="Picture 65"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8" name="Picture 66"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9" name="Picture 61"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0" name="Picture 60"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1" name="Picture 59"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2" name="Picture 58"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3" name="Picture 57"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4" name="Picture 56"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5" name="Picture 55"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římá spojovací šipka 6"/>
          <p:cNvCxnSpPr/>
          <p:nvPr/>
        </p:nvCxnSpPr>
        <p:spPr bwMode="auto">
          <a:xfrm>
            <a:off x="88884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6655668" y="1099220"/>
            <a:ext cx="2376264"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cxnSp>
        <p:nvCxnSpPr>
          <p:cNvPr id="10" name="Přímá spojovací šipka 9"/>
          <p:cNvCxnSpPr/>
          <p:nvPr/>
        </p:nvCxnSpPr>
        <p:spPr bwMode="auto">
          <a:xfrm>
            <a:off x="9391972" y="7239000"/>
            <a:ext cx="72008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4" name="Přímá spojovací šipka 13"/>
          <p:cNvCxnSpPr/>
          <p:nvPr/>
        </p:nvCxnSpPr>
        <p:spPr bwMode="auto">
          <a:xfrm>
            <a:off x="8959924" y="7239000"/>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599884" y="6931868"/>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9" name="Přímá spojovací šipka 18"/>
          <p:cNvCxnSpPr/>
          <p:nvPr/>
        </p:nvCxnSpPr>
        <p:spPr bwMode="auto">
          <a:xfrm>
            <a:off x="9247956" y="7147892"/>
            <a:ext cx="864096" cy="0"/>
          </a:xfrm>
          <a:prstGeom prst="straightConnector1">
            <a:avLst/>
          </a:prstGeom>
          <a:noFill/>
          <a:ln w="9525" cap="flat" cmpd="sng" algn="ctr">
            <a:solidFill>
              <a:schemeClr val="tx1"/>
            </a:solidFill>
            <a:prstDash val="solid"/>
            <a:round/>
            <a:headEnd type="none" w="med" len="med"/>
            <a:tailEnd type="arrow"/>
          </a:ln>
          <a:effectLst>
            <a:outerShdw dist="45791" dir="2021404" algn="ctr" rotWithShape="0">
              <a:srgbClr val="9999FF"/>
            </a:outerShdw>
          </a:effectLst>
        </p:spPr>
      </p:cxnSp>
      <p:sp>
        <p:nvSpPr>
          <p:cNvPr id="2" name="Rectangle 110"/>
          <p:cNvSpPr>
            <a:spLocks noChangeArrowheads="1"/>
          </p:cNvSpPr>
          <p:nvPr/>
        </p:nvSpPr>
        <p:spPr bwMode="auto">
          <a:xfrm>
            <a:off x="5575548" y="1526332"/>
            <a:ext cx="4567436"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Baník</a:t>
            </a:r>
            <a:r>
              <a:rPr kumimoji="0" lang="cs-CZ" sz="20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20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Modlany</a:t>
            </a:r>
            <a:r>
              <a:rPr kumimoji="0" lang="cs-CZ" sz="20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 - SK </a:t>
            </a:r>
            <a:r>
              <a:rPr kumimoji="0" lang="cs-CZ" sz="20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3:2(1:2)    2.5.2015 23.hrací kolo</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Domácí do zápasu vstoupili hodně aktivně a zkoušeli rychle dostat jeho vývoj na vlastní stranu. Už ve 2. minutě jedna z bývalých ligových akvizic nedalekých Teplic Doležal, vyzkoušel pozornost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Michovského</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 brance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který musel míč vyrazit na roh. Hosté se ve hře dopředu osmělovali pomalu, ale průnik Stejskala přes celé hřiště, který zakončil chvilkou přemýšlení, zda vystřelit pravou nohou, skončil i s pomocí lehké teče brankáře Hanuse, na tyči. Uběhla minuta a po volném přímém kopu se míč opět odrážel od jedné z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modlanských</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tyčí, tentokrát té vrchní. Nedáš, dostaneš, je staré fotbalové pořekadlo, které stále platí.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Modlany</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okamžitě zaútočily, obrana nechala příliš mnoho prostoru jednomu ze střelců.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Michovský</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míč vyrazil jen před sebe a dobíhající Kupka otevřel skóre zápasu na 1:0 pro domácí. Ještě než se stačili domácí fanoušci doradovat , tak tu bylo vyrovnání. Stejskal zahlédl do vápna nabíhajícího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Slaničku</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kterému adresoval přihrávku, a jeho nechytatelné trefení míče na 1:1 bylo jedinečné.  Domácí zvýšili obrátky a během 4 minut v polovině poločasu si vypracovali 2 šance.  Pohotový pokus Tomáše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Vavrince</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přizvedl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Michovský</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na roh a ani při dalším neměly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Modlany</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přesnou mušku. Ve 36. minutě se přihrávka zleva dostala až ke Stejskalovi, ale tomu se dobře do rány postavil brankář. O 2 minuty později už tak úspěšný nebyl.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zafungovala spolupráce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 Stejskalem, který 7 minut před přestávkou trefil přesně a hosté vedli 2:1. Domácí druhou branku ve své síti těžce nesli, reklamovali postavení mimo hru a to, co si museli vyslechnout rozhodčí na vlastní adresu, publikovat nebudeme. On to vlastně ani rozhodčí neslyšel, protože minimálně 2 hájení hráči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Modlan</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by museli opustit hrací plochu. Nesoustředěná domácí obrana mohla ještě do přestávky inkasovat potřetí a to když míč z volného přímého kopu zahrávaného Stejskalem brankář vyrazil na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Šmidrkala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ale ten v těžkém postavení neskóroval. Druhý poločas sice začal ve znamení 2 trestných kopů domácích, ale bylo to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které si vypracovalo gólové příležitosti. Nejprve z nulového úhlu trefil tyč Stejskal a ve 48. minutě zase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mířil mimo branku. V 54. minutě báječně prostrčil míč na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Slaničku</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Tichý, ale slabounké zakončení stačil obránce domácích odkopnout do bezpečí. V 57. minutě nedůraz ve výškovém souboji využil hráč domácích, který postupoval sám na</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TextovéPole 19"/>
          <p:cNvSpPr txBox="1"/>
          <p:nvPr/>
        </p:nvSpPr>
        <p:spPr>
          <a:xfrm>
            <a:off x="5719564" y="91108"/>
            <a:ext cx="4320480" cy="1323439"/>
          </a:xfrm>
          <a:prstGeom prst="rect">
            <a:avLst/>
          </a:prstGeom>
          <a:gradFill flip="none" rotWithShape="1">
            <a:gsLst>
              <a:gs pos="0">
                <a:srgbClr val="FFEFD1"/>
              </a:gs>
              <a:gs pos="64999">
                <a:srgbClr val="F0EBD5"/>
              </a:gs>
              <a:gs pos="100000">
                <a:srgbClr val="D1C39F"/>
              </a:gs>
            </a:gsLst>
            <a:lin ang="5400000" scaled="0"/>
            <a:tileRect r="-100000" b="-100000"/>
          </a:gradFill>
          <a:ln w="69850">
            <a:gradFill>
              <a:gsLst>
                <a:gs pos="0">
                  <a:srgbClr val="DDEBCF"/>
                </a:gs>
                <a:gs pos="50000">
                  <a:srgbClr val="9CB86E"/>
                </a:gs>
                <a:gs pos="100000">
                  <a:srgbClr val="156B13"/>
                </a:gs>
              </a:gsLst>
              <a:lin ang="5400000" scaled="0"/>
            </a:gradFill>
            <a:prstDash val="dashDot"/>
          </a:ln>
        </p:spPr>
        <p:txBody>
          <a:bodyPr wrap="square" rtlCol="0">
            <a:spAutoFit/>
          </a:bodyPr>
          <a:lstStyle/>
          <a:p>
            <a:pPr algn="ctr"/>
            <a:r>
              <a:rPr lang="cs-CZ" sz="2000" dirty="0" smtClean="0">
                <a:solidFill>
                  <a:srgbClr val="000099"/>
                </a:solidFill>
                <a:latin typeface="Bookman Old Style" pitchFamily="18" charset="0"/>
              </a:rPr>
              <a:t>Smutný závěr důležitého utkání. Soupeř trestal každou naší chybu a nakonec získal všechny body  </a:t>
            </a:r>
          </a:p>
        </p:txBody>
      </p:sp>
      <p:sp>
        <p:nvSpPr>
          <p:cNvPr id="15" name="TextovéPole 14"/>
          <p:cNvSpPr txBox="1"/>
          <p:nvPr/>
        </p:nvSpPr>
        <p:spPr>
          <a:xfrm>
            <a:off x="246956" y="91108"/>
            <a:ext cx="4459932" cy="5170646"/>
          </a:xfrm>
          <a:prstGeom prst="rect">
            <a:avLst/>
          </a:prstGeom>
          <a:blipFill>
            <a:blip r:embed="rId3" cstate="print"/>
            <a:stretch>
              <a:fillRect/>
            </a:stretch>
          </a:blipFill>
          <a:ln w="76200" cmpd="thinThick">
            <a:solidFill>
              <a:schemeClr val="accent3">
                <a:lumMod val="75000"/>
              </a:schemeClr>
            </a:solidFill>
            <a:prstDash val="sysDot"/>
            <a:miter lim="800000"/>
          </a:ln>
        </p:spPr>
        <p:txBody>
          <a:bodyPr wrap="square" rtlCol="0">
            <a:spAutoFit/>
          </a:bodyPr>
          <a:lstStyle/>
          <a:p>
            <a:pPr algn="ctr"/>
            <a:r>
              <a:rPr lang="cs-CZ" sz="2400" b="1" dirty="0" smtClean="0">
                <a:solidFill>
                  <a:srgbClr val="FF0000"/>
                </a:solidFill>
                <a:effectLst>
                  <a:outerShdw blurRad="38100" dist="38100" dir="2700000" algn="tl">
                    <a:srgbClr val="000000">
                      <a:alpha val="43137"/>
                    </a:srgbClr>
                  </a:outerShdw>
                </a:effectLst>
                <a:latin typeface="Cambria Math" pitchFamily="18" charset="0"/>
                <a:ea typeface="Cambria Math" pitchFamily="18" charset="0"/>
              </a:rPr>
              <a:t>Starší přípravka r.2004  25.4.2015   první zápas vyhrála </a:t>
            </a:r>
          </a:p>
          <a:p>
            <a:pPr algn="ctr"/>
            <a:r>
              <a:rPr lang="cs-CZ" sz="2400" b="1" dirty="0" smtClean="0">
                <a:solidFill>
                  <a:srgbClr val="FF0000"/>
                </a:solidFill>
                <a:effectLst>
                  <a:outerShdw blurRad="38100" dist="38100" dir="2700000" algn="tl">
                    <a:srgbClr val="000000">
                      <a:alpha val="43137"/>
                    </a:srgbClr>
                  </a:outerShdw>
                </a:effectLst>
                <a:latin typeface="Cambria Math" pitchFamily="18" charset="0"/>
                <a:ea typeface="Cambria Math" pitchFamily="18" charset="0"/>
              </a:rPr>
              <a:t>a druhý prohrála . Celkově společně s Roudnicí </a:t>
            </a:r>
            <a:r>
              <a:rPr lang="cs-CZ" sz="2400" b="1" dirty="0" err="1" smtClean="0">
                <a:solidFill>
                  <a:srgbClr val="FF0000"/>
                </a:solidFill>
                <a:effectLst>
                  <a:outerShdw blurRad="38100" dist="38100" dir="2700000" algn="tl">
                    <a:srgbClr val="000000">
                      <a:alpha val="43137"/>
                    </a:srgbClr>
                  </a:outerShdw>
                </a:effectLst>
                <a:latin typeface="Cambria Math" pitchFamily="18" charset="0"/>
                <a:ea typeface="Cambria Math" pitchFamily="18" charset="0"/>
              </a:rPr>
              <a:t>n.L.</a:t>
            </a:r>
            <a:r>
              <a:rPr lang="cs-CZ" sz="2400" b="1" dirty="0" smtClean="0">
                <a:solidFill>
                  <a:srgbClr val="FF0000"/>
                </a:solidFill>
                <a:effectLst>
                  <a:outerShdw blurRad="38100" dist="38100" dir="2700000" algn="tl">
                    <a:srgbClr val="000000">
                      <a:alpha val="43137"/>
                    </a:srgbClr>
                  </a:outerShdw>
                </a:effectLst>
                <a:latin typeface="Cambria Math" pitchFamily="18" charset="0"/>
                <a:ea typeface="Cambria Math" pitchFamily="18" charset="0"/>
              </a:rPr>
              <a:t>  v jednom  týmu však jasně  svého soupeře v Ústeckém přeboru přestřílela.</a:t>
            </a:r>
          </a:p>
          <a:p>
            <a:pPr algn="ctr"/>
            <a:r>
              <a:rPr lang="cs-CZ" sz="2400" b="1" i="1" dirty="0" smtClean="0">
                <a:solidFill>
                  <a:srgbClr val="009900"/>
                </a:solidFill>
                <a:effectLst>
                  <a:outerShdw blurRad="38100" dist="38100" dir="2700000" algn="tl">
                    <a:srgbClr val="000000">
                      <a:alpha val="43137"/>
                    </a:srgbClr>
                  </a:outerShdw>
                </a:effectLst>
                <a:latin typeface="Arial Black" pitchFamily="34" charset="0"/>
              </a:rPr>
              <a:t>SK Roudnice </a:t>
            </a:r>
            <a:r>
              <a:rPr lang="cs-CZ" sz="2400" b="1" i="1" dirty="0" err="1" smtClean="0">
                <a:solidFill>
                  <a:srgbClr val="009900"/>
                </a:solidFill>
                <a:effectLst>
                  <a:outerShdw blurRad="38100" dist="38100" dir="2700000" algn="tl">
                    <a:srgbClr val="000000">
                      <a:alpha val="43137"/>
                    </a:srgbClr>
                  </a:outerShdw>
                </a:effectLst>
                <a:latin typeface="Arial Black" pitchFamily="34" charset="0"/>
              </a:rPr>
              <a:t>n.L.</a:t>
            </a:r>
            <a:r>
              <a:rPr lang="cs-CZ" sz="2400" b="1" i="1" dirty="0" smtClean="0">
                <a:solidFill>
                  <a:srgbClr val="009900"/>
                </a:solidFill>
                <a:effectLst>
                  <a:outerShdw blurRad="38100" dist="38100" dir="2700000" algn="tl">
                    <a:srgbClr val="000000">
                      <a:alpha val="43137"/>
                    </a:srgbClr>
                  </a:outerShdw>
                </a:effectLst>
                <a:latin typeface="Arial Black" pitchFamily="34" charset="0"/>
              </a:rPr>
              <a:t>/SK </a:t>
            </a:r>
            <a:r>
              <a:rPr lang="cs-CZ" sz="2400" b="1" i="1" dirty="0" err="1" smtClean="0">
                <a:solidFill>
                  <a:srgbClr val="009900"/>
                </a:solidFill>
                <a:effectLst>
                  <a:outerShdw blurRad="38100" dist="38100" dir="2700000" algn="tl">
                    <a:srgbClr val="000000">
                      <a:alpha val="43137"/>
                    </a:srgbClr>
                  </a:outerShdw>
                </a:effectLst>
                <a:latin typeface="Arial Black" pitchFamily="34" charset="0"/>
              </a:rPr>
              <a:t>Štětí</a:t>
            </a:r>
            <a:endParaRPr lang="cs-CZ" sz="2400" b="1" i="1" dirty="0" smtClean="0">
              <a:solidFill>
                <a:srgbClr val="009900"/>
              </a:solidFill>
              <a:effectLst>
                <a:outerShdw blurRad="38100" dist="38100" dir="2700000" algn="tl">
                  <a:srgbClr val="000000">
                    <a:alpha val="43137"/>
                  </a:srgbClr>
                </a:outerShdw>
              </a:effectLst>
              <a:latin typeface="Arial Black" pitchFamily="34" charset="0"/>
            </a:endParaRPr>
          </a:p>
          <a:p>
            <a:pPr algn="ctr"/>
            <a:r>
              <a:rPr lang="cs-CZ" sz="2400" b="1" i="1" dirty="0" smtClean="0">
                <a:solidFill>
                  <a:srgbClr val="009900"/>
                </a:solidFill>
                <a:effectLst>
                  <a:outerShdw blurRad="38100" dist="38100" dir="2700000" algn="tl">
                    <a:srgbClr val="000000">
                      <a:alpha val="43137"/>
                    </a:srgbClr>
                  </a:outerShdw>
                </a:effectLst>
                <a:latin typeface="Arial Black" pitchFamily="34" charset="0"/>
              </a:rPr>
              <a:t>Mostecký Fotbalový klub</a:t>
            </a:r>
          </a:p>
          <a:p>
            <a:pPr algn="ctr"/>
            <a:r>
              <a:rPr lang="cs-CZ" sz="2400" b="1" i="1" dirty="0" smtClean="0">
                <a:solidFill>
                  <a:srgbClr val="009900"/>
                </a:solidFill>
                <a:effectLst>
                  <a:outerShdw blurRad="38100" dist="38100" dir="2700000" algn="tl">
                    <a:srgbClr val="000000">
                      <a:alpha val="43137"/>
                    </a:srgbClr>
                  </a:outerShdw>
                </a:effectLst>
                <a:latin typeface="Arial Black" pitchFamily="34" charset="0"/>
              </a:rPr>
              <a:t>21:5</a:t>
            </a:r>
          </a:p>
          <a:p>
            <a:pPr algn="ctr"/>
            <a:r>
              <a:rPr lang="cs-CZ" sz="1800" u="sng" dirty="0" err="1" smtClean="0">
                <a:solidFill>
                  <a:srgbClr val="009900"/>
                </a:solidFill>
                <a:effectLst>
                  <a:outerShdw blurRad="38100" dist="38100" dir="2700000" algn="tl">
                    <a:srgbClr val="000000">
                      <a:alpha val="43137"/>
                    </a:srgbClr>
                  </a:outerShdw>
                </a:effectLst>
              </a:rPr>
              <a:t>Štětí</a:t>
            </a:r>
            <a:r>
              <a:rPr lang="cs-CZ" sz="1800" u="sng" dirty="0" smtClean="0">
                <a:solidFill>
                  <a:srgbClr val="009900"/>
                </a:solidFill>
                <a:effectLst>
                  <a:outerShdw blurRad="38100" dist="38100" dir="2700000" algn="tl">
                    <a:srgbClr val="000000">
                      <a:alpha val="43137"/>
                    </a:srgbClr>
                  </a:outerShdw>
                </a:effectLst>
              </a:rPr>
              <a:t>  - Mostecký fotbalový klub </a:t>
            </a:r>
          </a:p>
          <a:p>
            <a:pPr algn="ctr"/>
            <a:r>
              <a:rPr lang="cs-CZ" sz="1800" b="1" dirty="0" smtClean="0">
                <a:solidFill>
                  <a:srgbClr val="009900"/>
                </a:solidFill>
                <a:effectLst>
                  <a:outerShdw blurRad="38100" dist="38100" dir="2700000" algn="tl">
                    <a:srgbClr val="000000">
                      <a:alpha val="43137"/>
                    </a:srgbClr>
                  </a:outerShdw>
                </a:effectLst>
              </a:rPr>
              <a:t>1.Zápas 2:1</a:t>
            </a:r>
          </a:p>
          <a:p>
            <a:pPr algn="ctr"/>
            <a:r>
              <a:rPr lang="cs-CZ" sz="1800" dirty="0" smtClean="0">
                <a:solidFill>
                  <a:srgbClr val="009900"/>
                </a:solidFill>
                <a:effectLst>
                  <a:outerShdw blurRad="38100" dist="38100" dir="2700000" algn="tl">
                    <a:srgbClr val="000000">
                      <a:alpha val="43137"/>
                    </a:srgbClr>
                  </a:outerShdw>
                </a:effectLst>
              </a:rPr>
              <a:t>2.Zápas  3:4</a:t>
            </a:r>
            <a:endParaRPr lang="cs-CZ" sz="900" b="1" dirty="0" smtClean="0">
              <a:solidFill>
                <a:srgbClr val="009900"/>
              </a:solidFill>
              <a:effectLst>
                <a:outerShdw blurRad="38100" dist="38100" dir="2700000" algn="tl">
                  <a:srgbClr val="000000">
                    <a:alpha val="43137"/>
                  </a:srgbClr>
                </a:outerShdw>
              </a:effectLst>
            </a:endParaRPr>
          </a:p>
          <a:p>
            <a:endParaRPr lang="cs-CZ" dirty="0"/>
          </a:p>
        </p:txBody>
      </p:sp>
      <p:pic>
        <p:nvPicPr>
          <p:cNvPr id="3" name="Picture 110"/>
          <p:cNvPicPr>
            <a:picLocks noChangeAspect="1" noChangeArrowheads="1"/>
          </p:cNvPicPr>
          <p:nvPr/>
        </p:nvPicPr>
        <p:blipFill>
          <a:blip r:embed="rId4" cstate="print"/>
          <a:srcRect/>
          <a:stretch>
            <a:fillRect/>
          </a:stretch>
        </p:blipFill>
        <p:spPr bwMode="auto">
          <a:xfrm>
            <a:off x="1255068" y="5491708"/>
            <a:ext cx="1728192" cy="1399431"/>
          </a:xfrm>
          <a:prstGeom prst="rect">
            <a:avLst/>
          </a:prstGeom>
          <a:noFill/>
          <a:ln w="9525">
            <a:noFill/>
            <a:miter lim="800000"/>
            <a:headEnd/>
            <a:tailEnd/>
          </a:ln>
        </p:spPr>
      </p:pic>
      <p:pic>
        <p:nvPicPr>
          <p:cNvPr id="4098" name="Picture 38"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099" name="Picture 37"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00" name="Picture 36"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1" name="Picture 35"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2" name="Picture 34"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3" name="Picture 33"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4" name="Picture 32"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5" name="Picture 31"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6" name="Picture 30"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7" name="Picture 29"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8" name="Picture 28"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09" name="Picture 27"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10" name="Picture 26"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1" name="Picture 25"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2" name="Picture 24"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3" name="Picture 23"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4" name="Picture 22"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5" name="Picture 21"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6" name="Picture 20"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7" name="Picture 19"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8" name="Picture 18"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19" name="Picture 17"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20" name="Picture 16"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1" name="Picture 15"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2" name="Picture 14"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3" name="Picture 13"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4" name="Picture 12"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5" name="Picture 11"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6" name="Picture 10"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7" name="Picture 9"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8" name="Picture 8"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29" name="Picture 7"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30" name="Picture 46"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1" name="Picture 45"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2" name="Picture 44"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3" name="Picture 43"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4" name="Picture 42"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5" name="Picture 41"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6" name="Picture 93"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7" name="Picture 9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8" name="Picture 91"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39" name="Picture 90"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40" name="Picture 89"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1" name="Picture 88"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2" name="Picture 87"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3" name="Picture 86"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4" name="Picture 85"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5" name="Picture 84"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6" name="Picture 50"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7" name="Picture 51"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8" name="Picture 52"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9" name="Picture 53"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0" name="Picture 54"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1" name="Picture 55"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2" name="Picture 56"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3" name="Picture 57"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4" name="Picture 58"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5" name="Picture 83"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6" name="Picture 82"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7" name="Picture 81"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8" name="Picture 80"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9" name="Picture 79"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0" name="Picture 229"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1" name="Picture 228"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2" name="Picture 227"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3" name="Picture 226"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4" name="Picture 225"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5" name="Picture 224"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6" name="Picture 223"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7" name="Picture 222"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8" name="Picture 221"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9" name="Picture 220"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0" name="Picture 219"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1" name="Picture 218"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2" name="Picture 217"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3" name="Picture 216"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4" name="Picture 215"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5" name="Picture 214"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6" name="Picture 213"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7" name="Picture 212"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8" name="Picture 146"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9" name="Picture 145"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0" name="Picture 144"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1" name="Picture 143"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2" name="Picture 142"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3" name="Picture 141"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4" name="Picture 140"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5" name="Picture 139"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6" name="Picture 138"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7" name="Picture 137"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8" name="Picture 136"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9" name="Picture 135"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0" name="Picture 134"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1" name="Picture 133"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2" name="Picture 132"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3" name="Picture 131"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4" name="Picture 130"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5" name="Picture 129"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6" name="Picture 128"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7" name="Picture 127"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8" name="Picture 126"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9" name="Picture 125"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0" name="Picture 124"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1" name="Picture 123"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2" name="Picture 122"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3" name="Picture 121"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4" name="Picture 120"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5" name="Picture 119"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Šipka dolů 16"/>
          <p:cNvSpPr/>
          <p:nvPr/>
        </p:nvSpPr>
        <p:spPr bwMode="auto">
          <a:xfrm>
            <a:off x="2011363" y="2898775"/>
            <a:ext cx="0" cy="184150"/>
          </a:xfrm>
          <a:prstGeom prst="downArrow">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cxnSp>
        <p:nvCxnSpPr>
          <p:cNvPr id="10" name="Přímá spojovací šipka 9"/>
          <p:cNvCxnSpPr/>
          <p:nvPr/>
        </p:nvCxnSpPr>
        <p:spPr bwMode="auto">
          <a:xfrm>
            <a:off x="2911475" y="6859588"/>
            <a:ext cx="158432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3559324" y="7075884"/>
            <a:ext cx="115212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246956" y="3835524"/>
            <a:ext cx="4032448"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sp>
        <p:nvSpPr>
          <p:cNvPr id="11" name="TextovéPole 10"/>
          <p:cNvSpPr txBox="1"/>
          <p:nvPr/>
        </p:nvSpPr>
        <p:spPr>
          <a:xfrm>
            <a:off x="462980" y="60911"/>
            <a:ext cx="3744416" cy="246221"/>
          </a:xfrm>
          <a:prstGeom prst="rect">
            <a:avLst/>
          </a:prstGeom>
          <a:solidFill>
            <a:schemeClr val="accent1">
              <a:lumMod val="20000"/>
              <a:lumOff val="80000"/>
            </a:schemeClr>
          </a:solidFill>
        </p:spPr>
        <p:txBody>
          <a:bodyPr wrap="square" rtlCol="0">
            <a:spAutoFit/>
          </a:bodyPr>
          <a:lstStyle/>
          <a:p>
            <a:pPr algn="ctr"/>
            <a:r>
              <a:rPr lang="cs-CZ" sz="1000" dirty="0" smtClean="0">
                <a:latin typeface="Book Antiqua" pitchFamily="18" charset="0"/>
                <a:cs typeface="Arabic Typesetting" pitchFamily="66" charset="-78"/>
              </a:rPr>
              <a:t>Pokračování zápasu </a:t>
            </a:r>
            <a:r>
              <a:rPr lang="cs-CZ" sz="1000" dirty="0" err="1" smtClean="0">
                <a:latin typeface="Book Antiqua" pitchFamily="18" charset="0"/>
                <a:cs typeface="Arabic Typesetting" pitchFamily="66" charset="-78"/>
              </a:rPr>
              <a:t>Modlany</a:t>
            </a:r>
            <a:r>
              <a:rPr lang="cs-CZ" sz="1000" dirty="0" smtClean="0">
                <a:latin typeface="Book Antiqua" pitchFamily="18" charset="0"/>
                <a:cs typeface="Arabic Typesetting" pitchFamily="66" charset="-78"/>
              </a:rPr>
              <a:t> – </a:t>
            </a:r>
            <a:r>
              <a:rPr lang="cs-CZ" sz="1000" dirty="0" err="1" smtClean="0">
                <a:latin typeface="Book Antiqua" pitchFamily="18" charset="0"/>
                <a:cs typeface="Arabic Typesetting" pitchFamily="66" charset="-78"/>
              </a:rPr>
              <a:t>Štětí</a:t>
            </a:r>
            <a:r>
              <a:rPr lang="cs-CZ" sz="1000" dirty="0" smtClean="0">
                <a:latin typeface="Book Antiqua" pitchFamily="18" charset="0"/>
                <a:cs typeface="Arabic Typesetting" pitchFamily="66" charset="-78"/>
              </a:rPr>
              <a:t> 2.5.2015</a:t>
            </a:r>
          </a:p>
        </p:txBody>
      </p:sp>
      <p:graphicFrame>
        <p:nvGraphicFramePr>
          <p:cNvPr id="18" name="Tabulka 17"/>
          <p:cNvGraphicFramePr>
            <a:graphicFrameLocks noGrp="1"/>
          </p:cNvGraphicFramePr>
          <p:nvPr/>
        </p:nvGraphicFramePr>
        <p:xfrm>
          <a:off x="5719018" y="2107332"/>
          <a:ext cx="4321026" cy="2127995"/>
        </p:xfrm>
        <a:graphic>
          <a:graphicData uri="http://schemas.openxmlformats.org/drawingml/2006/table">
            <a:tbl>
              <a:tblPr/>
              <a:tblGrid>
                <a:gridCol w="480949">
                  <a:extLst>
                    <a:ext uri="{9D8B030D-6E8A-4147-A177-3AD203B41FA5}">
                      <a16:colId xmlns:a16="http://schemas.microsoft.com/office/drawing/2014/main" val="20000"/>
                    </a:ext>
                  </a:extLst>
                </a:gridCol>
                <a:gridCol w="1375214">
                  <a:extLst>
                    <a:ext uri="{9D8B030D-6E8A-4147-A177-3AD203B41FA5}">
                      <a16:colId xmlns:a16="http://schemas.microsoft.com/office/drawing/2014/main" val="20001"/>
                    </a:ext>
                  </a:extLst>
                </a:gridCol>
                <a:gridCol w="300593">
                  <a:extLst>
                    <a:ext uri="{9D8B030D-6E8A-4147-A177-3AD203B41FA5}">
                      <a16:colId xmlns:a16="http://schemas.microsoft.com/office/drawing/2014/main" val="20002"/>
                    </a:ext>
                  </a:extLst>
                </a:gridCol>
                <a:gridCol w="300593">
                  <a:extLst>
                    <a:ext uri="{9D8B030D-6E8A-4147-A177-3AD203B41FA5}">
                      <a16:colId xmlns:a16="http://schemas.microsoft.com/office/drawing/2014/main" val="20003"/>
                    </a:ext>
                  </a:extLst>
                </a:gridCol>
                <a:gridCol w="300593">
                  <a:extLst>
                    <a:ext uri="{9D8B030D-6E8A-4147-A177-3AD203B41FA5}">
                      <a16:colId xmlns:a16="http://schemas.microsoft.com/office/drawing/2014/main" val="20004"/>
                    </a:ext>
                  </a:extLst>
                </a:gridCol>
                <a:gridCol w="300593">
                  <a:extLst>
                    <a:ext uri="{9D8B030D-6E8A-4147-A177-3AD203B41FA5}">
                      <a16:colId xmlns:a16="http://schemas.microsoft.com/office/drawing/2014/main" val="20005"/>
                    </a:ext>
                  </a:extLst>
                </a:gridCol>
                <a:gridCol w="300593">
                  <a:extLst>
                    <a:ext uri="{9D8B030D-6E8A-4147-A177-3AD203B41FA5}">
                      <a16:colId xmlns:a16="http://schemas.microsoft.com/office/drawing/2014/main" val="20006"/>
                    </a:ext>
                  </a:extLst>
                </a:gridCol>
                <a:gridCol w="480949">
                  <a:extLst>
                    <a:ext uri="{9D8B030D-6E8A-4147-A177-3AD203B41FA5}">
                      <a16:colId xmlns:a16="http://schemas.microsoft.com/office/drawing/2014/main" val="20007"/>
                    </a:ext>
                  </a:extLst>
                </a:gridCol>
                <a:gridCol w="480949">
                  <a:extLst>
                    <a:ext uri="{9D8B030D-6E8A-4147-A177-3AD203B41FA5}">
                      <a16:colId xmlns:a16="http://schemas.microsoft.com/office/drawing/2014/main" val="20008"/>
                    </a:ext>
                  </a:extLst>
                </a:gridCol>
              </a:tblGrid>
              <a:tr h="213259">
                <a:tc gridSpan="9">
                  <a:txBody>
                    <a:bodyPr/>
                    <a:lstStyle/>
                    <a:p>
                      <a:pPr algn="ctr" fontAlgn="ctr"/>
                      <a:r>
                        <a:rPr lang="cs-CZ" sz="1400" b="0" i="0" u="none" strike="noStrike" dirty="0">
                          <a:solidFill>
                            <a:srgbClr val="000000"/>
                          </a:solidFill>
                          <a:latin typeface="Arial Black"/>
                        </a:rPr>
                        <a:t>Okresní přebor </a:t>
                      </a:r>
                      <a:r>
                        <a:rPr lang="cs-CZ" sz="1400" b="0" i="0" u="none" strike="noStrike" dirty="0" smtClean="0">
                          <a:solidFill>
                            <a:srgbClr val="000000"/>
                          </a:solidFill>
                          <a:latin typeface="Arial Black"/>
                        </a:rPr>
                        <a:t>mladších žáků 13. </a:t>
                      </a:r>
                      <a:r>
                        <a:rPr lang="cs-CZ" sz="1400" b="0" i="0" u="none" strike="noStrike" dirty="0">
                          <a:solidFill>
                            <a:srgbClr val="000000"/>
                          </a:solidFill>
                          <a:latin typeface="Arial Black"/>
                        </a:rPr>
                        <a:t>kole</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90511">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00FFFF"/>
                    </a:solidFill>
                  </a:tcPr>
                </a:tc>
                <a:tc>
                  <a:txBody>
                    <a:bodyPr/>
                    <a:lstStyle/>
                    <a:p>
                      <a:pPr algn="l" fontAlgn="ctr"/>
                      <a:r>
                        <a:rPr lang="cs-CZ" sz="800" b="1" i="0" u="none" strike="noStrike">
                          <a:solidFill>
                            <a:srgbClr val="000000"/>
                          </a:solidFill>
                          <a:latin typeface="Arial"/>
                        </a:rPr>
                        <a:t>FK Litoměřice B</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12</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Calibri"/>
                        </a:rPr>
                        <a:t>102:9</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38</a:t>
                      </a:r>
                    </a:p>
                  </a:txBody>
                  <a:tcPr marL="9525" marR="9525" marT="9525" marB="0" anchor="ctr">
                    <a:lnL>
                      <a:noFill/>
                    </a:lnL>
                    <a:lnR>
                      <a:noFill/>
                    </a:lnR>
                    <a:lnT>
                      <a:noFill/>
                    </a:lnT>
                    <a:lnB>
                      <a:noFill/>
                    </a:lnB>
                    <a:solidFill>
                      <a:srgbClr val="00FFFF"/>
                    </a:solidFill>
                  </a:tcPr>
                </a:tc>
                <a:extLst>
                  <a:ext uri="{0D108BD9-81ED-4DB2-BD59-A6C34878D82A}">
                    <a16:rowId xmlns:a16="http://schemas.microsoft.com/office/drawing/2014/main" val="10001"/>
                  </a:ext>
                </a:extLst>
              </a:tr>
              <a:tr h="190511">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FFCCFF"/>
                    </a:solidFill>
                  </a:tcPr>
                </a:tc>
                <a:tc>
                  <a:txBody>
                    <a:bodyPr/>
                    <a:lstStyle/>
                    <a:p>
                      <a:pPr algn="l" fontAlgn="ctr"/>
                      <a:r>
                        <a:rPr lang="cs-CZ" sz="800" b="1" i="0" u="none" strike="noStrike">
                          <a:solidFill>
                            <a:srgbClr val="000000"/>
                          </a:solidFill>
                          <a:latin typeface="Arial"/>
                        </a:rPr>
                        <a:t>Sokol Malé Žernoseky</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Calibri"/>
                        </a:rPr>
                        <a:t>137:14</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33</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02"/>
                  </a:ext>
                </a:extLst>
              </a:tr>
              <a:tr h="190511">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00FFFF"/>
                    </a:solidFill>
                  </a:tcPr>
                </a:tc>
                <a:tc>
                  <a:txBody>
                    <a:bodyPr/>
                    <a:lstStyle/>
                    <a:p>
                      <a:pPr algn="l" fontAlgn="ctr"/>
                      <a:r>
                        <a:rPr lang="cs-CZ" sz="800" b="1" i="0" u="none" strike="noStrike">
                          <a:solidFill>
                            <a:srgbClr val="000000"/>
                          </a:solidFill>
                          <a:latin typeface="Arial"/>
                        </a:rPr>
                        <a:t>FK Libochovice</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4</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Calibri"/>
                        </a:rPr>
                        <a:t>70:27</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26</a:t>
                      </a:r>
                    </a:p>
                  </a:txBody>
                  <a:tcPr marL="9525" marR="9525" marT="9525" marB="0" anchor="ctr">
                    <a:lnL>
                      <a:noFill/>
                    </a:lnL>
                    <a:lnR>
                      <a:noFill/>
                    </a:lnR>
                    <a:lnT>
                      <a:noFill/>
                    </a:lnT>
                    <a:lnB>
                      <a:noFill/>
                    </a:lnB>
                    <a:solidFill>
                      <a:srgbClr val="00FFFF"/>
                    </a:solidFill>
                  </a:tcPr>
                </a:tc>
                <a:extLst>
                  <a:ext uri="{0D108BD9-81ED-4DB2-BD59-A6C34878D82A}">
                    <a16:rowId xmlns:a16="http://schemas.microsoft.com/office/drawing/2014/main" val="10003"/>
                  </a:ext>
                </a:extLst>
              </a:tr>
              <a:tr h="190511">
                <a:tc>
                  <a:txBody>
                    <a:bodyPr/>
                    <a:lstStyle/>
                    <a:p>
                      <a:pPr algn="ctr" fontAlgn="ctr"/>
                      <a:r>
                        <a:rPr lang="cs-CZ" sz="800" b="1" i="0" u="none" strike="noStrike">
                          <a:solidFill>
                            <a:srgbClr val="000000"/>
                          </a:solidFill>
                          <a:latin typeface="Arial"/>
                        </a:rPr>
                        <a:t>4.</a:t>
                      </a:r>
                    </a:p>
                  </a:txBody>
                  <a:tcPr marL="9525" marR="9525" marT="9525" marB="0" anchor="ctr">
                    <a:lnL>
                      <a:noFill/>
                    </a:lnL>
                    <a:lnR>
                      <a:noFill/>
                    </a:lnR>
                    <a:lnT>
                      <a:noFill/>
                    </a:lnT>
                    <a:lnB>
                      <a:noFill/>
                    </a:lnB>
                    <a:solidFill>
                      <a:srgbClr val="FFCCFF"/>
                    </a:solidFill>
                  </a:tcPr>
                </a:tc>
                <a:tc>
                  <a:txBody>
                    <a:bodyPr/>
                    <a:lstStyle/>
                    <a:p>
                      <a:pPr algn="l" fontAlgn="ctr"/>
                      <a:r>
                        <a:rPr lang="cs-CZ" sz="800" b="1" i="0" u="none" strike="noStrike">
                          <a:solidFill>
                            <a:srgbClr val="000000"/>
                          </a:solidFill>
                          <a:latin typeface="Arial"/>
                        </a:rPr>
                        <a:t>Sokol Terezín</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4</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Calibri"/>
                        </a:rPr>
                        <a:t>128:45</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25</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04"/>
                  </a:ext>
                </a:extLst>
              </a:tr>
              <a:tr h="190511">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00FFFF"/>
                    </a:solidFill>
                  </a:tcPr>
                </a:tc>
                <a:tc>
                  <a:txBody>
                    <a:bodyPr/>
                    <a:lstStyle/>
                    <a:p>
                      <a:pPr algn="l" fontAlgn="ctr"/>
                      <a:r>
                        <a:rPr lang="cs-CZ" sz="800" b="1" i="0" u="none" strike="noStrike">
                          <a:solidFill>
                            <a:srgbClr val="000000"/>
                          </a:solidFill>
                          <a:latin typeface="Arial"/>
                        </a:rPr>
                        <a:t>TJ Sokol Pokratice </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Calibri"/>
                        </a:rPr>
                        <a:t>86:27</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24</a:t>
                      </a:r>
                    </a:p>
                  </a:txBody>
                  <a:tcPr marL="9525" marR="9525" marT="9525" marB="0" anchor="ctr">
                    <a:lnL>
                      <a:noFill/>
                    </a:lnL>
                    <a:lnR>
                      <a:noFill/>
                    </a:lnR>
                    <a:lnT>
                      <a:noFill/>
                    </a:lnT>
                    <a:lnB>
                      <a:noFill/>
                    </a:lnB>
                    <a:solidFill>
                      <a:srgbClr val="00FFFF"/>
                    </a:solidFill>
                  </a:tcPr>
                </a:tc>
                <a:extLst>
                  <a:ext uri="{0D108BD9-81ED-4DB2-BD59-A6C34878D82A}">
                    <a16:rowId xmlns:a16="http://schemas.microsoft.com/office/drawing/2014/main" val="10005"/>
                  </a:ext>
                </a:extLst>
              </a:tr>
              <a:tr h="190511">
                <a:tc>
                  <a:txBody>
                    <a:bodyPr/>
                    <a:lstStyle/>
                    <a:p>
                      <a:pPr algn="ctr" fontAlgn="ctr"/>
                      <a:r>
                        <a:rPr lang="cs-CZ" sz="1000" b="1" i="0" u="none" strike="noStrike" dirty="0">
                          <a:solidFill>
                            <a:srgbClr val="C00000"/>
                          </a:solidFill>
                          <a:latin typeface="Arial"/>
                        </a:rPr>
                        <a:t>6.</a:t>
                      </a:r>
                    </a:p>
                  </a:txBody>
                  <a:tcPr marL="9525" marR="9525" marT="9525" marB="0" anchor="ctr">
                    <a:lnL>
                      <a:noFill/>
                    </a:lnL>
                    <a:lnR>
                      <a:noFill/>
                    </a:lnR>
                    <a:lnT>
                      <a:noFill/>
                    </a:lnT>
                    <a:lnB>
                      <a:noFill/>
                    </a:lnB>
                    <a:solidFill>
                      <a:srgbClr val="FFCCFF"/>
                    </a:solidFill>
                  </a:tcPr>
                </a:tc>
                <a:tc>
                  <a:txBody>
                    <a:bodyPr/>
                    <a:lstStyle/>
                    <a:p>
                      <a:pPr algn="l" fontAlgn="ctr"/>
                      <a:r>
                        <a:rPr lang="cs-CZ" sz="1000" b="1" i="0" u="none" strike="noStrike" dirty="0">
                          <a:solidFill>
                            <a:srgbClr val="C00000"/>
                          </a:solidFill>
                          <a:latin typeface="Arial"/>
                        </a:rPr>
                        <a:t>SK </a:t>
                      </a:r>
                      <a:r>
                        <a:rPr lang="cs-CZ" sz="1000" b="1" i="0" u="none" strike="noStrike" dirty="0" err="1">
                          <a:solidFill>
                            <a:srgbClr val="C00000"/>
                          </a:solidFill>
                          <a:latin typeface="Arial"/>
                        </a:rPr>
                        <a:t>Štětí</a:t>
                      </a:r>
                      <a:r>
                        <a:rPr lang="cs-CZ" sz="1000" b="1" i="0" u="none" strike="noStrike" dirty="0">
                          <a:solidFill>
                            <a:srgbClr val="C00000"/>
                          </a:solidFill>
                          <a:latin typeface="Arial"/>
                        </a:rPr>
                        <a:t> B</a:t>
                      </a:r>
                    </a:p>
                  </a:txBody>
                  <a:tcPr marL="9525" marR="9525" marT="9525" marB="0" anchor="ctr">
                    <a:lnL>
                      <a:noFill/>
                    </a:lnL>
                    <a:lnR>
                      <a:noFill/>
                    </a:lnR>
                    <a:lnT>
                      <a:noFill/>
                    </a:lnT>
                    <a:lnB>
                      <a:noFill/>
                    </a:lnB>
                    <a:solidFill>
                      <a:srgbClr val="FFCCFF"/>
                    </a:solidFill>
                  </a:tcPr>
                </a:tc>
                <a:tc>
                  <a:txBody>
                    <a:bodyPr/>
                    <a:lstStyle/>
                    <a:p>
                      <a:pPr algn="ctr" fontAlgn="ctr"/>
                      <a:r>
                        <a:rPr lang="cs-CZ" sz="1000" b="1" i="0" u="none" strike="noStrike" dirty="0">
                          <a:solidFill>
                            <a:srgbClr val="C00000"/>
                          </a:solidFill>
                          <a:latin typeface="Arial"/>
                        </a:rPr>
                        <a:t>13</a:t>
                      </a:r>
                    </a:p>
                  </a:txBody>
                  <a:tcPr marL="9525" marR="9525" marT="9525" marB="0" anchor="ctr">
                    <a:lnL>
                      <a:noFill/>
                    </a:lnL>
                    <a:lnR>
                      <a:noFill/>
                    </a:lnR>
                    <a:lnT>
                      <a:noFill/>
                    </a:lnT>
                    <a:lnB>
                      <a:noFill/>
                    </a:lnB>
                    <a:solidFill>
                      <a:srgbClr val="FFCCFF"/>
                    </a:solidFill>
                  </a:tcPr>
                </a:tc>
                <a:tc>
                  <a:txBody>
                    <a:bodyPr/>
                    <a:lstStyle/>
                    <a:p>
                      <a:pPr algn="ctr" fontAlgn="ctr"/>
                      <a:r>
                        <a:rPr lang="cs-CZ" sz="1000" b="1" i="0" u="none" strike="noStrike" dirty="0">
                          <a:solidFill>
                            <a:srgbClr val="C00000"/>
                          </a:solidFill>
                          <a:latin typeface="Arial"/>
                        </a:rPr>
                        <a:t>5</a:t>
                      </a:r>
                    </a:p>
                  </a:txBody>
                  <a:tcPr marL="9525" marR="9525" marT="9525" marB="0" anchor="ctr">
                    <a:lnL>
                      <a:noFill/>
                    </a:lnL>
                    <a:lnR>
                      <a:noFill/>
                    </a:lnR>
                    <a:lnT>
                      <a:noFill/>
                    </a:lnT>
                    <a:lnB>
                      <a:noFill/>
                    </a:lnB>
                    <a:solidFill>
                      <a:srgbClr val="FFCCFF"/>
                    </a:solidFill>
                  </a:tcPr>
                </a:tc>
                <a:tc>
                  <a:txBody>
                    <a:bodyPr/>
                    <a:lstStyle/>
                    <a:p>
                      <a:pPr algn="ctr" fontAlgn="ctr"/>
                      <a:r>
                        <a:rPr lang="cs-CZ" sz="1000" b="1" i="0" u="none" strike="noStrike" dirty="0">
                          <a:solidFill>
                            <a:srgbClr val="C00000"/>
                          </a:solidFill>
                          <a:latin typeface="Arial"/>
                        </a:rPr>
                        <a:t>0</a:t>
                      </a:r>
                    </a:p>
                  </a:txBody>
                  <a:tcPr marL="9525" marR="9525" marT="9525" marB="0" anchor="ctr">
                    <a:lnL>
                      <a:noFill/>
                    </a:lnL>
                    <a:lnR>
                      <a:noFill/>
                    </a:lnR>
                    <a:lnT>
                      <a:noFill/>
                    </a:lnT>
                    <a:lnB>
                      <a:noFill/>
                    </a:lnB>
                    <a:solidFill>
                      <a:srgbClr val="FFCCFF"/>
                    </a:solidFill>
                  </a:tcPr>
                </a:tc>
                <a:tc>
                  <a:txBody>
                    <a:bodyPr/>
                    <a:lstStyle/>
                    <a:p>
                      <a:pPr algn="ctr" fontAlgn="ctr"/>
                      <a:r>
                        <a:rPr lang="cs-CZ" sz="1000" b="1" i="0" u="none" strike="noStrike" dirty="0">
                          <a:solidFill>
                            <a:srgbClr val="C00000"/>
                          </a:solidFill>
                          <a:latin typeface="Arial"/>
                        </a:rPr>
                        <a:t>1</a:t>
                      </a:r>
                    </a:p>
                  </a:txBody>
                  <a:tcPr marL="9525" marR="9525" marT="9525" marB="0" anchor="ctr">
                    <a:lnL>
                      <a:noFill/>
                    </a:lnL>
                    <a:lnR>
                      <a:noFill/>
                    </a:lnR>
                    <a:lnT>
                      <a:noFill/>
                    </a:lnT>
                    <a:lnB>
                      <a:noFill/>
                    </a:lnB>
                    <a:solidFill>
                      <a:srgbClr val="FFCCFF"/>
                    </a:solidFill>
                  </a:tcPr>
                </a:tc>
                <a:tc>
                  <a:txBody>
                    <a:bodyPr/>
                    <a:lstStyle/>
                    <a:p>
                      <a:pPr algn="ctr" fontAlgn="ctr"/>
                      <a:r>
                        <a:rPr lang="cs-CZ" sz="1000" b="1" i="0" u="none" strike="noStrike" dirty="0">
                          <a:solidFill>
                            <a:srgbClr val="C00000"/>
                          </a:solidFill>
                          <a:latin typeface="Arial"/>
                        </a:rPr>
                        <a:t>7</a:t>
                      </a:r>
                    </a:p>
                  </a:txBody>
                  <a:tcPr marL="9525" marR="9525" marT="9525" marB="0" anchor="ctr">
                    <a:lnL>
                      <a:noFill/>
                    </a:lnL>
                    <a:lnR>
                      <a:noFill/>
                    </a:lnR>
                    <a:lnT>
                      <a:noFill/>
                    </a:lnT>
                    <a:lnB>
                      <a:noFill/>
                    </a:lnB>
                    <a:solidFill>
                      <a:srgbClr val="FFCCFF"/>
                    </a:solidFill>
                  </a:tcPr>
                </a:tc>
                <a:tc>
                  <a:txBody>
                    <a:bodyPr/>
                    <a:lstStyle/>
                    <a:p>
                      <a:pPr algn="ctr" fontAlgn="ctr"/>
                      <a:r>
                        <a:rPr lang="cs-CZ" sz="1000" b="1" i="0" u="none" strike="noStrike" dirty="0">
                          <a:solidFill>
                            <a:srgbClr val="C00000"/>
                          </a:solidFill>
                          <a:latin typeface="Calibri"/>
                        </a:rPr>
                        <a:t>38:56</a:t>
                      </a:r>
                    </a:p>
                  </a:txBody>
                  <a:tcPr marL="9525" marR="9525" marT="9525" marB="0" anchor="ctr">
                    <a:lnL>
                      <a:noFill/>
                    </a:lnL>
                    <a:lnR>
                      <a:noFill/>
                    </a:lnR>
                    <a:lnT>
                      <a:noFill/>
                    </a:lnT>
                    <a:lnB>
                      <a:noFill/>
                    </a:lnB>
                    <a:solidFill>
                      <a:srgbClr val="FFCCFF"/>
                    </a:solidFill>
                  </a:tcPr>
                </a:tc>
                <a:tc>
                  <a:txBody>
                    <a:bodyPr/>
                    <a:lstStyle/>
                    <a:p>
                      <a:pPr algn="ctr" fontAlgn="ctr"/>
                      <a:r>
                        <a:rPr lang="cs-CZ" sz="1000" b="1" i="0" u="none" strike="noStrike" dirty="0">
                          <a:solidFill>
                            <a:srgbClr val="C00000"/>
                          </a:solidFill>
                          <a:latin typeface="Arial"/>
                        </a:rPr>
                        <a:t>16</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06"/>
                  </a:ext>
                </a:extLst>
              </a:tr>
              <a:tr h="190511">
                <a:tc>
                  <a:txBody>
                    <a:bodyPr/>
                    <a:lstStyle/>
                    <a:p>
                      <a:pPr algn="ctr" fontAlgn="ctr"/>
                      <a:r>
                        <a:rPr lang="cs-CZ" sz="800" b="1" i="0" u="none" strike="noStrike">
                          <a:solidFill>
                            <a:srgbClr val="000000"/>
                          </a:solidFill>
                          <a:latin typeface="Arial"/>
                        </a:rPr>
                        <a:t>7.</a:t>
                      </a:r>
                    </a:p>
                  </a:txBody>
                  <a:tcPr marL="9525" marR="9525" marT="9525" marB="0" anchor="ctr">
                    <a:lnL>
                      <a:noFill/>
                    </a:lnL>
                    <a:lnR>
                      <a:noFill/>
                    </a:lnR>
                    <a:lnT>
                      <a:noFill/>
                    </a:lnT>
                    <a:lnB>
                      <a:noFill/>
                    </a:lnB>
                    <a:solidFill>
                      <a:srgbClr val="00FFFF"/>
                    </a:solidFill>
                  </a:tcPr>
                </a:tc>
                <a:tc>
                  <a:txBody>
                    <a:bodyPr/>
                    <a:lstStyle/>
                    <a:p>
                      <a:pPr algn="l" fontAlgn="ctr"/>
                      <a:r>
                        <a:rPr lang="cs-CZ" sz="800" b="1" i="0" u="none" strike="noStrike">
                          <a:solidFill>
                            <a:srgbClr val="000000"/>
                          </a:solidFill>
                          <a:latin typeface="Arial"/>
                        </a:rPr>
                        <a:t>Žitenice/Lovosice</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Calibri"/>
                        </a:rPr>
                        <a:t>54:77</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15</a:t>
                      </a:r>
                    </a:p>
                  </a:txBody>
                  <a:tcPr marL="9525" marR="9525" marT="9525" marB="0" anchor="ctr">
                    <a:lnL>
                      <a:noFill/>
                    </a:lnL>
                    <a:lnR>
                      <a:noFill/>
                    </a:lnR>
                    <a:lnT>
                      <a:noFill/>
                    </a:lnT>
                    <a:lnB>
                      <a:noFill/>
                    </a:lnB>
                    <a:solidFill>
                      <a:srgbClr val="00FFFF"/>
                    </a:solidFill>
                  </a:tcPr>
                </a:tc>
                <a:extLst>
                  <a:ext uri="{0D108BD9-81ED-4DB2-BD59-A6C34878D82A}">
                    <a16:rowId xmlns:a16="http://schemas.microsoft.com/office/drawing/2014/main" val="10007"/>
                  </a:ext>
                </a:extLst>
              </a:tr>
              <a:tr h="190511">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FFCCFF"/>
                    </a:solidFill>
                  </a:tcPr>
                </a:tc>
                <a:tc>
                  <a:txBody>
                    <a:bodyPr/>
                    <a:lstStyle/>
                    <a:p>
                      <a:pPr algn="l" fontAlgn="ctr"/>
                      <a:r>
                        <a:rPr lang="cs-CZ" sz="800" b="1" i="0" u="none" strike="noStrike">
                          <a:solidFill>
                            <a:srgbClr val="000000"/>
                          </a:solidFill>
                          <a:latin typeface="Arial"/>
                        </a:rPr>
                        <a:t>TJ Viktorie Budyně</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Calibri"/>
                        </a:rPr>
                        <a:t>32:88</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08"/>
                  </a:ext>
                </a:extLst>
              </a:tr>
              <a:tr h="190511">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00FFFF"/>
                    </a:solidFill>
                  </a:tcPr>
                </a:tc>
                <a:tc>
                  <a:txBody>
                    <a:bodyPr/>
                    <a:lstStyle/>
                    <a:p>
                      <a:pPr algn="l" fontAlgn="ctr"/>
                      <a:r>
                        <a:rPr lang="cs-CZ" sz="800" b="1" i="0" u="none" strike="noStrike">
                          <a:solidFill>
                            <a:srgbClr val="000000"/>
                          </a:solidFill>
                          <a:latin typeface="Arial"/>
                        </a:rPr>
                        <a:t>Sokol Zahořany</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Calibri"/>
                        </a:rPr>
                        <a:t>31:98</a:t>
                      </a:r>
                    </a:p>
                  </a:txBody>
                  <a:tcPr marL="9525" marR="9525" marT="9525" marB="0" anchor="ctr">
                    <a:lnL>
                      <a:noFill/>
                    </a:lnL>
                    <a:lnR>
                      <a:noFill/>
                    </a:lnR>
                    <a:lnT>
                      <a:noFill/>
                    </a:lnT>
                    <a:lnB>
                      <a:noFill/>
                    </a:lnB>
                    <a:solidFill>
                      <a:srgbClr val="00FFFF"/>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00FFFF"/>
                    </a:solidFill>
                  </a:tcPr>
                </a:tc>
                <a:extLst>
                  <a:ext uri="{0D108BD9-81ED-4DB2-BD59-A6C34878D82A}">
                    <a16:rowId xmlns:a16="http://schemas.microsoft.com/office/drawing/2014/main" val="10009"/>
                  </a:ext>
                </a:extLst>
              </a:tr>
              <a:tr h="190511">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FFCCFF"/>
                    </a:solidFill>
                  </a:tcPr>
                </a:tc>
                <a:tc>
                  <a:txBody>
                    <a:bodyPr/>
                    <a:lstStyle/>
                    <a:p>
                      <a:pPr algn="l" fontAlgn="ctr"/>
                      <a:r>
                        <a:rPr lang="cs-CZ" sz="800" b="1" i="0" u="none" strike="noStrike">
                          <a:solidFill>
                            <a:srgbClr val="000000"/>
                          </a:solidFill>
                          <a:latin typeface="Arial"/>
                        </a:rPr>
                        <a:t>Fotbalový klub Peruc</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a:solidFill>
                            <a:srgbClr val="000000"/>
                          </a:solidFill>
                          <a:latin typeface="Calibri"/>
                        </a:rPr>
                        <a:t>2:239</a:t>
                      </a:r>
                    </a:p>
                  </a:txBody>
                  <a:tcPr marL="9525" marR="9525" marT="9525" marB="0" anchor="ctr">
                    <a:lnL>
                      <a:noFill/>
                    </a:lnL>
                    <a:lnR>
                      <a:noFill/>
                    </a:lnR>
                    <a:lnT>
                      <a:noFill/>
                    </a:lnT>
                    <a:lnB>
                      <a:noFill/>
                    </a:lnB>
                    <a:solidFill>
                      <a:srgbClr val="FFCCFF"/>
                    </a:solidFill>
                  </a:tcPr>
                </a:tc>
                <a:tc>
                  <a:txBody>
                    <a:bodyPr/>
                    <a:lstStyle/>
                    <a:p>
                      <a:pPr algn="ctr" fontAlgn="ctr"/>
                      <a:r>
                        <a:rPr lang="cs-CZ" sz="800" b="1" i="0" u="none" strike="noStrike" dirty="0">
                          <a:solidFill>
                            <a:srgbClr val="000000"/>
                          </a:solidFill>
                          <a:latin typeface="Arial"/>
                        </a:rPr>
                        <a:t>0 </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10"/>
                  </a:ext>
                </a:extLst>
              </a:tr>
            </a:tbl>
          </a:graphicData>
        </a:graphic>
      </p:graphicFrame>
      <p:graphicFrame>
        <p:nvGraphicFramePr>
          <p:cNvPr id="19" name="Tabulka 18"/>
          <p:cNvGraphicFramePr>
            <a:graphicFrameLocks noGrp="1"/>
          </p:cNvGraphicFramePr>
          <p:nvPr/>
        </p:nvGraphicFramePr>
        <p:xfrm>
          <a:off x="5735292" y="163116"/>
          <a:ext cx="4304752" cy="1784350"/>
        </p:xfrm>
        <a:graphic>
          <a:graphicData uri="http://schemas.openxmlformats.org/drawingml/2006/table">
            <a:tbl>
              <a:tblPr/>
              <a:tblGrid>
                <a:gridCol w="2535482">
                  <a:extLst>
                    <a:ext uri="{9D8B030D-6E8A-4147-A177-3AD203B41FA5}">
                      <a16:colId xmlns:a16="http://schemas.microsoft.com/office/drawing/2014/main" val="20000"/>
                    </a:ext>
                  </a:extLst>
                </a:gridCol>
                <a:gridCol w="1769270">
                  <a:extLst>
                    <a:ext uri="{9D8B030D-6E8A-4147-A177-3AD203B41FA5}">
                      <a16:colId xmlns:a16="http://schemas.microsoft.com/office/drawing/2014/main" val="20001"/>
                    </a:ext>
                  </a:extLst>
                </a:gridCol>
              </a:tblGrid>
              <a:tr h="390525">
                <a:tc gridSpan="2">
                  <a:txBody>
                    <a:bodyPr/>
                    <a:lstStyle/>
                    <a:p>
                      <a:pPr algn="ctr" rtl="0" fontAlgn="ctr"/>
                      <a:r>
                        <a:rPr lang="cs-CZ" sz="1200" b="1" i="0" u="none" strike="noStrike" dirty="0" smtClean="0">
                          <a:solidFill>
                            <a:srgbClr val="000000"/>
                          </a:solidFill>
                          <a:latin typeface="Arial Black" pitchFamily="34" charset="0"/>
                        </a:rPr>
                        <a:t>13. </a:t>
                      </a:r>
                      <a:r>
                        <a:rPr lang="cs-CZ" sz="1200" b="1" i="0" u="none" strike="noStrike" dirty="0">
                          <a:solidFill>
                            <a:srgbClr val="000000"/>
                          </a:solidFill>
                          <a:latin typeface="Arial Black" pitchFamily="34" charset="0"/>
                        </a:rPr>
                        <a:t>kolo okresního přeboru mladších žáků</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extLst>
                  <a:ext uri="{0D108BD9-81ED-4DB2-BD59-A6C34878D82A}">
                    <a16:rowId xmlns:a16="http://schemas.microsoft.com/office/drawing/2014/main" val="10000"/>
                  </a:ext>
                </a:extLst>
              </a:tr>
              <a:tr h="278765">
                <a:tc>
                  <a:txBody>
                    <a:bodyPr/>
                    <a:lstStyle/>
                    <a:p>
                      <a:pPr algn="ctr" rtl="0" fontAlgn="ctr"/>
                      <a:r>
                        <a:rPr lang="cs-CZ" sz="1000" b="1" i="0" u="none" strike="noStrike" smtClean="0">
                          <a:solidFill>
                            <a:srgbClr val="0033CC"/>
                          </a:solidFill>
                          <a:latin typeface="Arial" pitchFamily="34" charset="0"/>
                          <a:cs typeface="Arial" pitchFamily="34" charset="0"/>
                        </a:rPr>
                        <a:t>Peruc - Zahořany</a:t>
                      </a:r>
                      <a:endParaRPr lang="cs-CZ" sz="1000" b="1" i="0" u="none" strike="noStrike" dirty="0">
                        <a:solidFill>
                          <a:srgbClr val="0033CC"/>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smtClean="0">
                          <a:solidFill>
                            <a:srgbClr val="0033CC"/>
                          </a:solidFill>
                          <a:latin typeface="Arial" pitchFamily="34" charset="0"/>
                          <a:cs typeface="Arial" pitchFamily="34" charset="0"/>
                        </a:rPr>
                        <a:t>1:11(0:5)</a:t>
                      </a:r>
                      <a:endParaRPr lang="cs-CZ" sz="1000" b="1" i="0" u="none" strike="noStrike" dirty="0">
                        <a:solidFill>
                          <a:srgbClr val="0033C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278765">
                <a:tc>
                  <a:txBody>
                    <a:bodyPr/>
                    <a:lstStyle/>
                    <a:p>
                      <a:pPr algn="ctr" rtl="0" fontAlgn="ctr"/>
                      <a:r>
                        <a:rPr lang="cs-CZ" sz="1000" b="1" i="0" u="none" strike="noStrike" dirty="0" err="1" smtClean="0">
                          <a:solidFill>
                            <a:srgbClr val="0033CC"/>
                          </a:solidFill>
                          <a:latin typeface="Arial" pitchFamily="34" charset="0"/>
                          <a:cs typeface="Arial" pitchFamily="34" charset="0"/>
                        </a:rPr>
                        <a:t>Budyně</a:t>
                      </a:r>
                      <a:r>
                        <a:rPr lang="cs-CZ" sz="1000" b="1" i="0" u="none" strike="noStrike" dirty="0" smtClean="0">
                          <a:solidFill>
                            <a:srgbClr val="0033CC"/>
                          </a:solidFill>
                          <a:latin typeface="Arial" pitchFamily="34" charset="0"/>
                          <a:cs typeface="Arial" pitchFamily="34" charset="0"/>
                        </a:rPr>
                        <a:t>  </a:t>
                      </a:r>
                      <a:r>
                        <a:rPr lang="cs-CZ" sz="1000" b="1" i="0" u="none" strike="noStrike" dirty="0">
                          <a:solidFill>
                            <a:srgbClr val="0033CC"/>
                          </a:solidFill>
                          <a:latin typeface="Arial" pitchFamily="34" charset="0"/>
                          <a:cs typeface="Arial" pitchFamily="34" charset="0"/>
                        </a:rPr>
                        <a:t>- Libochovice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rtl="0" fontAlgn="ctr"/>
                      <a:r>
                        <a:rPr lang="cs-CZ" sz="1000" b="1" i="0" u="none" strike="noStrike" dirty="0" smtClean="0">
                          <a:solidFill>
                            <a:srgbClr val="0033CC"/>
                          </a:solidFill>
                          <a:latin typeface="Arial" pitchFamily="34" charset="0"/>
                          <a:cs typeface="Arial" pitchFamily="34" charset="0"/>
                        </a:rPr>
                        <a:t>2:3(2:1</a:t>
                      </a:r>
                      <a:r>
                        <a:rPr lang="cs-CZ" sz="1000" b="1" i="0" u="none" strike="noStrike" dirty="0">
                          <a:solidFill>
                            <a:srgbClr val="0033CC"/>
                          </a:solidFill>
                          <a:latin typeface="Arial" pitchFamily="34" charset="0"/>
                          <a:cs typeface="Arial" pitchFamily="34" charset="0"/>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extLst>
                  <a:ext uri="{0D108BD9-81ED-4DB2-BD59-A6C34878D82A}">
                    <a16:rowId xmlns:a16="http://schemas.microsoft.com/office/drawing/2014/main" val="10002"/>
                  </a:ext>
                </a:extLst>
              </a:tr>
              <a:tr h="278765">
                <a:tc>
                  <a:txBody>
                    <a:bodyPr/>
                    <a:lstStyle/>
                    <a:p>
                      <a:pPr algn="ctr" rtl="0" fontAlgn="ctr"/>
                      <a:r>
                        <a:rPr lang="cs-CZ" sz="1000" b="1" i="0" u="none" strike="noStrike" dirty="0" err="1" smtClean="0">
                          <a:solidFill>
                            <a:srgbClr val="0033CC"/>
                          </a:solidFill>
                          <a:latin typeface="Arial" pitchFamily="34" charset="0"/>
                          <a:cs typeface="Arial" pitchFamily="34" charset="0"/>
                        </a:rPr>
                        <a:t>Pokratice</a:t>
                      </a:r>
                      <a:r>
                        <a:rPr lang="cs-CZ" sz="1000" b="1" i="0" u="none" strike="noStrike" dirty="0" smtClean="0">
                          <a:solidFill>
                            <a:srgbClr val="0033CC"/>
                          </a:solidFill>
                          <a:latin typeface="Arial" pitchFamily="34" charset="0"/>
                          <a:cs typeface="Arial" pitchFamily="34" charset="0"/>
                        </a:rPr>
                        <a:t>-</a:t>
                      </a:r>
                      <a:r>
                        <a:rPr lang="cs-CZ" sz="1000" b="1" i="0" u="none" strike="noStrike" dirty="0" err="1" smtClean="0">
                          <a:solidFill>
                            <a:srgbClr val="0033CC"/>
                          </a:solidFill>
                          <a:latin typeface="Arial" pitchFamily="34" charset="0"/>
                          <a:cs typeface="Arial" pitchFamily="34" charset="0"/>
                        </a:rPr>
                        <a:t>Štětí</a:t>
                      </a:r>
                      <a:r>
                        <a:rPr lang="cs-CZ" sz="1000" b="1" i="0" u="none" strike="noStrike" dirty="0" smtClean="0">
                          <a:solidFill>
                            <a:srgbClr val="0033CC"/>
                          </a:solidFill>
                          <a:latin typeface="Arial" pitchFamily="34" charset="0"/>
                          <a:cs typeface="Arial" pitchFamily="34" charset="0"/>
                        </a:rPr>
                        <a:t> </a:t>
                      </a:r>
                      <a:endParaRPr lang="cs-CZ" sz="1000" b="1" i="0" u="none" strike="noStrike" dirty="0">
                        <a:solidFill>
                          <a:srgbClr val="0033CC"/>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smtClean="0">
                          <a:solidFill>
                            <a:srgbClr val="0033CC"/>
                          </a:solidFill>
                          <a:latin typeface="Arial" pitchFamily="34" charset="0"/>
                          <a:cs typeface="Arial" pitchFamily="34" charset="0"/>
                        </a:rPr>
                        <a:t>0:15(0:9)</a:t>
                      </a:r>
                      <a:endParaRPr lang="cs-CZ" sz="1000" b="1" i="0" u="none" strike="noStrike" dirty="0">
                        <a:solidFill>
                          <a:srgbClr val="0033C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78765">
                <a:tc>
                  <a:txBody>
                    <a:bodyPr/>
                    <a:lstStyle/>
                    <a:p>
                      <a:pPr algn="ctr" rtl="0" fontAlgn="ctr"/>
                      <a:r>
                        <a:rPr lang="cs-CZ" sz="1000" b="1" i="0" u="none" strike="noStrike" dirty="0" smtClean="0">
                          <a:solidFill>
                            <a:srgbClr val="0033CC"/>
                          </a:solidFill>
                          <a:latin typeface="Arial" pitchFamily="34" charset="0"/>
                          <a:cs typeface="Arial" pitchFamily="34" charset="0"/>
                        </a:rPr>
                        <a:t>Terezín </a:t>
                      </a:r>
                      <a:r>
                        <a:rPr lang="cs-CZ" sz="1000" b="1" i="0" u="none" strike="noStrike" dirty="0">
                          <a:solidFill>
                            <a:srgbClr val="0033CC"/>
                          </a:solidFill>
                          <a:latin typeface="Arial" pitchFamily="34" charset="0"/>
                          <a:cs typeface="Arial" pitchFamily="34" charset="0"/>
                        </a:rPr>
                        <a:t>- </a:t>
                      </a:r>
                      <a:r>
                        <a:rPr lang="cs-CZ" sz="1000" b="1" i="0" u="none" strike="noStrike" dirty="0" err="1">
                          <a:solidFill>
                            <a:srgbClr val="0033CC"/>
                          </a:solidFill>
                          <a:latin typeface="Arial" pitchFamily="34" charset="0"/>
                          <a:cs typeface="Arial" pitchFamily="34" charset="0"/>
                        </a:rPr>
                        <a:t>Žitenice</a:t>
                      </a:r>
                      <a:r>
                        <a:rPr lang="cs-CZ" sz="1000" b="1" i="0" u="none" strike="noStrike" dirty="0">
                          <a:solidFill>
                            <a:srgbClr val="0033CC"/>
                          </a:solidFill>
                          <a:latin typeface="Arial" pitchFamily="34" charset="0"/>
                          <a:cs typeface="Arial" pitchFamily="34" charset="0"/>
                        </a:rPr>
                        <a:t>/Lovosice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rtl="0" fontAlgn="ctr"/>
                      <a:r>
                        <a:rPr lang="cs-CZ" sz="1000" b="1" i="0" u="none" strike="noStrike" dirty="0" smtClean="0">
                          <a:solidFill>
                            <a:srgbClr val="0033CC"/>
                          </a:solidFill>
                          <a:latin typeface="Arial" pitchFamily="34" charset="0"/>
                          <a:cs typeface="Arial" pitchFamily="34" charset="0"/>
                        </a:rPr>
                        <a:t>27:1(15:0</a:t>
                      </a:r>
                      <a:r>
                        <a:rPr lang="cs-CZ" sz="1000" b="1" i="0" u="none" strike="noStrike" dirty="0">
                          <a:solidFill>
                            <a:srgbClr val="0033CC"/>
                          </a:solidFill>
                          <a:latin typeface="Arial" pitchFamily="34" charset="0"/>
                          <a:cs typeface="Arial" pitchFamily="34" charset="0"/>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extLst>
                  <a:ext uri="{0D108BD9-81ED-4DB2-BD59-A6C34878D82A}">
                    <a16:rowId xmlns:a16="http://schemas.microsoft.com/office/drawing/2014/main" val="10004"/>
                  </a:ext>
                </a:extLst>
              </a:tr>
              <a:tr h="278765">
                <a:tc>
                  <a:txBody>
                    <a:bodyPr/>
                    <a:lstStyle/>
                    <a:p>
                      <a:pPr algn="ctr" rtl="0" fontAlgn="ctr"/>
                      <a:r>
                        <a:rPr lang="cs-CZ" sz="1000" b="1" i="0" u="none" strike="noStrike" dirty="0" smtClean="0">
                          <a:solidFill>
                            <a:srgbClr val="0033CC"/>
                          </a:solidFill>
                          <a:latin typeface="Arial" pitchFamily="34" charset="0"/>
                          <a:cs typeface="Arial" pitchFamily="34" charset="0"/>
                        </a:rPr>
                        <a:t>Malé Žernoseky  </a:t>
                      </a:r>
                      <a:r>
                        <a:rPr lang="cs-CZ" sz="1000" b="1" i="0" u="none" strike="noStrike" dirty="0">
                          <a:solidFill>
                            <a:srgbClr val="0033CC"/>
                          </a:solidFill>
                          <a:latin typeface="Arial" pitchFamily="34" charset="0"/>
                          <a:cs typeface="Arial" pitchFamily="34" charset="0"/>
                        </a:rPr>
                        <a:t>- Litoměřice "B"</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smtClean="0">
                          <a:solidFill>
                            <a:srgbClr val="0033CC"/>
                          </a:solidFill>
                          <a:latin typeface="Arial" pitchFamily="34" charset="0"/>
                          <a:cs typeface="Arial" pitchFamily="34" charset="0"/>
                        </a:rPr>
                        <a:t>1:2(0:1)</a:t>
                      </a:r>
                      <a:endParaRPr lang="cs-CZ" sz="1000" b="1" i="0" u="none" strike="noStrike" dirty="0">
                        <a:solidFill>
                          <a:srgbClr val="0033C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bl>
          </a:graphicData>
        </a:graphic>
      </p:graphicFrame>
      <p:sp>
        <p:nvSpPr>
          <p:cNvPr id="12" name="Obdélník 11"/>
          <p:cNvSpPr/>
          <p:nvPr/>
        </p:nvSpPr>
        <p:spPr>
          <a:xfrm>
            <a:off x="102940" y="379139"/>
            <a:ext cx="4752528" cy="3323987"/>
          </a:xfrm>
          <a:prstGeom prst="rect">
            <a:avLst/>
          </a:prstGeom>
          <a:ln>
            <a:solidFill>
              <a:srgbClr val="00FF00"/>
            </a:solidFill>
          </a:ln>
        </p:spPr>
        <p:txBody>
          <a:bodyPr wrap="square">
            <a:spAutoFit/>
          </a:bodyPr>
          <a:lstStyle/>
          <a:p>
            <a:pPr lvl="0" eaLnBrk="0" hangingPunct="0"/>
            <a:r>
              <a:rPr lang="cs-CZ" sz="1000" b="0" dirty="0" err="1" smtClean="0">
                <a:latin typeface="Arial" pitchFamily="34" charset="0"/>
                <a:ea typeface="Times New Roman" pitchFamily="18" charset="0"/>
                <a:cs typeface="Arial" pitchFamily="34" charset="0"/>
              </a:rPr>
              <a:t>Michovského</a:t>
            </a:r>
            <a:r>
              <a:rPr lang="cs-CZ" sz="1000" b="0" dirty="0" smtClean="0">
                <a:latin typeface="Arial" pitchFamily="34" charset="0"/>
                <a:ea typeface="Times New Roman" pitchFamily="18" charset="0"/>
                <a:cs typeface="Arial" pitchFamily="34" charset="0"/>
              </a:rPr>
              <a:t>, který střelu vyrazil, a dorážka skončila za brankou. Po hodině hry velmi hezky z těžké pozice vystřel hráč </a:t>
            </a:r>
            <a:r>
              <a:rPr lang="cs-CZ" sz="1000" b="0" dirty="0" err="1" smtClean="0">
                <a:latin typeface="Arial" pitchFamily="34" charset="0"/>
                <a:ea typeface="Times New Roman" pitchFamily="18" charset="0"/>
                <a:cs typeface="Arial" pitchFamily="34" charset="0"/>
              </a:rPr>
              <a:t>Modlan</a:t>
            </a:r>
            <a:r>
              <a:rPr lang="cs-CZ" sz="1000" b="0" dirty="0" smtClean="0">
                <a:latin typeface="Arial" pitchFamily="34" charset="0"/>
                <a:ea typeface="Times New Roman" pitchFamily="18" charset="0"/>
                <a:cs typeface="Arial" pitchFamily="34" charset="0"/>
              </a:rPr>
              <a:t>, ale </a:t>
            </a:r>
            <a:r>
              <a:rPr lang="cs-CZ" sz="1000" b="0" dirty="0" err="1" smtClean="0">
                <a:latin typeface="Arial" pitchFamily="34" charset="0"/>
                <a:ea typeface="Times New Roman" pitchFamily="18" charset="0"/>
                <a:cs typeface="Arial" pitchFamily="34" charset="0"/>
              </a:rPr>
              <a:t>Michovský</a:t>
            </a:r>
            <a:r>
              <a:rPr lang="cs-CZ" sz="1000" b="0" dirty="0" smtClean="0">
                <a:latin typeface="Arial" pitchFamily="34" charset="0"/>
                <a:ea typeface="Times New Roman" pitchFamily="18" charset="0"/>
                <a:cs typeface="Arial" pitchFamily="34" charset="0"/>
              </a:rPr>
              <a:t> podržel míč v náručí. Blízko zvýšení náskoku byl Tichý, ale jeho dobře mířenou střelu k tyči gólman, který byl v tomto utkání velmi důležitou postavou v dresu domácích, vyrazil na roh. Obrovskou šanci ke skórování měl Tůma, který si zaběhl na volný přímý kop k zadní tyči, ale branku hlavou těsně minul. 19. minut před koncem zahrál ve vlastní šestnáctce rukou Tesařík, ale penalta se nepískala. Hezky po centru Stejskala hlavičkoval Slanička, ale i tentokrát domácí podržel brankář. Hosté už stále častěji koukali na časomíru, ale v době, kdy na ní svítila 78. minuta, ve vlastním pokutovém území fauloval Tůma a rozhodčí neváhal nařídit penaltu. K ní se postavil Doležal a srovnal na 2:2. Hosté, kteří chtěli domů odvést všechny 3 body, zvýšili úsilí ve hře dopředu a střela </a:t>
            </a:r>
            <a:r>
              <a:rPr lang="cs-CZ" sz="1000" b="0" dirty="0" err="1" smtClean="0">
                <a:latin typeface="Arial" pitchFamily="34" charset="0"/>
                <a:ea typeface="Times New Roman" pitchFamily="18" charset="0"/>
                <a:cs typeface="Arial" pitchFamily="34" charset="0"/>
              </a:rPr>
              <a:t>Kuclera</a:t>
            </a:r>
            <a:r>
              <a:rPr lang="cs-CZ" sz="1000" b="0" dirty="0" smtClean="0">
                <a:latin typeface="Arial" pitchFamily="34" charset="0"/>
                <a:ea typeface="Times New Roman" pitchFamily="18" charset="0"/>
                <a:cs typeface="Arial" pitchFamily="34" charset="0"/>
              </a:rPr>
              <a:t> byla hodně nadějná. Smutný osud hostů se však naplnil 2 minuty před koncem. Rychlý útok hostů, necitlivé vyběhnutí brankáře a rázem bylo skóre zápasu po zakončení Karlíkem  3:2 pro </a:t>
            </a:r>
            <a:r>
              <a:rPr lang="cs-CZ" sz="1000" b="0" dirty="0" err="1" smtClean="0">
                <a:latin typeface="Arial" pitchFamily="34" charset="0"/>
                <a:ea typeface="Times New Roman" pitchFamily="18" charset="0"/>
                <a:cs typeface="Arial" pitchFamily="34" charset="0"/>
              </a:rPr>
              <a:t>Modlany</a:t>
            </a:r>
            <a:r>
              <a:rPr lang="cs-CZ" sz="1000" b="0" dirty="0" smtClean="0">
                <a:latin typeface="Arial" pitchFamily="34" charset="0"/>
                <a:ea typeface="Times New Roman" pitchFamily="18" charset="0"/>
                <a:cs typeface="Arial" pitchFamily="34" charset="0"/>
              </a:rPr>
              <a:t> a výsledek platil i po závěrečném hvizdu rozhodčího.</a:t>
            </a:r>
            <a:endParaRPr lang="cs-CZ" sz="1000" b="0" dirty="0" smtClean="0">
              <a:latin typeface="Arial" pitchFamily="34" charset="0"/>
              <a:cs typeface="Arial" pitchFamily="34" charset="0"/>
            </a:endParaRPr>
          </a:p>
          <a:p>
            <a:pPr lvl="0" eaLnBrk="0" hangingPunct="0"/>
            <a:r>
              <a:rPr lang="cs-CZ" sz="1000" b="0" u="sng" dirty="0" smtClean="0">
                <a:latin typeface="Arial" pitchFamily="34" charset="0"/>
                <a:ea typeface="Times New Roman" pitchFamily="18" charset="0"/>
                <a:cs typeface="Arial" pitchFamily="34" charset="0"/>
              </a:rPr>
              <a:t>Branky:</a:t>
            </a:r>
            <a:r>
              <a:rPr lang="cs-CZ" sz="1000" b="0" dirty="0" smtClean="0">
                <a:latin typeface="Arial" pitchFamily="34" charset="0"/>
                <a:ea typeface="Times New Roman" pitchFamily="18" charset="0"/>
                <a:cs typeface="Arial" pitchFamily="34" charset="0"/>
              </a:rPr>
              <a:t> Slanička 1, Stejskal 1</a:t>
            </a:r>
            <a:endParaRPr lang="cs-CZ" sz="1000" b="0" dirty="0" smtClean="0">
              <a:latin typeface="Arial" pitchFamily="34" charset="0"/>
              <a:cs typeface="Arial" pitchFamily="34" charset="0"/>
            </a:endParaRPr>
          </a:p>
          <a:p>
            <a:pPr lvl="0" eaLnBrk="0" hangingPunct="0"/>
            <a:r>
              <a:rPr lang="cs-CZ" sz="1000" b="0" u="sng" dirty="0" smtClean="0">
                <a:latin typeface="Arial" pitchFamily="34" charset="0"/>
                <a:ea typeface="Times New Roman" pitchFamily="18" charset="0"/>
                <a:cs typeface="Arial" pitchFamily="34" charset="0"/>
              </a:rPr>
              <a:t>Sestava:</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Michovský</a:t>
            </a:r>
            <a:r>
              <a:rPr lang="cs-CZ" sz="1000" b="0" dirty="0" smtClean="0">
                <a:latin typeface="Arial" pitchFamily="34" charset="0"/>
                <a:ea typeface="Times New Roman" pitchFamily="18" charset="0"/>
                <a:cs typeface="Arial" pitchFamily="34" charset="0"/>
              </a:rPr>
              <a:t>-Tůma, </a:t>
            </a:r>
            <a:r>
              <a:rPr lang="cs-CZ" sz="1000" b="0" dirty="0" err="1" smtClean="0">
                <a:latin typeface="Arial" pitchFamily="34" charset="0"/>
                <a:ea typeface="Times New Roman" pitchFamily="18" charset="0"/>
                <a:cs typeface="Arial" pitchFamily="34" charset="0"/>
              </a:rPr>
              <a:t>Šmidrkal</a:t>
            </a:r>
            <a:r>
              <a:rPr lang="cs-CZ" sz="1000" b="0" dirty="0" smtClean="0">
                <a:latin typeface="Arial" pitchFamily="34" charset="0"/>
                <a:ea typeface="Times New Roman" pitchFamily="18" charset="0"/>
                <a:cs typeface="Arial" pitchFamily="34" charset="0"/>
              </a:rPr>
              <a:t>, Šimral, </a:t>
            </a:r>
            <a:r>
              <a:rPr lang="cs-CZ" sz="1000" b="0" dirty="0" err="1" smtClean="0">
                <a:latin typeface="Arial" pitchFamily="34" charset="0"/>
                <a:ea typeface="Times New Roman" pitchFamily="18" charset="0"/>
                <a:cs typeface="Arial" pitchFamily="34" charset="0"/>
              </a:rPr>
              <a:t>Ransdorf</a:t>
            </a:r>
            <a:r>
              <a:rPr lang="cs-CZ" sz="1000" b="0" dirty="0" smtClean="0">
                <a:latin typeface="Arial" pitchFamily="34" charset="0"/>
                <a:ea typeface="Times New Roman" pitchFamily="18" charset="0"/>
                <a:cs typeface="Arial" pitchFamily="34" charset="0"/>
              </a:rPr>
              <a:t>-</a:t>
            </a:r>
            <a:r>
              <a:rPr lang="cs-CZ" sz="1000" b="0" dirty="0" err="1" smtClean="0">
                <a:latin typeface="Arial" pitchFamily="34" charset="0"/>
                <a:ea typeface="Times New Roman" pitchFamily="18" charset="0"/>
                <a:cs typeface="Arial" pitchFamily="34" charset="0"/>
              </a:rPr>
              <a:t>Kucler</a:t>
            </a:r>
            <a:r>
              <a:rPr lang="cs-CZ" sz="1000" b="0" dirty="0" smtClean="0">
                <a:latin typeface="Arial" pitchFamily="34" charset="0"/>
                <a:ea typeface="Times New Roman" pitchFamily="18" charset="0"/>
                <a:cs typeface="Arial" pitchFamily="34" charset="0"/>
              </a:rPr>
              <a:t>(79. </a:t>
            </a:r>
            <a:r>
              <a:rPr lang="cs-CZ" sz="1000" b="0" dirty="0" err="1" smtClean="0">
                <a:latin typeface="Arial" pitchFamily="34" charset="0"/>
                <a:ea typeface="Times New Roman" pitchFamily="18" charset="0"/>
                <a:cs typeface="Arial" pitchFamily="34" charset="0"/>
              </a:rPr>
              <a:t>Poráč</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Malák</a:t>
            </a:r>
            <a:r>
              <a:rPr lang="cs-CZ" sz="1000" b="0" dirty="0" smtClean="0">
                <a:latin typeface="Arial" pitchFamily="34" charset="0"/>
                <a:ea typeface="Times New Roman" pitchFamily="18" charset="0"/>
                <a:cs typeface="Arial" pitchFamily="34" charset="0"/>
              </a:rPr>
              <a:t>, </a:t>
            </a:r>
          </a:p>
          <a:p>
            <a:pPr lvl="0" eaLnBrk="0" hangingPunct="0"/>
            <a:r>
              <a:rPr lang="cs-CZ" sz="1000" b="0" dirty="0" smtClean="0">
                <a:latin typeface="Arial" pitchFamily="34" charset="0"/>
                <a:ea typeface="Times New Roman" pitchFamily="18" charset="0"/>
                <a:cs typeface="Arial" pitchFamily="34" charset="0"/>
              </a:rPr>
              <a:t>                Slanička, Stejskal-</a:t>
            </a:r>
            <a:r>
              <a:rPr lang="cs-CZ" sz="1000" b="0" dirty="0" err="1" smtClean="0">
                <a:latin typeface="Arial" pitchFamily="34" charset="0"/>
                <a:ea typeface="Times New Roman" pitchFamily="18" charset="0"/>
                <a:cs typeface="Arial" pitchFamily="34" charset="0"/>
              </a:rPr>
              <a:t>Belák</a:t>
            </a:r>
            <a:r>
              <a:rPr lang="cs-CZ" sz="1000" b="0" dirty="0" smtClean="0">
                <a:latin typeface="Arial" pitchFamily="34" charset="0"/>
                <a:ea typeface="Times New Roman" pitchFamily="18" charset="0"/>
                <a:cs typeface="Arial" pitchFamily="34" charset="0"/>
              </a:rPr>
              <a:t>, Tichý </a:t>
            </a:r>
            <a:endParaRPr lang="cs-CZ" sz="1000" b="0" dirty="0" smtClean="0">
              <a:latin typeface="Arial" pitchFamily="34" charset="0"/>
              <a:cs typeface="Arial" pitchFamily="34" charset="0"/>
            </a:endParaRPr>
          </a:p>
          <a:p>
            <a:pPr lvl="0" eaLnBrk="0" hangingPunct="0"/>
            <a:r>
              <a:rPr lang="cs-CZ" sz="1000" b="0" u="sng" dirty="0" smtClean="0">
                <a:latin typeface="Arial" pitchFamily="34" charset="0"/>
                <a:ea typeface="Times New Roman" pitchFamily="18" charset="0"/>
                <a:cs typeface="Arial" pitchFamily="34" charset="0"/>
              </a:rPr>
              <a:t>Připraveni:</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Koráň</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P.Vaněk</a:t>
            </a:r>
            <a:r>
              <a:rPr lang="cs-CZ" sz="1000" b="0" dirty="0" smtClean="0">
                <a:latin typeface="Arial" pitchFamily="34" charset="0"/>
                <a:ea typeface="Times New Roman" pitchFamily="18" charset="0"/>
                <a:cs typeface="Arial" pitchFamily="34" charset="0"/>
              </a:rPr>
              <a:t>, Matuszewski, Kloub, Kotrba, Gabriel</a:t>
            </a:r>
            <a:endParaRPr lang="cs-CZ" sz="1000" b="0" dirty="0" smtClean="0">
              <a:latin typeface="Arial" pitchFamily="34" charset="0"/>
              <a:cs typeface="Arial" pitchFamily="34" charset="0"/>
            </a:endParaRPr>
          </a:p>
          <a:p>
            <a:pPr lvl="0" eaLnBrk="0" hangingPunct="0"/>
            <a:r>
              <a:rPr lang="cs-CZ" sz="1000" b="0" u="sng" dirty="0" smtClean="0">
                <a:latin typeface="Arial" pitchFamily="34" charset="0"/>
                <a:ea typeface="Times New Roman" pitchFamily="18" charset="0"/>
                <a:cs typeface="Arial" pitchFamily="34" charset="0"/>
              </a:rPr>
              <a:t>Trenér:</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J.Vinš</a:t>
            </a:r>
            <a:r>
              <a:rPr lang="cs-CZ" sz="1000" b="0" dirty="0" smtClean="0">
                <a:latin typeface="Arial" pitchFamily="34" charset="0"/>
                <a:ea typeface="Times New Roman" pitchFamily="18" charset="0"/>
                <a:cs typeface="Arial" pitchFamily="34" charset="0"/>
              </a:rPr>
              <a:t> </a:t>
            </a:r>
            <a:r>
              <a:rPr lang="cs-CZ" sz="1000" b="0" u="sng" dirty="0" smtClean="0">
                <a:latin typeface="Arial" pitchFamily="34" charset="0"/>
                <a:ea typeface="Times New Roman" pitchFamily="18" charset="0"/>
                <a:cs typeface="Arial" pitchFamily="34" charset="0"/>
              </a:rPr>
              <a:t>Vedoucí</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J.Havner</a:t>
            </a:r>
            <a:r>
              <a:rPr lang="cs-CZ" sz="1000" b="0" dirty="0" smtClean="0">
                <a:latin typeface="Arial" pitchFamily="34" charset="0"/>
                <a:ea typeface="Times New Roman" pitchFamily="18" charset="0"/>
                <a:cs typeface="Arial" pitchFamily="34" charset="0"/>
              </a:rPr>
              <a:t>  </a:t>
            </a:r>
            <a:r>
              <a:rPr lang="cs-CZ" sz="1000" b="0" u="sng" dirty="0" smtClean="0">
                <a:latin typeface="Arial" pitchFamily="34" charset="0"/>
                <a:ea typeface="Times New Roman" pitchFamily="18" charset="0"/>
                <a:cs typeface="Arial" pitchFamily="34" charset="0"/>
              </a:rPr>
              <a:t>Masér:</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K</a:t>
            </a:r>
            <a:r>
              <a:rPr lang="cs-CZ" sz="1000" b="0" dirty="0" smtClean="0">
                <a:latin typeface="Arial" pitchFamily="34" charset="0"/>
                <a:ea typeface="Times New Roman" pitchFamily="18" charset="0"/>
                <a:cs typeface="Arial" pitchFamily="34" charset="0"/>
              </a:rPr>
              <a:t>.Zavřel</a:t>
            </a:r>
            <a:endParaRPr lang="cs-CZ" sz="1000" b="0" dirty="0" smtClean="0">
              <a:latin typeface="Arial" pitchFamily="34" charset="0"/>
              <a:cs typeface="Arial" pitchFamily="34" charset="0"/>
            </a:endParaRPr>
          </a:p>
          <a:p>
            <a:pPr lvl="0" eaLnBrk="0" hangingPunct="0"/>
            <a:r>
              <a:rPr lang="cs-CZ" sz="1000" b="0" u="sng" dirty="0" smtClean="0">
                <a:latin typeface="Arial" pitchFamily="34" charset="0"/>
                <a:ea typeface="Times New Roman" pitchFamily="18" charset="0"/>
                <a:cs typeface="Arial" pitchFamily="34" charset="0"/>
              </a:rPr>
              <a:t>Rozhodčí:</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Trégr</a:t>
            </a:r>
            <a:r>
              <a:rPr lang="cs-CZ" sz="1000" b="0" dirty="0" smtClean="0">
                <a:latin typeface="Arial" pitchFamily="34" charset="0"/>
                <a:ea typeface="Times New Roman" pitchFamily="18" charset="0"/>
                <a:cs typeface="Arial" pitchFamily="34" charset="0"/>
              </a:rPr>
              <a:t>- Mareš, </a:t>
            </a:r>
            <a:r>
              <a:rPr lang="cs-CZ" sz="1000" b="0" dirty="0" err="1" smtClean="0">
                <a:latin typeface="Arial" pitchFamily="34" charset="0"/>
                <a:ea typeface="Times New Roman" pitchFamily="18" charset="0"/>
                <a:cs typeface="Arial" pitchFamily="34" charset="0"/>
              </a:rPr>
              <a:t>Bouma</a:t>
            </a:r>
            <a:r>
              <a:rPr lang="cs-CZ" sz="1000" b="0" dirty="0" smtClean="0">
                <a:latin typeface="Arial" pitchFamily="34" charset="0"/>
                <a:ea typeface="Times New Roman" pitchFamily="18" charset="0"/>
                <a:cs typeface="Arial" pitchFamily="34" charset="0"/>
              </a:rPr>
              <a:t>           </a:t>
            </a:r>
            <a:endParaRPr lang="cs-CZ" sz="1000" b="0" dirty="0" smtClean="0">
              <a:latin typeface="Arial" pitchFamily="34" charset="0"/>
              <a:cs typeface="Arial" pitchFamily="34" charset="0"/>
            </a:endParaRPr>
          </a:p>
        </p:txBody>
      </p:sp>
      <p:pic>
        <p:nvPicPr>
          <p:cNvPr id="5150" name="Picture 30"/>
          <p:cNvPicPr>
            <a:picLocks noChangeAspect="1" noChangeArrowheads="1"/>
          </p:cNvPicPr>
          <p:nvPr/>
        </p:nvPicPr>
        <p:blipFill>
          <a:blip r:embed="rId3" cstate="print"/>
          <a:srcRect/>
          <a:stretch>
            <a:fillRect/>
          </a:stretch>
        </p:blipFill>
        <p:spPr bwMode="auto">
          <a:xfrm>
            <a:off x="174948" y="4339580"/>
            <a:ext cx="4680520" cy="2664296"/>
          </a:xfrm>
          <a:prstGeom prst="rect">
            <a:avLst/>
          </a:prstGeom>
          <a:noFill/>
          <a:ln w="9525">
            <a:noFill/>
            <a:miter lim="800000"/>
            <a:headEnd/>
            <a:tailEnd/>
          </a:ln>
        </p:spPr>
      </p:pic>
      <p:pic>
        <p:nvPicPr>
          <p:cNvPr id="2" name="Picture 30"/>
          <p:cNvPicPr>
            <a:picLocks noChangeAspect="1" noChangeArrowheads="1"/>
          </p:cNvPicPr>
          <p:nvPr/>
        </p:nvPicPr>
        <p:blipFill>
          <a:blip r:embed="rId4" cstate="print"/>
          <a:srcRect/>
          <a:stretch>
            <a:fillRect/>
          </a:stretch>
        </p:blipFill>
        <p:spPr bwMode="auto">
          <a:xfrm>
            <a:off x="5863580" y="4339580"/>
            <a:ext cx="4104456" cy="2376264"/>
          </a:xfrm>
          <a:prstGeom prst="rect">
            <a:avLst/>
          </a:prstGeom>
          <a:noFill/>
          <a:ln w="9525">
            <a:noFill/>
            <a:miter lim="800000"/>
            <a:headEnd/>
            <a:tailEnd/>
          </a:ln>
        </p:spPr>
      </p:pic>
      <p:sp>
        <p:nvSpPr>
          <p:cNvPr id="14" name="TextovéPole 13"/>
          <p:cNvSpPr txBox="1"/>
          <p:nvPr/>
        </p:nvSpPr>
        <p:spPr>
          <a:xfrm>
            <a:off x="6367636" y="6859860"/>
            <a:ext cx="2520280" cy="276999"/>
          </a:xfrm>
          <a:prstGeom prst="rect">
            <a:avLst/>
          </a:prstGeom>
          <a:solidFill>
            <a:srgbClr val="99FF66"/>
          </a:solidFill>
        </p:spPr>
        <p:txBody>
          <a:bodyPr wrap="square" rtlCol="0">
            <a:spAutoFit/>
          </a:bodyPr>
          <a:lstStyle/>
          <a:p>
            <a:pPr algn="ctr"/>
            <a:r>
              <a:rPr lang="cs-CZ" u="sng" dirty="0" err="1" smtClean="0">
                <a:latin typeface="Bookman Old Style" pitchFamily="18" charset="0"/>
              </a:rPr>
              <a:t>Štětí</a:t>
            </a:r>
            <a:r>
              <a:rPr lang="cs-CZ" u="sng" dirty="0" smtClean="0">
                <a:latin typeface="Bookman Old Style" pitchFamily="18" charset="0"/>
              </a:rPr>
              <a:t>  B– Terezín  26.4.2015</a:t>
            </a:r>
          </a:p>
        </p:txBody>
      </p:sp>
      <p:pic>
        <p:nvPicPr>
          <p:cNvPr id="5122" name="Picture 175"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3" name="Picture 174"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4" name="Picture 173"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5" name="Picture 172"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6" name="Picture 171"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7" name="Picture 170"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8" name="Picture 169"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29" name="Picture 168"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30" name="Picture 167"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1" name="Picture 166"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2" name="Picture 165"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3" name="Picture 164"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4" name="Picture 163"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5" name="Picture 162"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6" name="Picture 161"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7" name="Picture 160"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8" name="Picture 159"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39" name="Picture 158"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40" name="Picture 157"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1" name="Picture 156"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2" name="Picture 155"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3" name="Picture 154"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4" name="Picture 153"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5" name="Picture 152"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6" name="Picture 151"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7" name="Picture 150"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8" name="Picture 149"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5149" name="Picture 148"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8520" name="Text Box 1944"/>
          <p:cNvSpPr txBox="1">
            <a:spLocks noChangeArrowheads="1"/>
          </p:cNvSpPr>
          <p:nvPr/>
        </p:nvSpPr>
        <p:spPr bwMode="auto">
          <a:xfrm>
            <a:off x="444500" y="16954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6222" name="TextovéPole 9"/>
          <p:cNvSpPr txBox="1">
            <a:spLocks noChangeArrowheads="1"/>
          </p:cNvSpPr>
          <p:nvPr/>
        </p:nvSpPr>
        <p:spPr bwMode="auto">
          <a:xfrm>
            <a:off x="895350" y="1458913"/>
            <a:ext cx="46038" cy="277812"/>
          </a:xfrm>
          <a:prstGeom prst="rect">
            <a:avLst/>
          </a:prstGeom>
          <a:noFill/>
          <a:ln w="9525">
            <a:noFill/>
            <a:miter lim="800000"/>
            <a:headEnd/>
            <a:tailEnd/>
          </a:ln>
        </p:spPr>
        <p:txBody>
          <a:bodyPr lIns="91425" tIns="45713" rIns="91425" bIns="45713">
            <a:spAutoFit/>
          </a:bodyPr>
          <a:lstStyle/>
          <a:p>
            <a:pPr algn="ctr" eaLnBrk="0" hangingPunct="0"/>
            <a:endParaRPr lang="cs-CZ"/>
          </a:p>
        </p:txBody>
      </p:sp>
      <p:sp>
        <p:nvSpPr>
          <p:cNvPr id="15" name="Vodorovný svitek 14"/>
          <p:cNvSpPr/>
          <p:nvPr/>
        </p:nvSpPr>
        <p:spPr bwMode="auto">
          <a:xfrm>
            <a:off x="-1773238" y="5275263"/>
            <a:ext cx="0" cy="184150"/>
          </a:xfrm>
          <a:prstGeom prst="horizontalScroll">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12" name="Text Box 1944"/>
          <p:cNvSpPr txBox="1">
            <a:spLocks noChangeArrowheads="1"/>
          </p:cNvSpPr>
          <p:nvPr/>
        </p:nvSpPr>
        <p:spPr bwMode="auto">
          <a:xfrm>
            <a:off x="749300" y="20002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14" name="TextovéPole 13"/>
          <p:cNvSpPr txBox="1"/>
          <p:nvPr/>
        </p:nvSpPr>
        <p:spPr>
          <a:xfrm>
            <a:off x="5647556" y="91108"/>
            <a:ext cx="4464496" cy="707886"/>
          </a:xfrm>
          <a:prstGeom prst="rect">
            <a:avLst/>
          </a:prstGeom>
          <a:blipFill>
            <a:blip r:embed="rId3" cstate="print"/>
            <a:stretch>
              <a:fillRect/>
            </a:stretch>
          </a:blipFill>
        </p:spPr>
        <p:txBody>
          <a:bodyPr wrap="square" rtlCol="0">
            <a:spAutoFit/>
          </a:bodyPr>
          <a:lstStyle/>
          <a:p>
            <a:pPr algn="ctr"/>
            <a:r>
              <a:rPr lang="cs-CZ" sz="2000" dirty="0" smtClean="0">
                <a:latin typeface="Imprint MT Shadow" pitchFamily="82" charset="0"/>
              </a:rPr>
              <a:t>Co jsme se dozvěděli po zápase v </a:t>
            </a:r>
            <a:r>
              <a:rPr lang="cs-CZ" sz="2000" dirty="0" err="1" smtClean="0">
                <a:latin typeface="Imprint MT Shadow" pitchFamily="82" charset="0"/>
              </a:rPr>
              <a:t>Modlanech</a:t>
            </a:r>
            <a:endParaRPr lang="cs-CZ" sz="2000" dirty="0" smtClean="0">
              <a:latin typeface="Imprint MT Shadow" pitchFamily="82" charset="0"/>
            </a:endParaRPr>
          </a:p>
        </p:txBody>
      </p:sp>
      <p:pic>
        <p:nvPicPr>
          <p:cNvPr id="2" name="Picture 76"/>
          <p:cNvPicPr>
            <a:picLocks noChangeAspect="1" noChangeArrowheads="1"/>
          </p:cNvPicPr>
          <p:nvPr/>
        </p:nvPicPr>
        <p:blipFill>
          <a:blip r:embed="rId4" cstate="print"/>
          <a:srcRect/>
          <a:stretch>
            <a:fillRect/>
          </a:stretch>
        </p:blipFill>
        <p:spPr bwMode="auto">
          <a:xfrm>
            <a:off x="5647556" y="3829198"/>
            <a:ext cx="4464496" cy="2958654"/>
          </a:xfrm>
          <a:prstGeom prst="rect">
            <a:avLst/>
          </a:prstGeom>
          <a:noFill/>
          <a:ln w="9525">
            <a:noFill/>
            <a:miter lim="800000"/>
            <a:headEnd/>
            <a:tailEnd/>
          </a:ln>
        </p:spPr>
      </p:pic>
      <p:sp>
        <p:nvSpPr>
          <p:cNvPr id="16" name="TextovéPole 15"/>
          <p:cNvSpPr txBox="1"/>
          <p:nvPr/>
        </p:nvSpPr>
        <p:spPr>
          <a:xfrm>
            <a:off x="5647556" y="6886282"/>
            <a:ext cx="4392488" cy="261610"/>
          </a:xfrm>
          <a:prstGeom prst="rect">
            <a:avLst/>
          </a:prstGeom>
          <a:solidFill>
            <a:srgbClr val="FFFF66"/>
          </a:solidFill>
        </p:spPr>
        <p:txBody>
          <a:bodyPr wrap="square" rtlCol="0">
            <a:spAutoFit/>
          </a:bodyPr>
          <a:lstStyle/>
          <a:p>
            <a:pPr algn="ctr"/>
            <a:r>
              <a:rPr lang="cs-CZ" sz="1100" dirty="0" err="1" smtClean="0">
                <a:latin typeface="Arial" pitchFamily="34" charset="0"/>
                <a:cs typeface="Arial" pitchFamily="34" charset="0"/>
              </a:rPr>
              <a:t>Baník</a:t>
            </a:r>
            <a:r>
              <a:rPr lang="cs-CZ" sz="1100" dirty="0" smtClean="0">
                <a:latin typeface="Arial" pitchFamily="34" charset="0"/>
                <a:cs typeface="Arial" pitchFamily="34" charset="0"/>
              </a:rPr>
              <a:t> </a:t>
            </a:r>
            <a:r>
              <a:rPr lang="cs-CZ" sz="1100" dirty="0" err="1" smtClean="0">
                <a:latin typeface="Arial" pitchFamily="34" charset="0"/>
                <a:cs typeface="Arial" pitchFamily="34" charset="0"/>
              </a:rPr>
              <a:t>Modlany</a:t>
            </a:r>
            <a:r>
              <a:rPr lang="cs-CZ" sz="1100" dirty="0" smtClean="0">
                <a:latin typeface="Arial" pitchFamily="34" charset="0"/>
                <a:cs typeface="Arial" pitchFamily="34" charset="0"/>
              </a:rPr>
              <a:t> – SK </a:t>
            </a:r>
            <a:r>
              <a:rPr lang="cs-CZ" sz="1100" dirty="0" err="1" smtClean="0">
                <a:latin typeface="Arial" pitchFamily="34" charset="0"/>
                <a:cs typeface="Arial" pitchFamily="34" charset="0"/>
              </a:rPr>
              <a:t>Štětí</a:t>
            </a:r>
            <a:r>
              <a:rPr lang="cs-CZ" sz="1100" dirty="0" smtClean="0">
                <a:latin typeface="Arial" pitchFamily="34" charset="0"/>
                <a:cs typeface="Arial" pitchFamily="34" charset="0"/>
              </a:rPr>
              <a:t>  3.5.2015 branka na 2:1 pro </a:t>
            </a:r>
            <a:r>
              <a:rPr lang="cs-CZ" sz="1100" dirty="0" err="1" smtClean="0">
                <a:latin typeface="Arial" pitchFamily="34" charset="0"/>
                <a:cs typeface="Arial" pitchFamily="34" charset="0"/>
              </a:rPr>
              <a:t>Štětí</a:t>
            </a:r>
            <a:endParaRPr lang="cs-CZ" sz="1100" dirty="0" smtClean="0">
              <a:latin typeface="Arial" pitchFamily="34" charset="0"/>
              <a:cs typeface="Arial" pitchFamily="34" charset="0"/>
            </a:endParaRPr>
          </a:p>
        </p:txBody>
      </p:sp>
      <p:sp>
        <p:nvSpPr>
          <p:cNvPr id="13" name="Obdélník 12"/>
          <p:cNvSpPr/>
          <p:nvPr/>
        </p:nvSpPr>
        <p:spPr>
          <a:xfrm>
            <a:off x="5647556" y="1963316"/>
            <a:ext cx="4464496" cy="1831271"/>
          </a:xfrm>
          <a:prstGeom prst="rect">
            <a:avLst/>
          </a:prstGeom>
          <a:noFill/>
          <a:ln w="38100" cmpd="sng">
            <a:solidFill>
              <a:srgbClr val="669900"/>
            </a:solidFill>
          </a:ln>
        </p:spPr>
        <p:txBody>
          <a:bodyPr wrap="square">
            <a:spAutoFit/>
          </a:bodyPr>
          <a:lstStyle/>
          <a:p>
            <a:r>
              <a:rPr lang="cs-CZ" sz="1400" i="1" u="sng" dirty="0" smtClean="0">
                <a:solidFill>
                  <a:schemeClr val="accent6">
                    <a:lumMod val="50000"/>
                  </a:schemeClr>
                </a:solidFill>
                <a:latin typeface="Arial" pitchFamily="34" charset="0"/>
                <a:ea typeface="Times New Roman" pitchFamily="18" charset="0"/>
                <a:cs typeface="Arial" pitchFamily="34" charset="0"/>
              </a:rPr>
              <a:t>Milan Plíšek – sekretář SK </a:t>
            </a:r>
            <a:r>
              <a:rPr lang="cs-CZ" sz="1400" i="1" u="sng" dirty="0" err="1" smtClean="0">
                <a:solidFill>
                  <a:schemeClr val="accent6">
                    <a:lumMod val="50000"/>
                  </a:schemeClr>
                </a:solidFill>
                <a:latin typeface="Arial" pitchFamily="34" charset="0"/>
                <a:ea typeface="Times New Roman" pitchFamily="18" charset="0"/>
                <a:cs typeface="Arial" pitchFamily="34" charset="0"/>
              </a:rPr>
              <a:t>Štětí</a:t>
            </a:r>
            <a:r>
              <a:rPr lang="cs-CZ" i="1" u="sng" dirty="0" smtClean="0">
                <a:solidFill>
                  <a:schemeClr val="accent6">
                    <a:lumMod val="50000"/>
                  </a:schemeClr>
                </a:solidFill>
                <a:latin typeface="Arial" pitchFamily="34" charset="0"/>
                <a:ea typeface="Times New Roman" pitchFamily="18" charset="0"/>
                <a:cs typeface="Arial" pitchFamily="34" charset="0"/>
              </a:rPr>
              <a:t> </a:t>
            </a:r>
          </a:p>
          <a:p>
            <a:r>
              <a:rPr lang="cs-CZ" sz="1100" i="1" dirty="0" smtClean="0">
                <a:latin typeface="Arial" pitchFamily="34" charset="0"/>
                <a:ea typeface="Times New Roman" pitchFamily="18" charset="0"/>
                <a:cs typeface="Arial" pitchFamily="34" charset="0"/>
              </a:rPr>
              <a:t>s domácími jsme sehráli zcela vyrovnanou partii, ve které jsme si minimálně bod zasloužili. Šancí jsme měli i více, ale rozhodlo jejich neproměňování. Nezvládli jsme však závěr utkání a 2x chybovali.Oproti úvodním zápasům jara, kdy jsme se chlubili neprůstřelnou obranou, však začínáme dostávat branky a tentokrát to byly dokonce 3. Ztracených bodů je velká škoda, ale nejsou ještě rozhodující. Teď hrajeme doma v neděli a pokud se nám podaří nad Horním </a:t>
            </a:r>
            <a:r>
              <a:rPr lang="cs-CZ" sz="1100" i="1" dirty="0" err="1" smtClean="0">
                <a:latin typeface="Arial" pitchFamily="34" charset="0"/>
                <a:ea typeface="Times New Roman" pitchFamily="18" charset="0"/>
                <a:cs typeface="Arial" pitchFamily="34" charset="0"/>
              </a:rPr>
              <a:t>Jiřetínem</a:t>
            </a:r>
            <a:r>
              <a:rPr lang="cs-CZ" sz="1100" i="1" dirty="0" smtClean="0">
                <a:latin typeface="Arial" pitchFamily="34" charset="0"/>
                <a:ea typeface="Times New Roman" pitchFamily="18" charset="0"/>
                <a:cs typeface="Arial" pitchFamily="34" charset="0"/>
              </a:rPr>
              <a:t> zvítězit, tak stále zůstáváme v boji o to nejvyšší umístění.</a:t>
            </a:r>
            <a:endParaRPr lang="cs-CZ" dirty="0"/>
          </a:p>
        </p:txBody>
      </p:sp>
      <p:sp>
        <p:nvSpPr>
          <p:cNvPr id="18" name="Obdélník 17"/>
          <p:cNvSpPr/>
          <p:nvPr/>
        </p:nvSpPr>
        <p:spPr>
          <a:xfrm>
            <a:off x="5647556" y="883196"/>
            <a:ext cx="4464496" cy="984885"/>
          </a:xfrm>
          <a:prstGeom prst="rect">
            <a:avLst/>
          </a:prstGeom>
          <a:ln w="38100">
            <a:solidFill>
              <a:srgbClr val="990099"/>
            </a:solidFill>
          </a:ln>
        </p:spPr>
        <p:txBody>
          <a:bodyPr wrap="square">
            <a:spAutoFit/>
          </a:bodyPr>
          <a:lstStyle/>
          <a:p>
            <a:r>
              <a:rPr lang="cs-CZ" sz="1400" i="1" u="sng" dirty="0" smtClean="0">
                <a:solidFill>
                  <a:schemeClr val="accent6">
                    <a:lumMod val="50000"/>
                  </a:schemeClr>
                </a:solidFill>
                <a:latin typeface="Arial" pitchFamily="34" charset="0"/>
                <a:ea typeface="Times New Roman" pitchFamily="18" charset="0"/>
                <a:cs typeface="Arial" pitchFamily="34" charset="0"/>
              </a:rPr>
              <a:t>Pavel Karlík – střelec vítězného gólu </a:t>
            </a:r>
            <a:r>
              <a:rPr lang="cs-CZ" sz="1400" i="1" u="sng" dirty="0" err="1" smtClean="0">
                <a:solidFill>
                  <a:schemeClr val="accent6">
                    <a:lumMod val="50000"/>
                  </a:schemeClr>
                </a:solidFill>
                <a:latin typeface="Arial" pitchFamily="34" charset="0"/>
                <a:ea typeface="Times New Roman" pitchFamily="18" charset="0"/>
                <a:cs typeface="Arial" pitchFamily="34" charset="0"/>
              </a:rPr>
              <a:t>Modlan</a:t>
            </a:r>
            <a:endParaRPr lang="cs-CZ" sz="1400" i="1" u="sng" dirty="0" smtClean="0">
              <a:solidFill>
                <a:schemeClr val="accent6">
                  <a:lumMod val="50000"/>
                </a:schemeClr>
              </a:solidFill>
              <a:latin typeface="Arial" pitchFamily="34" charset="0"/>
              <a:ea typeface="Times New Roman" pitchFamily="18" charset="0"/>
              <a:cs typeface="Arial" pitchFamily="34" charset="0"/>
            </a:endParaRPr>
          </a:p>
          <a:p>
            <a:r>
              <a:rPr lang="cs-CZ" sz="1100" i="1" dirty="0" smtClean="0">
                <a:latin typeface="Arial" pitchFamily="34" charset="0"/>
                <a:ea typeface="Times New Roman" pitchFamily="18" charset="0"/>
                <a:cs typeface="Arial" pitchFamily="34" charset="0"/>
              </a:rPr>
              <a:t>Namlsala mě branka, kterou jsem dal v minulém kole v </a:t>
            </a:r>
            <a:r>
              <a:rPr lang="cs-CZ" sz="1100" i="1" dirty="0" err="1" smtClean="0">
                <a:latin typeface="Arial" pitchFamily="34" charset="0"/>
                <a:ea typeface="Times New Roman" pitchFamily="18" charset="0"/>
                <a:cs typeface="Arial" pitchFamily="34" charset="0"/>
              </a:rPr>
              <a:t>Blšanech</a:t>
            </a:r>
            <a:r>
              <a:rPr lang="cs-CZ" sz="1100" i="1" dirty="0" smtClean="0">
                <a:latin typeface="Arial" pitchFamily="34" charset="0"/>
                <a:ea typeface="Times New Roman" pitchFamily="18" charset="0"/>
                <a:cs typeface="Arial" pitchFamily="34" charset="0"/>
              </a:rPr>
              <a:t>. Tak krásně jsem to dneska sice netrefil, ale také to nebylo špatný. domácím celkem jsme sehráli zcela vyrovnanou partii, ve které</a:t>
            </a:r>
            <a:endParaRPr lang="cs-CZ" dirty="0"/>
          </a:p>
        </p:txBody>
      </p:sp>
      <p:pic>
        <p:nvPicPr>
          <p:cNvPr id="3" name="Picture 76"/>
          <p:cNvPicPr>
            <a:picLocks noChangeAspect="1" noChangeArrowheads="1"/>
          </p:cNvPicPr>
          <p:nvPr/>
        </p:nvPicPr>
        <p:blipFill>
          <a:blip r:embed="rId5" cstate="print"/>
          <a:srcRect/>
          <a:stretch>
            <a:fillRect/>
          </a:stretch>
        </p:blipFill>
        <p:spPr bwMode="auto">
          <a:xfrm>
            <a:off x="8671892" y="451148"/>
            <a:ext cx="1372018" cy="360040"/>
          </a:xfrm>
          <a:prstGeom prst="rect">
            <a:avLst/>
          </a:prstGeom>
          <a:noFill/>
          <a:ln w="9525">
            <a:noFill/>
            <a:miter lim="800000"/>
            <a:headEnd/>
            <a:tailEnd/>
          </a:ln>
        </p:spPr>
      </p:pic>
      <p:sp>
        <p:nvSpPr>
          <p:cNvPr id="17" name="Rectangle 76"/>
          <p:cNvSpPr>
            <a:spLocks noChangeArrowheads="1"/>
          </p:cNvSpPr>
          <p:nvPr/>
        </p:nvSpPr>
        <p:spPr bwMode="auto">
          <a:xfrm>
            <a:off x="174948" y="2736234"/>
            <a:ext cx="4536504" cy="4339650"/>
          </a:xfrm>
          <a:prstGeom prst="rect">
            <a:avLst/>
          </a:prstGeom>
          <a:noFill/>
          <a:ln w="25400">
            <a:solidFill>
              <a:srgbClr val="CC66FF"/>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SK </a:t>
            </a:r>
            <a:r>
              <a:rPr kumimoji="0" lang="cs-CZ" sz="18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 B– TJ Sokol Terezín</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3:1(1:1)   26.4.2015  13.kolo</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Před třetím jarním zápasem B mužstva mladších žáků v okresním přeboru trochu sprchlo, ale to nevadilo ani početné divácké kulise především z řad rodičů jak těch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štětských</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tak i terezínských. V zajímavém a dramatickém utkání si hráči i diváci přišli na své. Vedení 1:0 se ujali hosté zásluhou Jaroslava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Suroviaka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který byl základním pilířem terezínské ofenzívy, a bylo jasné, že uhlídat právě tento talent je poloviční cesta k úspěchu. Domácí, kteří v úvodu mockrát na branku soupeře nevystřelili, se postupně osmělovali a stále častěji se objevovali na dostřel brankáře. Brzy bylo po pěkné střele Adama Špačka srovnáno na 1:1. V zápase to také hodně jiskřilo, jak na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place</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tak i na hráčských lavicích. Velkou pochvalu zaslouží Štěpán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Plicka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který i s pomocí svých spoluhráčů až na jednu střelu do břevna, zcela eliminoval snahu již zmiňovaného střelce Terezína. Ten postupně ztrácel chuť do hry a dramatické momenty vznikaly hlavně před brankou hostujícího celku. Těch vyložených šancí si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vypracovali velké množství, ale chyběl větší klid v zakončení, a jak říkal trenér Miroslav Daniluk po zápase „ Budeme nacvičovat samostatné nájezdy na brankáře, protože to nám nejde“. 2x to však k velké radosti tribun vyšlo a zasloužené 3 body zůstaly doma. Za předvedený výkon zaslouží kolektiv mladších žáků B pochvalu.</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Malecha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2 ,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.Špaček 1</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Holub-Jakub Novák, Ladislav Novák, Jakub Pilař,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Malecha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cs-CZ" sz="1000" b="0" dirty="0" smtClean="0">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Slapnička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Daniluk, Špaček, Kopecký,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Bartko</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Š.Plicka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Kuča</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Trenér:</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.Daniluk  Vedoucí: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T.Gernat</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Vlašič</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st.    </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Obdélník 19"/>
          <p:cNvSpPr/>
          <p:nvPr/>
        </p:nvSpPr>
        <p:spPr>
          <a:xfrm>
            <a:off x="246956" y="1636375"/>
            <a:ext cx="4464496" cy="830997"/>
          </a:xfrm>
          <a:prstGeom prst="rect">
            <a:avLst/>
          </a:prstGeom>
        </p:spPr>
        <p:txBody>
          <a:bodyPr wrap="square">
            <a:spAutoFit/>
          </a:bodyPr>
          <a:lstStyle/>
          <a:p>
            <a:pPr lvl="0" algn="ctr"/>
            <a:r>
              <a:rPr lang="cs-CZ" sz="2400" b="0" u="sng" dirty="0" smtClean="0">
                <a:ln>
                  <a:solidFill>
                    <a:srgbClr val="D60093"/>
                  </a:solid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Sokol </a:t>
            </a:r>
            <a:r>
              <a:rPr lang="cs-CZ" sz="2400" b="0" u="sng" dirty="0" err="1" smtClean="0">
                <a:ln>
                  <a:solidFill>
                    <a:srgbClr val="D60093"/>
                  </a:solid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Pokratice</a:t>
            </a:r>
            <a:r>
              <a:rPr lang="cs-CZ" sz="2400" b="0" u="sng" dirty="0" smtClean="0">
                <a:ln>
                  <a:solidFill>
                    <a:srgbClr val="D60093"/>
                  </a:solid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 -SK </a:t>
            </a:r>
            <a:r>
              <a:rPr lang="cs-CZ" sz="2400" b="0" u="sng" dirty="0" err="1" smtClean="0">
                <a:ln>
                  <a:solidFill>
                    <a:srgbClr val="D60093"/>
                  </a:solid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Štětí</a:t>
            </a:r>
            <a:r>
              <a:rPr lang="cs-CZ" sz="2400" b="0" u="sng" dirty="0" smtClean="0">
                <a:ln>
                  <a:solidFill>
                    <a:srgbClr val="D60093"/>
                  </a:solid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 B</a:t>
            </a:r>
            <a:endParaRPr lang="cs-CZ" sz="2400" b="0" dirty="0" smtClean="0">
              <a:ln>
                <a:solidFill>
                  <a:srgbClr val="D60093"/>
                </a:solidFill>
              </a:ln>
              <a:effectLst>
                <a:outerShdw blurRad="38100" dist="38100" dir="2700000" algn="tl">
                  <a:srgbClr val="000000">
                    <a:alpha val="43137"/>
                  </a:srgbClr>
                </a:outerShdw>
              </a:effectLst>
              <a:latin typeface="Arial" pitchFamily="34" charset="0"/>
              <a:cs typeface="Arial" pitchFamily="34" charset="0"/>
            </a:endParaRPr>
          </a:p>
          <a:p>
            <a:pPr lvl="0" algn="ctr" eaLnBrk="0" hangingPunct="0"/>
            <a:r>
              <a:rPr lang="cs-CZ" sz="2400" b="0" u="sng" dirty="0" smtClean="0">
                <a:ln>
                  <a:solidFill>
                    <a:srgbClr val="D60093"/>
                  </a:solid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15:0(9:0)   26.4.2015  14.kolo</a:t>
            </a:r>
            <a:endParaRPr lang="cs-CZ" sz="2400" b="0" dirty="0" smtClean="0">
              <a:ln>
                <a:solidFill>
                  <a:srgbClr val="D60093"/>
                </a:solidFill>
              </a:ln>
              <a:effectLst>
                <a:outerShdw blurRad="38100" dist="38100" dir="2700000" algn="tl">
                  <a:srgbClr val="000000">
                    <a:alpha val="43137"/>
                  </a:srgbClr>
                </a:outerShdw>
              </a:effectLst>
              <a:latin typeface="Arial" pitchFamily="34" charset="0"/>
              <a:cs typeface="Arial" pitchFamily="34" charset="0"/>
            </a:endParaRPr>
          </a:p>
        </p:txBody>
      </p:sp>
      <p:sp>
        <p:nvSpPr>
          <p:cNvPr id="21" name="TextovéPole 20"/>
          <p:cNvSpPr txBox="1"/>
          <p:nvPr/>
        </p:nvSpPr>
        <p:spPr>
          <a:xfrm>
            <a:off x="246956" y="91108"/>
            <a:ext cx="4392488" cy="1323439"/>
          </a:xfrm>
          <a:prstGeom prst="rect">
            <a:avLst/>
          </a:prstGeom>
          <a:blipFill>
            <a:blip r:embed="rId6" cstate="print"/>
            <a:tile tx="0" ty="0" sx="100000" sy="100000" flip="none" algn="tl"/>
          </a:blipFill>
        </p:spPr>
        <p:txBody>
          <a:bodyPr wrap="square" rtlCol="0">
            <a:spAutoFit/>
          </a:bodyPr>
          <a:lstStyle/>
          <a:p>
            <a:pPr algn="ctr"/>
            <a:r>
              <a:rPr lang="cs-CZ" sz="2000" dirty="0" smtClean="0">
                <a:solidFill>
                  <a:srgbClr val="006600"/>
                </a:solidFill>
                <a:effectLst>
                  <a:outerShdw blurRad="38100" dist="38100" dir="2700000" algn="tl">
                    <a:srgbClr val="000000">
                      <a:alpha val="43137"/>
                    </a:srgbClr>
                  </a:outerShdw>
                </a:effectLst>
                <a:latin typeface="Bookman Old Style" pitchFamily="18" charset="0"/>
              </a:rPr>
              <a:t>Mladší žáci B si úspěšný vstup do jara pokazili vysokou porážkou se sousedem v tabulce</a:t>
            </a:r>
          </a:p>
        </p:txBody>
      </p:sp>
      <p:pic>
        <p:nvPicPr>
          <p:cNvPr id="6146" name="Picture 17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7" name="Picture 17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8" name="Picture 16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9" name="Picture 16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0" name="Picture 16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1" name="Picture 16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2" name="Picture 16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3" name="Picture 16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4" name="Picture 16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5" name="Picture 16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6" name="Picture 16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7" name="Picture 16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8" name="Picture 15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9" name="Picture 15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0" name="Picture 15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1" name="Picture 15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2" name="Picture 15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3" name="Picture 154"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4" name="Picture 153"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5" name="Picture 152"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6" name="Picture 151"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7" name="Picture 150"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8" name="Picture 149"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9" name="Picture 148"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0" name="Picture 147"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1" name="Picture 146"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2" name="Picture 145"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3" name="Picture 144"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4" name="Picture 143"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5" name="Picture 142"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6" name="Picture 141"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7" name="Picture 140"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8" name="Picture 139"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9" name="Picture 138"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0" name="Picture 137"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1" name="Picture 136"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2" name="Picture 135"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3" name="Picture 134"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4" name="Picture 13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5" name="Picture 132"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6" name="Picture 13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7" name="Picture 130"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8" name="Picture 129"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89" name="Picture 12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90" name="Picture 12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1" name="Picture 12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2" name="Picture 12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3" name="Picture 12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4" name="Picture 123"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5" name="Picture 122"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6" name="Picture 121"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7" name="Picture 120"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8" name="Picture 119"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199" name="Picture 118"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200" name="Picture 117"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1" name="Picture 11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2" name="Picture 115"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3" name="Picture 114"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4" name="Picture 113"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5" name="Picture 112"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6" name="Picture 111"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7" name="Picture 110"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8" name="Picture 109"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09" name="Picture 108"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10" name="Picture 107"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1" name="Picture 106"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2" name="Picture 105"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3" name="Picture 104"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4" name="Picture 103"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5" name="Picture 102"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6" name="Picture 101"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7" name="Picture 100"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8" name="Picture 99"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pic>
        <p:nvPicPr>
          <p:cNvPr id="6219" name="Picture 98"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66"/>
        </a:solidFill>
      </a:spPr>
      <a:bodyPr wrap="square" rtlCol="0">
        <a:spAutoFit/>
      </a:bodyPr>
      <a:lstStyle>
        <a:defPPr algn="just">
          <a:defRPr sz="1400" u="sng" dirty="0" smtClean="0">
            <a:latin typeface="Bookman Old Style" pitchFamily="18"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234268</TotalTime>
  <Words>4623</Words>
  <Application>Microsoft Office PowerPoint</Application>
  <PresentationFormat>Vlastní</PresentationFormat>
  <Paragraphs>1652</Paragraphs>
  <Slides>20</Slides>
  <Notes>15</Notes>
  <HiddenSlides>0</HiddenSlides>
  <MMClips>0</MMClips>
  <ScaleCrop>false</ScaleCrop>
  <HeadingPairs>
    <vt:vector size="6" baseType="variant">
      <vt:variant>
        <vt:lpstr>Použitá písma</vt:lpstr>
      </vt:variant>
      <vt:variant>
        <vt:i4>43</vt:i4>
      </vt:variant>
      <vt:variant>
        <vt:lpstr>Motiv</vt:lpstr>
      </vt:variant>
      <vt:variant>
        <vt:i4>1</vt:i4>
      </vt:variant>
      <vt:variant>
        <vt:lpstr>Nadpisy snímků</vt:lpstr>
      </vt:variant>
      <vt:variant>
        <vt:i4>20</vt:i4>
      </vt:variant>
    </vt:vector>
  </HeadingPairs>
  <TitlesOfParts>
    <vt:vector size="64" baseType="lpstr">
      <vt:lpstr>FangSong</vt:lpstr>
      <vt:lpstr>Gungsuh</vt:lpstr>
      <vt:lpstr>GungsuhChe</vt:lpstr>
      <vt:lpstr>KaiTi</vt:lpstr>
      <vt:lpstr>Microsoft JhengHei</vt:lpstr>
      <vt:lpstr>MS Mincho</vt:lpstr>
      <vt:lpstr>SimHei</vt:lpstr>
      <vt:lpstr>Albertus MT</vt:lpstr>
      <vt:lpstr>Arabic Typesetting</vt:lpstr>
      <vt:lpstr>Arial</vt:lpstr>
      <vt:lpstr>Arial Black</vt:lpstr>
      <vt:lpstr>Arial Rounded MT Bold</vt:lpstr>
      <vt:lpstr>Baskerville Old Face</vt:lpstr>
      <vt:lpstr>Berlin Sans FB</vt:lpstr>
      <vt:lpstr>Bodoni MT Black</vt:lpstr>
      <vt:lpstr>Book Antiqua</vt:lpstr>
      <vt:lpstr>Bookman Old Style</vt:lpstr>
      <vt:lpstr>Britannic Bold</vt:lpstr>
      <vt:lpstr>Calibri</vt:lpstr>
      <vt:lpstr>Cambria Math</vt:lpstr>
      <vt:lpstr>Centaur</vt:lpstr>
      <vt:lpstr>Century Gothic</vt:lpstr>
      <vt:lpstr>Colonna MT</vt:lpstr>
      <vt:lpstr>Comic Sans MS</vt:lpstr>
      <vt:lpstr>Cooper Black</vt:lpstr>
      <vt:lpstr>David</vt:lpstr>
      <vt:lpstr>Engravers MT</vt:lpstr>
      <vt:lpstr>Eras Bold ITC</vt:lpstr>
      <vt:lpstr>Estrangelo Edessa</vt:lpstr>
      <vt:lpstr>Gill Sans Ultra Bold</vt:lpstr>
      <vt:lpstr>Imprint MT Shadow</vt:lpstr>
      <vt:lpstr>Khmer UI</vt:lpstr>
      <vt:lpstr>KodchiangUPC</vt:lpstr>
      <vt:lpstr>LilyUPC</vt:lpstr>
      <vt:lpstr>Mongolian Baiti</vt:lpstr>
      <vt:lpstr>Narkisim</vt:lpstr>
      <vt:lpstr>Rockwell Condensed</vt:lpstr>
      <vt:lpstr>Script MT Bold</vt:lpstr>
      <vt:lpstr>Swis721 Ex BT</vt:lpstr>
      <vt:lpstr>Tahoma</vt:lpstr>
      <vt:lpstr>Times New Roman</vt:lpstr>
      <vt:lpstr>Verdana</vt:lpstr>
      <vt:lpstr>Vrinda</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Plíšek Milan Ing.</cp:lastModifiedBy>
  <cp:revision>13263</cp:revision>
  <cp:lastPrinted>2003-08-14T09:54:30Z</cp:lastPrinted>
  <dcterms:created xsi:type="dcterms:W3CDTF">2001-03-12T13:44:53Z</dcterms:created>
  <dcterms:modified xsi:type="dcterms:W3CDTF">2017-09-08T11:28:22Z</dcterms:modified>
</cp:coreProperties>
</file>