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2" r:id="rId2"/>
    <p:sldId id="258" r:id="rId3"/>
    <p:sldId id="295" r:id="rId4"/>
    <p:sldId id="272" r:id="rId5"/>
    <p:sldId id="289" r:id="rId6"/>
    <p:sldId id="304" r:id="rId7"/>
    <p:sldId id="303" r:id="rId8"/>
    <p:sldId id="290" r:id="rId9"/>
    <p:sldId id="273" r:id="rId10"/>
    <p:sldId id="260" r:id="rId11"/>
    <p:sldId id="259" r:id="rId12"/>
    <p:sldId id="309" r:id="rId13"/>
    <p:sldId id="275" r:id="rId14"/>
    <p:sldId id="262" r:id="rId15"/>
    <p:sldId id="276" r:id="rId16"/>
    <p:sldId id="305" r:id="rId17"/>
    <p:sldId id="310" r:id="rId18"/>
    <p:sldId id="311" r:id="rId19"/>
    <p:sldId id="313" r:id="rId20"/>
    <p:sldId id="314" r:id="rId21"/>
  </p:sldIdLst>
  <p:sldSz cx="10287000" cy="7239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0066"/>
    <a:srgbClr val="000066"/>
    <a:srgbClr val="99FF66"/>
    <a:srgbClr val="993366"/>
    <a:srgbClr val="CC0000"/>
    <a:srgbClr val="660033"/>
    <a:srgbClr val="0B2A05"/>
    <a:srgbClr val="FFFF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5507" autoAdjust="0"/>
  </p:normalViewPr>
  <p:slideViewPr>
    <p:cSldViewPr>
      <p:cViewPr varScale="1">
        <p:scale>
          <a:sx n="83" d="100"/>
          <a:sy n="83" d="100"/>
        </p:scale>
        <p:origin x="1026" y="60"/>
      </p:cViewPr>
      <p:guideLst>
        <p:guide orient="horz" pos="228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6" y="-12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E138A7D-C59D-468B-9B86-11383E02ACD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5650" y="742950"/>
            <a:ext cx="528955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4875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b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20B747F7-71EF-448E-A475-6483FF2EFE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23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8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8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0327D-6606-44B4-ABD4-C33AD6237FDF}" type="slidenum">
              <a:rPr lang="cs-CZ" smtClean="0"/>
              <a:pPr/>
              <a:t>2</a:t>
            </a:fld>
            <a:endParaRPr lang="cs-CZ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0E266-BC3E-4CDC-99D1-FCE112551CE1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BA8EE-150F-4AC3-9C19-F8362AA1A39B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687F6-1782-49CE-8F61-31A0FD4C54BE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657F1-8447-401B-8487-CA030393E5AC}" type="slidenum">
              <a:rPr lang="cs-CZ" smtClean="0"/>
              <a:pPr/>
              <a:t>14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82826-A3DE-4B0F-B771-F82CF74CC625}" type="slidenum">
              <a:rPr lang="cs-CZ" smtClean="0"/>
              <a:pPr/>
              <a:t>15</a:t>
            </a:fld>
            <a:endParaRPr lang="cs-CZ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ECFDB-ECB8-454F-A80D-A89FE9E5D5DB}" type="slidenum">
              <a:rPr lang="cs-CZ" smtClean="0"/>
              <a:pPr/>
              <a:t>16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85B64-BD86-46E3-B3F6-06F807F9F30C}" type="slidenum">
              <a:rPr lang="cs-CZ" smtClean="0"/>
              <a:pPr/>
              <a:t>3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69CA8-E0A2-4FB1-9C20-9F1661A52DEC}" type="slidenum">
              <a:rPr lang="cs-CZ" smtClean="0"/>
              <a:pPr/>
              <a:t>4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38B80-D65E-48CB-8F6A-36C6FFB0DAE8}" type="slidenum">
              <a:rPr lang="cs-CZ" smtClean="0"/>
              <a:pPr/>
              <a:t>5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747F7-71EF-448E-A475-6483FF2EFE4D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7DC2A-937E-4FCC-AAFC-A78424F36788}" type="slidenum">
              <a:rPr lang="cs-CZ" smtClean="0"/>
              <a:pPr/>
              <a:t>7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9CF97-4255-41CF-ABEE-4D377FE67BF6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E9A95-85BE-4ED6-94CB-F379B6DFE388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2F903-C95B-4E34-BF57-327F9BD2F872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1525" y="2249488"/>
            <a:ext cx="8743950" cy="155098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3050" y="4102100"/>
            <a:ext cx="7200900" cy="18494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3FEE-B4C6-4734-BBFB-D53EBA7F6DD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9C1A-A1BD-4539-8562-CFD3F641A6F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29488" y="642938"/>
            <a:ext cx="2185987" cy="5791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71525" y="642938"/>
            <a:ext cx="6405563" cy="5791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DC8A-FA1A-4126-A4B7-7C6353A1FE3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71525" y="642938"/>
            <a:ext cx="8743950" cy="579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3A1D7-C5C0-43E2-A8FF-DB09985E01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1525" y="642938"/>
            <a:ext cx="8743950" cy="12065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71525" y="2090738"/>
            <a:ext cx="4295775" cy="4343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219700" y="2090738"/>
            <a:ext cx="4295775" cy="20955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219700" y="4338638"/>
            <a:ext cx="4295775" cy="20955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B79B-4FE7-4C4F-866E-570FECB6BB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FB2F0-7C24-410E-9E5E-E150E2696A9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4651375"/>
            <a:ext cx="8743950" cy="1438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800" y="3068638"/>
            <a:ext cx="8743950" cy="15827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300B4-4A49-46D8-BC59-5964B5FA7FD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71525" y="2090738"/>
            <a:ext cx="4295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19700" y="2090738"/>
            <a:ext cx="4295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91BCE-55FC-4FBE-9A69-0A302406C9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90513"/>
            <a:ext cx="9258300" cy="12065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4350" y="1620838"/>
            <a:ext cx="4545013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350" y="2295525"/>
            <a:ext cx="4545013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6050" y="1620838"/>
            <a:ext cx="4546600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6050" y="2295525"/>
            <a:ext cx="4546600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5CD68-748F-49FC-A8F8-26B3BA3D179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2F5D3-FD1D-4326-ABE5-0B29D19516B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A45F9-00F6-4F64-9368-FD5ACF48D36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88925"/>
            <a:ext cx="3384550" cy="1225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2725" y="288925"/>
            <a:ext cx="5749925" cy="617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350" y="1514475"/>
            <a:ext cx="3384550" cy="495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4C4C4-4C1F-40F5-9437-A29B4D8879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6125" y="5067300"/>
            <a:ext cx="6172200" cy="598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16125" y="646113"/>
            <a:ext cx="6172200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16125" y="5665788"/>
            <a:ext cx="6172200" cy="849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AAC03-3320-4432-9865-FAF754976B9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42938"/>
            <a:ext cx="87439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5" tIns="47872" rIns="95745" bIns="478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2090738"/>
            <a:ext cx="87439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596063"/>
            <a:ext cx="2143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596063"/>
            <a:ext cx="3257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596063"/>
            <a:ext cx="2143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fld id="{578BFAD5-2279-4007-9644-84F98EDAC05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5pPr>
      <a:lvl6pPr marL="4572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6pPr>
      <a:lvl7pPr marL="9144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7pPr>
      <a:lvl8pPr marL="13716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8pPr>
      <a:lvl9pPr marL="18288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93800" indent="-236538" algn="l" defTabSz="95726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58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30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702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74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46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0.emf"/><Relationship Id="rId18" Type="http://schemas.openxmlformats.org/officeDocument/2006/relationships/image" Target="../media/image575.emf"/><Relationship Id="rId26" Type="http://schemas.openxmlformats.org/officeDocument/2006/relationships/image" Target="../media/image583.emf"/><Relationship Id="rId39" Type="http://schemas.openxmlformats.org/officeDocument/2006/relationships/image" Target="../media/image596.emf"/><Relationship Id="rId21" Type="http://schemas.openxmlformats.org/officeDocument/2006/relationships/image" Target="../media/image578.emf"/><Relationship Id="rId34" Type="http://schemas.openxmlformats.org/officeDocument/2006/relationships/image" Target="../media/image591.emf"/><Relationship Id="rId42" Type="http://schemas.openxmlformats.org/officeDocument/2006/relationships/image" Target="../media/image599.emf"/><Relationship Id="rId47" Type="http://schemas.openxmlformats.org/officeDocument/2006/relationships/image" Target="../media/image604.emf"/><Relationship Id="rId50" Type="http://schemas.openxmlformats.org/officeDocument/2006/relationships/image" Target="../media/image607.emf"/><Relationship Id="rId55" Type="http://schemas.openxmlformats.org/officeDocument/2006/relationships/image" Target="../media/image612.emf"/><Relationship Id="rId63" Type="http://schemas.openxmlformats.org/officeDocument/2006/relationships/image" Target="../media/image620.emf"/><Relationship Id="rId7" Type="http://schemas.openxmlformats.org/officeDocument/2006/relationships/image" Target="../media/image564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73.emf"/><Relationship Id="rId20" Type="http://schemas.openxmlformats.org/officeDocument/2006/relationships/image" Target="../media/image577.emf"/><Relationship Id="rId29" Type="http://schemas.openxmlformats.org/officeDocument/2006/relationships/image" Target="../media/image586.emf"/><Relationship Id="rId41" Type="http://schemas.openxmlformats.org/officeDocument/2006/relationships/image" Target="../media/image598.emf"/><Relationship Id="rId54" Type="http://schemas.openxmlformats.org/officeDocument/2006/relationships/image" Target="../media/image611.emf"/><Relationship Id="rId62" Type="http://schemas.openxmlformats.org/officeDocument/2006/relationships/image" Target="../media/image6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3.emf"/><Relationship Id="rId11" Type="http://schemas.openxmlformats.org/officeDocument/2006/relationships/image" Target="../media/image568.emf"/><Relationship Id="rId24" Type="http://schemas.openxmlformats.org/officeDocument/2006/relationships/image" Target="../media/image581.emf"/><Relationship Id="rId32" Type="http://schemas.openxmlformats.org/officeDocument/2006/relationships/image" Target="../media/image589.emf"/><Relationship Id="rId37" Type="http://schemas.openxmlformats.org/officeDocument/2006/relationships/image" Target="../media/image594.emf"/><Relationship Id="rId40" Type="http://schemas.openxmlformats.org/officeDocument/2006/relationships/image" Target="../media/image597.emf"/><Relationship Id="rId45" Type="http://schemas.openxmlformats.org/officeDocument/2006/relationships/image" Target="../media/image602.emf"/><Relationship Id="rId53" Type="http://schemas.openxmlformats.org/officeDocument/2006/relationships/image" Target="../media/image610.emf"/><Relationship Id="rId58" Type="http://schemas.openxmlformats.org/officeDocument/2006/relationships/image" Target="../media/image615.emf"/><Relationship Id="rId5" Type="http://schemas.openxmlformats.org/officeDocument/2006/relationships/image" Target="../media/image562.emf"/><Relationship Id="rId15" Type="http://schemas.openxmlformats.org/officeDocument/2006/relationships/image" Target="../media/image572.emf"/><Relationship Id="rId23" Type="http://schemas.openxmlformats.org/officeDocument/2006/relationships/image" Target="../media/image580.emf"/><Relationship Id="rId28" Type="http://schemas.openxmlformats.org/officeDocument/2006/relationships/image" Target="../media/image585.emf"/><Relationship Id="rId36" Type="http://schemas.openxmlformats.org/officeDocument/2006/relationships/image" Target="../media/image593.emf"/><Relationship Id="rId49" Type="http://schemas.openxmlformats.org/officeDocument/2006/relationships/image" Target="../media/image606.emf"/><Relationship Id="rId57" Type="http://schemas.openxmlformats.org/officeDocument/2006/relationships/image" Target="../media/image614.emf"/><Relationship Id="rId61" Type="http://schemas.openxmlformats.org/officeDocument/2006/relationships/image" Target="../media/image618.emf"/><Relationship Id="rId10" Type="http://schemas.openxmlformats.org/officeDocument/2006/relationships/image" Target="../media/image567.emf"/><Relationship Id="rId19" Type="http://schemas.openxmlformats.org/officeDocument/2006/relationships/image" Target="../media/image576.emf"/><Relationship Id="rId31" Type="http://schemas.openxmlformats.org/officeDocument/2006/relationships/image" Target="../media/image588.emf"/><Relationship Id="rId44" Type="http://schemas.openxmlformats.org/officeDocument/2006/relationships/image" Target="../media/image601.emf"/><Relationship Id="rId52" Type="http://schemas.openxmlformats.org/officeDocument/2006/relationships/image" Target="../media/image609.emf"/><Relationship Id="rId60" Type="http://schemas.openxmlformats.org/officeDocument/2006/relationships/image" Target="../media/image617.emf"/><Relationship Id="rId4" Type="http://schemas.openxmlformats.org/officeDocument/2006/relationships/image" Target="../media/image561.png"/><Relationship Id="rId9" Type="http://schemas.openxmlformats.org/officeDocument/2006/relationships/image" Target="../media/image566.emf"/><Relationship Id="rId14" Type="http://schemas.openxmlformats.org/officeDocument/2006/relationships/image" Target="../media/image571.emf"/><Relationship Id="rId22" Type="http://schemas.openxmlformats.org/officeDocument/2006/relationships/image" Target="../media/image579.emf"/><Relationship Id="rId27" Type="http://schemas.openxmlformats.org/officeDocument/2006/relationships/image" Target="../media/image584.emf"/><Relationship Id="rId30" Type="http://schemas.openxmlformats.org/officeDocument/2006/relationships/image" Target="../media/image587.emf"/><Relationship Id="rId35" Type="http://schemas.openxmlformats.org/officeDocument/2006/relationships/image" Target="../media/image592.emf"/><Relationship Id="rId43" Type="http://schemas.openxmlformats.org/officeDocument/2006/relationships/image" Target="../media/image600.emf"/><Relationship Id="rId48" Type="http://schemas.openxmlformats.org/officeDocument/2006/relationships/image" Target="../media/image605.emf"/><Relationship Id="rId56" Type="http://schemas.openxmlformats.org/officeDocument/2006/relationships/image" Target="../media/image613.emf"/><Relationship Id="rId64" Type="http://schemas.openxmlformats.org/officeDocument/2006/relationships/image" Target="../media/image621.emf"/><Relationship Id="rId8" Type="http://schemas.openxmlformats.org/officeDocument/2006/relationships/image" Target="../media/image565.emf"/><Relationship Id="rId51" Type="http://schemas.openxmlformats.org/officeDocument/2006/relationships/image" Target="../media/image608.emf"/><Relationship Id="rId3" Type="http://schemas.openxmlformats.org/officeDocument/2006/relationships/image" Target="../media/image560.png"/><Relationship Id="rId12" Type="http://schemas.openxmlformats.org/officeDocument/2006/relationships/image" Target="../media/image569.emf"/><Relationship Id="rId17" Type="http://schemas.openxmlformats.org/officeDocument/2006/relationships/image" Target="../media/image574.emf"/><Relationship Id="rId25" Type="http://schemas.openxmlformats.org/officeDocument/2006/relationships/image" Target="../media/image582.emf"/><Relationship Id="rId33" Type="http://schemas.openxmlformats.org/officeDocument/2006/relationships/image" Target="../media/image590.emf"/><Relationship Id="rId38" Type="http://schemas.openxmlformats.org/officeDocument/2006/relationships/image" Target="../media/image595.emf"/><Relationship Id="rId46" Type="http://schemas.openxmlformats.org/officeDocument/2006/relationships/image" Target="../media/image603.emf"/><Relationship Id="rId59" Type="http://schemas.openxmlformats.org/officeDocument/2006/relationships/image" Target="../media/image6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6.jpeg"/><Relationship Id="rId4" Type="http://schemas.openxmlformats.org/officeDocument/2006/relationships/image" Target="../media/image6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3.emf"/><Relationship Id="rId13" Type="http://schemas.openxmlformats.org/officeDocument/2006/relationships/image" Target="../media/image638.emf"/><Relationship Id="rId18" Type="http://schemas.openxmlformats.org/officeDocument/2006/relationships/image" Target="../media/image643.emf"/><Relationship Id="rId26" Type="http://schemas.openxmlformats.org/officeDocument/2006/relationships/image" Target="../media/image651.emf"/><Relationship Id="rId39" Type="http://schemas.openxmlformats.org/officeDocument/2006/relationships/image" Target="../media/image664.emf"/><Relationship Id="rId3" Type="http://schemas.openxmlformats.org/officeDocument/2006/relationships/image" Target="../media/image628.png"/><Relationship Id="rId21" Type="http://schemas.openxmlformats.org/officeDocument/2006/relationships/image" Target="../media/image646.emf"/><Relationship Id="rId34" Type="http://schemas.openxmlformats.org/officeDocument/2006/relationships/image" Target="../media/image659.emf"/><Relationship Id="rId7" Type="http://schemas.openxmlformats.org/officeDocument/2006/relationships/image" Target="../media/image632.emf"/><Relationship Id="rId12" Type="http://schemas.openxmlformats.org/officeDocument/2006/relationships/image" Target="../media/image637.emf"/><Relationship Id="rId17" Type="http://schemas.openxmlformats.org/officeDocument/2006/relationships/image" Target="../media/image642.emf"/><Relationship Id="rId25" Type="http://schemas.openxmlformats.org/officeDocument/2006/relationships/image" Target="../media/image650.emf"/><Relationship Id="rId33" Type="http://schemas.openxmlformats.org/officeDocument/2006/relationships/image" Target="../media/image658.emf"/><Relationship Id="rId38" Type="http://schemas.openxmlformats.org/officeDocument/2006/relationships/image" Target="../media/image663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41.emf"/><Relationship Id="rId20" Type="http://schemas.openxmlformats.org/officeDocument/2006/relationships/image" Target="../media/image645.emf"/><Relationship Id="rId29" Type="http://schemas.openxmlformats.org/officeDocument/2006/relationships/image" Target="../media/image654.emf"/><Relationship Id="rId41" Type="http://schemas.openxmlformats.org/officeDocument/2006/relationships/image" Target="../media/image66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1.emf"/><Relationship Id="rId11" Type="http://schemas.openxmlformats.org/officeDocument/2006/relationships/image" Target="../media/image636.emf"/><Relationship Id="rId24" Type="http://schemas.openxmlformats.org/officeDocument/2006/relationships/image" Target="../media/image649.emf"/><Relationship Id="rId32" Type="http://schemas.openxmlformats.org/officeDocument/2006/relationships/image" Target="../media/image657.emf"/><Relationship Id="rId37" Type="http://schemas.openxmlformats.org/officeDocument/2006/relationships/image" Target="../media/image662.emf"/><Relationship Id="rId40" Type="http://schemas.openxmlformats.org/officeDocument/2006/relationships/image" Target="../media/image665.emf"/><Relationship Id="rId5" Type="http://schemas.openxmlformats.org/officeDocument/2006/relationships/image" Target="../media/image630.emf"/><Relationship Id="rId15" Type="http://schemas.openxmlformats.org/officeDocument/2006/relationships/image" Target="../media/image640.emf"/><Relationship Id="rId23" Type="http://schemas.openxmlformats.org/officeDocument/2006/relationships/image" Target="../media/image648.emf"/><Relationship Id="rId28" Type="http://schemas.openxmlformats.org/officeDocument/2006/relationships/image" Target="../media/image653.emf"/><Relationship Id="rId36" Type="http://schemas.openxmlformats.org/officeDocument/2006/relationships/image" Target="../media/image661.emf"/><Relationship Id="rId10" Type="http://schemas.openxmlformats.org/officeDocument/2006/relationships/image" Target="../media/image635.emf"/><Relationship Id="rId19" Type="http://schemas.openxmlformats.org/officeDocument/2006/relationships/image" Target="../media/image644.emf"/><Relationship Id="rId31" Type="http://schemas.openxmlformats.org/officeDocument/2006/relationships/image" Target="../media/image656.emf"/><Relationship Id="rId4" Type="http://schemas.openxmlformats.org/officeDocument/2006/relationships/image" Target="../media/image629.emf"/><Relationship Id="rId9" Type="http://schemas.openxmlformats.org/officeDocument/2006/relationships/image" Target="../media/image634.emf"/><Relationship Id="rId14" Type="http://schemas.openxmlformats.org/officeDocument/2006/relationships/image" Target="../media/image639.emf"/><Relationship Id="rId22" Type="http://schemas.openxmlformats.org/officeDocument/2006/relationships/image" Target="../media/image647.emf"/><Relationship Id="rId27" Type="http://schemas.openxmlformats.org/officeDocument/2006/relationships/image" Target="../media/image652.emf"/><Relationship Id="rId30" Type="http://schemas.openxmlformats.org/officeDocument/2006/relationships/image" Target="../media/image655.emf"/><Relationship Id="rId35" Type="http://schemas.openxmlformats.org/officeDocument/2006/relationships/image" Target="../media/image66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3.emf"/><Relationship Id="rId13" Type="http://schemas.openxmlformats.org/officeDocument/2006/relationships/image" Target="../media/image678.emf"/><Relationship Id="rId3" Type="http://schemas.openxmlformats.org/officeDocument/2006/relationships/image" Target="../media/image15.jpeg"/><Relationship Id="rId7" Type="http://schemas.openxmlformats.org/officeDocument/2006/relationships/image" Target="../media/image672.emf"/><Relationship Id="rId12" Type="http://schemas.openxmlformats.org/officeDocument/2006/relationships/image" Target="../media/image67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1.emf"/><Relationship Id="rId11" Type="http://schemas.openxmlformats.org/officeDocument/2006/relationships/image" Target="../media/image676.emf"/><Relationship Id="rId5" Type="http://schemas.openxmlformats.org/officeDocument/2006/relationships/image" Target="../media/image670.png"/><Relationship Id="rId15" Type="http://schemas.openxmlformats.org/officeDocument/2006/relationships/image" Target="../media/image680.emf"/><Relationship Id="rId10" Type="http://schemas.openxmlformats.org/officeDocument/2006/relationships/image" Target="../media/image675.emf"/><Relationship Id="rId4" Type="http://schemas.openxmlformats.org/officeDocument/2006/relationships/image" Target="../media/image669.jpeg"/><Relationship Id="rId9" Type="http://schemas.openxmlformats.org/officeDocument/2006/relationships/image" Target="../media/image674.emf"/><Relationship Id="rId14" Type="http://schemas.openxmlformats.org/officeDocument/2006/relationships/image" Target="../media/image67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8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3.png"/><Relationship Id="rId4" Type="http://schemas.openxmlformats.org/officeDocument/2006/relationships/image" Target="../media/image68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685.jpeg"/><Relationship Id="rId7" Type="http://schemas.openxmlformats.org/officeDocument/2006/relationships/image" Target="../media/image689.png"/><Relationship Id="rId2" Type="http://schemas.openxmlformats.org/officeDocument/2006/relationships/image" Target="../media/image68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8.jpeg"/><Relationship Id="rId5" Type="http://schemas.openxmlformats.org/officeDocument/2006/relationships/image" Target="../media/image687.jpeg"/><Relationship Id="rId10" Type="http://schemas.openxmlformats.org/officeDocument/2006/relationships/image" Target="../media/image692.png"/><Relationship Id="rId4" Type="http://schemas.openxmlformats.org/officeDocument/2006/relationships/image" Target="../media/image686.jpeg"/><Relationship Id="rId9" Type="http://schemas.openxmlformats.org/officeDocument/2006/relationships/image" Target="../media/image69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hyperlink" Target="http://www.izolace-beran.cz/index.php?lg=cz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emf"/><Relationship Id="rId18" Type="http://schemas.openxmlformats.org/officeDocument/2006/relationships/image" Target="../media/image37.emf"/><Relationship Id="rId26" Type="http://schemas.openxmlformats.org/officeDocument/2006/relationships/image" Target="../media/image45.emf"/><Relationship Id="rId39" Type="http://schemas.openxmlformats.org/officeDocument/2006/relationships/image" Target="../media/image58.emf"/><Relationship Id="rId21" Type="http://schemas.openxmlformats.org/officeDocument/2006/relationships/image" Target="../media/image40.emf"/><Relationship Id="rId34" Type="http://schemas.openxmlformats.org/officeDocument/2006/relationships/image" Target="../media/image53.emf"/><Relationship Id="rId42" Type="http://schemas.openxmlformats.org/officeDocument/2006/relationships/image" Target="../media/image61.emf"/><Relationship Id="rId47" Type="http://schemas.openxmlformats.org/officeDocument/2006/relationships/image" Target="../media/image66.emf"/><Relationship Id="rId50" Type="http://schemas.openxmlformats.org/officeDocument/2006/relationships/image" Target="../media/image69.emf"/><Relationship Id="rId55" Type="http://schemas.openxmlformats.org/officeDocument/2006/relationships/image" Target="../media/image74.emf"/><Relationship Id="rId63" Type="http://schemas.openxmlformats.org/officeDocument/2006/relationships/image" Target="../media/image82.emf"/><Relationship Id="rId68" Type="http://schemas.openxmlformats.org/officeDocument/2006/relationships/image" Target="../media/image87.emf"/><Relationship Id="rId76" Type="http://schemas.openxmlformats.org/officeDocument/2006/relationships/image" Target="../media/image95.emf"/><Relationship Id="rId7" Type="http://schemas.openxmlformats.org/officeDocument/2006/relationships/image" Target="../media/image26.emf"/><Relationship Id="rId71" Type="http://schemas.openxmlformats.org/officeDocument/2006/relationships/image" Target="../media/image9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emf"/><Relationship Id="rId29" Type="http://schemas.openxmlformats.org/officeDocument/2006/relationships/image" Target="../media/image48.emf"/><Relationship Id="rId11" Type="http://schemas.openxmlformats.org/officeDocument/2006/relationships/image" Target="../media/image30.emf"/><Relationship Id="rId24" Type="http://schemas.openxmlformats.org/officeDocument/2006/relationships/image" Target="../media/image43.emf"/><Relationship Id="rId32" Type="http://schemas.openxmlformats.org/officeDocument/2006/relationships/image" Target="../media/image51.emf"/><Relationship Id="rId37" Type="http://schemas.openxmlformats.org/officeDocument/2006/relationships/image" Target="../media/image56.emf"/><Relationship Id="rId40" Type="http://schemas.openxmlformats.org/officeDocument/2006/relationships/image" Target="../media/image59.emf"/><Relationship Id="rId45" Type="http://schemas.openxmlformats.org/officeDocument/2006/relationships/image" Target="../media/image64.emf"/><Relationship Id="rId53" Type="http://schemas.openxmlformats.org/officeDocument/2006/relationships/image" Target="../media/image72.emf"/><Relationship Id="rId58" Type="http://schemas.openxmlformats.org/officeDocument/2006/relationships/image" Target="../media/image77.emf"/><Relationship Id="rId66" Type="http://schemas.openxmlformats.org/officeDocument/2006/relationships/image" Target="../media/image85.emf"/><Relationship Id="rId74" Type="http://schemas.openxmlformats.org/officeDocument/2006/relationships/image" Target="../media/image93.emf"/><Relationship Id="rId79" Type="http://schemas.openxmlformats.org/officeDocument/2006/relationships/image" Target="../media/image98.emf"/><Relationship Id="rId5" Type="http://schemas.openxmlformats.org/officeDocument/2006/relationships/image" Target="../media/image24.emf"/><Relationship Id="rId61" Type="http://schemas.openxmlformats.org/officeDocument/2006/relationships/image" Target="../media/image80.emf"/><Relationship Id="rId82" Type="http://schemas.openxmlformats.org/officeDocument/2006/relationships/image" Target="../media/image101.emf"/><Relationship Id="rId10" Type="http://schemas.openxmlformats.org/officeDocument/2006/relationships/image" Target="../media/image29.emf"/><Relationship Id="rId19" Type="http://schemas.openxmlformats.org/officeDocument/2006/relationships/image" Target="../media/image38.emf"/><Relationship Id="rId31" Type="http://schemas.openxmlformats.org/officeDocument/2006/relationships/image" Target="../media/image50.emf"/><Relationship Id="rId44" Type="http://schemas.openxmlformats.org/officeDocument/2006/relationships/image" Target="../media/image63.emf"/><Relationship Id="rId52" Type="http://schemas.openxmlformats.org/officeDocument/2006/relationships/image" Target="../media/image71.emf"/><Relationship Id="rId60" Type="http://schemas.openxmlformats.org/officeDocument/2006/relationships/image" Target="../media/image79.emf"/><Relationship Id="rId65" Type="http://schemas.openxmlformats.org/officeDocument/2006/relationships/image" Target="../media/image84.emf"/><Relationship Id="rId73" Type="http://schemas.openxmlformats.org/officeDocument/2006/relationships/image" Target="../media/image92.emf"/><Relationship Id="rId78" Type="http://schemas.openxmlformats.org/officeDocument/2006/relationships/image" Target="../media/image97.emf"/><Relationship Id="rId81" Type="http://schemas.openxmlformats.org/officeDocument/2006/relationships/image" Target="../media/image100.emf"/><Relationship Id="rId4" Type="http://schemas.openxmlformats.org/officeDocument/2006/relationships/image" Target="../media/image23.jpeg"/><Relationship Id="rId9" Type="http://schemas.openxmlformats.org/officeDocument/2006/relationships/image" Target="../media/image28.emf"/><Relationship Id="rId14" Type="http://schemas.openxmlformats.org/officeDocument/2006/relationships/image" Target="../media/image33.emf"/><Relationship Id="rId22" Type="http://schemas.openxmlformats.org/officeDocument/2006/relationships/image" Target="../media/image41.emf"/><Relationship Id="rId27" Type="http://schemas.openxmlformats.org/officeDocument/2006/relationships/image" Target="../media/image46.emf"/><Relationship Id="rId30" Type="http://schemas.openxmlformats.org/officeDocument/2006/relationships/image" Target="../media/image49.emf"/><Relationship Id="rId35" Type="http://schemas.openxmlformats.org/officeDocument/2006/relationships/image" Target="../media/image54.emf"/><Relationship Id="rId43" Type="http://schemas.openxmlformats.org/officeDocument/2006/relationships/image" Target="../media/image62.emf"/><Relationship Id="rId48" Type="http://schemas.openxmlformats.org/officeDocument/2006/relationships/image" Target="../media/image67.emf"/><Relationship Id="rId56" Type="http://schemas.openxmlformats.org/officeDocument/2006/relationships/image" Target="../media/image75.emf"/><Relationship Id="rId64" Type="http://schemas.openxmlformats.org/officeDocument/2006/relationships/image" Target="../media/image83.emf"/><Relationship Id="rId69" Type="http://schemas.openxmlformats.org/officeDocument/2006/relationships/image" Target="../media/image88.emf"/><Relationship Id="rId77" Type="http://schemas.openxmlformats.org/officeDocument/2006/relationships/image" Target="../media/image96.emf"/><Relationship Id="rId8" Type="http://schemas.openxmlformats.org/officeDocument/2006/relationships/image" Target="../media/image27.emf"/><Relationship Id="rId51" Type="http://schemas.openxmlformats.org/officeDocument/2006/relationships/image" Target="../media/image70.emf"/><Relationship Id="rId72" Type="http://schemas.openxmlformats.org/officeDocument/2006/relationships/image" Target="../media/image91.emf"/><Relationship Id="rId80" Type="http://schemas.openxmlformats.org/officeDocument/2006/relationships/image" Target="../media/image99.emf"/><Relationship Id="rId3" Type="http://schemas.openxmlformats.org/officeDocument/2006/relationships/image" Target="../media/image22.jpeg"/><Relationship Id="rId12" Type="http://schemas.openxmlformats.org/officeDocument/2006/relationships/image" Target="../media/image31.emf"/><Relationship Id="rId17" Type="http://schemas.openxmlformats.org/officeDocument/2006/relationships/image" Target="../media/image36.emf"/><Relationship Id="rId25" Type="http://schemas.openxmlformats.org/officeDocument/2006/relationships/image" Target="../media/image44.emf"/><Relationship Id="rId33" Type="http://schemas.openxmlformats.org/officeDocument/2006/relationships/image" Target="../media/image52.emf"/><Relationship Id="rId38" Type="http://schemas.openxmlformats.org/officeDocument/2006/relationships/image" Target="../media/image57.emf"/><Relationship Id="rId46" Type="http://schemas.openxmlformats.org/officeDocument/2006/relationships/image" Target="../media/image65.emf"/><Relationship Id="rId59" Type="http://schemas.openxmlformats.org/officeDocument/2006/relationships/image" Target="../media/image78.emf"/><Relationship Id="rId67" Type="http://schemas.openxmlformats.org/officeDocument/2006/relationships/image" Target="../media/image86.emf"/><Relationship Id="rId20" Type="http://schemas.openxmlformats.org/officeDocument/2006/relationships/image" Target="../media/image39.emf"/><Relationship Id="rId41" Type="http://schemas.openxmlformats.org/officeDocument/2006/relationships/image" Target="../media/image60.emf"/><Relationship Id="rId54" Type="http://schemas.openxmlformats.org/officeDocument/2006/relationships/image" Target="../media/image73.emf"/><Relationship Id="rId62" Type="http://schemas.openxmlformats.org/officeDocument/2006/relationships/image" Target="../media/image81.emf"/><Relationship Id="rId70" Type="http://schemas.openxmlformats.org/officeDocument/2006/relationships/image" Target="../media/image89.emf"/><Relationship Id="rId75" Type="http://schemas.openxmlformats.org/officeDocument/2006/relationships/image" Target="../media/image9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emf"/><Relationship Id="rId15" Type="http://schemas.openxmlformats.org/officeDocument/2006/relationships/image" Target="../media/image34.emf"/><Relationship Id="rId23" Type="http://schemas.openxmlformats.org/officeDocument/2006/relationships/image" Target="../media/image42.emf"/><Relationship Id="rId28" Type="http://schemas.openxmlformats.org/officeDocument/2006/relationships/image" Target="../media/image47.emf"/><Relationship Id="rId36" Type="http://schemas.openxmlformats.org/officeDocument/2006/relationships/image" Target="../media/image55.emf"/><Relationship Id="rId49" Type="http://schemas.openxmlformats.org/officeDocument/2006/relationships/image" Target="../media/image68.emf"/><Relationship Id="rId57" Type="http://schemas.openxmlformats.org/officeDocument/2006/relationships/image" Target="../media/image76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5.emf"/><Relationship Id="rId117" Type="http://schemas.openxmlformats.org/officeDocument/2006/relationships/image" Target="../media/image216.emf"/><Relationship Id="rId21" Type="http://schemas.openxmlformats.org/officeDocument/2006/relationships/image" Target="../media/image120.emf"/><Relationship Id="rId42" Type="http://schemas.openxmlformats.org/officeDocument/2006/relationships/image" Target="../media/image141.emf"/><Relationship Id="rId47" Type="http://schemas.openxmlformats.org/officeDocument/2006/relationships/image" Target="../media/image146.emf"/><Relationship Id="rId63" Type="http://schemas.openxmlformats.org/officeDocument/2006/relationships/image" Target="../media/image162.emf"/><Relationship Id="rId68" Type="http://schemas.openxmlformats.org/officeDocument/2006/relationships/image" Target="../media/image167.emf"/><Relationship Id="rId84" Type="http://schemas.openxmlformats.org/officeDocument/2006/relationships/image" Target="../media/image183.emf"/><Relationship Id="rId89" Type="http://schemas.openxmlformats.org/officeDocument/2006/relationships/image" Target="../media/image188.emf"/><Relationship Id="rId112" Type="http://schemas.openxmlformats.org/officeDocument/2006/relationships/image" Target="../media/image211.emf"/><Relationship Id="rId133" Type="http://schemas.openxmlformats.org/officeDocument/2006/relationships/image" Target="../media/image232.emf"/><Relationship Id="rId138" Type="http://schemas.openxmlformats.org/officeDocument/2006/relationships/image" Target="../media/image237.emf"/><Relationship Id="rId154" Type="http://schemas.openxmlformats.org/officeDocument/2006/relationships/image" Target="../media/image253.emf"/><Relationship Id="rId159" Type="http://schemas.openxmlformats.org/officeDocument/2006/relationships/image" Target="../media/image258.emf"/><Relationship Id="rId16" Type="http://schemas.openxmlformats.org/officeDocument/2006/relationships/image" Target="../media/image115.emf"/><Relationship Id="rId107" Type="http://schemas.openxmlformats.org/officeDocument/2006/relationships/image" Target="../media/image206.emf"/><Relationship Id="rId11" Type="http://schemas.openxmlformats.org/officeDocument/2006/relationships/image" Target="../media/image110.emf"/><Relationship Id="rId32" Type="http://schemas.openxmlformats.org/officeDocument/2006/relationships/image" Target="../media/image131.emf"/><Relationship Id="rId37" Type="http://schemas.openxmlformats.org/officeDocument/2006/relationships/image" Target="../media/image136.emf"/><Relationship Id="rId53" Type="http://schemas.openxmlformats.org/officeDocument/2006/relationships/image" Target="../media/image152.emf"/><Relationship Id="rId58" Type="http://schemas.openxmlformats.org/officeDocument/2006/relationships/image" Target="../media/image157.emf"/><Relationship Id="rId74" Type="http://schemas.openxmlformats.org/officeDocument/2006/relationships/image" Target="../media/image173.emf"/><Relationship Id="rId79" Type="http://schemas.openxmlformats.org/officeDocument/2006/relationships/image" Target="../media/image178.emf"/><Relationship Id="rId102" Type="http://schemas.openxmlformats.org/officeDocument/2006/relationships/image" Target="../media/image201.emf"/><Relationship Id="rId123" Type="http://schemas.openxmlformats.org/officeDocument/2006/relationships/image" Target="../media/image222.emf"/><Relationship Id="rId128" Type="http://schemas.openxmlformats.org/officeDocument/2006/relationships/image" Target="../media/image227.emf"/><Relationship Id="rId144" Type="http://schemas.openxmlformats.org/officeDocument/2006/relationships/image" Target="../media/image243.emf"/><Relationship Id="rId149" Type="http://schemas.openxmlformats.org/officeDocument/2006/relationships/image" Target="../media/image248.emf"/><Relationship Id="rId5" Type="http://schemas.openxmlformats.org/officeDocument/2006/relationships/image" Target="../media/image104.png"/><Relationship Id="rId90" Type="http://schemas.openxmlformats.org/officeDocument/2006/relationships/image" Target="../media/image189.emf"/><Relationship Id="rId95" Type="http://schemas.openxmlformats.org/officeDocument/2006/relationships/image" Target="../media/image194.emf"/><Relationship Id="rId160" Type="http://schemas.openxmlformats.org/officeDocument/2006/relationships/image" Target="../media/image259.emf"/><Relationship Id="rId165" Type="http://schemas.openxmlformats.org/officeDocument/2006/relationships/image" Target="../media/image264.emf"/><Relationship Id="rId22" Type="http://schemas.openxmlformats.org/officeDocument/2006/relationships/image" Target="../media/image121.emf"/><Relationship Id="rId27" Type="http://schemas.openxmlformats.org/officeDocument/2006/relationships/image" Target="../media/image126.emf"/><Relationship Id="rId43" Type="http://schemas.openxmlformats.org/officeDocument/2006/relationships/image" Target="../media/image142.emf"/><Relationship Id="rId48" Type="http://schemas.openxmlformats.org/officeDocument/2006/relationships/image" Target="../media/image147.emf"/><Relationship Id="rId64" Type="http://schemas.openxmlformats.org/officeDocument/2006/relationships/image" Target="../media/image163.emf"/><Relationship Id="rId69" Type="http://schemas.openxmlformats.org/officeDocument/2006/relationships/image" Target="../media/image168.emf"/><Relationship Id="rId113" Type="http://schemas.openxmlformats.org/officeDocument/2006/relationships/image" Target="../media/image212.emf"/><Relationship Id="rId118" Type="http://schemas.openxmlformats.org/officeDocument/2006/relationships/image" Target="../media/image217.emf"/><Relationship Id="rId134" Type="http://schemas.openxmlformats.org/officeDocument/2006/relationships/image" Target="../media/image233.emf"/><Relationship Id="rId139" Type="http://schemas.openxmlformats.org/officeDocument/2006/relationships/image" Target="../media/image238.emf"/><Relationship Id="rId80" Type="http://schemas.openxmlformats.org/officeDocument/2006/relationships/image" Target="../media/image179.emf"/><Relationship Id="rId85" Type="http://schemas.openxmlformats.org/officeDocument/2006/relationships/image" Target="../media/image184.emf"/><Relationship Id="rId150" Type="http://schemas.openxmlformats.org/officeDocument/2006/relationships/image" Target="../media/image249.emf"/><Relationship Id="rId155" Type="http://schemas.openxmlformats.org/officeDocument/2006/relationships/image" Target="../media/image254.emf"/><Relationship Id="rId12" Type="http://schemas.openxmlformats.org/officeDocument/2006/relationships/image" Target="../media/image111.emf"/><Relationship Id="rId17" Type="http://schemas.openxmlformats.org/officeDocument/2006/relationships/image" Target="../media/image116.emf"/><Relationship Id="rId33" Type="http://schemas.openxmlformats.org/officeDocument/2006/relationships/image" Target="../media/image132.emf"/><Relationship Id="rId38" Type="http://schemas.openxmlformats.org/officeDocument/2006/relationships/image" Target="../media/image137.emf"/><Relationship Id="rId59" Type="http://schemas.openxmlformats.org/officeDocument/2006/relationships/image" Target="../media/image158.emf"/><Relationship Id="rId103" Type="http://schemas.openxmlformats.org/officeDocument/2006/relationships/image" Target="../media/image202.emf"/><Relationship Id="rId108" Type="http://schemas.openxmlformats.org/officeDocument/2006/relationships/image" Target="../media/image207.emf"/><Relationship Id="rId124" Type="http://schemas.openxmlformats.org/officeDocument/2006/relationships/image" Target="../media/image223.emf"/><Relationship Id="rId129" Type="http://schemas.openxmlformats.org/officeDocument/2006/relationships/image" Target="../media/image228.emf"/><Relationship Id="rId54" Type="http://schemas.openxmlformats.org/officeDocument/2006/relationships/image" Target="../media/image153.emf"/><Relationship Id="rId70" Type="http://schemas.openxmlformats.org/officeDocument/2006/relationships/image" Target="../media/image169.emf"/><Relationship Id="rId75" Type="http://schemas.openxmlformats.org/officeDocument/2006/relationships/image" Target="../media/image174.emf"/><Relationship Id="rId91" Type="http://schemas.openxmlformats.org/officeDocument/2006/relationships/image" Target="../media/image190.emf"/><Relationship Id="rId96" Type="http://schemas.openxmlformats.org/officeDocument/2006/relationships/image" Target="../media/image195.emf"/><Relationship Id="rId140" Type="http://schemas.openxmlformats.org/officeDocument/2006/relationships/image" Target="../media/image239.emf"/><Relationship Id="rId145" Type="http://schemas.openxmlformats.org/officeDocument/2006/relationships/image" Target="../media/image244.emf"/><Relationship Id="rId161" Type="http://schemas.openxmlformats.org/officeDocument/2006/relationships/image" Target="../media/image260.emf"/><Relationship Id="rId166" Type="http://schemas.openxmlformats.org/officeDocument/2006/relationships/image" Target="../media/image26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png"/><Relationship Id="rId15" Type="http://schemas.openxmlformats.org/officeDocument/2006/relationships/image" Target="../media/image114.emf"/><Relationship Id="rId23" Type="http://schemas.openxmlformats.org/officeDocument/2006/relationships/image" Target="../media/image122.emf"/><Relationship Id="rId28" Type="http://schemas.openxmlformats.org/officeDocument/2006/relationships/image" Target="../media/image127.emf"/><Relationship Id="rId36" Type="http://schemas.openxmlformats.org/officeDocument/2006/relationships/image" Target="../media/image135.emf"/><Relationship Id="rId49" Type="http://schemas.openxmlformats.org/officeDocument/2006/relationships/image" Target="../media/image148.emf"/><Relationship Id="rId57" Type="http://schemas.openxmlformats.org/officeDocument/2006/relationships/image" Target="../media/image156.emf"/><Relationship Id="rId106" Type="http://schemas.openxmlformats.org/officeDocument/2006/relationships/image" Target="../media/image205.emf"/><Relationship Id="rId114" Type="http://schemas.openxmlformats.org/officeDocument/2006/relationships/image" Target="../media/image213.emf"/><Relationship Id="rId119" Type="http://schemas.openxmlformats.org/officeDocument/2006/relationships/image" Target="../media/image218.emf"/><Relationship Id="rId127" Type="http://schemas.openxmlformats.org/officeDocument/2006/relationships/image" Target="../media/image226.emf"/><Relationship Id="rId10" Type="http://schemas.openxmlformats.org/officeDocument/2006/relationships/image" Target="../media/image109.emf"/><Relationship Id="rId31" Type="http://schemas.openxmlformats.org/officeDocument/2006/relationships/image" Target="../media/image130.emf"/><Relationship Id="rId44" Type="http://schemas.openxmlformats.org/officeDocument/2006/relationships/image" Target="../media/image143.emf"/><Relationship Id="rId52" Type="http://schemas.openxmlformats.org/officeDocument/2006/relationships/image" Target="../media/image151.emf"/><Relationship Id="rId60" Type="http://schemas.openxmlformats.org/officeDocument/2006/relationships/image" Target="../media/image159.emf"/><Relationship Id="rId65" Type="http://schemas.openxmlformats.org/officeDocument/2006/relationships/image" Target="../media/image164.emf"/><Relationship Id="rId73" Type="http://schemas.openxmlformats.org/officeDocument/2006/relationships/image" Target="../media/image172.emf"/><Relationship Id="rId78" Type="http://schemas.openxmlformats.org/officeDocument/2006/relationships/image" Target="../media/image177.emf"/><Relationship Id="rId81" Type="http://schemas.openxmlformats.org/officeDocument/2006/relationships/image" Target="../media/image180.emf"/><Relationship Id="rId86" Type="http://schemas.openxmlformats.org/officeDocument/2006/relationships/image" Target="../media/image185.emf"/><Relationship Id="rId94" Type="http://schemas.openxmlformats.org/officeDocument/2006/relationships/image" Target="../media/image193.emf"/><Relationship Id="rId99" Type="http://schemas.openxmlformats.org/officeDocument/2006/relationships/image" Target="../media/image198.emf"/><Relationship Id="rId101" Type="http://schemas.openxmlformats.org/officeDocument/2006/relationships/image" Target="../media/image200.emf"/><Relationship Id="rId122" Type="http://schemas.openxmlformats.org/officeDocument/2006/relationships/image" Target="../media/image221.emf"/><Relationship Id="rId130" Type="http://schemas.openxmlformats.org/officeDocument/2006/relationships/image" Target="../media/image229.emf"/><Relationship Id="rId135" Type="http://schemas.openxmlformats.org/officeDocument/2006/relationships/image" Target="../media/image234.emf"/><Relationship Id="rId143" Type="http://schemas.openxmlformats.org/officeDocument/2006/relationships/image" Target="../media/image242.emf"/><Relationship Id="rId148" Type="http://schemas.openxmlformats.org/officeDocument/2006/relationships/image" Target="../media/image247.emf"/><Relationship Id="rId151" Type="http://schemas.openxmlformats.org/officeDocument/2006/relationships/image" Target="../media/image250.emf"/><Relationship Id="rId156" Type="http://schemas.openxmlformats.org/officeDocument/2006/relationships/image" Target="../media/image255.emf"/><Relationship Id="rId164" Type="http://schemas.openxmlformats.org/officeDocument/2006/relationships/image" Target="../media/image263.emf"/><Relationship Id="rId169" Type="http://schemas.openxmlformats.org/officeDocument/2006/relationships/image" Target="../media/image268.emf"/><Relationship Id="rId4" Type="http://schemas.openxmlformats.org/officeDocument/2006/relationships/image" Target="../media/image103.png"/><Relationship Id="rId9" Type="http://schemas.openxmlformats.org/officeDocument/2006/relationships/image" Target="../media/image108.emf"/><Relationship Id="rId13" Type="http://schemas.openxmlformats.org/officeDocument/2006/relationships/image" Target="../media/image112.emf"/><Relationship Id="rId18" Type="http://schemas.openxmlformats.org/officeDocument/2006/relationships/image" Target="../media/image117.emf"/><Relationship Id="rId39" Type="http://schemas.openxmlformats.org/officeDocument/2006/relationships/image" Target="../media/image138.emf"/><Relationship Id="rId109" Type="http://schemas.openxmlformats.org/officeDocument/2006/relationships/image" Target="../media/image208.emf"/><Relationship Id="rId34" Type="http://schemas.openxmlformats.org/officeDocument/2006/relationships/image" Target="../media/image133.emf"/><Relationship Id="rId50" Type="http://schemas.openxmlformats.org/officeDocument/2006/relationships/image" Target="../media/image149.emf"/><Relationship Id="rId55" Type="http://schemas.openxmlformats.org/officeDocument/2006/relationships/image" Target="../media/image154.emf"/><Relationship Id="rId76" Type="http://schemas.openxmlformats.org/officeDocument/2006/relationships/image" Target="../media/image175.emf"/><Relationship Id="rId97" Type="http://schemas.openxmlformats.org/officeDocument/2006/relationships/image" Target="../media/image196.emf"/><Relationship Id="rId104" Type="http://schemas.openxmlformats.org/officeDocument/2006/relationships/image" Target="../media/image203.emf"/><Relationship Id="rId120" Type="http://schemas.openxmlformats.org/officeDocument/2006/relationships/image" Target="../media/image219.emf"/><Relationship Id="rId125" Type="http://schemas.openxmlformats.org/officeDocument/2006/relationships/image" Target="../media/image224.emf"/><Relationship Id="rId141" Type="http://schemas.openxmlformats.org/officeDocument/2006/relationships/image" Target="../media/image240.emf"/><Relationship Id="rId146" Type="http://schemas.openxmlformats.org/officeDocument/2006/relationships/image" Target="../media/image245.emf"/><Relationship Id="rId167" Type="http://schemas.openxmlformats.org/officeDocument/2006/relationships/image" Target="../media/image266.emf"/><Relationship Id="rId7" Type="http://schemas.openxmlformats.org/officeDocument/2006/relationships/image" Target="../media/image106.png"/><Relationship Id="rId71" Type="http://schemas.openxmlformats.org/officeDocument/2006/relationships/image" Target="../media/image170.emf"/><Relationship Id="rId92" Type="http://schemas.openxmlformats.org/officeDocument/2006/relationships/image" Target="../media/image191.emf"/><Relationship Id="rId162" Type="http://schemas.openxmlformats.org/officeDocument/2006/relationships/image" Target="../media/image261.emf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28.emf"/><Relationship Id="rId24" Type="http://schemas.openxmlformats.org/officeDocument/2006/relationships/image" Target="../media/image123.emf"/><Relationship Id="rId40" Type="http://schemas.openxmlformats.org/officeDocument/2006/relationships/image" Target="../media/image139.emf"/><Relationship Id="rId45" Type="http://schemas.openxmlformats.org/officeDocument/2006/relationships/image" Target="../media/image144.emf"/><Relationship Id="rId66" Type="http://schemas.openxmlformats.org/officeDocument/2006/relationships/image" Target="../media/image165.emf"/><Relationship Id="rId87" Type="http://schemas.openxmlformats.org/officeDocument/2006/relationships/image" Target="../media/image186.emf"/><Relationship Id="rId110" Type="http://schemas.openxmlformats.org/officeDocument/2006/relationships/image" Target="../media/image209.emf"/><Relationship Id="rId115" Type="http://schemas.openxmlformats.org/officeDocument/2006/relationships/image" Target="../media/image214.emf"/><Relationship Id="rId131" Type="http://schemas.openxmlformats.org/officeDocument/2006/relationships/image" Target="../media/image230.emf"/><Relationship Id="rId136" Type="http://schemas.openxmlformats.org/officeDocument/2006/relationships/image" Target="../media/image235.emf"/><Relationship Id="rId157" Type="http://schemas.openxmlformats.org/officeDocument/2006/relationships/image" Target="../media/image256.emf"/><Relationship Id="rId61" Type="http://schemas.openxmlformats.org/officeDocument/2006/relationships/image" Target="../media/image160.emf"/><Relationship Id="rId82" Type="http://schemas.openxmlformats.org/officeDocument/2006/relationships/image" Target="../media/image181.emf"/><Relationship Id="rId152" Type="http://schemas.openxmlformats.org/officeDocument/2006/relationships/image" Target="../media/image251.emf"/><Relationship Id="rId19" Type="http://schemas.openxmlformats.org/officeDocument/2006/relationships/image" Target="../media/image118.emf"/><Relationship Id="rId14" Type="http://schemas.openxmlformats.org/officeDocument/2006/relationships/image" Target="../media/image113.emf"/><Relationship Id="rId30" Type="http://schemas.openxmlformats.org/officeDocument/2006/relationships/image" Target="../media/image129.emf"/><Relationship Id="rId35" Type="http://schemas.openxmlformats.org/officeDocument/2006/relationships/image" Target="../media/image134.emf"/><Relationship Id="rId56" Type="http://schemas.openxmlformats.org/officeDocument/2006/relationships/image" Target="../media/image155.emf"/><Relationship Id="rId77" Type="http://schemas.openxmlformats.org/officeDocument/2006/relationships/image" Target="../media/image176.emf"/><Relationship Id="rId100" Type="http://schemas.openxmlformats.org/officeDocument/2006/relationships/image" Target="../media/image199.emf"/><Relationship Id="rId105" Type="http://schemas.openxmlformats.org/officeDocument/2006/relationships/image" Target="../media/image204.emf"/><Relationship Id="rId126" Type="http://schemas.openxmlformats.org/officeDocument/2006/relationships/image" Target="../media/image225.emf"/><Relationship Id="rId147" Type="http://schemas.openxmlformats.org/officeDocument/2006/relationships/image" Target="../media/image246.emf"/><Relationship Id="rId168" Type="http://schemas.openxmlformats.org/officeDocument/2006/relationships/image" Target="../media/image267.emf"/><Relationship Id="rId8" Type="http://schemas.openxmlformats.org/officeDocument/2006/relationships/image" Target="../media/image107.emf"/><Relationship Id="rId51" Type="http://schemas.openxmlformats.org/officeDocument/2006/relationships/image" Target="../media/image150.emf"/><Relationship Id="rId72" Type="http://schemas.openxmlformats.org/officeDocument/2006/relationships/image" Target="../media/image171.emf"/><Relationship Id="rId93" Type="http://schemas.openxmlformats.org/officeDocument/2006/relationships/image" Target="../media/image192.emf"/><Relationship Id="rId98" Type="http://schemas.openxmlformats.org/officeDocument/2006/relationships/image" Target="../media/image197.emf"/><Relationship Id="rId121" Type="http://schemas.openxmlformats.org/officeDocument/2006/relationships/image" Target="../media/image220.emf"/><Relationship Id="rId142" Type="http://schemas.openxmlformats.org/officeDocument/2006/relationships/image" Target="../media/image241.emf"/><Relationship Id="rId163" Type="http://schemas.openxmlformats.org/officeDocument/2006/relationships/image" Target="../media/image262.emf"/><Relationship Id="rId3" Type="http://schemas.openxmlformats.org/officeDocument/2006/relationships/image" Target="../media/image102.jpeg"/><Relationship Id="rId25" Type="http://schemas.openxmlformats.org/officeDocument/2006/relationships/image" Target="../media/image124.emf"/><Relationship Id="rId46" Type="http://schemas.openxmlformats.org/officeDocument/2006/relationships/image" Target="../media/image145.emf"/><Relationship Id="rId67" Type="http://schemas.openxmlformats.org/officeDocument/2006/relationships/image" Target="../media/image166.emf"/><Relationship Id="rId116" Type="http://schemas.openxmlformats.org/officeDocument/2006/relationships/image" Target="../media/image215.emf"/><Relationship Id="rId137" Type="http://schemas.openxmlformats.org/officeDocument/2006/relationships/image" Target="../media/image236.emf"/><Relationship Id="rId158" Type="http://schemas.openxmlformats.org/officeDocument/2006/relationships/image" Target="../media/image257.emf"/><Relationship Id="rId20" Type="http://schemas.openxmlformats.org/officeDocument/2006/relationships/image" Target="../media/image119.emf"/><Relationship Id="rId41" Type="http://schemas.openxmlformats.org/officeDocument/2006/relationships/image" Target="../media/image140.emf"/><Relationship Id="rId62" Type="http://schemas.openxmlformats.org/officeDocument/2006/relationships/image" Target="../media/image161.emf"/><Relationship Id="rId83" Type="http://schemas.openxmlformats.org/officeDocument/2006/relationships/image" Target="../media/image182.emf"/><Relationship Id="rId88" Type="http://schemas.openxmlformats.org/officeDocument/2006/relationships/image" Target="../media/image187.emf"/><Relationship Id="rId111" Type="http://schemas.openxmlformats.org/officeDocument/2006/relationships/image" Target="../media/image210.emf"/><Relationship Id="rId132" Type="http://schemas.openxmlformats.org/officeDocument/2006/relationships/image" Target="../media/image231.emf"/><Relationship Id="rId153" Type="http://schemas.openxmlformats.org/officeDocument/2006/relationships/image" Target="../media/image252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9.emf"/><Relationship Id="rId18" Type="http://schemas.openxmlformats.org/officeDocument/2006/relationships/image" Target="../media/image284.emf"/><Relationship Id="rId26" Type="http://schemas.openxmlformats.org/officeDocument/2006/relationships/image" Target="../media/image292.emf"/><Relationship Id="rId39" Type="http://schemas.openxmlformats.org/officeDocument/2006/relationships/image" Target="../media/image305.emf"/><Relationship Id="rId21" Type="http://schemas.openxmlformats.org/officeDocument/2006/relationships/image" Target="../media/image287.emf"/><Relationship Id="rId34" Type="http://schemas.openxmlformats.org/officeDocument/2006/relationships/image" Target="../media/image300.emf"/><Relationship Id="rId42" Type="http://schemas.openxmlformats.org/officeDocument/2006/relationships/image" Target="../media/image308.emf"/><Relationship Id="rId47" Type="http://schemas.openxmlformats.org/officeDocument/2006/relationships/image" Target="../media/image313.emf"/><Relationship Id="rId50" Type="http://schemas.openxmlformats.org/officeDocument/2006/relationships/image" Target="../media/image316.emf"/><Relationship Id="rId55" Type="http://schemas.openxmlformats.org/officeDocument/2006/relationships/image" Target="../media/image321.emf"/><Relationship Id="rId63" Type="http://schemas.openxmlformats.org/officeDocument/2006/relationships/image" Target="../media/image329.emf"/><Relationship Id="rId68" Type="http://schemas.openxmlformats.org/officeDocument/2006/relationships/image" Target="../media/image334.emf"/><Relationship Id="rId76" Type="http://schemas.openxmlformats.org/officeDocument/2006/relationships/image" Target="../media/image342.emf"/><Relationship Id="rId7" Type="http://schemas.openxmlformats.org/officeDocument/2006/relationships/image" Target="../media/image273.emf"/><Relationship Id="rId71" Type="http://schemas.openxmlformats.org/officeDocument/2006/relationships/image" Target="../media/image337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2.emf"/><Relationship Id="rId29" Type="http://schemas.openxmlformats.org/officeDocument/2006/relationships/image" Target="../media/image295.emf"/><Relationship Id="rId11" Type="http://schemas.openxmlformats.org/officeDocument/2006/relationships/image" Target="../media/image277.emf"/><Relationship Id="rId24" Type="http://schemas.openxmlformats.org/officeDocument/2006/relationships/image" Target="../media/image290.emf"/><Relationship Id="rId32" Type="http://schemas.openxmlformats.org/officeDocument/2006/relationships/image" Target="../media/image298.emf"/><Relationship Id="rId37" Type="http://schemas.openxmlformats.org/officeDocument/2006/relationships/image" Target="../media/image303.emf"/><Relationship Id="rId40" Type="http://schemas.openxmlformats.org/officeDocument/2006/relationships/image" Target="../media/image306.emf"/><Relationship Id="rId45" Type="http://schemas.openxmlformats.org/officeDocument/2006/relationships/image" Target="../media/image311.emf"/><Relationship Id="rId53" Type="http://schemas.openxmlformats.org/officeDocument/2006/relationships/image" Target="../media/image319.emf"/><Relationship Id="rId58" Type="http://schemas.openxmlformats.org/officeDocument/2006/relationships/image" Target="../media/image324.emf"/><Relationship Id="rId66" Type="http://schemas.openxmlformats.org/officeDocument/2006/relationships/image" Target="../media/image332.emf"/><Relationship Id="rId74" Type="http://schemas.openxmlformats.org/officeDocument/2006/relationships/image" Target="../media/image340.emf"/><Relationship Id="rId5" Type="http://schemas.openxmlformats.org/officeDocument/2006/relationships/image" Target="../media/image271.emf"/><Relationship Id="rId15" Type="http://schemas.openxmlformats.org/officeDocument/2006/relationships/image" Target="../media/image281.emf"/><Relationship Id="rId23" Type="http://schemas.openxmlformats.org/officeDocument/2006/relationships/image" Target="../media/image289.emf"/><Relationship Id="rId28" Type="http://schemas.openxmlformats.org/officeDocument/2006/relationships/image" Target="../media/image294.emf"/><Relationship Id="rId36" Type="http://schemas.openxmlformats.org/officeDocument/2006/relationships/image" Target="../media/image302.emf"/><Relationship Id="rId49" Type="http://schemas.openxmlformats.org/officeDocument/2006/relationships/image" Target="../media/image315.emf"/><Relationship Id="rId57" Type="http://schemas.openxmlformats.org/officeDocument/2006/relationships/image" Target="../media/image323.emf"/><Relationship Id="rId61" Type="http://schemas.openxmlformats.org/officeDocument/2006/relationships/image" Target="../media/image327.emf"/><Relationship Id="rId10" Type="http://schemas.openxmlformats.org/officeDocument/2006/relationships/image" Target="../media/image276.emf"/><Relationship Id="rId19" Type="http://schemas.openxmlformats.org/officeDocument/2006/relationships/image" Target="../media/image285.emf"/><Relationship Id="rId31" Type="http://schemas.openxmlformats.org/officeDocument/2006/relationships/image" Target="../media/image297.emf"/><Relationship Id="rId44" Type="http://schemas.openxmlformats.org/officeDocument/2006/relationships/image" Target="../media/image310.emf"/><Relationship Id="rId52" Type="http://schemas.openxmlformats.org/officeDocument/2006/relationships/image" Target="../media/image318.emf"/><Relationship Id="rId60" Type="http://schemas.openxmlformats.org/officeDocument/2006/relationships/image" Target="../media/image326.emf"/><Relationship Id="rId65" Type="http://schemas.openxmlformats.org/officeDocument/2006/relationships/image" Target="../media/image331.emf"/><Relationship Id="rId73" Type="http://schemas.openxmlformats.org/officeDocument/2006/relationships/image" Target="../media/image339.emf"/><Relationship Id="rId4" Type="http://schemas.openxmlformats.org/officeDocument/2006/relationships/image" Target="../media/image270.png"/><Relationship Id="rId9" Type="http://schemas.openxmlformats.org/officeDocument/2006/relationships/image" Target="../media/image275.emf"/><Relationship Id="rId14" Type="http://schemas.openxmlformats.org/officeDocument/2006/relationships/image" Target="../media/image280.emf"/><Relationship Id="rId22" Type="http://schemas.openxmlformats.org/officeDocument/2006/relationships/image" Target="../media/image288.emf"/><Relationship Id="rId27" Type="http://schemas.openxmlformats.org/officeDocument/2006/relationships/image" Target="../media/image293.emf"/><Relationship Id="rId30" Type="http://schemas.openxmlformats.org/officeDocument/2006/relationships/image" Target="../media/image296.emf"/><Relationship Id="rId35" Type="http://schemas.openxmlformats.org/officeDocument/2006/relationships/image" Target="../media/image301.emf"/><Relationship Id="rId43" Type="http://schemas.openxmlformats.org/officeDocument/2006/relationships/image" Target="../media/image309.emf"/><Relationship Id="rId48" Type="http://schemas.openxmlformats.org/officeDocument/2006/relationships/image" Target="../media/image314.emf"/><Relationship Id="rId56" Type="http://schemas.openxmlformats.org/officeDocument/2006/relationships/image" Target="../media/image322.emf"/><Relationship Id="rId64" Type="http://schemas.openxmlformats.org/officeDocument/2006/relationships/image" Target="../media/image330.emf"/><Relationship Id="rId69" Type="http://schemas.openxmlformats.org/officeDocument/2006/relationships/image" Target="../media/image335.emf"/><Relationship Id="rId8" Type="http://schemas.openxmlformats.org/officeDocument/2006/relationships/image" Target="../media/image274.emf"/><Relationship Id="rId51" Type="http://schemas.openxmlformats.org/officeDocument/2006/relationships/image" Target="../media/image317.emf"/><Relationship Id="rId72" Type="http://schemas.openxmlformats.org/officeDocument/2006/relationships/image" Target="../media/image338.emf"/><Relationship Id="rId3" Type="http://schemas.openxmlformats.org/officeDocument/2006/relationships/image" Target="../media/image269.png"/><Relationship Id="rId12" Type="http://schemas.openxmlformats.org/officeDocument/2006/relationships/image" Target="../media/image278.emf"/><Relationship Id="rId17" Type="http://schemas.openxmlformats.org/officeDocument/2006/relationships/image" Target="../media/image283.emf"/><Relationship Id="rId25" Type="http://schemas.openxmlformats.org/officeDocument/2006/relationships/image" Target="../media/image291.emf"/><Relationship Id="rId33" Type="http://schemas.openxmlformats.org/officeDocument/2006/relationships/image" Target="../media/image299.emf"/><Relationship Id="rId38" Type="http://schemas.openxmlformats.org/officeDocument/2006/relationships/image" Target="../media/image304.emf"/><Relationship Id="rId46" Type="http://schemas.openxmlformats.org/officeDocument/2006/relationships/image" Target="../media/image312.emf"/><Relationship Id="rId59" Type="http://schemas.openxmlformats.org/officeDocument/2006/relationships/image" Target="../media/image325.emf"/><Relationship Id="rId67" Type="http://schemas.openxmlformats.org/officeDocument/2006/relationships/image" Target="../media/image333.emf"/><Relationship Id="rId20" Type="http://schemas.openxmlformats.org/officeDocument/2006/relationships/image" Target="../media/image286.emf"/><Relationship Id="rId41" Type="http://schemas.openxmlformats.org/officeDocument/2006/relationships/image" Target="../media/image307.emf"/><Relationship Id="rId54" Type="http://schemas.openxmlformats.org/officeDocument/2006/relationships/image" Target="../media/image320.emf"/><Relationship Id="rId62" Type="http://schemas.openxmlformats.org/officeDocument/2006/relationships/image" Target="../media/image328.emf"/><Relationship Id="rId70" Type="http://schemas.openxmlformats.org/officeDocument/2006/relationships/image" Target="../media/image336.emf"/><Relationship Id="rId75" Type="http://schemas.openxmlformats.org/officeDocument/2006/relationships/image" Target="../media/image34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2.emf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emf"/><Relationship Id="rId21" Type="http://schemas.openxmlformats.org/officeDocument/2006/relationships/image" Target="../media/image361.emf"/><Relationship Id="rId42" Type="http://schemas.openxmlformats.org/officeDocument/2006/relationships/image" Target="../media/image382.emf"/><Relationship Id="rId47" Type="http://schemas.openxmlformats.org/officeDocument/2006/relationships/image" Target="../media/image387.emf"/><Relationship Id="rId63" Type="http://schemas.openxmlformats.org/officeDocument/2006/relationships/image" Target="../media/image403.emf"/><Relationship Id="rId68" Type="http://schemas.openxmlformats.org/officeDocument/2006/relationships/image" Target="../media/image408.emf"/><Relationship Id="rId84" Type="http://schemas.openxmlformats.org/officeDocument/2006/relationships/image" Target="../media/image424.emf"/><Relationship Id="rId89" Type="http://schemas.openxmlformats.org/officeDocument/2006/relationships/image" Target="../media/image429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6.emf"/><Relationship Id="rId29" Type="http://schemas.openxmlformats.org/officeDocument/2006/relationships/image" Target="../media/image369.emf"/><Relationship Id="rId107" Type="http://schemas.openxmlformats.org/officeDocument/2006/relationships/image" Target="../media/image447.emf"/><Relationship Id="rId11" Type="http://schemas.openxmlformats.org/officeDocument/2006/relationships/image" Target="../media/image351.emf"/><Relationship Id="rId24" Type="http://schemas.openxmlformats.org/officeDocument/2006/relationships/image" Target="../media/image364.emf"/><Relationship Id="rId32" Type="http://schemas.openxmlformats.org/officeDocument/2006/relationships/image" Target="../media/image372.emf"/><Relationship Id="rId37" Type="http://schemas.openxmlformats.org/officeDocument/2006/relationships/image" Target="../media/image377.emf"/><Relationship Id="rId40" Type="http://schemas.openxmlformats.org/officeDocument/2006/relationships/image" Target="../media/image380.emf"/><Relationship Id="rId45" Type="http://schemas.openxmlformats.org/officeDocument/2006/relationships/image" Target="../media/image385.emf"/><Relationship Id="rId53" Type="http://schemas.openxmlformats.org/officeDocument/2006/relationships/image" Target="../media/image393.emf"/><Relationship Id="rId58" Type="http://schemas.openxmlformats.org/officeDocument/2006/relationships/image" Target="../media/image398.emf"/><Relationship Id="rId66" Type="http://schemas.openxmlformats.org/officeDocument/2006/relationships/image" Target="../media/image406.emf"/><Relationship Id="rId74" Type="http://schemas.openxmlformats.org/officeDocument/2006/relationships/image" Target="../media/image414.emf"/><Relationship Id="rId79" Type="http://schemas.openxmlformats.org/officeDocument/2006/relationships/image" Target="../media/image419.emf"/><Relationship Id="rId87" Type="http://schemas.openxmlformats.org/officeDocument/2006/relationships/image" Target="../media/image427.emf"/><Relationship Id="rId102" Type="http://schemas.openxmlformats.org/officeDocument/2006/relationships/image" Target="../media/image442.emf"/><Relationship Id="rId110" Type="http://schemas.openxmlformats.org/officeDocument/2006/relationships/image" Target="../media/image450.emf"/><Relationship Id="rId5" Type="http://schemas.openxmlformats.org/officeDocument/2006/relationships/image" Target="../media/image345.emf"/><Relationship Id="rId61" Type="http://schemas.openxmlformats.org/officeDocument/2006/relationships/image" Target="../media/image401.emf"/><Relationship Id="rId82" Type="http://schemas.openxmlformats.org/officeDocument/2006/relationships/image" Target="../media/image422.emf"/><Relationship Id="rId90" Type="http://schemas.openxmlformats.org/officeDocument/2006/relationships/image" Target="../media/image430.emf"/><Relationship Id="rId95" Type="http://schemas.openxmlformats.org/officeDocument/2006/relationships/image" Target="../media/image435.emf"/><Relationship Id="rId19" Type="http://schemas.openxmlformats.org/officeDocument/2006/relationships/image" Target="../media/image359.emf"/><Relationship Id="rId14" Type="http://schemas.openxmlformats.org/officeDocument/2006/relationships/image" Target="../media/image354.emf"/><Relationship Id="rId22" Type="http://schemas.openxmlformats.org/officeDocument/2006/relationships/image" Target="../media/image362.emf"/><Relationship Id="rId27" Type="http://schemas.openxmlformats.org/officeDocument/2006/relationships/image" Target="../media/image367.emf"/><Relationship Id="rId30" Type="http://schemas.openxmlformats.org/officeDocument/2006/relationships/image" Target="../media/image370.emf"/><Relationship Id="rId35" Type="http://schemas.openxmlformats.org/officeDocument/2006/relationships/image" Target="../media/image375.emf"/><Relationship Id="rId43" Type="http://schemas.openxmlformats.org/officeDocument/2006/relationships/image" Target="../media/image383.emf"/><Relationship Id="rId48" Type="http://schemas.openxmlformats.org/officeDocument/2006/relationships/image" Target="../media/image388.emf"/><Relationship Id="rId56" Type="http://schemas.openxmlformats.org/officeDocument/2006/relationships/image" Target="../media/image396.emf"/><Relationship Id="rId64" Type="http://schemas.openxmlformats.org/officeDocument/2006/relationships/image" Target="../media/image404.emf"/><Relationship Id="rId69" Type="http://schemas.openxmlformats.org/officeDocument/2006/relationships/image" Target="../media/image409.emf"/><Relationship Id="rId77" Type="http://schemas.openxmlformats.org/officeDocument/2006/relationships/image" Target="../media/image417.emf"/><Relationship Id="rId100" Type="http://schemas.openxmlformats.org/officeDocument/2006/relationships/image" Target="../media/image440.emf"/><Relationship Id="rId105" Type="http://schemas.openxmlformats.org/officeDocument/2006/relationships/image" Target="../media/image445.emf"/><Relationship Id="rId8" Type="http://schemas.openxmlformats.org/officeDocument/2006/relationships/image" Target="../media/image348.emf"/><Relationship Id="rId51" Type="http://schemas.openxmlformats.org/officeDocument/2006/relationships/image" Target="../media/image391.emf"/><Relationship Id="rId72" Type="http://schemas.openxmlformats.org/officeDocument/2006/relationships/image" Target="../media/image412.emf"/><Relationship Id="rId80" Type="http://schemas.openxmlformats.org/officeDocument/2006/relationships/image" Target="../media/image420.emf"/><Relationship Id="rId85" Type="http://schemas.openxmlformats.org/officeDocument/2006/relationships/image" Target="../media/image425.emf"/><Relationship Id="rId93" Type="http://schemas.openxmlformats.org/officeDocument/2006/relationships/image" Target="../media/image433.emf"/><Relationship Id="rId98" Type="http://schemas.openxmlformats.org/officeDocument/2006/relationships/image" Target="../media/image438.emf"/><Relationship Id="rId3" Type="http://schemas.openxmlformats.org/officeDocument/2006/relationships/image" Target="../media/image343.jpeg"/><Relationship Id="rId12" Type="http://schemas.openxmlformats.org/officeDocument/2006/relationships/image" Target="../media/image352.emf"/><Relationship Id="rId17" Type="http://schemas.openxmlformats.org/officeDocument/2006/relationships/image" Target="../media/image357.emf"/><Relationship Id="rId25" Type="http://schemas.openxmlformats.org/officeDocument/2006/relationships/image" Target="../media/image365.emf"/><Relationship Id="rId33" Type="http://schemas.openxmlformats.org/officeDocument/2006/relationships/image" Target="../media/image373.emf"/><Relationship Id="rId38" Type="http://schemas.openxmlformats.org/officeDocument/2006/relationships/image" Target="../media/image378.emf"/><Relationship Id="rId46" Type="http://schemas.openxmlformats.org/officeDocument/2006/relationships/image" Target="../media/image386.emf"/><Relationship Id="rId59" Type="http://schemas.openxmlformats.org/officeDocument/2006/relationships/image" Target="../media/image399.emf"/><Relationship Id="rId67" Type="http://schemas.openxmlformats.org/officeDocument/2006/relationships/image" Target="../media/image407.emf"/><Relationship Id="rId103" Type="http://schemas.openxmlformats.org/officeDocument/2006/relationships/image" Target="../media/image443.emf"/><Relationship Id="rId108" Type="http://schemas.openxmlformats.org/officeDocument/2006/relationships/image" Target="../media/image448.emf"/><Relationship Id="rId20" Type="http://schemas.openxmlformats.org/officeDocument/2006/relationships/image" Target="../media/image360.emf"/><Relationship Id="rId41" Type="http://schemas.openxmlformats.org/officeDocument/2006/relationships/image" Target="../media/image381.emf"/><Relationship Id="rId54" Type="http://schemas.openxmlformats.org/officeDocument/2006/relationships/image" Target="../media/image394.emf"/><Relationship Id="rId62" Type="http://schemas.openxmlformats.org/officeDocument/2006/relationships/image" Target="../media/image402.emf"/><Relationship Id="rId70" Type="http://schemas.openxmlformats.org/officeDocument/2006/relationships/image" Target="../media/image410.emf"/><Relationship Id="rId75" Type="http://schemas.openxmlformats.org/officeDocument/2006/relationships/image" Target="../media/image415.emf"/><Relationship Id="rId83" Type="http://schemas.openxmlformats.org/officeDocument/2006/relationships/image" Target="../media/image423.emf"/><Relationship Id="rId88" Type="http://schemas.openxmlformats.org/officeDocument/2006/relationships/image" Target="../media/image428.emf"/><Relationship Id="rId91" Type="http://schemas.openxmlformats.org/officeDocument/2006/relationships/image" Target="../media/image431.emf"/><Relationship Id="rId96" Type="http://schemas.openxmlformats.org/officeDocument/2006/relationships/image" Target="../media/image436.emf"/><Relationship Id="rId111" Type="http://schemas.openxmlformats.org/officeDocument/2006/relationships/image" Target="../media/image45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6.emf"/><Relationship Id="rId15" Type="http://schemas.openxmlformats.org/officeDocument/2006/relationships/image" Target="../media/image355.emf"/><Relationship Id="rId23" Type="http://schemas.openxmlformats.org/officeDocument/2006/relationships/image" Target="../media/image363.emf"/><Relationship Id="rId28" Type="http://schemas.openxmlformats.org/officeDocument/2006/relationships/image" Target="../media/image368.emf"/><Relationship Id="rId36" Type="http://schemas.openxmlformats.org/officeDocument/2006/relationships/image" Target="../media/image376.emf"/><Relationship Id="rId49" Type="http://schemas.openxmlformats.org/officeDocument/2006/relationships/image" Target="../media/image389.emf"/><Relationship Id="rId57" Type="http://schemas.openxmlformats.org/officeDocument/2006/relationships/image" Target="../media/image397.emf"/><Relationship Id="rId106" Type="http://schemas.openxmlformats.org/officeDocument/2006/relationships/image" Target="../media/image446.emf"/><Relationship Id="rId10" Type="http://schemas.openxmlformats.org/officeDocument/2006/relationships/image" Target="../media/image350.emf"/><Relationship Id="rId31" Type="http://schemas.openxmlformats.org/officeDocument/2006/relationships/image" Target="../media/image371.emf"/><Relationship Id="rId44" Type="http://schemas.openxmlformats.org/officeDocument/2006/relationships/image" Target="../media/image384.emf"/><Relationship Id="rId52" Type="http://schemas.openxmlformats.org/officeDocument/2006/relationships/image" Target="../media/image392.emf"/><Relationship Id="rId60" Type="http://schemas.openxmlformats.org/officeDocument/2006/relationships/image" Target="../media/image400.emf"/><Relationship Id="rId65" Type="http://schemas.openxmlformats.org/officeDocument/2006/relationships/image" Target="../media/image405.emf"/><Relationship Id="rId73" Type="http://schemas.openxmlformats.org/officeDocument/2006/relationships/image" Target="../media/image413.emf"/><Relationship Id="rId78" Type="http://schemas.openxmlformats.org/officeDocument/2006/relationships/image" Target="../media/image418.emf"/><Relationship Id="rId81" Type="http://schemas.openxmlformats.org/officeDocument/2006/relationships/image" Target="../media/image421.emf"/><Relationship Id="rId86" Type="http://schemas.openxmlformats.org/officeDocument/2006/relationships/image" Target="../media/image426.emf"/><Relationship Id="rId94" Type="http://schemas.openxmlformats.org/officeDocument/2006/relationships/image" Target="../media/image434.emf"/><Relationship Id="rId99" Type="http://schemas.openxmlformats.org/officeDocument/2006/relationships/image" Target="../media/image439.emf"/><Relationship Id="rId101" Type="http://schemas.openxmlformats.org/officeDocument/2006/relationships/image" Target="../media/image441.emf"/><Relationship Id="rId4" Type="http://schemas.openxmlformats.org/officeDocument/2006/relationships/image" Target="../media/image344.emf"/><Relationship Id="rId9" Type="http://schemas.openxmlformats.org/officeDocument/2006/relationships/image" Target="../media/image349.emf"/><Relationship Id="rId13" Type="http://schemas.openxmlformats.org/officeDocument/2006/relationships/image" Target="../media/image353.emf"/><Relationship Id="rId18" Type="http://schemas.openxmlformats.org/officeDocument/2006/relationships/image" Target="../media/image358.emf"/><Relationship Id="rId39" Type="http://schemas.openxmlformats.org/officeDocument/2006/relationships/image" Target="../media/image379.emf"/><Relationship Id="rId109" Type="http://schemas.openxmlformats.org/officeDocument/2006/relationships/image" Target="../media/image449.emf"/><Relationship Id="rId34" Type="http://schemas.openxmlformats.org/officeDocument/2006/relationships/image" Target="../media/image374.emf"/><Relationship Id="rId50" Type="http://schemas.openxmlformats.org/officeDocument/2006/relationships/image" Target="../media/image390.emf"/><Relationship Id="rId55" Type="http://schemas.openxmlformats.org/officeDocument/2006/relationships/image" Target="../media/image395.emf"/><Relationship Id="rId76" Type="http://schemas.openxmlformats.org/officeDocument/2006/relationships/image" Target="../media/image416.emf"/><Relationship Id="rId97" Type="http://schemas.openxmlformats.org/officeDocument/2006/relationships/image" Target="../media/image437.emf"/><Relationship Id="rId104" Type="http://schemas.openxmlformats.org/officeDocument/2006/relationships/image" Target="../media/image444.emf"/><Relationship Id="rId7" Type="http://schemas.openxmlformats.org/officeDocument/2006/relationships/image" Target="../media/image347.emf"/><Relationship Id="rId71" Type="http://schemas.openxmlformats.org/officeDocument/2006/relationships/image" Target="../media/image411.emf"/><Relationship Id="rId92" Type="http://schemas.openxmlformats.org/officeDocument/2006/relationships/image" Target="../media/image43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7.emf"/><Relationship Id="rId13" Type="http://schemas.openxmlformats.org/officeDocument/2006/relationships/image" Target="../media/image462.emf"/><Relationship Id="rId18" Type="http://schemas.openxmlformats.org/officeDocument/2006/relationships/image" Target="../media/image467.emf"/><Relationship Id="rId26" Type="http://schemas.openxmlformats.org/officeDocument/2006/relationships/image" Target="../media/image475.emf"/><Relationship Id="rId3" Type="http://schemas.openxmlformats.org/officeDocument/2006/relationships/image" Target="../media/image452.png"/><Relationship Id="rId21" Type="http://schemas.openxmlformats.org/officeDocument/2006/relationships/image" Target="../media/image470.emf"/><Relationship Id="rId7" Type="http://schemas.openxmlformats.org/officeDocument/2006/relationships/image" Target="../media/image456.emf"/><Relationship Id="rId12" Type="http://schemas.openxmlformats.org/officeDocument/2006/relationships/image" Target="../media/image461.emf"/><Relationship Id="rId17" Type="http://schemas.openxmlformats.org/officeDocument/2006/relationships/image" Target="../media/image466.emf"/><Relationship Id="rId25" Type="http://schemas.openxmlformats.org/officeDocument/2006/relationships/image" Target="../media/image474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5.emf"/><Relationship Id="rId20" Type="http://schemas.openxmlformats.org/officeDocument/2006/relationships/image" Target="../media/image469.emf"/><Relationship Id="rId29" Type="http://schemas.openxmlformats.org/officeDocument/2006/relationships/image" Target="../media/image47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5.emf"/><Relationship Id="rId11" Type="http://schemas.openxmlformats.org/officeDocument/2006/relationships/image" Target="../media/image460.emf"/><Relationship Id="rId24" Type="http://schemas.openxmlformats.org/officeDocument/2006/relationships/image" Target="../media/image473.emf"/><Relationship Id="rId5" Type="http://schemas.openxmlformats.org/officeDocument/2006/relationships/image" Target="../media/image454.emf"/><Relationship Id="rId15" Type="http://schemas.openxmlformats.org/officeDocument/2006/relationships/image" Target="../media/image464.emf"/><Relationship Id="rId23" Type="http://schemas.openxmlformats.org/officeDocument/2006/relationships/image" Target="../media/image472.emf"/><Relationship Id="rId28" Type="http://schemas.openxmlformats.org/officeDocument/2006/relationships/image" Target="../media/image477.emf"/><Relationship Id="rId10" Type="http://schemas.openxmlformats.org/officeDocument/2006/relationships/image" Target="../media/image459.emf"/><Relationship Id="rId19" Type="http://schemas.openxmlformats.org/officeDocument/2006/relationships/image" Target="../media/image468.emf"/><Relationship Id="rId31" Type="http://schemas.openxmlformats.org/officeDocument/2006/relationships/image" Target="../media/image480.emf"/><Relationship Id="rId4" Type="http://schemas.openxmlformats.org/officeDocument/2006/relationships/image" Target="../media/image453.emf"/><Relationship Id="rId9" Type="http://schemas.openxmlformats.org/officeDocument/2006/relationships/image" Target="../media/image458.emf"/><Relationship Id="rId14" Type="http://schemas.openxmlformats.org/officeDocument/2006/relationships/image" Target="../media/image463.emf"/><Relationship Id="rId22" Type="http://schemas.openxmlformats.org/officeDocument/2006/relationships/image" Target="../media/image471.emf"/><Relationship Id="rId27" Type="http://schemas.openxmlformats.org/officeDocument/2006/relationships/image" Target="../media/image476.emf"/><Relationship Id="rId30" Type="http://schemas.openxmlformats.org/officeDocument/2006/relationships/image" Target="../media/image479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1.emf"/><Relationship Id="rId18" Type="http://schemas.openxmlformats.org/officeDocument/2006/relationships/image" Target="../media/image496.emf"/><Relationship Id="rId26" Type="http://schemas.openxmlformats.org/officeDocument/2006/relationships/image" Target="../media/image504.emf"/><Relationship Id="rId39" Type="http://schemas.openxmlformats.org/officeDocument/2006/relationships/image" Target="../media/image517.emf"/><Relationship Id="rId21" Type="http://schemas.openxmlformats.org/officeDocument/2006/relationships/image" Target="../media/image499.emf"/><Relationship Id="rId34" Type="http://schemas.openxmlformats.org/officeDocument/2006/relationships/image" Target="../media/image512.emf"/><Relationship Id="rId42" Type="http://schemas.openxmlformats.org/officeDocument/2006/relationships/image" Target="../media/image520.emf"/><Relationship Id="rId47" Type="http://schemas.openxmlformats.org/officeDocument/2006/relationships/image" Target="../media/image525.emf"/><Relationship Id="rId50" Type="http://schemas.openxmlformats.org/officeDocument/2006/relationships/image" Target="../media/image528.emf"/><Relationship Id="rId55" Type="http://schemas.openxmlformats.org/officeDocument/2006/relationships/image" Target="../media/image533.emf"/><Relationship Id="rId63" Type="http://schemas.openxmlformats.org/officeDocument/2006/relationships/image" Target="../media/image541.emf"/><Relationship Id="rId68" Type="http://schemas.openxmlformats.org/officeDocument/2006/relationships/image" Target="../media/image546.emf"/><Relationship Id="rId76" Type="http://schemas.openxmlformats.org/officeDocument/2006/relationships/image" Target="../media/image554.emf"/><Relationship Id="rId7" Type="http://schemas.openxmlformats.org/officeDocument/2006/relationships/image" Target="../media/image485.png"/><Relationship Id="rId71" Type="http://schemas.openxmlformats.org/officeDocument/2006/relationships/image" Target="../media/image549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94.emf"/><Relationship Id="rId29" Type="http://schemas.openxmlformats.org/officeDocument/2006/relationships/image" Target="../media/image507.emf"/><Relationship Id="rId11" Type="http://schemas.openxmlformats.org/officeDocument/2006/relationships/image" Target="../media/image489.emf"/><Relationship Id="rId24" Type="http://schemas.openxmlformats.org/officeDocument/2006/relationships/image" Target="../media/image502.emf"/><Relationship Id="rId32" Type="http://schemas.openxmlformats.org/officeDocument/2006/relationships/image" Target="../media/image510.emf"/><Relationship Id="rId37" Type="http://schemas.openxmlformats.org/officeDocument/2006/relationships/image" Target="../media/image515.emf"/><Relationship Id="rId40" Type="http://schemas.openxmlformats.org/officeDocument/2006/relationships/image" Target="../media/image518.emf"/><Relationship Id="rId45" Type="http://schemas.openxmlformats.org/officeDocument/2006/relationships/image" Target="../media/image523.emf"/><Relationship Id="rId53" Type="http://schemas.openxmlformats.org/officeDocument/2006/relationships/image" Target="../media/image531.emf"/><Relationship Id="rId58" Type="http://schemas.openxmlformats.org/officeDocument/2006/relationships/image" Target="../media/image536.emf"/><Relationship Id="rId66" Type="http://schemas.openxmlformats.org/officeDocument/2006/relationships/image" Target="../media/image544.emf"/><Relationship Id="rId74" Type="http://schemas.openxmlformats.org/officeDocument/2006/relationships/image" Target="../media/image552.emf"/><Relationship Id="rId79" Type="http://schemas.openxmlformats.org/officeDocument/2006/relationships/image" Target="../media/image557.emf"/><Relationship Id="rId5" Type="http://schemas.openxmlformats.org/officeDocument/2006/relationships/image" Target="../media/image483.png"/><Relationship Id="rId61" Type="http://schemas.openxmlformats.org/officeDocument/2006/relationships/image" Target="../media/image539.emf"/><Relationship Id="rId10" Type="http://schemas.openxmlformats.org/officeDocument/2006/relationships/image" Target="../media/image488.emf"/><Relationship Id="rId19" Type="http://schemas.openxmlformats.org/officeDocument/2006/relationships/image" Target="../media/image497.emf"/><Relationship Id="rId31" Type="http://schemas.openxmlformats.org/officeDocument/2006/relationships/image" Target="../media/image509.emf"/><Relationship Id="rId44" Type="http://schemas.openxmlformats.org/officeDocument/2006/relationships/image" Target="../media/image522.emf"/><Relationship Id="rId52" Type="http://schemas.openxmlformats.org/officeDocument/2006/relationships/image" Target="../media/image530.emf"/><Relationship Id="rId60" Type="http://schemas.openxmlformats.org/officeDocument/2006/relationships/image" Target="../media/image538.emf"/><Relationship Id="rId65" Type="http://schemas.openxmlformats.org/officeDocument/2006/relationships/image" Target="../media/image543.emf"/><Relationship Id="rId73" Type="http://schemas.openxmlformats.org/officeDocument/2006/relationships/image" Target="../media/image551.emf"/><Relationship Id="rId78" Type="http://schemas.openxmlformats.org/officeDocument/2006/relationships/image" Target="../media/image556.emf"/><Relationship Id="rId81" Type="http://schemas.openxmlformats.org/officeDocument/2006/relationships/image" Target="../media/image559.emf"/><Relationship Id="rId4" Type="http://schemas.openxmlformats.org/officeDocument/2006/relationships/image" Target="../media/image482.png"/><Relationship Id="rId9" Type="http://schemas.openxmlformats.org/officeDocument/2006/relationships/image" Target="../media/image487.emf"/><Relationship Id="rId14" Type="http://schemas.openxmlformats.org/officeDocument/2006/relationships/image" Target="../media/image492.emf"/><Relationship Id="rId22" Type="http://schemas.openxmlformats.org/officeDocument/2006/relationships/image" Target="../media/image500.emf"/><Relationship Id="rId27" Type="http://schemas.openxmlformats.org/officeDocument/2006/relationships/image" Target="../media/image505.emf"/><Relationship Id="rId30" Type="http://schemas.openxmlformats.org/officeDocument/2006/relationships/image" Target="../media/image508.emf"/><Relationship Id="rId35" Type="http://schemas.openxmlformats.org/officeDocument/2006/relationships/image" Target="../media/image513.emf"/><Relationship Id="rId43" Type="http://schemas.openxmlformats.org/officeDocument/2006/relationships/image" Target="../media/image521.emf"/><Relationship Id="rId48" Type="http://schemas.openxmlformats.org/officeDocument/2006/relationships/image" Target="../media/image526.emf"/><Relationship Id="rId56" Type="http://schemas.openxmlformats.org/officeDocument/2006/relationships/image" Target="../media/image534.emf"/><Relationship Id="rId64" Type="http://schemas.openxmlformats.org/officeDocument/2006/relationships/image" Target="../media/image542.emf"/><Relationship Id="rId69" Type="http://schemas.openxmlformats.org/officeDocument/2006/relationships/image" Target="../media/image547.emf"/><Relationship Id="rId77" Type="http://schemas.openxmlformats.org/officeDocument/2006/relationships/image" Target="../media/image555.emf"/><Relationship Id="rId8" Type="http://schemas.openxmlformats.org/officeDocument/2006/relationships/image" Target="../media/image486.emf"/><Relationship Id="rId51" Type="http://schemas.openxmlformats.org/officeDocument/2006/relationships/image" Target="../media/image529.emf"/><Relationship Id="rId72" Type="http://schemas.openxmlformats.org/officeDocument/2006/relationships/image" Target="../media/image550.emf"/><Relationship Id="rId80" Type="http://schemas.openxmlformats.org/officeDocument/2006/relationships/image" Target="../media/image558.emf"/><Relationship Id="rId3" Type="http://schemas.openxmlformats.org/officeDocument/2006/relationships/image" Target="../media/image481.jpeg"/><Relationship Id="rId12" Type="http://schemas.openxmlformats.org/officeDocument/2006/relationships/image" Target="../media/image490.emf"/><Relationship Id="rId17" Type="http://schemas.openxmlformats.org/officeDocument/2006/relationships/image" Target="../media/image495.emf"/><Relationship Id="rId25" Type="http://schemas.openxmlformats.org/officeDocument/2006/relationships/image" Target="../media/image503.emf"/><Relationship Id="rId33" Type="http://schemas.openxmlformats.org/officeDocument/2006/relationships/image" Target="../media/image511.emf"/><Relationship Id="rId38" Type="http://schemas.openxmlformats.org/officeDocument/2006/relationships/image" Target="../media/image516.emf"/><Relationship Id="rId46" Type="http://schemas.openxmlformats.org/officeDocument/2006/relationships/image" Target="../media/image524.emf"/><Relationship Id="rId59" Type="http://schemas.openxmlformats.org/officeDocument/2006/relationships/image" Target="../media/image537.emf"/><Relationship Id="rId67" Type="http://schemas.openxmlformats.org/officeDocument/2006/relationships/image" Target="../media/image545.emf"/><Relationship Id="rId20" Type="http://schemas.openxmlformats.org/officeDocument/2006/relationships/image" Target="../media/image498.emf"/><Relationship Id="rId41" Type="http://schemas.openxmlformats.org/officeDocument/2006/relationships/image" Target="../media/image519.emf"/><Relationship Id="rId54" Type="http://schemas.openxmlformats.org/officeDocument/2006/relationships/image" Target="../media/image532.emf"/><Relationship Id="rId62" Type="http://schemas.openxmlformats.org/officeDocument/2006/relationships/image" Target="../media/image540.emf"/><Relationship Id="rId70" Type="http://schemas.openxmlformats.org/officeDocument/2006/relationships/image" Target="../media/image548.emf"/><Relationship Id="rId75" Type="http://schemas.openxmlformats.org/officeDocument/2006/relationships/image" Target="../media/image55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4.png"/><Relationship Id="rId15" Type="http://schemas.openxmlformats.org/officeDocument/2006/relationships/image" Target="../media/image493.emf"/><Relationship Id="rId23" Type="http://schemas.openxmlformats.org/officeDocument/2006/relationships/image" Target="../media/image501.emf"/><Relationship Id="rId28" Type="http://schemas.openxmlformats.org/officeDocument/2006/relationships/image" Target="../media/image506.emf"/><Relationship Id="rId36" Type="http://schemas.openxmlformats.org/officeDocument/2006/relationships/image" Target="../media/image514.emf"/><Relationship Id="rId49" Type="http://schemas.openxmlformats.org/officeDocument/2006/relationships/image" Target="../media/image527.emf"/><Relationship Id="rId57" Type="http://schemas.openxmlformats.org/officeDocument/2006/relationships/image" Target="../media/image5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78"/>
          <p:cNvSpPr>
            <a:spLocks noChangeArrowheads="1"/>
          </p:cNvSpPr>
          <p:nvPr/>
        </p:nvSpPr>
        <p:spPr bwMode="auto">
          <a:xfrm>
            <a:off x="174948" y="2539380"/>
            <a:ext cx="4464050" cy="4644000"/>
          </a:xfrm>
          <a:prstGeom prst="rect">
            <a:avLst/>
          </a:prstGeom>
          <a:noFill/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Restaurace </a:t>
            </a: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Klub  ve Štětí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FORNAXA –TĚSNĚNÍ, spol.   s 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Dům dětí a mládeže Štětí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VOLEMAN - autobusová přeprava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Patok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Ahlfit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STROJCONSULT  s.r.o.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Izolace </a:t>
            </a: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Beran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POKORNÝ, spol. s 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STAVEBNÍ STROJE A DOPRAVA s.r.o. 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JT-</a:t>
            </a:r>
            <a:r>
              <a:rPr lang="cs-CZ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Service</a:t>
            </a: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s.r.o.</a:t>
            </a:r>
            <a:endParaRPr lang="cs-CZ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VAM </a:t>
            </a: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ANLAGETECHNIK s.r.o.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Průmstav </a:t>
            </a: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Štětí a.s.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Montiz 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BESTONSTAV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</a:t>
            </a:r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EKRA Industrial s.r.o. </a:t>
            </a:r>
            <a:endParaRPr lang="cs-CZ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AXIS  a.s.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INDUSTRIAL CZ, spol. s 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Unistroj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Václav Poustka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Tyma CZ,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Technicom, </a:t>
            </a: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s.r.o.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Fortuna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Brož Vápeník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Ruml s.r.o.</a:t>
            </a:r>
            <a:endParaRPr lang="cs-CZ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Rectangle 1279"/>
          <p:cNvSpPr>
            <a:spLocks noChangeArrowheads="1"/>
          </p:cNvSpPr>
          <p:nvPr/>
        </p:nvSpPr>
        <p:spPr bwMode="auto">
          <a:xfrm>
            <a:off x="174625" y="163513"/>
            <a:ext cx="446405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sz="2400" dirty="0">
                <a:solidFill>
                  <a:srgbClr val="FF0000"/>
                </a:solidFill>
                <a:latin typeface="Albertus MT" pitchFamily="18" charset="0"/>
              </a:rPr>
              <a:t> </a:t>
            </a:r>
            <a:r>
              <a:rPr lang="cs-CZ" sz="2400" dirty="0">
                <a:latin typeface="Albertus MT" pitchFamily="18" charset="0"/>
              </a:rPr>
              <a:t>Hlavní partneři pro rok </a:t>
            </a:r>
            <a:r>
              <a:rPr lang="cs-CZ" sz="2400" dirty="0" smtClean="0">
                <a:latin typeface="Albertus MT" pitchFamily="18" charset="0"/>
              </a:rPr>
              <a:t>2015</a:t>
            </a:r>
            <a:endParaRPr lang="cs-CZ" sz="2400" dirty="0">
              <a:latin typeface="Albertus MT" pitchFamily="18" charset="0"/>
            </a:endParaRPr>
          </a:p>
        </p:txBody>
      </p:sp>
      <p:sp>
        <p:nvSpPr>
          <p:cNvPr id="7" name="Rectangle 1280"/>
          <p:cNvSpPr>
            <a:spLocks noChangeArrowheads="1"/>
          </p:cNvSpPr>
          <p:nvPr/>
        </p:nvSpPr>
        <p:spPr bwMode="auto">
          <a:xfrm>
            <a:off x="174625" y="2035175"/>
            <a:ext cx="4464050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0" hangingPunct="0">
              <a:defRPr/>
            </a:pPr>
            <a:r>
              <a:rPr lang="cs-CZ" sz="2400" dirty="0">
                <a:latin typeface="Albertus MT" pitchFamily="18" charset="0"/>
              </a:rPr>
              <a:t>Další partneři pro rok </a:t>
            </a:r>
            <a:r>
              <a:rPr lang="cs-CZ" sz="2400" dirty="0" smtClean="0">
                <a:latin typeface="Albertus MT" pitchFamily="18" charset="0"/>
              </a:rPr>
              <a:t>2015</a:t>
            </a:r>
            <a:endParaRPr lang="cs-CZ" sz="2400" b="0" dirty="0">
              <a:latin typeface="Times New Roman" pitchFamily="18" charset="0"/>
            </a:endParaRPr>
          </a:p>
        </p:txBody>
      </p:sp>
      <p:sp>
        <p:nvSpPr>
          <p:cNvPr id="8" name="Rectangle 1339"/>
          <p:cNvSpPr>
            <a:spLocks noChangeArrowheads="1"/>
          </p:cNvSpPr>
          <p:nvPr/>
        </p:nvSpPr>
        <p:spPr bwMode="auto">
          <a:xfrm>
            <a:off x="174948" y="595164"/>
            <a:ext cx="4464050" cy="1440160"/>
          </a:xfrm>
          <a:prstGeom prst="rect">
            <a:avLst/>
          </a:prstGeom>
          <a:solidFill>
            <a:srgbClr val="CCFFFF"/>
          </a:solidFill>
          <a:ln w="8001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89986" tIns="46792" rIns="89986" bIns="46792" anchor="ctr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950" y="811213"/>
            <a:ext cx="10302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288068" y="4572455"/>
            <a:ext cx="4895992" cy="2431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0800" cap="rnd" cmpd="sng">
            <a:solidFill>
              <a:srgbClr val="CC0000"/>
            </a:solidFill>
            <a:prstDash val="solid"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0" tIns="45713" rIns="91425" bIns="45713" anchor="ctr" anchorCtr="0">
            <a:spAutoFit/>
            <a:scene3d>
              <a:camera prst="orthographicFront"/>
              <a:lightRig rig="threePt" dir="t"/>
            </a:scene3d>
            <a:sp3d contourW="12700" prstMaterial="matte"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4400" dirty="0" smtClean="0">
                <a:ln w="25400" cap="rnd" cmpd="dbl">
                  <a:solidFill>
                    <a:srgbClr val="FF6699"/>
                  </a:solidFill>
                  <a:bevel/>
                </a:ln>
                <a:solidFill>
                  <a:srgbClr val="008000"/>
                </a:solidFill>
                <a:effectLst>
                  <a:innerShdw blurRad="114300">
                    <a:prstClr val="black"/>
                  </a:innerShdw>
                </a:effectLst>
                <a:latin typeface="Eras Bold ITC" pitchFamily="34" charset="0"/>
                <a:ea typeface="Verdana" pitchFamily="34" charset="0"/>
                <a:cs typeface="Verdana" pitchFamily="34" charset="0"/>
              </a:rPr>
              <a:t>13.</a:t>
            </a:r>
            <a:r>
              <a:rPr lang="cs-CZ" sz="4000" dirty="0" smtClean="0">
                <a:ln w="25400" cap="rnd" cmpd="dbl">
                  <a:solidFill>
                    <a:srgbClr val="FF6699"/>
                  </a:solidFill>
                  <a:bevel/>
                </a:ln>
                <a:solidFill>
                  <a:srgbClr val="008000"/>
                </a:solidFill>
                <a:effectLst>
                  <a:innerShdw blurRad="114300">
                    <a:prstClr val="black"/>
                  </a:innerShdw>
                </a:effectLst>
                <a:latin typeface="Eras Bold ITC" pitchFamily="34" charset="0"/>
                <a:ea typeface="Verdana" pitchFamily="34" charset="0"/>
                <a:cs typeface="Verdana" pitchFamily="34" charset="0"/>
              </a:rPr>
              <a:t>       </a:t>
            </a:r>
          </a:p>
          <a:p>
            <a:pPr algn="ctr" eaLnBrk="0" hangingPunct="0">
              <a:defRPr/>
            </a:pPr>
            <a:r>
              <a:rPr lang="cs-CZ" sz="4400" dirty="0" smtClean="0">
                <a:ln w="25400" cap="rnd" cmpd="dbl">
                  <a:solidFill>
                    <a:srgbClr val="FF6699"/>
                  </a:solidFill>
                  <a:bevel/>
                </a:ln>
                <a:solidFill>
                  <a:srgbClr val="008000"/>
                </a:solidFill>
                <a:effectLst>
                  <a:innerShdw blurRad="114300">
                    <a:prstClr val="black"/>
                  </a:innerShdw>
                </a:effectLst>
                <a:latin typeface="Eras Bold IT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5400" dirty="0" smtClean="0">
                <a:ln w="25400" cap="rnd" cmpd="dbl">
                  <a:solidFill>
                    <a:srgbClr val="FF6699"/>
                  </a:solidFill>
                  <a:bevel/>
                </a:ln>
                <a:solidFill>
                  <a:srgbClr val="008000"/>
                </a:solidFill>
                <a:effectLst>
                  <a:innerShdw blurRad="114300">
                    <a:prstClr val="black"/>
                  </a:innerShdw>
                </a:effectLst>
                <a:latin typeface="Eras Bold ITC" pitchFamily="34" charset="0"/>
                <a:ea typeface="Verdana" pitchFamily="34" charset="0"/>
                <a:cs typeface="Verdana" pitchFamily="34" charset="0"/>
              </a:rPr>
              <a:t>FK Litvínov, a.s.</a:t>
            </a:r>
            <a:endParaRPr lang="cs-CZ" sz="6600" dirty="0">
              <a:ln w="25400" cap="rnd" cmpd="dbl">
                <a:solidFill>
                  <a:srgbClr val="FF6699"/>
                </a:solidFill>
                <a:bevel/>
              </a:ln>
              <a:solidFill>
                <a:srgbClr val="008000"/>
              </a:solidFill>
              <a:effectLst>
                <a:innerShdw blurRad="114300">
                  <a:prstClr val="black"/>
                </a:innerShdw>
              </a:effectLst>
              <a:latin typeface="Eras Bold IT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5359524" y="91108"/>
            <a:ext cx="4896544" cy="1191800"/>
          </a:xfrm>
          <a:prstGeom prst="flowChartAlternateProcess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63500" cap="flat" cmpd="thickThin">
            <a:solidFill>
              <a:srgbClr val="33CC33"/>
            </a:solidFill>
            <a:prstDash val="sysDash"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57000"/>
              </a:prstClr>
            </a:outerShdw>
          </a:effectLst>
        </p:spPr>
        <p:txBody>
          <a:bodyPr wrap="none" lIns="91425" tIns="45713" rIns="91425" bIns="45713" anchor="ctr">
            <a:sp3d contourW="12700">
              <a:extrusionClr>
                <a:schemeClr val="bg1"/>
              </a:extrusionClr>
              <a:contourClr>
                <a:srgbClr val="008000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3200" dirty="0">
                <a:ln w="12700" cap="rnd">
                  <a:noFill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Ex BT" pitchFamily="34" charset="0"/>
              </a:rPr>
              <a:t> </a:t>
            </a:r>
            <a:r>
              <a:rPr lang="cs-CZ" sz="3600" dirty="0">
                <a:ln w="0" cap="rnd">
                  <a:gradFill flip="none" rotWithShape="1">
                    <a:gsLst>
                      <a:gs pos="0">
                        <a:srgbClr val="000000"/>
                      </a:gs>
                      <a:gs pos="0">
                        <a:srgbClr val="000000"/>
                      </a:gs>
                      <a:gs pos="0">
                        <a:srgbClr val="000000"/>
                      </a:gs>
                      <a:gs pos="0">
                        <a:srgbClr val="000000"/>
                      </a:gs>
                      <a:gs pos="0">
                        <a:srgbClr val="000000"/>
                      </a:gs>
                      <a:gs pos="0">
                        <a:schemeClr val="accent1">
                          <a:lumMod val="40000"/>
                          <a:lumOff val="60000"/>
                        </a:schemeClr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Microsoft JhengHei" pitchFamily="34" charset="-120"/>
                <a:cs typeface="FrankRuehl" pitchFamily="34" charset="-79"/>
              </a:rPr>
              <a:t>Fotbalový zpravodaj</a:t>
            </a:r>
          </a:p>
          <a:p>
            <a:pPr algn="ctr" eaLnBrk="0" hangingPunct="0">
              <a:defRPr/>
            </a:pPr>
            <a:r>
              <a:rPr lang="cs-CZ" sz="3600" dirty="0">
                <a:ln w="0" cap="rnd">
                  <a:gradFill flip="none" rotWithShape="1">
                    <a:gsLst>
                      <a:gs pos="0">
                        <a:srgbClr val="000000"/>
                      </a:gs>
                      <a:gs pos="0">
                        <a:srgbClr val="000000"/>
                      </a:gs>
                      <a:gs pos="0">
                        <a:srgbClr val="000000"/>
                      </a:gs>
                      <a:gs pos="0">
                        <a:srgbClr val="000000"/>
                      </a:gs>
                      <a:gs pos="0">
                        <a:srgbClr val="000000"/>
                      </a:gs>
                      <a:gs pos="0">
                        <a:schemeClr val="accent1">
                          <a:lumMod val="40000"/>
                          <a:lumOff val="60000"/>
                        </a:schemeClr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Microsoft JhengHei" pitchFamily="34" charset="-120"/>
                <a:cs typeface="FrankRuehl" pitchFamily="34" charset="-79"/>
              </a:rPr>
              <a:t>SK Štětí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359202" y="1585273"/>
            <a:ext cx="4896866" cy="954107"/>
          </a:xfrm>
          <a:prstGeom prst="rect">
            <a:avLst/>
          </a:prstGeom>
          <a:solidFill>
            <a:srgbClr val="CCFFCC"/>
          </a:solidFill>
          <a:ln w="44450" cmpd="thickThin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rgbClr val="FFFF00"/>
            </a:contourClr>
          </a:sp3d>
        </p:spPr>
        <p:txBody>
          <a:bodyPr wrap="square" anchor="ctr" anchorCtr="0">
            <a:spAutoFit/>
            <a:sp3d contourW="12700">
              <a:contourClr>
                <a:srgbClr val="003366"/>
              </a:contourClr>
            </a:sp3d>
          </a:bodyPr>
          <a:lstStyle/>
          <a:p>
            <a:pPr algn="ctr">
              <a:defRPr/>
            </a:pPr>
            <a:r>
              <a:rPr lang="cs-CZ" sz="280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  <a:ea typeface="MS Mincho" pitchFamily="49" charset="-128"/>
                <a:cs typeface="David" pitchFamily="34" charset="-79"/>
              </a:rPr>
              <a:t>Sezóna   </a:t>
            </a:r>
            <a:r>
              <a:rPr lang="cs-CZ" sz="2800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  <a:ea typeface="MS Mincho" pitchFamily="49" charset="-128"/>
                <a:cs typeface="David" pitchFamily="34" charset="-79"/>
              </a:rPr>
              <a:t>2014/2015  </a:t>
            </a:r>
          </a:p>
          <a:p>
            <a:pPr algn="ctr">
              <a:defRPr/>
            </a:pPr>
            <a:r>
              <a:rPr lang="cs-CZ" sz="2800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  <a:ea typeface="MS Mincho" pitchFamily="49" charset="-128"/>
                <a:cs typeface="David" pitchFamily="34" charset="-79"/>
              </a:rPr>
              <a:t>Ústecký přebor Jaro 201</a:t>
            </a:r>
            <a:r>
              <a:rPr lang="cs-CZ" sz="2800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David" pitchFamily="34" charset="-79"/>
                <a:ea typeface="MS Mincho" pitchFamily="49" charset="-128"/>
                <a:cs typeface="David" pitchFamily="34" charset="-79"/>
              </a:rPr>
              <a:t>5</a:t>
            </a:r>
            <a:endParaRPr lang="cs-CZ" sz="360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ea typeface="MS Mincho" pitchFamily="49" charset="-128"/>
              <a:cs typeface="David" pitchFamily="34" charset="-79"/>
            </a:endParaRPr>
          </a:p>
        </p:txBody>
      </p:sp>
      <p:sp>
        <p:nvSpPr>
          <p:cNvPr id="13" name="TextovéPole 13"/>
          <p:cNvSpPr txBox="1">
            <a:spLocks noChangeArrowheads="1"/>
          </p:cNvSpPr>
          <p:nvPr/>
        </p:nvSpPr>
        <p:spPr bwMode="auto">
          <a:xfrm>
            <a:off x="5287516" y="6931868"/>
            <a:ext cx="4606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800" dirty="0"/>
              <a:t>www.stetimondifotbal.cz</a:t>
            </a:r>
          </a:p>
        </p:txBody>
      </p:sp>
      <p:pic>
        <p:nvPicPr>
          <p:cNvPr id="15" name="Picture 1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3540" y="4624648"/>
            <a:ext cx="812864" cy="79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ovéPole 15"/>
          <p:cNvSpPr txBox="1"/>
          <p:nvPr/>
        </p:nvSpPr>
        <p:spPr>
          <a:xfrm>
            <a:off x="5360068" y="2683396"/>
            <a:ext cx="4860000" cy="16312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34925" cmpd="sng">
            <a:solidFill>
              <a:schemeClr val="tx1"/>
            </a:solidFill>
            <a:prstDash val="lgDash"/>
          </a:ln>
          <a:effectLst/>
          <a:scene3d>
            <a:camera prst="orthographicFront"/>
            <a:lightRig rig="threePt" dir="t"/>
          </a:scene3d>
          <a:sp3d extrusionH="25400" contourW="19050">
            <a:bevelT w="12700" h="82550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gradFill>
                  <a:gsLst>
                    <a:gs pos="0">
                      <a:srgbClr val="000000"/>
                    </a:gs>
                    <a:gs pos="0">
                      <a:srgbClr val="000000"/>
                    </a:gs>
                    <a:gs pos="0">
                      <a:srgbClr val="000000"/>
                    </a:gs>
                    <a:gs pos="0">
                      <a:srgbClr val="000000"/>
                    </a:gs>
                    <a:gs pos="0">
                      <a:srgbClr val="000000"/>
                    </a:gs>
                    <a:gs pos="0">
                      <a:schemeClr val="accent1">
                        <a:lumMod val="40000"/>
                        <a:lumOff val="60000"/>
                      </a:scheme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23.5.2015  </a:t>
            </a:r>
          </a:p>
          <a:p>
            <a:pPr algn="ctr"/>
            <a:r>
              <a:rPr lang="cs-CZ" sz="4000" dirty="0" smtClean="0">
                <a:gradFill>
                  <a:gsLst>
                    <a:gs pos="0">
                      <a:srgbClr val="000000"/>
                    </a:gs>
                    <a:gs pos="0">
                      <a:srgbClr val="000000"/>
                    </a:gs>
                    <a:gs pos="0">
                      <a:srgbClr val="000000"/>
                    </a:gs>
                    <a:gs pos="0">
                      <a:srgbClr val="000000"/>
                    </a:gs>
                    <a:gs pos="0">
                      <a:srgbClr val="000000"/>
                    </a:gs>
                    <a:gs pos="0">
                      <a:schemeClr val="accent1">
                        <a:lumMod val="40000"/>
                        <a:lumOff val="60000"/>
                      </a:scheme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sobota</a:t>
            </a:r>
          </a:p>
          <a:p>
            <a:pPr algn="ctr"/>
            <a:r>
              <a:rPr lang="cs-CZ" sz="2000" dirty="0" smtClean="0">
                <a:gradFill>
                  <a:gsLst>
                    <a:gs pos="0">
                      <a:srgbClr val="000000"/>
                    </a:gs>
                    <a:gs pos="0">
                      <a:srgbClr val="000000"/>
                    </a:gs>
                    <a:gs pos="0">
                      <a:srgbClr val="000000"/>
                    </a:gs>
                    <a:gs pos="0">
                      <a:srgbClr val="000000"/>
                    </a:gs>
                    <a:gs pos="0">
                      <a:srgbClr val="000000"/>
                    </a:gs>
                    <a:gs pos="0">
                      <a:schemeClr val="accent1">
                        <a:lumMod val="40000"/>
                        <a:lumOff val="60000"/>
                      </a:scheme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27.Kolo (25. hrací)  10:15</a:t>
            </a: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87915" y="6120705"/>
            <a:ext cx="864097" cy="8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2"/>
          <p:cNvSpPr txBox="1">
            <a:spLocks noChangeArrowheads="1"/>
          </p:cNvSpPr>
          <p:nvPr/>
        </p:nvSpPr>
        <p:spPr bwMode="auto">
          <a:xfrm>
            <a:off x="8310116" y="4560509"/>
            <a:ext cx="1584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455613" indent="1588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912813" indent="1588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370013" indent="1588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1827213" indent="1588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5400" u="none" dirty="0">
                <a:latin typeface="Arial Black" panose="020B0A04020102020204" pitchFamily="34" charset="0"/>
              </a:rPr>
              <a:t> </a:t>
            </a:r>
            <a:r>
              <a:rPr lang="cs-CZ" altLang="cs-CZ" sz="5400" u="none" dirty="0" smtClean="0">
                <a:latin typeface="Arial Black" panose="020B0A04020102020204" pitchFamily="34" charset="0"/>
              </a:rPr>
              <a:t>2:4</a:t>
            </a:r>
            <a:endParaRPr lang="cs-CZ" altLang="cs-CZ" sz="5400" u="none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0" name="Text Box 18191"/>
          <p:cNvSpPr txBox="1">
            <a:spLocks noChangeArrowheads="1"/>
          </p:cNvSpPr>
          <p:nvPr/>
        </p:nvSpPr>
        <p:spPr bwMode="auto">
          <a:xfrm>
            <a:off x="6439644" y="739180"/>
            <a:ext cx="1841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endParaRPr lang="cs-CZ" sz="1800">
              <a:solidFill>
                <a:srgbClr val="000000"/>
              </a:solidFill>
              <a:latin typeface="Arial Black" pitchFamily="34" charset="0"/>
            </a:endParaRPr>
          </a:p>
          <a:p>
            <a:endParaRPr lang="cs-CZ" sz="1600">
              <a:solidFill>
                <a:srgbClr val="000000"/>
              </a:solidFill>
              <a:latin typeface="Gill Sans Ultra Bold" pitchFamily="34" charset="-18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5575546" y="163116"/>
          <a:ext cx="4320482" cy="4896550"/>
        </p:xfrm>
        <a:graphic>
          <a:graphicData uri="http://schemas.openxmlformats.org/drawingml/2006/table">
            <a:tbl>
              <a:tblPr/>
              <a:tblGrid>
                <a:gridCol w="326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3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3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28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9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1929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Ústecký přebor starších žáků podzim 2014 po 26.kolech 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MK klub o.p.s.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141:15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Litvínov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191:13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Louny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87:23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ČL Neštěmice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72:36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Litoměřice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81:39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Junior Děčín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98:51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Litvínov B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68:56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Slavoj Žatec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80:99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FC Chomutov s.r.o.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63:69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Bílina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63:77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Roudnice n.L.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63:48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Sokol Brozany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53:71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53:80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VČSA Ervěnice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45:135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Tatran Kadaň 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30:114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16.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7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SK Štětí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7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7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7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7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7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7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5:267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7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1929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Ústecký přebor mladších žáků podzim 2014 po 26 kolech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Litvínov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143:39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Louny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128:34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Roudnice nad Labem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104:48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Český Lev Neštěmice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104:55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Litoměřice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100:52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Sokol Brozany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115:56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Bílina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77:45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Slavoj Žatec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89:58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289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Mostecký fotbalový klub o.p.s.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83:52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Junior Děčín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85:130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Litvínov B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56:100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12.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38:144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VČSA Ervěnice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49:107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Tatran Kadaň o.s.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45:126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FC Chomutov s.r.o.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47:138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1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16.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23:102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626" marR="6626" marT="6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5503538" y="5275684"/>
          <a:ext cx="4392488" cy="1640840"/>
        </p:xfrm>
        <a:graphic>
          <a:graphicData uri="http://schemas.openxmlformats.org/drawingml/2006/table">
            <a:tbl>
              <a:tblPr/>
              <a:tblGrid>
                <a:gridCol w="969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Brozany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Ervěnice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6:0(3:0)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9:3(4:2)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Žatec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FC Chomutov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3:1(2:1)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10:0(4:0)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Štětí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Jun.Děčín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0:20(0:11)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T.Kadaň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Krupka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3:1(2:0)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Litvínov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Litvínov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6:0(3:0)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5:0(2:0)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Litoměřice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SK Roudnice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2:0(1:0)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1:3(1:2)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Bílina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Mostecký FK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1:7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6:1(4:0)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Louny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Neštěmice</a:t>
                      </a:r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2:1 PK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2:0(2:0)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48" y="163116"/>
            <a:ext cx="4608512" cy="3096344"/>
          </a:xfrm>
          <a:prstGeom prst="rect">
            <a:avLst/>
          </a:prstGeom>
          <a:noFill/>
          <a:ln w="34925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18964" y="3331468"/>
            <a:ext cx="424847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Bookman Old Style" pitchFamily="18" charset="0"/>
              </a:rPr>
              <a:t>Bílina – </a:t>
            </a:r>
            <a:r>
              <a:rPr lang="cs-CZ" sz="1400" dirty="0" err="1" smtClean="0">
                <a:latin typeface="Bookman Old Style" pitchFamily="18" charset="0"/>
              </a:rPr>
              <a:t>Štětí</a:t>
            </a:r>
            <a:r>
              <a:rPr lang="cs-CZ" sz="1400" dirty="0" smtClean="0">
                <a:latin typeface="Bookman Old Style" pitchFamily="18" charset="0"/>
              </a:rPr>
              <a:t> 16.5.2015 zranění hráče Bíliny Denise Podaného v 7. minutě</a:t>
            </a:r>
          </a:p>
        </p:txBody>
      </p:sp>
      <p:pic>
        <p:nvPicPr>
          <p:cNvPr id="7231" name="Picture 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48" y="3907532"/>
            <a:ext cx="4608512" cy="2808312"/>
          </a:xfrm>
          <a:prstGeom prst="rect">
            <a:avLst/>
          </a:prstGeom>
          <a:noFill/>
          <a:ln w="25400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90972" y="6814274"/>
            <a:ext cx="4248472" cy="2616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dirty="0" smtClean="0">
                <a:latin typeface="Bookman Old Style" pitchFamily="18" charset="0"/>
              </a:rPr>
              <a:t>Bílina – </a:t>
            </a:r>
            <a:r>
              <a:rPr lang="cs-CZ" sz="1100" dirty="0" err="1" smtClean="0">
                <a:latin typeface="Bookman Old Style" pitchFamily="18" charset="0"/>
              </a:rPr>
              <a:t>Štětí</a:t>
            </a:r>
            <a:r>
              <a:rPr lang="cs-CZ" sz="1100" dirty="0" smtClean="0">
                <a:latin typeface="Bookman Old Style" pitchFamily="18" charset="0"/>
              </a:rPr>
              <a:t> 16.5.2015</a:t>
            </a:r>
          </a:p>
        </p:txBody>
      </p:sp>
      <p:pic>
        <p:nvPicPr>
          <p:cNvPr id="7170" name="Picture 95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1" name="Picture 94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2" name="Picture 93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3" name="Picture 92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4" name="Picture 91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5" name="Picture 90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6" name="Picture 89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7" name="Picture 88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8" name="Picture 87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9" name="Picture 86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0" name="Picture 85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1" name="Picture 84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2" name="Picture 83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3" name="Picture 82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4" name="Picture 81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5" name="Picture 80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6" name="Picture 79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90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7" name="Picture 78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90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8" name="Picture 77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81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9" name="Picture 76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81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0" name="Picture 75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1" name="Picture 74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2" name="Picture 73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3" name="Picture 72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4" name="Picture 71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5" name="Picture 70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6" name="Picture 69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04875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7" name="Picture 68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04875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8" name="Picture 67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43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9" name="Picture 66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43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0" name="Picture 65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333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1" name="Picture 64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333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2" name="Picture 63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24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3" name="Picture 62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24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4" name="Picture 61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14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5" name="Picture 60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14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6" name="Picture 59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906838"/>
            <a:ext cx="904875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7" name="Picture 58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906838"/>
            <a:ext cx="904875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8" name="Picture 57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9" name="Picture 56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0" name="Picture 55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86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1" name="Picture 54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86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2" name="Picture 53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7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3" name="Picture 52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7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4" name="Picture 51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667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5" name="Picture 50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667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6" name="Picture 49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857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7" name="Picture 48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857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8" name="Picture 47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048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9" name="Picture 46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048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0" name="Picture 45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238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1" name="Picture 44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238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2" name="Picture 43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429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3" name="Picture 42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429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4" name="Picture 41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619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5" name="Picture 40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619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6" name="Picture 39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810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7" name="Picture 38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810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8" name="Picture 37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000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9" name="Picture 36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000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021" name="Text Box 5669"/>
          <p:cNvSpPr txBox="1">
            <a:spLocks noChangeArrowheads="1"/>
          </p:cNvSpPr>
          <p:nvPr/>
        </p:nvSpPr>
        <p:spPr bwMode="auto">
          <a:xfrm>
            <a:off x="7664450" y="595313"/>
            <a:ext cx="182563" cy="2794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503540" y="4555604"/>
            <a:ext cx="4608512" cy="2554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41275" cmpd="dbl">
            <a:solidFill>
              <a:srgbClr val="FF66FF"/>
            </a:solidFill>
          </a:ln>
          <a:effectLst>
            <a:outerShdw blurRad="50800" dist="50800" dir="5400000" algn="ctr" rotWithShape="0">
              <a:schemeClr val="accent5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>
                <a:latin typeface="Bookman Old Style" pitchFamily="18" charset="0"/>
              </a:rPr>
              <a:t>Velmi zajímavé zápasy jsou na programu o tomto, ale i následujícím víkendu.  Kromě dnešního utkání </a:t>
            </a:r>
            <a:r>
              <a:rPr lang="cs-CZ" sz="1600" dirty="0" err="1" smtClean="0">
                <a:latin typeface="Bookman Old Style" pitchFamily="18" charset="0"/>
              </a:rPr>
              <a:t>Štětí</a:t>
            </a:r>
            <a:r>
              <a:rPr lang="cs-CZ" sz="1600" dirty="0" smtClean="0">
                <a:latin typeface="Bookman Old Style" pitchFamily="18" charset="0"/>
              </a:rPr>
              <a:t>-Litvínov , hrají odpoledne </a:t>
            </a:r>
            <a:r>
              <a:rPr lang="cs-CZ" sz="1600" dirty="0" err="1" smtClean="0">
                <a:latin typeface="Bookman Old Style" pitchFamily="18" charset="0"/>
              </a:rPr>
              <a:t>Modlany</a:t>
            </a:r>
            <a:r>
              <a:rPr lang="cs-CZ" sz="1600" dirty="0" smtClean="0">
                <a:latin typeface="Bookman Old Style" pitchFamily="18" charset="0"/>
              </a:rPr>
              <a:t> doma s naším posledním soupeřem Bílinou.   Za týden budou oči fanoušků směřovat do </a:t>
            </a:r>
            <a:r>
              <a:rPr lang="cs-CZ" sz="1600" dirty="0" err="1" smtClean="0">
                <a:latin typeface="Bookman Old Style" pitchFamily="18" charset="0"/>
              </a:rPr>
              <a:t>loun</a:t>
            </a:r>
            <a:r>
              <a:rPr lang="cs-CZ" sz="1600" dirty="0" smtClean="0">
                <a:latin typeface="Bookman Old Style" pitchFamily="18" charset="0"/>
              </a:rPr>
              <a:t>. Kde se střetnou domácí s </a:t>
            </a:r>
            <a:r>
              <a:rPr lang="cs-CZ" sz="1600" dirty="0" err="1" smtClean="0">
                <a:latin typeface="Bookman Old Style" pitchFamily="18" charset="0"/>
              </a:rPr>
              <a:t>Vilémovem</a:t>
            </a:r>
            <a:r>
              <a:rPr lang="cs-CZ" sz="1600" dirty="0" smtClean="0">
                <a:latin typeface="Bookman Old Style" pitchFamily="18" charset="0"/>
              </a:rPr>
              <a:t>.  Mezi sebou se střetne i několik celků, které bojují o setrvání v soutěži. </a:t>
            </a:r>
          </a:p>
          <a:p>
            <a:pPr algn="just"/>
            <a:r>
              <a:rPr lang="cs-CZ" sz="1600" dirty="0" smtClean="0">
                <a:latin typeface="Bookman Old Style" pitchFamily="18" charset="0"/>
              </a:rPr>
              <a:t>Například zítra Děčín doma s Kadaní.  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02940" y="1546359"/>
            <a:ext cx="460851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ln>
                  <a:solidFill>
                    <a:srgbClr val="0066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FC Chomutov - </a:t>
            </a:r>
            <a:r>
              <a:rPr lang="cs-CZ" sz="1800" dirty="0" smtClean="0">
                <a:ln>
                  <a:solidFill>
                    <a:srgbClr val="0066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SK </a:t>
            </a:r>
            <a:r>
              <a:rPr lang="cs-CZ" sz="1800" dirty="0" err="1" smtClean="0">
                <a:ln>
                  <a:solidFill>
                    <a:srgbClr val="0066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Štětí</a:t>
            </a:r>
            <a:r>
              <a:rPr lang="cs-CZ" sz="1800" dirty="0" smtClean="0">
                <a:ln>
                  <a:solidFill>
                    <a:srgbClr val="0066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cs-CZ" sz="1800" dirty="0" smtClean="0">
                <a:ln>
                  <a:solidFill>
                    <a:srgbClr val="0066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1:3(0:2) </a:t>
            </a:r>
            <a:r>
              <a:rPr lang="cs-CZ" sz="1800" dirty="0" smtClean="0">
                <a:ln>
                  <a:solidFill>
                    <a:srgbClr val="0066FF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cs-CZ" sz="1000" dirty="0" smtClean="0">
                <a:ln>
                  <a:solidFill>
                    <a:srgbClr val="0066FF"/>
                  </a:solidFill>
                </a:ln>
                <a:solidFill>
                  <a:srgbClr val="FF0000"/>
                </a:solidFill>
              </a:rPr>
              <a:t>10.5.2015    25.kolo</a:t>
            </a:r>
          </a:p>
          <a:p>
            <a:pPr algn="just"/>
            <a:r>
              <a:rPr lang="cs-CZ" sz="1000" b="0" dirty="0" smtClean="0">
                <a:latin typeface="Arial" pitchFamily="34" charset="0"/>
                <a:cs typeface="Arial" pitchFamily="34" charset="0"/>
              </a:rPr>
              <a:t>Do Chomutova vyrazili mladší žáci posílení o hráče ze starší přípravky, trenéři tak měli možnost postavit rovnou dvě sedmičky hráčů do pole. V té první byli především hráči ročníku 2002, v té druhé hráči ročníku 2003 doplnění právě hráči z přípravky. Zápas byl od začátku v režii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štětských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fotbalistů. Lépe kombinovali, silnější byli i ve hře jeden na jednoho. Pramenilo to v brzký gól, který dal v první minutě po pěkné akci do prázdné branky Ladislav Ladič. Střelecké šance pro hostující hráče přibývaly a jen "splašenost" v zakončení, nebo chuť dotáhnout akci "do prázdné branky", zabraňovala nárůstu skóre. To se podařilo až po rychlé akci, kdy krásnou průnikovou přihrávku za obránce proměnil Štěpán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Plicka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 Po druhé inkasované brance o sobě dali vědět i domácí. Při gólových šancích se ukázal hostující brankář Jan Holub a svůj tým podržel. Ve velmi dobrém světle se představila i druhá "mladší" sedmička hráčů. Ta si v ničem nezadala se svými staršími protivníky a i ona si v prvním poločase vytvořila brankové šance. Druhou půli začali lépe domácí. Hosté ustoupili od kombinační hry a situace začali řešit kličkami do dvou a více hráčů. Z tlaku domácích pak vyústila i branka, když se jeden z chomutovských hráčů krásně trefil z přímého kopu. Po střídání u hostů a nástupu mladé letky se obraz hry opět vyrovnal. Velkou šanci měl Dan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Ivanič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který chtěl drze potrestat vyběhnutí domácího brankáře a střelou z vlastní poloviny hřiště jen o kousek minul domácí branku. Stejně drze se pouště do soubojů z chomutovskou obranou i Jakub Novák a po jednom z faulů na něj se střelou přes zeď do šibenice radoval z gólu autor parádní trefy Jakub Daniluk. Po třetí brance domácí opět zapnuli na vyšší rychlostní stupeň, ale všechny závary a šance hosté přežili bez inkasované branky a mohli se tak radovat ze tříbodového zisku. Obraz hry byl oproti předešlým utkáním mladších žáků úplně opačný. V Chomutově nechyběla hráčům agresivita, nasazení i herní kvalita. Obrovským plusem je pak hra a nadšení kluků ze starší přípravky, který je pozitivní vidinou pro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štětský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fotbal do časů budoucích. </a:t>
            </a:r>
          </a:p>
          <a:p>
            <a:pPr algn="just"/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Branky: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Ladič, Štěpán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Plicka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Daniluk</a:t>
            </a:r>
          </a:p>
          <a:p>
            <a:pPr algn="just"/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Sestava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: Holub – Šedivý,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Krejza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Ulrych –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Plicka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Špaček, Ladič – Kadlec, </a:t>
            </a:r>
          </a:p>
          <a:p>
            <a:pPr algn="just"/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Soroka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Bartko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Novák L. –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Kuča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Daniluk,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Ivanič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– </a:t>
            </a:r>
          </a:p>
          <a:p>
            <a:pPr algn="just"/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Drahoňovský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Novák J.</a:t>
            </a:r>
          </a:p>
          <a:p>
            <a:pPr algn="just"/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Trenér: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P.Hoznédl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J.Špaček</a:t>
            </a:r>
            <a:endParaRPr lang="cs-CZ" sz="1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4948" y="163116"/>
            <a:ext cx="4536504" cy="1323439"/>
          </a:xfrm>
          <a:prstGeom prst="rect">
            <a:avLst/>
          </a:prstGeom>
          <a:blipFill dpi="0" rotWithShape="1">
            <a:blip r:embed="rId4" cstate="print">
              <a:alphaModFix amt="18000"/>
            </a:blip>
            <a:srcRect/>
            <a:stretch>
              <a:fillRect/>
            </a:stretch>
          </a:blipFill>
          <a:ln w="50800">
            <a:solidFill>
              <a:srgbClr val="009900"/>
            </a:solidFill>
          </a:ln>
          <a:effectLst>
            <a:outerShdw blurRad="50800" dist="50800" dir="5400000" algn="ctr" rotWithShape="0">
              <a:srgbClr val="FFFF66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D60093"/>
                </a:solidFill>
                <a:latin typeface="Bookman Old Style" pitchFamily="18" charset="0"/>
              </a:rPr>
              <a:t>Oproti minulým zápasům hráli mladší žáci </a:t>
            </a:r>
            <a:r>
              <a:rPr lang="cs-CZ" sz="2000" dirty="0" err="1" smtClean="0">
                <a:solidFill>
                  <a:srgbClr val="D60093"/>
                </a:solidFill>
                <a:latin typeface="Bookman Old Style" pitchFamily="18" charset="0"/>
              </a:rPr>
              <a:t>Štětí</a:t>
            </a:r>
            <a:r>
              <a:rPr lang="cs-CZ" sz="2000" dirty="0" smtClean="0">
                <a:solidFill>
                  <a:srgbClr val="D60093"/>
                </a:solidFill>
                <a:latin typeface="Bookman Old Style" pitchFamily="18" charset="0"/>
              </a:rPr>
              <a:t> jako vyměnění a z tak velkého města jako je Chomutov přivezli 3 body 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5575547" y="163116"/>
          <a:ext cx="4462389" cy="4114800"/>
        </p:xfrm>
        <a:graphic>
          <a:graphicData uri="http://schemas.openxmlformats.org/drawingml/2006/table">
            <a:tbl>
              <a:tblPr/>
              <a:tblGrid>
                <a:gridCol w="1342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153E96"/>
                          </a:solidFill>
                          <a:latin typeface="Lucida Sans Unicode"/>
                        </a:rPr>
                        <a:t>27. kolo 23.-24.05.2015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H. Jiřetín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Hrobce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23.05. 17:00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Modlany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Bílina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23.05. 17:00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Lucida Sans Unicode"/>
                        </a:rPr>
                        <a:t>Štětí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Lucida Sans Unicode"/>
                        </a:rPr>
                        <a:t>Litvínov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Lucida Sans Unicode"/>
                        </a:rPr>
                        <a:t>23.05. 10:15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latin typeface="Lucida Sans Unicode"/>
                        </a:rPr>
                        <a:t>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Blšany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Lucida Sans Unicode"/>
                        </a:rPr>
                        <a:t>Spořice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23.05. 10:30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Jun.Děčín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T.Kadaň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24.05. 17:00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Rumburk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Proboštov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24.05. 10:15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Vilémov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Neštěmice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23.05. 17:00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Modrá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Louny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24.05. 17:00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153E96"/>
                          </a:solidFill>
                          <a:latin typeface="Lucida Sans Unicode"/>
                        </a:rPr>
                        <a:t>28. kolo 30.-31.5-2015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Hrobce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Modrá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30.05. 10:15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Louny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Vilémov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31.05. 17:00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Neštěmice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Rumburk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31.05. 15:00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Proboštov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Jun.Děčín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30.05. 11:00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T.Kadaň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Blšany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30.05. 10:15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err="1">
                          <a:solidFill>
                            <a:srgbClr val="FF0000"/>
                          </a:solidFill>
                          <a:latin typeface="Lucida Sans Unicode"/>
                        </a:rPr>
                        <a:t>Spořice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err="1">
                          <a:solidFill>
                            <a:srgbClr val="FF0000"/>
                          </a:solidFill>
                          <a:latin typeface="Lucida Sans Unicode"/>
                        </a:rPr>
                        <a:t>Štětí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latin typeface="Lucida Sans Unicode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latin typeface="Lucida Sans Unicode"/>
                        </a:rPr>
                        <a:t>30.05. 17:00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latin typeface="Lucida Sans Unicode"/>
                        </a:rPr>
                        <a:t>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Litvínov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Modlany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30.05. 17:00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Bílina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H. Jiřetín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30.05. 15:00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1"/>
          <p:cNvSpPr txBox="1"/>
          <p:nvPr/>
        </p:nvSpPr>
        <p:spPr>
          <a:xfrm>
            <a:off x="12131675" y="0"/>
            <a:ext cx="185738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9" name="TextovéPole 2"/>
          <p:cNvSpPr txBox="1"/>
          <p:nvPr/>
        </p:nvSpPr>
        <p:spPr>
          <a:xfrm>
            <a:off x="12131675" y="0"/>
            <a:ext cx="185738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74948" y="1171228"/>
            <a:ext cx="4752528" cy="5770811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B2A05"/>
                </a:solidFill>
                <a:latin typeface="Arial Black" pitchFamily="34" charset="0"/>
                <a:cs typeface="Arial" pitchFamily="34" charset="0"/>
              </a:rPr>
              <a:t>Hrobce  - </a:t>
            </a:r>
            <a:r>
              <a:rPr lang="cs-CZ" dirty="0" smtClean="0">
                <a:solidFill>
                  <a:srgbClr val="0B2A05"/>
                </a:solidFill>
              </a:rPr>
              <a:t>Louny</a:t>
            </a:r>
            <a:r>
              <a:rPr lang="cs-CZ" dirty="0" smtClean="0">
                <a:solidFill>
                  <a:srgbClr val="0B2A05"/>
                </a:solidFill>
                <a:latin typeface="Arial Black" pitchFamily="34" charset="0"/>
                <a:cs typeface="Arial" pitchFamily="34" charset="0"/>
              </a:rPr>
              <a:t>        0:4(0:2</a:t>
            </a:r>
            <a:r>
              <a:rPr lang="cs-CZ" sz="1050" dirty="0" smtClean="0">
                <a:solidFill>
                  <a:srgbClr val="0B2A05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cs-CZ" sz="105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převaha hostů byla korunována hned v úvodu, když se trefil Říha. Domácí se na velký odpor nezmohli a ještě do poločasu jednou inkasovali.   Ani po změně stran  se obraz hry nezměnil a 2.celek tabulky bodoval naplno.</a:t>
            </a:r>
          </a:p>
          <a:p>
            <a:r>
              <a:rPr lang="cs-CZ" dirty="0" err="1" smtClean="0">
                <a:solidFill>
                  <a:srgbClr val="0B2A05"/>
                </a:solidFill>
              </a:rPr>
              <a:t>Neštěmice</a:t>
            </a:r>
            <a:r>
              <a:rPr lang="cs-CZ" dirty="0" smtClean="0">
                <a:solidFill>
                  <a:srgbClr val="0B2A05"/>
                </a:solidFill>
                <a:latin typeface="Arial Black" pitchFamily="34" charset="0"/>
                <a:cs typeface="Arial" pitchFamily="34" charset="0"/>
              </a:rPr>
              <a:t> – Modrá          0:2 (0:2)</a:t>
            </a:r>
          </a:p>
          <a:p>
            <a:r>
              <a:rPr lang="cs-CZ" sz="1050" dirty="0" smtClean="0">
                <a:latin typeface="Arial" pitchFamily="34" charset="0"/>
                <a:cs typeface="Arial" pitchFamily="34" charset="0"/>
              </a:rPr>
              <a:t>hosté vyhráli 4. zápas  z posledních 5. Obě branky vstřelili v 1. </a:t>
            </a:r>
            <a:r>
              <a:rPr lang="cs-CZ" sz="105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poločase. Po přihrávkách </a:t>
            </a:r>
            <a:r>
              <a:rPr lang="cs-CZ" sz="105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105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.Čapka skórovali Podolský a Malec.  Ve 2. části domácí přidali , ale žádnou branku nevstřelili.</a:t>
            </a:r>
          </a:p>
          <a:p>
            <a:r>
              <a:rPr lang="cs-CZ" dirty="0" err="1" smtClean="0">
                <a:solidFill>
                  <a:srgbClr val="0B2A05"/>
                </a:solidFill>
                <a:latin typeface="Arial Black" pitchFamily="34" charset="0"/>
                <a:cs typeface="Arial" pitchFamily="34" charset="0"/>
              </a:rPr>
              <a:t>Proboštov</a:t>
            </a:r>
            <a:r>
              <a:rPr lang="cs-CZ" dirty="0" smtClean="0">
                <a:solidFill>
                  <a:srgbClr val="0B2A05"/>
                </a:solidFill>
                <a:latin typeface="Arial Black" pitchFamily="34" charset="0"/>
                <a:cs typeface="Arial" pitchFamily="34" charset="0"/>
              </a:rPr>
              <a:t> – </a:t>
            </a:r>
            <a:r>
              <a:rPr lang="cs-CZ" dirty="0" err="1" smtClean="0">
                <a:solidFill>
                  <a:srgbClr val="0B2A05"/>
                </a:solidFill>
              </a:rPr>
              <a:t>Vilémov</a:t>
            </a:r>
            <a:r>
              <a:rPr lang="cs-CZ" dirty="0" smtClean="0">
                <a:solidFill>
                  <a:srgbClr val="0B2A05"/>
                </a:solidFill>
                <a:latin typeface="Arial Black" pitchFamily="34" charset="0"/>
                <a:cs typeface="Arial" pitchFamily="34" charset="0"/>
              </a:rPr>
              <a:t>            1:2(0:1</a:t>
            </a:r>
            <a:r>
              <a:rPr lang="cs-CZ" sz="1050" dirty="0" smtClean="0">
                <a:solidFill>
                  <a:srgbClr val="0B2A05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cs-CZ" sz="105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hosté přijeli do Proboštova pouze s 12 fotbalisty a přesto pošesté v řadě zvítězili.  V první půli hosté penaltu proměnili, ale domácí ne. Ve druhé části domácí Kočí 1:1 , ale </a:t>
            </a:r>
            <a:r>
              <a:rPr lang="cs-CZ" sz="105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Vavrouška</a:t>
            </a:r>
            <a:r>
              <a:rPr lang="cs-CZ" sz="105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zajistil vítězství hostů 2:1.  </a:t>
            </a:r>
          </a:p>
          <a:p>
            <a:r>
              <a:rPr lang="cs-CZ" dirty="0" err="1" smtClean="0">
                <a:solidFill>
                  <a:srgbClr val="0B2A05"/>
                </a:solidFill>
              </a:rPr>
              <a:t>T.Kadaň</a:t>
            </a:r>
            <a:r>
              <a:rPr lang="cs-CZ" dirty="0" smtClean="0">
                <a:solidFill>
                  <a:srgbClr val="0B2A05"/>
                </a:solidFill>
                <a:latin typeface="Arial Black" pitchFamily="34" charset="0"/>
                <a:cs typeface="Arial" pitchFamily="34" charset="0"/>
              </a:rPr>
              <a:t> – </a:t>
            </a:r>
            <a:r>
              <a:rPr lang="cs-CZ" dirty="0" smtClean="0">
                <a:solidFill>
                  <a:srgbClr val="0B2A05"/>
                </a:solidFill>
              </a:rPr>
              <a:t>Rumburk</a:t>
            </a:r>
            <a:r>
              <a:rPr lang="cs-CZ" dirty="0" smtClean="0">
                <a:solidFill>
                  <a:srgbClr val="0B2A05"/>
                </a:solidFill>
                <a:latin typeface="Arial Black" pitchFamily="34" charset="0"/>
                <a:cs typeface="Arial" pitchFamily="34" charset="0"/>
              </a:rPr>
              <a:t>              8:3(5:1) </a:t>
            </a:r>
          </a:p>
          <a:p>
            <a:r>
              <a:rPr lang="cs-CZ" sz="105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není už pro Kadaň v cestě za záchranou pozdě?  Králem zápasu byl </a:t>
            </a:r>
            <a:r>
              <a:rPr lang="cs-CZ" sz="105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Cambolo</a:t>
            </a:r>
            <a:r>
              <a:rPr lang="cs-CZ" sz="105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autor 4 branek.  V Rumburku  už asi i ti poslední optimisté přestali věřit v záchranu.</a:t>
            </a:r>
          </a:p>
          <a:p>
            <a:r>
              <a:rPr lang="cs-CZ" dirty="0" err="1" smtClean="0">
                <a:solidFill>
                  <a:srgbClr val="0B2A05"/>
                </a:solidFill>
                <a:latin typeface="Arial Black" pitchFamily="34" charset="0"/>
                <a:cs typeface="Arial" pitchFamily="34" charset="0"/>
              </a:rPr>
              <a:t>Spořice</a:t>
            </a:r>
            <a:r>
              <a:rPr lang="cs-CZ" dirty="0" smtClean="0">
                <a:solidFill>
                  <a:srgbClr val="0B2A05"/>
                </a:solidFill>
                <a:latin typeface="Arial Black" pitchFamily="34" charset="0"/>
                <a:cs typeface="Arial" pitchFamily="34" charset="0"/>
              </a:rPr>
              <a:t>  - </a:t>
            </a:r>
            <a:r>
              <a:rPr lang="cs-CZ" dirty="0" err="1" smtClean="0">
                <a:solidFill>
                  <a:srgbClr val="0B2A05"/>
                </a:solidFill>
              </a:rPr>
              <a:t>Jun</a:t>
            </a:r>
            <a:r>
              <a:rPr lang="cs-CZ" dirty="0" smtClean="0">
                <a:solidFill>
                  <a:srgbClr val="0B2A05"/>
                </a:solidFill>
              </a:rPr>
              <a:t>.Děčín</a:t>
            </a:r>
            <a:r>
              <a:rPr lang="cs-CZ" dirty="0" smtClean="0">
                <a:solidFill>
                  <a:srgbClr val="0B2A05"/>
                </a:solidFill>
                <a:latin typeface="Arial Black" pitchFamily="34" charset="0"/>
                <a:cs typeface="Arial" pitchFamily="34" charset="0"/>
              </a:rPr>
              <a:t>              2:5(0:2)</a:t>
            </a:r>
            <a:endParaRPr lang="cs-CZ" dirty="0" smtClean="0">
              <a:solidFill>
                <a:srgbClr val="0B2A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r>
              <a:rPr lang="cs-CZ" sz="105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zápas o 6 bodů v boji o záchranu. Hosté už vedli 3:0, ale domácím se podařilo snížit na 2:3. Pak nastoupil hostující Kolář a 2 brankami zajistil Děčínu důležité 3 body.</a:t>
            </a:r>
          </a:p>
          <a:p>
            <a:r>
              <a:rPr lang="cs-CZ" dirty="0" smtClean="0">
                <a:solidFill>
                  <a:srgbClr val="0B2A05"/>
                </a:solidFill>
                <a:latin typeface="Arial Black" pitchFamily="34" charset="0"/>
                <a:cs typeface="Arial" pitchFamily="34" charset="0"/>
              </a:rPr>
              <a:t>Litvínov – </a:t>
            </a:r>
            <a:r>
              <a:rPr lang="cs-CZ" dirty="0" err="1" smtClean="0">
                <a:solidFill>
                  <a:srgbClr val="0B2A05"/>
                </a:solidFill>
              </a:rPr>
              <a:t>Blšany</a:t>
            </a:r>
            <a:r>
              <a:rPr lang="cs-CZ" dirty="0" smtClean="0">
                <a:solidFill>
                  <a:srgbClr val="0B2A05"/>
                </a:solidFill>
                <a:latin typeface="Arial Black" pitchFamily="34" charset="0"/>
                <a:cs typeface="Arial" pitchFamily="34" charset="0"/>
              </a:rPr>
              <a:t>         2:1(1:1)  PK</a:t>
            </a:r>
          </a:p>
          <a:p>
            <a:r>
              <a:rPr lang="cs-CZ" sz="105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 66. minutě šli hosté do vedení zásluhou Vidličky. Už se zdálo, že </a:t>
            </a:r>
            <a:r>
              <a:rPr lang="cs-CZ" sz="105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Blšany</a:t>
            </a:r>
            <a:r>
              <a:rPr lang="cs-CZ" sz="105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 získají v boji o záchranu  3 body na hřišti vedoucího celku tabulky, když 8 minut před koncem vyrovnal Dragoun a i na penalty byli úspěšnější domácí.</a:t>
            </a:r>
          </a:p>
          <a:p>
            <a:r>
              <a:rPr lang="cs-CZ" dirty="0" smtClean="0">
                <a:solidFill>
                  <a:srgbClr val="0B2A05"/>
                </a:solidFill>
              </a:rPr>
              <a:t>Bílina </a:t>
            </a:r>
            <a:r>
              <a:rPr lang="cs-CZ" dirty="0" smtClean="0">
                <a:solidFill>
                  <a:srgbClr val="0B2A05"/>
                </a:solidFill>
                <a:latin typeface="Arial Black" pitchFamily="34" charset="0"/>
                <a:cs typeface="Arial" pitchFamily="34" charset="0"/>
              </a:rPr>
              <a:t>– </a:t>
            </a:r>
            <a:r>
              <a:rPr lang="cs-CZ" dirty="0" err="1" smtClean="0">
                <a:solidFill>
                  <a:srgbClr val="0B2A05"/>
                </a:solidFill>
              </a:rPr>
              <a:t>Štětí</a:t>
            </a:r>
            <a:r>
              <a:rPr lang="cs-CZ" dirty="0" smtClean="0">
                <a:solidFill>
                  <a:srgbClr val="0B2A05"/>
                </a:solidFill>
              </a:rPr>
              <a:t>   </a:t>
            </a:r>
            <a:r>
              <a:rPr lang="cs-CZ" dirty="0" smtClean="0">
                <a:solidFill>
                  <a:srgbClr val="0B2A05"/>
                </a:solidFill>
                <a:latin typeface="Arial Black" pitchFamily="34" charset="0"/>
                <a:cs typeface="Arial" pitchFamily="34" charset="0"/>
              </a:rPr>
              <a:t> 1:0 (0:0)   po PK</a:t>
            </a:r>
          </a:p>
          <a:p>
            <a:r>
              <a:rPr lang="cs-CZ" sz="105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domácí chtěli doma konečně vyhrát a také to na jejich hře a to hlavně v prvním poločase bylo znát. Hosté se zlepšili ve druhém poločase,ale střelci obou mužstev vyšli naprázdno. Penalty lépe zvládla Bílina.</a:t>
            </a:r>
          </a:p>
          <a:p>
            <a:r>
              <a:rPr lang="cs-CZ" dirty="0" smtClean="0">
                <a:solidFill>
                  <a:srgbClr val="0B2A05"/>
                </a:solidFill>
              </a:rPr>
              <a:t>H. </a:t>
            </a:r>
            <a:r>
              <a:rPr lang="cs-CZ" dirty="0" err="1" smtClean="0">
                <a:solidFill>
                  <a:srgbClr val="0B2A05"/>
                </a:solidFill>
              </a:rPr>
              <a:t>Jiřetín</a:t>
            </a:r>
            <a:r>
              <a:rPr lang="cs-CZ" dirty="0" smtClean="0">
                <a:solidFill>
                  <a:srgbClr val="0B2A05"/>
                </a:solidFill>
                <a:latin typeface="Arial Black" pitchFamily="34" charset="0"/>
                <a:cs typeface="Arial" pitchFamily="34" charset="0"/>
              </a:rPr>
              <a:t>– </a:t>
            </a:r>
            <a:r>
              <a:rPr lang="cs-CZ" dirty="0" err="1" smtClean="0">
                <a:solidFill>
                  <a:srgbClr val="0B2A05"/>
                </a:solidFill>
              </a:rPr>
              <a:t>Modlany</a:t>
            </a:r>
            <a:r>
              <a:rPr lang="cs-CZ" dirty="0" smtClean="0">
                <a:solidFill>
                  <a:srgbClr val="0B2A05"/>
                </a:solidFill>
                <a:latin typeface="Arial Black" pitchFamily="34" charset="0"/>
                <a:cs typeface="Arial" pitchFamily="34" charset="0"/>
              </a:rPr>
              <a:t>      1:2(1:0)</a:t>
            </a:r>
          </a:p>
          <a:p>
            <a:r>
              <a:rPr lang="cs-CZ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domácím  patřil úvod prvního  poločasu, ale přesto prohrávali. Hosté měli  více šanci ve 2. poločase, ale nevyužili ani jednu a tak domácí v závěru 2 brankami strhli vítězství na svou stranu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74948" y="163116"/>
            <a:ext cx="4680520" cy="707886"/>
          </a:xfrm>
          <a:prstGeom prst="rect">
            <a:avLst/>
          </a:prstGeom>
          <a:blipFill dpi="0" rotWithShape="1">
            <a:blip r:embed="rId3" cstate="print">
              <a:alphaModFix amt="86000"/>
            </a:blip>
            <a:srcRect/>
            <a:stretch>
              <a:fillRect/>
            </a:stretch>
          </a:blipFill>
          <a:ln w="38100" cmpd="dbl">
            <a:solidFill>
              <a:srgbClr val="000099"/>
            </a:solidFill>
            <a:prstDash val="dash"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algn="ctr"/>
            <a:r>
              <a:rPr lang="cs-CZ" sz="2000" b="1" cap="none" spc="0" dirty="0" smtClean="0">
                <a:ln w="0">
                  <a:noFill/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Krátké ohlednutí za 25. kolem Oblastního přeboru dospělých</a:t>
            </a:r>
            <a:endParaRPr lang="cs-CZ" sz="2000" b="1" cap="none" spc="0" dirty="0">
              <a:ln w="0">
                <a:noFill/>
                <a:prstDash val="solid"/>
              </a:ln>
              <a:solidFill>
                <a:srgbClr val="CC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647556" y="1543457"/>
            <a:ext cx="4392488" cy="4524315"/>
          </a:xfrm>
          <a:prstGeom prst="rect">
            <a:avLst/>
          </a:prstGeom>
          <a:solidFill>
            <a:srgbClr val="CCFF66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54100" dir="10800000" algn="r" rotWithShape="0">
              <a:srgbClr val="FFFF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400" u="sng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 </a:t>
            </a:r>
            <a:r>
              <a:rPr lang="cs-CZ" sz="2400" u="sng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Štětí</a:t>
            </a:r>
            <a:r>
              <a:rPr lang="cs-CZ" sz="2400" u="sng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FK Junior Děčín</a:t>
            </a:r>
          </a:p>
          <a:p>
            <a:pPr algn="ctr"/>
            <a:r>
              <a:rPr lang="cs-CZ" sz="2400" u="sng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5:1(1:1)   </a:t>
            </a:r>
            <a:r>
              <a:rPr lang="cs-CZ" sz="11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17.5.2015    26.kolo</a:t>
            </a:r>
            <a:endParaRPr lang="cs-CZ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Áčko mladších žáků hostilo na domácí půdě Děčín, kterému se na jaře nedaří. Do města papíru zavítal celek Děčína z výběrem kluků ročníku 2003 a rozdíl ve fyzické vyspělosti hráčů byl na hřišti patrný. Co se týče herních dovedností jednotlivců, v něm by na body zřejmě vyhráli hosté. Ti se ujali po jedné z akcí i vedení a v polovině prvního poločasu byli nebezpečnější. Od většího přídělu v domácí tým zachránila pouze střelecká nepřesnost děčínských hráčů. Domácí ovšem také hrozili a jedna z akcí v závěru první půlky skončila i vyrovnávací trefou. Obraz hry na začátku druhého poločasu se příliš nezměnil. Více na balónu byli hosté, domácí hrozili z brejků. Postupně však děčínským hráčům ubývaly síly a domácí se stali pány zápasu. Skóre otočili a poté i navyšovali. Řadu svých akcí ještě nedotáhli do gólové zakončení. Druhé vítězství v řadě určitě povzbudí především v mysli, na hře je ještě zapotřebí v mnoha situacích zapracovat. </a:t>
            </a:r>
          </a:p>
          <a:p>
            <a:pPr lvl="0" eaLnBrk="0" hangingPunct="0"/>
            <a:r>
              <a:rPr lang="cs-CZ" b="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Branky:</a:t>
            </a:r>
            <a:r>
              <a:rPr lang="cs-CZ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Ladič 2x, Kadlec, Špaček, </a:t>
            </a:r>
            <a:r>
              <a:rPr lang="cs-CZ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Bartko</a:t>
            </a:r>
            <a:endParaRPr lang="cs-CZ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b="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Sestava:</a:t>
            </a:r>
            <a:r>
              <a:rPr lang="cs-CZ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Holub – Pilař, </a:t>
            </a:r>
            <a:r>
              <a:rPr lang="cs-CZ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Krejza</a:t>
            </a:r>
            <a:r>
              <a:rPr lang="cs-CZ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Ulrych,Ladič, Špaček, </a:t>
            </a:r>
            <a:r>
              <a:rPr lang="cs-CZ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Plicka</a:t>
            </a:r>
            <a:r>
              <a:rPr lang="cs-CZ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</a:p>
          <a:p>
            <a:pPr lvl="0" eaLnBrk="0" hangingPunct="0"/>
            <a:r>
              <a:rPr lang="cs-CZ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Daniluk, Kadlec, </a:t>
            </a:r>
            <a:r>
              <a:rPr lang="cs-CZ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Bartko</a:t>
            </a:r>
            <a:r>
              <a:rPr lang="cs-CZ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cs-CZ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Kuča</a:t>
            </a:r>
            <a:r>
              <a:rPr lang="cs-CZ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Novák L.</a:t>
            </a:r>
          </a:p>
          <a:p>
            <a:pPr lvl="0" eaLnBrk="0" hangingPunct="0"/>
            <a:r>
              <a:rPr kumimoji="0" lang="cs-CZ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Trenér: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P.Hoznédl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J.Špaček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9684" y="6211788"/>
            <a:ext cx="12961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647556" y="163116"/>
            <a:ext cx="4536504" cy="864096"/>
          </a:xfrm>
          <a:prstGeom prst="rect">
            <a:avLst/>
          </a:prstGeom>
          <a:blipFill dpi="0" rotWithShape="1">
            <a:blip r:embed="rId5" cstate="print">
              <a:alphaModFix amt="23000"/>
            </a:blip>
            <a:srcRect/>
            <a:stretch>
              <a:fillRect/>
            </a:stretch>
          </a:blipFill>
          <a:ln w="6667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5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 výhry mladších žáků v oblastním přeboru během 14 dnů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431532" y="91108"/>
            <a:ext cx="4608512" cy="58477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 cmpd="sng">
            <a:solidFill>
              <a:srgbClr val="00339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u="sng" dirty="0" smtClean="0">
                <a:ln w="9525">
                  <a:solidFill>
                    <a:srgbClr val="FF00FF"/>
                  </a:solidFill>
                </a:ln>
                <a:effectLst>
                  <a:outerShdw blurRad="50800" dist="38100" dir="8100000" algn="tr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Bookman Old Style" pitchFamily="18" charset="0"/>
              </a:rPr>
              <a:t>Tabulka po 25. hracím kole Ústecký přebor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5431531" y="739180"/>
          <a:ext cx="4677793" cy="4048125"/>
        </p:xfrm>
        <a:graphic>
          <a:graphicData uri="http://schemas.openxmlformats.org/drawingml/2006/table">
            <a:tbl>
              <a:tblPr/>
              <a:tblGrid>
                <a:gridCol w="600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2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2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03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Ústecký přebor  po 25.hracích kolech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1.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FK Litvínov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60:25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FK Louny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55:23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3.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Baník Modlany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70:52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latin typeface="Arial Black"/>
                        </a:rPr>
                        <a:t>4.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latin typeface="Arial Black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000099"/>
                          </a:solidFill>
                          <a:latin typeface="Arial Black"/>
                        </a:rPr>
                        <a:t>Štětí</a:t>
                      </a:r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latin typeface="Arial Black"/>
                        </a:rPr>
                        <a:t>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latin typeface="Arial Black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latin typeface="Arial Black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latin typeface="Arial Blac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latin typeface="Arial Blac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latin typeface="Arial Black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latin typeface="Arial Black"/>
                        </a:rPr>
                        <a:t>73:31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latin typeface="Arial Black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5.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SK STAP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 Black"/>
                        </a:rPr>
                        <a:t>Vilémov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65:39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6.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FK ČL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 Black"/>
                        </a:rPr>
                        <a:t>Neštěmice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45:45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7.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Sokol Horní Jiřetín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43:38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8.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FK Bílina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48:36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9.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FC Jiskra Modrá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46:49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10.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TJ Proboštov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49:55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11.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SK Hrobce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58:69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12.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1. FC Spořice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60:65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13.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FK Chmel Blšany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47:81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14.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FK Junior Děčín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44:80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15.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FK 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 Black"/>
                        </a:rPr>
                        <a:t>Kadaň 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34:62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16.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FK Rumburk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37:84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5431532" y="5044559"/>
            <a:ext cx="4680520" cy="203132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latin typeface="Bookman Old Style" pitchFamily="18" charset="0"/>
              </a:rPr>
              <a:t>Louny se přiblížily na vedoucí Litvínov na 4 body.  Dnes vlastně i náš tým hraje nejenom za sebe, ale naše případné dnešní vítězství by pomohlo i Lounům. Naše mužstvo venku opět zaváhalo a ocitlo se na 4 místě. To, co někteří říkali“ pozor na </a:t>
            </a:r>
            <a:r>
              <a:rPr lang="cs-CZ" sz="1400" dirty="0" err="1" smtClean="0">
                <a:latin typeface="Bookman Old Style" pitchFamily="18" charset="0"/>
              </a:rPr>
              <a:t>Vilémov</a:t>
            </a:r>
            <a:r>
              <a:rPr lang="cs-CZ" sz="1400" dirty="0" smtClean="0">
                <a:latin typeface="Bookman Old Style" pitchFamily="18" charset="0"/>
              </a:rPr>
              <a:t> „ je tady. Dostal se na kontakt s těmi nejlepšími. Dole pokud připustíme, že by mohli jít dolu i 3 celky, tak je to bude také velmi dramatické.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74948" y="1781547"/>
            <a:ext cx="45365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800" u="sng" dirty="0" smtClean="0">
                <a:latin typeface="Arial" pitchFamily="34" charset="0"/>
                <a:cs typeface="Arial" pitchFamily="34" charset="0"/>
              </a:rPr>
              <a:t>FC Chomutov-  SK </a:t>
            </a:r>
            <a:r>
              <a:rPr lang="cs-CZ" sz="1800" u="sng" dirty="0" err="1" smtClean="0">
                <a:latin typeface="Arial" pitchFamily="34" charset="0"/>
                <a:cs typeface="Arial" pitchFamily="34" charset="0"/>
              </a:rPr>
              <a:t>Štětí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1800" u="sng" dirty="0" smtClean="0">
                <a:latin typeface="Arial" pitchFamily="34" charset="0"/>
                <a:cs typeface="Arial" pitchFamily="34" charset="0"/>
              </a:rPr>
              <a:t>14:1(10:0)   10.5.2015    25.kolo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1.poločas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-     Myslím,že k tomuto poločasu není nic co psát pozitivního. Odevzdanost,nezájem a úplně našich dětí nehratelnost.Góly padaly jak švestky před slizní.Ve  2' - 1:0,4'-2:0,7'-3:0,8'-4:0,11'-0:5(penalta),14'-6:0,18'-7:0,19'-8:0,22'-9:0,29'-10:0 + ve 33' Macháček žlutá karta za obraný faul.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cs-CZ" b="0" u="sng" dirty="0" smtClean="0">
                <a:latin typeface="Arial" pitchFamily="34" charset="0"/>
                <a:cs typeface="Arial" pitchFamily="34" charset="0"/>
              </a:rPr>
              <a:t>2.poločas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- Druhý poločas byli kluci jak vyměněný.Vyrovnali jsme se soupeři a kolikrát jsme byli i lepší a zas náš největší problém dávání gólů a šance byli. Jak Macháček,Vejražka a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Pabiška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měli ke gólu jen kousek. Dostali jsme tedy ve 14'-11:0,15'-12:0,27'-13:0  a jeden jsme dali ve 31'minutě i my po rohovém kopu po střele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Dopatera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odrazil míč od domácího na stav 13:1 .Ještě padl ve 34'-14:1.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 Škoda toho prvního poločasu,co kluci úplně odevzdali. Veliká škoda.Prostě hra DUDY a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NEBE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.Celkový zápas odchytal nezkušený  Franta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Deák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,musí nabírat zkušenosti.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Branky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Dopater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1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Sestava a hodnocení mužstva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:G"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Deák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František (4) , ,C" 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              Macháček Petr(1) ,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Pabiška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Karel(1),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Dopater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              Tomáš(1)  1x gól, Vejražka Kryštof(2-), Zeman Petr(4-), 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Cap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Kamil(3),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Chaloupecký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Josef(2-) , Šedivý 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              Julius(3),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cs-CZ" b="0" u="sng" dirty="0" smtClean="0">
                <a:latin typeface="Arial" pitchFamily="34" charset="0"/>
                <a:cs typeface="Arial" pitchFamily="34" charset="0"/>
              </a:rPr>
              <a:t>Mladší žáci: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 Kadlec Petr(4), Ladič Ladislav(3),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Bártko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                      Michal(2), Pilař Jakub(2).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Trenér: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René Hrdlička, Zdeněk Németh</a:t>
            </a:r>
            <a:endParaRPr lang="cs-CZ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74948" y="91108"/>
            <a:ext cx="4536504" cy="1569660"/>
          </a:xfrm>
          <a:prstGeom prst="rect">
            <a:avLst/>
          </a:prstGeom>
          <a:solidFill>
            <a:srgbClr val="99FF66"/>
          </a:solidFill>
          <a:ln w="88900" cmpd="tri">
            <a:solidFill>
              <a:srgbClr val="FF0000"/>
            </a:solidFill>
            <a:prstDash val="dash"/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Trenér starších žáků  René Hrdlička  analyzuje zápas v Chomutově a dokonce hráče oznámkoval jako ve škole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5307" y="6499820"/>
            <a:ext cx="6480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Přímá spojovací čára 18" hidden="1"/>
          <p:cNvCxnSpPr/>
          <p:nvPr/>
        </p:nvCxnSpPr>
        <p:spPr bwMode="auto">
          <a:xfrm rot="5400000">
            <a:off x="7267575" y="487363"/>
            <a:ext cx="6477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5" name="Přímá spojovací čára 14"/>
          <p:cNvCxnSpPr/>
          <p:nvPr/>
        </p:nvCxnSpPr>
        <p:spPr bwMode="auto">
          <a:xfrm>
            <a:off x="2191172" y="1747292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1975148" y="6931868"/>
            <a:ext cx="194421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7" name="TextovéPole 16"/>
          <p:cNvSpPr txBox="1"/>
          <p:nvPr/>
        </p:nvSpPr>
        <p:spPr>
          <a:xfrm>
            <a:off x="5575548" y="2395939"/>
            <a:ext cx="45365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u="sng" dirty="0" smtClean="0">
                <a:ln>
                  <a:solidFill>
                    <a:srgbClr val="FF66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 </a:t>
            </a:r>
            <a:r>
              <a:rPr lang="cs-CZ" sz="2000" u="sng" dirty="0" err="1" smtClean="0">
                <a:ln>
                  <a:solidFill>
                    <a:srgbClr val="FF66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Štětí</a:t>
            </a:r>
            <a:r>
              <a:rPr lang="cs-CZ" sz="2000" u="sng" dirty="0" smtClean="0">
                <a:ln>
                  <a:solidFill>
                    <a:srgbClr val="FF66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FK Junior Děčín</a:t>
            </a:r>
          </a:p>
          <a:p>
            <a:pPr algn="ctr"/>
            <a:r>
              <a:rPr lang="cs-CZ" sz="2000" u="sng" dirty="0" smtClean="0">
                <a:ln>
                  <a:solidFill>
                    <a:srgbClr val="FF66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0:20(0:11)   17.5.2015    26.kolo</a:t>
            </a:r>
            <a:endParaRPr lang="cs-CZ" u="sng" dirty="0" smtClean="0">
              <a:ln>
                <a:solidFill>
                  <a:srgbClr val="FF66CC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dirty="0" smtClean="0">
                <a:latin typeface="Arial" pitchFamily="34" charset="0"/>
                <a:cs typeface="Arial" pitchFamily="34" charset="0"/>
              </a:rPr>
              <a:t>Více a více těžší chvíle prožívá mužstvo starších žáků. Zranění a vysoké porážky dělají  velké starosti a proti Děčínu se trenérům nepodařilo ani poskládat 11 hráčů a na hřiště vyběhlo pouze 10 hráčů. Hosté naši obranu ani dlouho netestovali a brzy spustili střelecký koncert, který se v polovině zápasu zastavil na čísle 11.  Ve druhé části to nebylo o moc lepší. K tomu se na naší straně přidala ještě 2 zranění a dohrávali jsme pouze v osmi. Hlavní rozhodčí Radek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Švejdar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který zaskakoval za do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se nedostavivšího se delegovaného,  napočítal a oznámil konečný výsledek 20:0 pro Děčín. </a:t>
            </a:r>
          </a:p>
          <a:p>
            <a:pPr algn="just"/>
            <a:r>
              <a:rPr lang="cs-CZ" u="sng" dirty="0" smtClean="0">
                <a:latin typeface="Arial" pitchFamily="34" charset="0"/>
                <a:cs typeface="Arial" pitchFamily="34" charset="0"/>
              </a:rPr>
              <a:t>Sestava: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Deák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Chaloupecký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T.Németh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Macháček,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Kacálek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/>
            <a:r>
              <a:rPr lang="cs-CZ" dirty="0" smtClean="0">
                <a:latin typeface="Arial" pitchFamily="34" charset="0"/>
                <a:cs typeface="Arial" pitchFamily="34" charset="0"/>
              </a:rPr>
              <a:t>               Kadlec, Zeman,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Pabiška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Vejražka,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Cap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Ngoc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Bao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u="sng" dirty="0" smtClean="0">
                <a:latin typeface="Arial" pitchFamily="34" charset="0"/>
                <a:cs typeface="Arial" pitchFamily="34" charset="0"/>
              </a:rPr>
              <a:t>Trenér: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.Németh,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R.Hrdlička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u="sng" dirty="0" smtClean="0">
                <a:latin typeface="Arial" pitchFamily="34" charset="0"/>
                <a:cs typeface="Arial" pitchFamily="34" charset="0"/>
              </a:rPr>
              <a:t>Rozhodčí: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R.Švejdar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u="sng" dirty="0" smtClean="0">
                <a:latin typeface="Arial" pitchFamily="34" charset="0"/>
                <a:cs typeface="Arial" pitchFamily="34" charset="0"/>
              </a:rPr>
              <a:t>Hodnocení hráčů podle trenérů – školní známky:</a:t>
            </a:r>
          </a:p>
          <a:p>
            <a:pPr algn="just"/>
            <a:r>
              <a:rPr lang="cs-CZ" dirty="0" err="1" smtClean="0">
                <a:latin typeface="Arial" pitchFamily="34" charset="0"/>
                <a:cs typeface="Arial" pitchFamily="34" charset="0"/>
              </a:rPr>
              <a:t>Deák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1, Macháček 1,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Pabiška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1,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Chaloupecký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2, Németh 2, Kadlec 2, Vejražka 2,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Kacálek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3, Zeman 3,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Cap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3 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503540" y="163116"/>
            <a:ext cx="4536504" cy="1815882"/>
          </a:xfrm>
          <a:prstGeom prst="rect">
            <a:avLst/>
          </a:prstGeom>
          <a:solidFill>
            <a:srgbClr val="99FF66"/>
          </a:solidFill>
          <a:ln w="73025" cmpd="sng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Bookman Old Style" pitchFamily="18" charset="0"/>
              </a:rPr>
              <a:t>Nejvyšší jarní porážka starších žáků v Oblastním přeboru. V deseti se hraje špatně</a:t>
            </a: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1732" y="6427812"/>
            <a:ext cx="1080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174948" y="163116"/>
            <a:ext cx="4536504" cy="1754326"/>
          </a:xfrm>
          <a:prstGeom prst="rect">
            <a:avLst/>
          </a:prstGeom>
          <a:solidFill>
            <a:srgbClr val="99FF66"/>
          </a:solidFill>
          <a:ln w="53975" cmpd="sng">
            <a:solidFill>
              <a:srgbClr val="FF66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latin typeface="Segoe UI Semibold" pitchFamily="34" charset="0"/>
              </a:rPr>
              <a:t>Netradičně až v neděli se hrálo naše domácí utkání s </a:t>
            </a:r>
            <a:r>
              <a:rPr lang="cs-CZ" sz="1800" dirty="0" err="1" smtClean="0">
                <a:latin typeface="Segoe UI Semibold" pitchFamily="34" charset="0"/>
              </a:rPr>
              <a:t>Jiřetínem</a:t>
            </a:r>
            <a:r>
              <a:rPr lang="cs-CZ" sz="1800" dirty="0" smtClean="0">
                <a:latin typeface="Segoe UI Semibold" pitchFamily="34" charset="0"/>
              </a:rPr>
              <a:t>.  Nehrálo v rukavičkách a zápas přinesl i 2 vyloučení. Náš výkon dobrý nebyl, ale 3 body po utěšené střele Lukáše Stejskala zůstaly doma.</a:t>
            </a: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174948" y="2035324"/>
            <a:ext cx="453650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sng" strike="noStrike" cap="none" normalizeH="0" baseline="0" dirty="0" smtClean="0">
                <a:ln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>
                          <a:alpha val="63000"/>
                        </a:srgbClr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3333CC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SK </a:t>
            </a:r>
            <a:r>
              <a:rPr kumimoji="0" lang="cs-CZ" sz="1800" b="1" i="0" u="sng" strike="noStrike" cap="none" normalizeH="0" baseline="0" dirty="0" err="1" smtClean="0">
                <a:ln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>
                          <a:alpha val="63000"/>
                        </a:srgbClr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3333CC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800" b="1" i="0" u="sng" strike="noStrike" cap="none" normalizeH="0" baseline="0" dirty="0" smtClean="0">
                <a:ln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>
                          <a:alpha val="63000"/>
                        </a:srgbClr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3333CC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– TJ Sokol Horní </a:t>
            </a:r>
            <a:r>
              <a:rPr kumimoji="0" lang="cs-CZ" sz="1800" b="1" i="0" u="sng" strike="noStrike" cap="none" normalizeH="0" baseline="0" dirty="0" err="1" smtClean="0">
                <a:ln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>
                          <a:alpha val="63000"/>
                        </a:srgbClr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3333CC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Jiřetín</a:t>
            </a:r>
            <a:endParaRPr kumimoji="0" lang="cs-CZ" sz="700" b="0" i="0" u="none" strike="noStrike" cap="none" normalizeH="0" baseline="0" dirty="0" smtClean="0">
              <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>
                        <a:alpha val="63000"/>
                      </a:srgbClr>
                    </a:gs>
                    <a:gs pos="100000">
                      <a:srgbClr val="FF8200"/>
                    </a:gs>
                  </a:gsLst>
                  <a:lin ang="5400000" scaled="0"/>
                </a:gradFill>
              </a:ln>
              <a:solidFill>
                <a:srgbClr val="3333CC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 smtClean="0">
                <a:ln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>
                          <a:alpha val="63000"/>
                        </a:srgbClr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3333CC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1:0(0:0)   </a:t>
            </a:r>
            <a:r>
              <a:rPr kumimoji="0" lang="cs-CZ" sz="1400" b="1" i="0" u="sng" strike="noStrike" cap="none" normalizeH="0" baseline="0" dirty="0" smtClean="0">
                <a:ln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>
                          <a:alpha val="63000"/>
                        </a:srgbClr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3333CC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10.5.2015   24. hrací kolo</a:t>
            </a:r>
            <a:endParaRPr kumimoji="0" lang="cs-CZ" sz="2000" b="1" i="0" u="sng" strike="noStrike" cap="none" normalizeH="0" baseline="0" dirty="0" smtClean="0">
              <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>
                        <a:alpha val="63000"/>
                      </a:srgbClr>
                    </a:gs>
                    <a:gs pos="100000">
                      <a:srgbClr val="FF8200"/>
                    </a:gs>
                  </a:gsLst>
                  <a:lin ang="5400000" scaled="0"/>
                </a:gradFill>
              </a:ln>
              <a:solidFill>
                <a:srgbClr val="3333CC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Hosté, pohybující se v polovině tabulky, se však vůbec nezalekli. Působili jistým herním dojmem se zabezpečenou obranou a využívali každé příležitosti zaútočit. Byl to také Horní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Jiřetín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kdo vyzkoušel střelbu jako první, ale pokus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Durana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skončil vysoko nad. Hosté zahrávali po 15 minutách volný přímý kop, ale skončil v náručí brankáře Gabriela. V 19. minutě už se zdálo, že po přímočarém tahu bude Slanička postupovat sám na branku, ale byl nedovoleně zastaven a poslán k zemi. Rozhodčí nakonec k překvapení všech neudělil ani žlutou kartu. Do nadějné šance se dostal také Tichý, ale z těžké pozice se mu dodat míči větší energii hlavou nepovedlo. Obrovskou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loženku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spálil stejný hráč v minutě 23, když po akci, kterou rozjel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Kucler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z bezprostřední blízkosti trefil jen dobře stojícího brankáře. Branka nepadla ani 5 minut před poločasem, když hlavičku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Durana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vyrážel Gabriel na roh. Ještě než však rozhodčí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Grimm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poslal hráče na poločasový odpočinek, tak svoji třetí šanci zahodil Tichý, který mířil daleko mimo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Jiřetínskou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branku. Nesourodý a ne moc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koukatelný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fotbal pokračoval i po změně stran. Navíc to na hřišti často jiskřilo a rozhodčí připouštěl až moc benevolentní přístup po jednotlivým zákrocích. Hra domácího kolektivu se zařazeným 2. rychlostním stupněm moc radostně nevypadala, a když už se do nějaké té možnosti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dostalo, tak to dopadlo špatnou muškou, jako třeba střela Tichého v 63. minutě. „GÓL“, křičeli domácí diváci konečně v minutě 67. Stejskal se rozhodl, že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štěťáci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zkusí aspoň jednou vystřelit na branku a byl z toho krásný nákop přes celou branku z velké dálky ke vzdálenější tyči na 1:0. Zvýšit náskok mohli hráči z města papíru  15 minut před koncem, to když aktivně hrající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Poráč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zkoušel přihrát na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Beláka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ale úmysl mu překazil brankář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Aschenbrenner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No a pak to přišlo. Strkanice před střídačkou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už se jenom čekalo na závěr od rozhodčího. Vytáhl 2 červené karty. Viděl ji domácí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hostující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Karlovec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Do konce zbývalo ještě 10 minut a hosté to samozřejmě zabalit ještě nechtěli. Zahrávali roh a trestný kop, ale žádné větší nebezpečí z toho nebylo. Naopak na jejich branku se 6 minut před závěrem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 bwMode="auto">
          <a:xfrm>
            <a:off x="3703340" y="7147892"/>
            <a:ext cx="936104" cy="0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pic>
        <p:nvPicPr>
          <p:cNvPr id="8194" name="Picture 52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5" name="Picture 51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6" name="Picture 50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7" name="Picture 49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8" name="Picture 48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9" name="Picture 47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0" name="Picture 46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1" name="Picture 45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2" name="Picture 44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3" name="Picture 43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4" name="Picture 42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5" name="Picture 41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6" name="Picture 40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7" name="Picture 39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8" name="Picture 38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9" name="Picture 37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0" name="Picture 36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1" name="Picture 35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2" name="Picture 34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3" name="Picture 33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4" name="Picture 32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5" name="Picture 31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6" name="Picture 30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7" name="Picture 29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8" name="Picture 28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9" name="Picture 27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0" name="Picture 26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1" name="Picture 25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2" name="Picture 24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67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3" name="Picture 23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67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4" name="Picture 22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5" name="Picture 21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6" name="Picture 20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324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7" name="Picture 19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324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8" name="Picture 18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52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9" name="Picture 17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52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30" name="Picture 16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781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31" name="Picture 15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781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ovací šipka 8"/>
          <p:cNvCxnSpPr/>
          <p:nvPr/>
        </p:nvCxnSpPr>
        <p:spPr bwMode="auto">
          <a:xfrm>
            <a:off x="8888413" y="7004050"/>
            <a:ext cx="1008062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1" name="Přímá spojovací šipka 10"/>
          <p:cNvCxnSpPr/>
          <p:nvPr/>
        </p:nvCxnSpPr>
        <p:spPr bwMode="auto">
          <a:xfrm>
            <a:off x="8672513" y="7239000"/>
            <a:ext cx="115093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2" name="TextovéPole 11"/>
          <p:cNvSpPr txBox="1"/>
          <p:nvPr/>
        </p:nvSpPr>
        <p:spPr>
          <a:xfrm>
            <a:off x="6223620" y="91108"/>
            <a:ext cx="3744416" cy="24622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latin typeface="Arial" pitchFamily="34" charset="0"/>
                <a:cs typeface="Arial" pitchFamily="34" charset="0"/>
              </a:rPr>
              <a:t>Pokračování zápasu   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  - Horní </a:t>
            </a:r>
            <a:r>
              <a:rPr lang="cs-CZ" sz="1000" dirty="0" err="1" smtClean="0">
                <a:latin typeface="Arial" pitchFamily="34" charset="0"/>
                <a:cs typeface="Arial" pitchFamily="34" charset="0"/>
              </a:rPr>
              <a:t>Jiřetín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 10.5.2015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246956" y="163116"/>
          <a:ext cx="4392487" cy="5150081"/>
        </p:xfrm>
        <a:graphic>
          <a:graphicData uri="http://schemas.openxmlformats.org/drawingml/2006/table">
            <a:tbl>
              <a:tblPr/>
              <a:tblGrid>
                <a:gridCol w="266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4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5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21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86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6632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I. A TŘÍDA dorost 2014-15 po </a:t>
                      </a:r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Arial Black"/>
                        </a:rPr>
                        <a:t>21. </a:t>
                      </a:r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kole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SK </a:t>
                      </a:r>
                      <a:r>
                        <a:rPr lang="cs-CZ" sz="1400" b="1" i="0" u="none" strike="noStrike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Štětí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162:26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TJ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Svádov</a:t>
                      </a: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149:45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SK </a:t>
                      </a:r>
                      <a:r>
                        <a:rPr lang="cs-CZ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Brozany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87:21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ASK Lovosice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102:46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TJ Chlumec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122:60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Mšené</a:t>
                      </a:r>
                      <a:r>
                        <a:rPr lang="cs-CZ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. </a:t>
                      </a: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Lázně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89:67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T.J.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Mojžíř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56:55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413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SK Velký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Šenov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84:100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SK Březiny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61:78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TJ Skorotice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49:84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127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FK Jílové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62:104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FC </a:t>
                      </a:r>
                      <a:r>
                        <a:rPr lang="cs-CZ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Modrá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47:120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Benešov  </a:t>
                      </a:r>
                      <a:r>
                        <a:rPr lang="cs-CZ" sz="105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n.Pl</a:t>
                      </a:r>
                      <a:r>
                        <a:rPr lang="cs-CZ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34:115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FK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Novosedlice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34:217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102940" y="6283796"/>
          <a:ext cx="4752528" cy="685800"/>
        </p:xfrm>
        <a:graphic>
          <a:graphicData uri="http://schemas.openxmlformats.org/drawingml/2006/table">
            <a:tbl>
              <a:tblPr/>
              <a:tblGrid>
                <a:gridCol w="911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23.5.2015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C00000"/>
                          </a:solidFill>
                          <a:latin typeface="Arial"/>
                        </a:rPr>
                        <a:t>FK Jílové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C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B050"/>
                          </a:solidFill>
                          <a:latin typeface="Arial"/>
                        </a:rPr>
                        <a:t>31.5.2015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B050"/>
                          </a:solidFill>
                          <a:latin typeface="Arial"/>
                        </a:rPr>
                        <a:t>14:00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SK </a:t>
                      </a:r>
                      <a:r>
                        <a:rPr lang="cs-CZ" sz="1200" b="1" i="0" u="none" strike="noStrike" dirty="0" err="1">
                          <a:solidFill>
                            <a:srgbClr val="00B050"/>
                          </a:solidFill>
                          <a:latin typeface="Arial"/>
                        </a:rPr>
                        <a:t>Štětí</a:t>
                      </a:r>
                      <a:endParaRPr lang="cs-CZ" sz="12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MSK Benešov </a:t>
                      </a:r>
                      <a:r>
                        <a:rPr lang="cs-CZ" sz="1200" b="1" i="0" u="none" strike="noStrike" dirty="0" err="1">
                          <a:solidFill>
                            <a:srgbClr val="00B050"/>
                          </a:solidFill>
                          <a:latin typeface="Arial"/>
                        </a:rPr>
                        <a:t>n.Pl</a:t>
                      </a:r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102940" y="5667662"/>
            <a:ext cx="4752528" cy="40011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Bookman Old Style" pitchFamily="18" charset="0"/>
              </a:rPr>
              <a:t>Tento a příští dorostenecký týden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5791572" y="451148"/>
            <a:ext cx="4279404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nebezpečí z toho nebylo. Naopak na jejich branku se 6 minut před závěrem řítil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Poráč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ale ukázalo se, že povoláním útočník není. V úplném závěru se ještě urodila nepřehledná situace před brankou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ale to hubené vítězství 1:0 uhájilo až do konce.</a:t>
            </a:r>
            <a:endParaRPr lang="cs-CZ" sz="105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05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Gabriel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-Tůma, Šimral,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Šmidrkal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Ransdorf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</a:p>
          <a:p>
            <a:pPr lvl="0" algn="just" eaLnBrk="0" hangingPunct="0"/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Kucler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(60.Poráč),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(78.ČK), Slanička, Stejskal-Tichý, </a:t>
            </a:r>
          </a:p>
          <a:p>
            <a:pPr lvl="0" algn="just" eaLnBrk="0" hangingPunct="0"/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endParaRPr lang="cs-CZ" sz="105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05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Připraveni: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Kotrba, Matuszewski,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Michovský</a:t>
            </a:r>
            <a:endParaRPr lang="cs-CZ" sz="105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05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J.Vinš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05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Vedoucí: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.Frey  </a:t>
            </a:r>
            <a:r>
              <a:rPr lang="cs-CZ" sz="105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Masér: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J.Nedomlel</a:t>
            </a:r>
            <a:endParaRPr lang="cs-CZ" sz="105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05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Rozhodčí: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Grimm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-Zavadil, Roháč  </a:t>
            </a:r>
            <a:endParaRPr lang="cs-CZ" sz="105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05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Hlavní pořadatel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cs-CZ" sz="105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J.Havner</a:t>
            </a:r>
            <a:r>
              <a:rPr lang="cs-CZ" sz="105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120 diváků    </a:t>
            </a:r>
            <a:endParaRPr lang="cs-CZ" sz="1050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572" y="2395364"/>
            <a:ext cx="43924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6007596" y="5688568"/>
            <a:ext cx="381642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Bookman Old Style" pitchFamily="18" charset="0"/>
              </a:rPr>
              <a:t>SK </a:t>
            </a:r>
            <a:r>
              <a:rPr lang="cs-CZ" sz="1400" dirty="0" err="1" smtClean="0">
                <a:latin typeface="Bookman Old Style" pitchFamily="18" charset="0"/>
              </a:rPr>
              <a:t>Štětí</a:t>
            </a:r>
            <a:r>
              <a:rPr lang="cs-CZ" sz="1400" dirty="0" smtClean="0">
                <a:latin typeface="Bookman Old Style" pitchFamily="18" charset="0"/>
              </a:rPr>
              <a:t> – Sokol Horní </a:t>
            </a:r>
            <a:r>
              <a:rPr lang="cs-CZ" sz="1400" dirty="0" err="1" smtClean="0">
                <a:latin typeface="Bookman Old Style" pitchFamily="18" charset="0"/>
              </a:rPr>
              <a:t>Jiřetín</a:t>
            </a:r>
            <a:r>
              <a:rPr lang="cs-CZ" sz="1400" dirty="0" smtClean="0">
                <a:latin typeface="Bookman Old Style" pitchFamily="18" charset="0"/>
              </a:rPr>
              <a:t> 10.5.2015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151612" y="6283796"/>
            <a:ext cx="3168352" cy="307777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Bookman Old Style" pitchFamily="18" charset="0"/>
              </a:rPr>
              <a:t>Foto: Zuzana </a:t>
            </a:r>
            <a:r>
              <a:rPr lang="cs-CZ" sz="1400" dirty="0" err="1" smtClean="0">
                <a:latin typeface="Bookman Old Style" pitchFamily="18" charset="0"/>
              </a:rPr>
              <a:t>Ransdorfová</a:t>
            </a:r>
            <a:endParaRPr lang="cs-CZ" sz="1400" dirty="0" smtClean="0">
              <a:latin typeface="Bookman Old Style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3740" y="6715844"/>
            <a:ext cx="864096" cy="35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Přímá spojovací šipka 10"/>
          <p:cNvCxnSpPr/>
          <p:nvPr/>
        </p:nvCxnSpPr>
        <p:spPr bwMode="auto">
          <a:xfrm>
            <a:off x="318964" y="3259460"/>
            <a:ext cx="0" cy="151216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8" name="Obdélník 7"/>
          <p:cNvSpPr/>
          <p:nvPr/>
        </p:nvSpPr>
        <p:spPr>
          <a:xfrm>
            <a:off x="174948" y="2028348"/>
            <a:ext cx="4536504" cy="510909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0" u="sng" dirty="0" smtClean="0">
                <a:latin typeface="Segoe UI Semibold" pitchFamily="34" charset="0"/>
              </a:rPr>
              <a:t>Jiří Gabriel – brankář </a:t>
            </a:r>
            <a:r>
              <a:rPr lang="cs-CZ" sz="2000" b="0" u="sng" dirty="0" err="1" smtClean="0">
                <a:latin typeface="Segoe UI Semibold" pitchFamily="34" charset="0"/>
              </a:rPr>
              <a:t>Štětí</a:t>
            </a:r>
            <a:endParaRPr lang="cs-CZ" sz="1600" b="0" u="sng" dirty="0" smtClean="0">
              <a:latin typeface="Segoe UI Semibold" pitchFamily="34" charset="0"/>
            </a:endParaRPr>
          </a:p>
          <a:p>
            <a:r>
              <a:rPr lang="cs-CZ" sz="1100" b="0" dirty="0" smtClean="0"/>
              <a:t>„Moc dobře jsme nehráli, ale důležité jsou 3 body. Chyběl nám větší klid v koncovce,ale nakonec vítězství je mnohem důležitější než výkon.</a:t>
            </a:r>
          </a:p>
          <a:p>
            <a:r>
              <a:rPr lang="cs-CZ" sz="1100" b="0" u="sng" dirty="0" smtClean="0"/>
              <a:t>Jak se ti ve </a:t>
            </a:r>
            <a:r>
              <a:rPr lang="cs-CZ" sz="1100" b="0" u="sng" dirty="0" err="1" smtClean="0"/>
              <a:t>Štětí</a:t>
            </a:r>
            <a:r>
              <a:rPr lang="cs-CZ" sz="1100" b="0" u="sng" dirty="0" smtClean="0"/>
              <a:t> líbí?   </a:t>
            </a:r>
            <a:r>
              <a:rPr lang="cs-CZ" sz="1100" b="0" dirty="0" smtClean="0"/>
              <a:t>Líbí se mně tady .Kluci jsou fajn a myslím, že jsem do party zadal..</a:t>
            </a:r>
          </a:p>
          <a:p>
            <a:r>
              <a:rPr lang="cs-CZ" sz="1100" b="0" u="sng" dirty="0" smtClean="0"/>
              <a:t>Jaká je tvoje fotbalové minulost</a:t>
            </a:r>
            <a:r>
              <a:rPr lang="cs-CZ" sz="1100" b="0" dirty="0" smtClean="0"/>
              <a:t>?</a:t>
            </a:r>
          </a:p>
          <a:p>
            <a:r>
              <a:rPr lang="cs-CZ" sz="1100" b="0" dirty="0" smtClean="0"/>
              <a:t>Začínal jsme v Realu Praha, pak jsem byl 4 roky na </a:t>
            </a:r>
            <a:r>
              <a:rPr lang="cs-CZ" sz="1100" b="0" dirty="0" err="1" smtClean="0"/>
              <a:t>Bohemce</a:t>
            </a:r>
            <a:r>
              <a:rPr lang="cs-CZ" sz="1100" b="0" dirty="0" smtClean="0"/>
              <a:t>. Chytal jsme také rok ve Spartě. Přes Kladno jsem končil v dorostu na Dukle. V dospělých jsem začínal v Benátkách nad Jizerou. Jsem hráčem Českého Brodu odkud jsem přišel do </a:t>
            </a:r>
            <a:r>
              <a:rPr lang="cs-CZ" sz="1100" b="0" dirty="0" err="1" smtClean="0"/>
              <a:t>Štětí</a:t>
            </a:r>
            <a:r>
              <a:rPr lang="cs-CZ" sz="1100" b="0" dirty="0" smtClean="0"/>
              <a:t>.</a:t>
            </a:r>
          </a:p>
          <a:p>
            <a:endParaRPr lang="cs-CZ" sz="1100" b="0" dirty="0" smtClean="0"/>
          </a:p>
          <a:p>
            <a:endParaRPr lang="cs-CZ" sz="1100" b="0" dirty="0" smtClean="0"/>
          </a:p>
          <a:p>
            <a:endParaRPr lang="cs-CZ" sz="1100" b="0" dirty="0" smtClean="0"/>
          </a:p>
          <a:p>
            <a:endParaRPr lang="cs-CZ" sz="1100" b="0" dirty="0" smtClean="0"/>
          </a:p>
          <a:p>
            <a:endParaRPr lang="cs-CZ" sz="1100" b="0" dirty="0" smtClean="0"/>
          </a:p>
          <a:p>
            <a:endParaRPr lang="cs-CZ" sz="1100" b="0" dirty="0" smtClean="0"/>
          </a:p>
          <a:p>
            <a:pPr algn="ctr"/>
            <a:endParaRPr lang="cs-CZ" sz="1600" b="0" u="sng" dirty="0" smtClean="0">
              <a:latin typeface="Segoe UI Semibold" pitchFamily="34" charset="0"/>
            </a:endParaRPr>
          </a:p>
          <a:p>
            <a:pPr algn="ctr"/>
            <a:endParaRPr lang="cs-CZ" sz="1600" b="0" u="sng" dirty="0" smtClean="0">
              <a:latin typeface="Segoe UI Semibold" pitchFamily="34" charset="0"/>
            </a:endParaRPr>
          </a:p>
          <a:p>
            <a:pPr algn="ctr"/>
            <a:r>
              <a:rPr lang="cs-CZ" sz="1600" b="0" u="sng" dirty="0" smtClean="0">
                <a:latin typeface="Segoe UI Semibold" pitchFamily="34" charset="0"/>
              </a:rPr>
              <a:t>Miroslav </a:t>
            </a:r>
            <a:r>
              <a:rPr lang="cs-CZ" sz="1600" b="0" u="sng" dirty="0" err="1" smtClean="0">
                <a:latin typeface="Segoe UI Semibold" pitchFamily="34" charset="0"/>
              </a:rPr>
              <a:t>Boublík</a:t>
            </a:r>
            <a:r>
              <a:rPr lang="cs-CZ" sz="1600" b="0" u="sng" dirty="0" smtClean="0">
                <a:latin typeface="Segoe UI Semibold" pitchFamily="34" charset="0"/>
              </a:rPr>
              <a:t>  </a:t>
            </a:r>
          </a:p>
          <a:p>
            <a:pPr algn="ctr"/>
            <a:r>
              <a:rPr lang="cs-CZ" sz="1600" b="0" u="sng" dirty="0" smtClean="0">
                <a:latin typeface="Segoe UI Semibold" pitchFamily="34" charset="0"/>
              </a:rPr>
              <a:t> vedoucí Sokol Horní </a:t>
            </a:r>
            <a:r>
              <a:rPr lang="cs-CZ" sz="1600" b="0" u="sng" dirty="0" err="1" smtClean="0">
                <a:latin typeface="Segoe UI Semibold" pitchFamily="34" charset="0"/>
              </a:rPr>
              <a:t>Jiřetín</a:t>
            </a:r>
            <a:endParaRPr lang="cs-CZ" sz="1600" b="0" u="sng" dirty="0" smtClean="0">
              <a:latin typeface="Segoe UI Semibold" pitchFamily="34" charset="0"/>
            </a:endParaRPr>
          </a:p>
          <a:p>
            <a:r>
              <a:rPr lang="cs-CZ" sz="1100" b="0" dirty="0" smtClean="0"/>
              <a:t>„bylo to vyrovnané utkání, které rozhodla jedna střela. Myslím si, že jsme hráli proti silnějším soupeřům. </a:t>
            </a:r>
            <a:r>
              <a:rPr lang="cs-CZ" sz="1100" b="0" dirty="0" err="1" smtClean="0"/>
              <a:t>Blšany</a:t>
            </a:r>
            <a:r>
              <a:rPr lang="cs-CZ" sz="1100" b="0" dirty="0" smtClean="0"/>
              <a:t> byly lepším týmem.  Rozhodčí pouštěl od začátku tvrdou hru. Měl udělit žluté karty a byl by klid. Nechápu, jak takový rozhodčí může pískat kraj a ještě postoupit do divize. jsme to utkání „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647556" y="1498744"/>
            <a:ext cx="45365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n w="6350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50800" dist="38100" dir="10800000" algn="r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Bookman Old Style" pitchFamily="18" charset="0"/>
              </a:rPr>
              <a:t>SK Březiny – SK </a:t>
            </a:r>
            <a:r>
              <a:rPr lang="cs-CZ" sz="2400" dirty="0" err="1" smtClean="0">
                <a:ln w="6350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50800" dist="38100" dir="10800000" algn="r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Bookman Old Style" pitchFamily="18" charset="0"/>
              </a:rPr>
              <a:t>Štětí</a:t>
            </a:r>
            <a:endParaRPr lang="cs-CZ" sz="2400" dirty="0" smtClean="0">
              <a:ln w="6350">
                <a:solidFill>
                  <a:schemeClr val="tx1"/>
                </a:solidFill>
              </a:ln>
              <a:solidFill>
                <a:srgbClr val="CC0099"/>
              </a:solidFill>
              <a:effectLst>
                <a:outerShdw blurRad="50800" dist="38100" dir="10800000" algn="r" rotWithShape="0">
                  <a:schemeClr val="accent1">
                    <a:lumMod val="50000"/>
                    <a:alpha val="40000"/>
                  </a:scheme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cs-CZ" sz="2400" dirty="0" smtClean="0">
                <a:ln w="6350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50800" dist="38100" dir="10800000" algn="r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Bookman Old Style" pitchFamily="18" charset="0"/>
              </a:rPr>
              <a:t>1:8(0:3) </a:t>
            </a:r>
            <a:r>
              <a:rPr lang="cs-CZ" sz="1400" dirty="0" smtClean="0">
                <a:ln w="6350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50800" dist="38100" dir="10800000" algn="r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Bookman Old Style" pitchFamily="18" charset="0"/>
              </a:rPr>
              <a:t> 10.5.2015   21. kolo I.A tří</a:t>
            </a:r>
            <a:r>
              <a:rPr lang="cs-CZ" sz="1400" dirty="0" smtClean="0">
                <a:solidFill>
                  <a:srgbClr val="CC0099"/>
                </a:solidFill>
                <a:latin typeface="Bookman Old Style" pitchFamily="18" charset="0"/>
              </a:rPr>
              <a:t>da</a:t>
            </a:r>
          </a:p>
          <a:p>
            <a:r>
              <a:rPr lang="cs-CZ" sz="1100" b="0" dirty="0" smtClean="0">
                <a:latin typeface="Arial" pitchFamily="34" charset="0"/>
                <a:cs typeface="Arial" pitchFamily="34" charset="0"/>
              </a:rPr>
              <a:t>Branku jsme z kopačky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Danče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vstřelili už ve 3. minutě.  Vedení nás uspokojilo a na další gól jsme čekali až do 35. minuty.  Ještě než poslal rozhodčí hráče do kabin na přestávku, tak jsme stačili vstřelit gól na 3:0. I ve druhém  poločase  jsme  domácí přehrávali a přidali dalších 5 branek. Domácí se po našich chybách dostali snad jen do 2 střeleckých příležitostí, ale využili pouze jednu.  Z naší strany pohodové utkání, které jsme zaslouženě vyhráli vysokým brankovým rozdílem.</a:t>
            </a:r>
          </a:p>
          <a:p>
            <a:r>
              <a:rPr lang="cs-CZ" sz="1100" b="0" u="sng" dirty="0" smtClean="0">
                <a:latin typeface="Arial" pitchFamily="34" charset="0"/>
                <a:cs typeface="Arial" pitchFamily="34" charset="0"/>
              </a:rPr>
              <a:t>Branky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Horváth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3 Marek 2,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Feko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1,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Danč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1, Jan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Grepl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1</a:t>
            </a: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Urbánek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Koráň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Horáček,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Elicer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	Beruška, Srba, Vála,      </a:t>
            </a:r>
          </a:p>
          <a:p>
            <a:pPr lvl="0" algn="just" eaLnBrk="0" hangingPunct="0"/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Jan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Grepl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 Podhorský,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Feko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Marek,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Horváth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Jakl, </a:t>
            </a:r>
          </a:p>
          <a:p>
            <a:pPr lvl="0" algn="just" eaLnBrk="0" hangingPunct="0"/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Nedomlel,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.Svoboda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.Podhorský,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R.Švejdar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endParaRPr lang="cs-CZ" sz="11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791572" y="91108"/>
            <a:ext cx="4320480" cy="138499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Úlohu favorita na předměstí Děčína dorostenci splnil</a:t>
            </a: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</a:p>
        </p:txBody>
      </p:sp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5575549" y="4859193"/>
          <a:ext cx="4608512" cy="2288699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30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600" b="1" dirty="0"/>
                        <a:t>Výsledky 22. kola I. A třída dorost  16.-17.05.2015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17">
                <a:tc>
                  <a:txBody>
                    <a:bodyPr/>
                    <a:lstStyle/>
                    <a:p>
                      <a:pPr algn="ctr" fontAlgn="ctr"/>
                      <a:r>
                        <a:rPr lang="cs-CZ"/>
                        <a:t>Brozany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/>
                        <a:t>Svádov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dirty="0" smtClean="0"/>
                        <a:t>0:1</a:t>
                      </a:r>
                      <a:r>
                        <a:rPr lang="cs-CZ" dirty="0"/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17">
                <a:tc>
                  <a:txBody>
                    <a:bodyPr/>
                    <a:lstStyle/>
                    <a:p>
                      <a:pPr algn="ctr" fontAlgn="ctr"/>
                      <a:r>
                        <a:rPr lang="cs-CZ"/>
                        <a:t>Mojžíř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/>
                        <a:t>Březiny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dirty="0" smtClean="0"/>
                        <a:t>3:2</a:t>
                      </a:r>
                      <a:r>
                        <a:rPr lang="cs-CZ" dirty="0"/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79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dirty="0" err="1">
                          <a:solidFill>
                            <a:srgbClr val="FF0000"/>
                          </a:solidFill>
                        </a:rPr>
                        <a:t>Štětí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dirty="0" err="1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cs-CZ" sz="2000" dirty="0" err="1">
                          <a:solidFill>
                            <a:srgbClr val="FF0000"/>
                          </a:solidFill>
                        </a:rPr>
                        <a:t>Šenov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20:0(9:0)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17">
                <a:tc>
                  <a:txBody>
                    <a:bodyPr/>
                    <a:lstStyle/>
                    <a:p>
                      <a:pPr algn="ctr" fontAlgn="ctr"/>
                      <a:r>
                        <a:rPr lang="cs-CZ"/>
                        <a:t>Jílové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/>
                        <a:t>Boletice/Modrá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dirty="0" smtClean="0"/>
                        <a:t>0:8</a:t>
                      </a:r>
                      <a:r>
                        <a:rPr lang="cs-CZ" dirty="0"/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17">
                <a:tc>
                  <a:txBody>
                    <a:bodyPr/>
                    <a:lstStyle/>
                    <a:p>
                      <a:pPr algn="ctr" fontAlgn="ctr"/>
                      <a:r>
                        <a:rPr lang="cs-CZ"/>
                        <a:t>Chlumec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/>
                        <a:t>Benešov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dirty="0" smtClean="0"/>
                        <a:t>22:0</a:t>
                      </a:r>
                      <a:r>
                        <a:rPr lang="cs-CZ" dirty="0"/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17">
                <a:tc>
                  <a:txBody>
                    <a:bodyPr/>
                    <a:lstStyle/>
                    <a:p>
                      <a:pPr algn="ctr" fontAlgn="ctr"/>
                      <a:r>
                        <a:rPr lang="cs-CZ"/>
                        <a:t>Lovosice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dirty="0" err="1"/>
                        <a:t>Mšené</a:t>
                      </a:r>
                      <a:r>
                        <a:rPr lang="cs-CZ" dirty="0"/>
                        <a:t> 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dirty="0" smtClean="0"/>
                        <a:t>4:3</a:t>
                      </a:r>
                      <a:r>
                        <a:rPr lang="cs-CZ" dirty="0"/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17">
                <a:tc>
                  <a:txBody>
                    <a:bodyPr/>
                    <a:lstStyle/>
                    <a:p>
                      <a:pPr algn="ctr" fontAlgn="ctr"/>
                      <a:r>
                        <a:rPr lang="cs-CZ" dirty="0" err="1"/>
                        <a:t>Skorotice</a:t>
                      </a:r>
                      <a:endParaRPr lang="cs-CZ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dirty="0" err="1"/>
                        <a:t>Novosedlice</a:t>
                      </a:r>
                      <a:endParaRPr lang="cs-CZ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dirty="0"/>
                        <a:t> </a:t>
                      </a:r>
                      <a:r>
                        <a:rPr lang="cs-CZ" dirty="0" smtClean="0"/>
                        <a:t>3:0</a:t>
                      </a:r>
                      <a:endParaRPr lang="cs-CZ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174948" y="105624"/>
            <a:ext cx="4608512" cy="1815882"/>
          </a:xfrm>
          <a:prstGeom prst="rect">
            <a:avLst/>
          </a:prstGeom>
          <a:blipFill dpi="0" rotWithShape="1">
            <a:blip r:embed="rId4" cstate="print">
              <a:alphaModFix amt="57000"/>
            </a:blip>
            <a:srcRect/>
            <a:stretch>
              <a:fillRect/>
            </a:stretch>
          </a:blipFill>
          <a:ln w="69850" cmpd="dbl">
            <a:solidFill>
              <a:srgbClr val="CC00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cap="none" spc="300" dirty="0" smtClean="0">
                <a:ln w="11430" cmpd="sng">
                  <a:solidFill>
                    <a:srgbClr val="006699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zachytil mikrofon KTV </a:t>
            </a:r>
            <a:r>
              <a:rPr lang="cs-CZ" sz="2800" b="1" cap="none" spc="300" dirty="0" err="1" smtClean="0">
                <a:ln w="11430" cmpd="sng">
                  <a:solidFill>
                    <a:srgbClr val="006699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Štětí</a:t>
            </a:r>
            <a:endParaRPr lang="cs-CZ" sz="2800" b="1" cap="none" spc="300" dirty="0" smtClean="0">
              <a:ln w="11430" cmpd="sng">
                <a:solidFill>
                  <a:srgbClr val="006699"/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800" b="1" cap="none" spc="300" dirty="0" smtClean="0">
                <a:ln w="11430" cmpd="sng">
                  <a:solidFill>
                    <a:srgbClr val="006699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 zápase s Horním </a:t>
            </a:r>
            <a:r>
              <a:rPr lang="cs-CZ" sz="2800" b="1" cap="none" spc="300" dirty="0" err="1" smtClean="0">
                <a:ln w="11430" cmpd="sng">
                  <a:solidFill>
                    <a:srgbClr val="006699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Jiřetínem</a:t>
            </a:r>
            <a:endParaRPr lang="cs-CZ" sz="1800" b="1" cap="none" spc="300" dirty="0">
              <a:ln w="11430" cmpd="sng">
                <a:solidFill>
                  <a:srgbClr val="006699"/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9124" y="4123556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10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19" name="Picture 9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0" name="Picture 8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1" name="Picture 7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2" name="Picture 6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3" name="Picture 5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4" name="Picture 4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5" name="Picture 3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6" name="Picture 2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7" name="Picture 1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2940" y="451148"/>
            <a:ext cx="475252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66. minutě  s velkým klidem  střelou tyči upravil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Horváth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na 13:0.  K překvapení diváků největší radost hráčů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vypukla při brance na 14:0 v 68. minutě a to když svojí první branku v zápase vstřelil hráč s číslem 3 na zádech, Lukáš Horáček. Kuriózní gól byl ten na 15:0 a autorem byl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Grepl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ke kterému se míč dostal po několika odrazech. Dovezl ho do branky a z ní odnesl na rozehrávku na polovinu hřiště. 75. minuta a branka na 16:0 se urodila z kopačky Horáčka. S blížícím se koncem zápasu bylo jasné jaký je cíl a to nastřílet 20 branek. 17:0. 78. minuta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Koráň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do prázdné branky 18:0. 87. minuta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Grepl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19:0. Vytoužené mety, branky na 20:0, se hráči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dočkali v 90. minutě po narážečce a zakončení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Koráňem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Jan Grep 5, Marek 5,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Horváth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3,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Koráň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3, Horáček 2,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Feko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1, </a:t>
            </a:r>
          </a:p>
          <a:p>
            <a:pPr lvl="0" algn="just" eaLnBrk="0" hangingPunct="0"/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Srba 1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Urbánek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Koráň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Horáček,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Elicer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	Beruška, Srba, Vála, Jan </a:t>
            </a:r>
          </a:p>
          <a:p>
            <a:pPr lvl="0" algn="just" eaLnBrk="0" hangingPunct="0"/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Grepl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 Podhorský,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Feko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Marek,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Horváth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Jakl, Nedomlel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.Podhorský, </a:t>
            </a:r>
            <a:r>
              <a:rPr lang="cs-CZ" sz="11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R.Švejdar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cs-CZ" sz="11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Rozhodčí:</a:t>
            </a:r>
            <a:r>
              <a:rPr lang="cs-CZ" sz="1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Barva      </a:t>
            </a:r>
            <a:endParaRPr lang="cs-CZ" sz="11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2980" y="117530"/>
            <a:ext cx="4176464" cy="261610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50" u="sng" dirty="0" smtClean="0">
                <a:latin typeface="Arial" pitchFamily="34" charset="0"/>
                <a:cs typeface="Arial" pitchFamily="34" charset="0"/>
              </a:rPr>
              <a:t>Pokračování </a:t>
            </a:r>
            <a:r>
              <a:rPr lang="cs-CZ" sz="1050" u="sng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zápasu</a:t>
            </a:r>
            <a:r>
              <a:rPr lang="cs-CZ" sz="1050" u="sng" dirty="0" smtClean="0">
                <a:latin typeface="Arial" pitchFamily="34" charset="0"/>
                <a:cs typeface="Arial" pitchFamily="34" charset="0"/>
              </a:rPr>
              <a:t> dorostu </a:t>
            </a:r>
            <a:r>
              <a:rPr lang="cs-CZ" sz="1050" u="sng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050" u="sng" dirty="0" smtClean="0">
                <a:latin typeface="Arial" pitchFamily="34" charset="0"/>
                <a:cs typeface="Arial" pitchFamily="34" charset="0"/>
              </a:rPr>
              <a:t> – Velký </a:t>
            </a:r>
            <a:r>
              <a:rPr lang="cs-CZ" sz="1050" u="sng" dirty="0" err="1" smtClean="0">
                <a:latin typeface="Arial" pitchFamily="34" charset="0"/>
                <a:cs typeface="Arial" pitchFamily="34" charset="0"/>
              </a:rPr>
              <a:t>Šenov</a:t>
            </a:r>
            <a:endParaRPr lang="cs-CZ" sz="1050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8" y="3835524"/>
            <a:ext cx="4608512" cy="318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5431532" y="163116"/>
            <a:ext cx="4665585" cy="95410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/>
              </a:rPr>
              <a:t>Cesta do semifinále Severočeského poháru</a:t>
            </a:r>
            <a:endParaRPr lang="cs-CZ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5575548" y="1387252"/>
          <a:ext cx="4470524" cy="2016224"/>
        </p:xfrm>
        <a:graphic>
          <a:graphicData uri="http://schemas.openxmlformats.org/drawingml/2006/table">
            <a:tbl>
              <a:tblPr/>
              <a:tblGrid>
                <a:gridCol w="693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haroni"/>
                        </a:rPr>
                        <a:t>16.8.2014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haroni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haroni"/>
                        </a:rPr>
                        <a:t>Sokol 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latin typeface="Aharoni"/>
                        </a:rPr>
                        <a:t>Pokratice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haron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SK Štětí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Aharoni"/>
                        </a:rPr>
                        <a:t>1:3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82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10.9.2014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haroni"/>
                        </a:rPr>
                        <a:t>středa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haroni"/>
                        </a:rPr>
                        <a:t>FK ČL 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latin typeface="Aharoni"/>
                        </a:rPr>
                        <a:t>Neštěmice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haroni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haroni"/>
                        </a:rPr>
                        <a:t>SK 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latin typeface="Aharoni"/>
                        </a:rPr>
                        <a:t>Štětí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haron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Aharon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7.3.2015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haroni"/>
                        </a:rPr>
                        <a:t>SK 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latin typeface="Aharoni"/>
                        </a:rPr>
                        <a:t>Štětí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haron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haroni"/>
                        </a:rPr>
                        <a:t>TJ 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latin typeface="Aharoni"/>
                        </a:rPr>
                        <a:t>Mojžíř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haron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b="1" i="0" u="none" strike="noStrike" dirty="0">
                          <a:solidFill>
                            <a:srgbClr val="006600"/>
                          </a:solidFill>
                          <a:latin typeface="Aharoni"/>
                        </a:rPr>
                        <a:t>6:2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5575548" y="3619500"/>
            <a:ext cx="4464496" cy="206210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63500" cmpd="thickThin">
            <a:solidFill>
              <a:srgbClr val="CC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SK </a:t>
            </a: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Štětí</a:t>
            </a:r>
            <a:endParaRPr lang="cs-CZ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SK </a:t>
            </a: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Tratec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Vilémov</a:t>
            </a:r>
            <a:endParaRPr lang="cs-CZ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Středa </a:t>
            </a:r>
          </a:p>
          <a:p>
            <a:pPr algn="ctr"/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3. 6 . 2015  17:00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9644" y="5851748"/>
            <a:ext cx="2808312" cy="109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5791572" y="163116"/>
            <a:ext cx="4392488" cy="2123658"/>
          </a:xfrm>
          <a:prstGeom prst="rect">
            <a:avLst/>
          </a:prstGeom>
          <a:blipFill dpi="0" rotWithShape="1">
            <a:blip r:embed="rId2" cstate="print">
              <a:alphaModFix amt="74000"/>
            </a:blip>
            <a:srcRect/>
            <a:stretch>
              <a:fillRect/>
            </a:stretch>
          </a:blipFill>
          <a:ln w="69850">
            <a:solidFill>
              <a:srgbClr val="66FF33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solidFill>
                  <a:srgbClr val="FF0000"/>
                </a:solidFill>
                <a:latin typeface="Bookman Old Style" pitchFamily="18" charset="0"/>
              </a:rPr>
              <a:t>Dorostenci  rozebrali obranu Velkého </a:t>
            </a:r>
            <a:r>
              <a:rPr lang="cs-CZ" sz="2200" dirty="0" err="1" smtClean="0">
                <a:solidFill>
                  <a:srgbClr val="FF0000"/>
                </a:solidFill>
                <a:latin typeface="Bookman Old Style" pitchFamily="18" charset="0"/>
              </a:rPr>
              <a:t>Šenova</a:t>
            </a:r>
            <a:r>
              <a:rPr lang="cs-CZ" sz="2200" dirty="0" smtClean="0">
                <a:solidFill>
                  <a:srgbClr val="FF0000"/>
                </a:solidFill>
                <a:latin typeface="Bookman Old Style" pitchFamily="18" charset="0"/>
              </a:rPr>
              <a:t> do posledního šroubečku.  Nechceme to zakřiknout, ale  5 kol před koncem jsou blízko vítězství v I. A třídě.</a:t>
            </a: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719564" y="2467372"/>
            <a:ext cx="4464496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SK </a:t>
            </a:r>
            <a:r>
              <a:rPr kumimoji="0" lang="cs-CZ" sz="2000" b="1" i="0" u="sng" strike="noStrike" cap="none" normalizeH="0" baseline="0" dirty="0" err="1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2000" b="1" i="0" u="sng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SK Velký </a:t>
            </a:r>
            <a:r>
              <a:rPr kumimoji="0" lang="cs-CZ" sz="2000" b="1" i="0" u="sng" strike="noStrike" cap="none" normalizeH="0" baseline="0" dirty="0" err="1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Šenov</a:t>
            </a:r>
            <a:endParaRPr kumimoji="0" lang="cs-CZ" sz="800" b="0" i="0" u="none" strike="noStrike" cap="none" normalizeH="0" baseline="0" dirty="0" smtClean="0">
              <a:ln>
                <a:noFill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20:0(9:0)  16.5.2015  22. kolo</a:t>
            </a:r>
            <a:endParaRPr kumimoji="0" lang="cs-CZ" sz="800" b="0" i="0" u="none" strike="noStrike" cap="none" normalizeH="0" baseline="0" dirty="0" smtClean="0">
              <a:ln>
                <a:noFill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 dalekého Velkého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Šenova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dorazili do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hráči  8. místa tabulky. Papírové předpoklady na vítězství našeho týmu, které na jaře kráčí od výhry k výhře a je hlavním aspirantem na postup do oblastního přeboru, se začaly naplňovat ještě dříve, než jsme čekali. Ve 2. minutě to zkusil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Horváth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brankář hostů zjistil, že mu chybí zástěra a bylo to 1:0. Na 2:0 v 9. minutě zvyšoval Jan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Grepl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který obešel brankáře a pak už jen posunul míč do branky. 10. minuta a opět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Grepl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který zužitkoval přihrávku Jakla na 3:0.  Demolici hostující obrany dokončil během 3 minut po samostatné akci pěknou střelou na 4:0 Marek. 20. minuta byla vyhrazena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Greplovi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který svojí třetí brankou přehozením brankáře zvyšoval již na 5:0. Ve 22. minutě si dvojice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Grepl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Marek pohrála s přihlížející obranou a druhý jmenovaný do prázdné branky střílí gól na 6:0. Ve 25. minutě na dlouho letící míč reagoval nejrychleji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Horváth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brankář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Šenova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už jenom sledoval, jak se mění skóre na 7:0. Ve 28. minutě předvedli hráči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přítomným divákům krásnou spolupráci zakončenou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Fekem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brankou na 8:0. Účet prvního poločasu uzavřela branka Srby na 9:0.   Brankami a také zraněními zdecimovaní hosté nastoupili do 2. poločasu pouze v 9 a to byl předpoklad, že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brankostroj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bude pokračovat. Ve 49. minutě si na přihrávku Nedomlela k bližší tyči, naběhl Marek a dvouciferné skóre 10:0 bylo na světě. Do listiny střelců se v 57. minutě hlavou po centru Marka brankou na 11:0 zapsal i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Koráň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Přehozem brankáře se uvedl Marek a bylo to 12:0. V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Přímá spojovací šipka 13"/>
          <p:cNvCxnSpPr/>
          <p:nvPr/>
        </p:nvCxnSpPr>
        <p:spPr bwMode="auto">
          <a:xfrm>
            <a:off x="9103940" y="7239000"/>
            <a:ext cx="72008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9031932" y="7075884"/>
            <a:ext cx="86409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7" name="Přímá spojovací šipka 16"/>
          <p:cNvCxnSpPr/>
          <p:nvPr/>
        </p:nvCxnSpPr>
        <p:spPr bwMode="auto">
          <a:xfrm>
            <a:off x="9247956" y="7147892"/>
            <a:ext cx="86409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1" name="TextovéPole 10"/>
          <p:cNvSpPr txBox="1"/>
          <p:nvPr/>
        </p:nvSpPr>
        <p:spPr>
          <a:xfrm>
            <a:off x="174948" y="91108"/>
            <a:ext cx="4752528" cy="110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latin typeface="Century Gothic" pitchFamily="34" charset="0"/>
              </a:rPr>
              <a:t>Mužstvo dospělých čeká na začátku června velmi náročný program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74948" y="1315244"/>
            <a:ext cx="4680520" cy="923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CC0000"/>
                </a:solidFill>
                <a:latin typeface="Bookman Old Style" pitchFamily="18" charset="0"/>
              </a:rPr>
              <a:t>1.FC </a:t>
            </a:r>
            <a:r>
              <a:rPr lang="cs-CZ" sz="2000" dirty="0" err="1" smtClean="0">
                <a:solidFill>
                  <a:srgbClr val="CC0000"/>
                </a:solidFill>
                <a:latin typeface="Bookman Old Style" pitchFamily="18" charset="0"/>
              </a:rPr>
              <a:t>Spořice</a:t>
            </a:r>
            <a:r>
              <a:rPr lang="cs-CZ" sz="2000" dirty="0" smtClean="0">
                <a:solidFill>
                  <a:srgbClr val="CC0000"/>
                </a:solidFill>
                <a:latin typeface="Bookman Old Style" pitchFamily="18" charset="0"/>
              </a:rPr>
              <a:t> – SK </a:t>
            </a:r>
            <a:r>
              <a:rPr lang="cs-CZ" sz="2000" dirty="0" err="1" smtClean="0">
                <a:solidFill>
                  <a:srgbClr val="CC0000"/>
                </a:solidFill>
                <a:latin typeface="Bookman Old Style" pitchFamily="18" charset="0"/>
              </a:rPr>
              <a:t>Štětí</a:t>
            </a:r>
            <a:endParaRPr lang="cs-CZ" sz="2000" dirty="0" smtClean="0">
              <a:solidFill>
                <a:srgbClr val="CC0000"/>
              </a:solidFill>
              <a:latin typeface="Bookman Old Style" pitchFamily="18" charset="0"/>
            </a:endParaRPr>
          </a:p>
          <a:p>
            <a:pPr algn="ctr"/>
            <a:r>
              <a:rPr lang="cs-CZ" sz="2000" dirty="0" smtClean="0">
                <a:solidFill>
                  <a:srgbClr val="CC0000"/>
                </a:solidFill>
                <a:latin typeface="Bookman Old Style" pitchFamily="18" charset="0"/>
              </a:rPr>
              <a:t>Sobota  30.5.2015  17:00 28.kolo  </a:t>
            </a:r>
          </a:p>
          <a:p>
            <a:pPr algn="ctr"/>
            <a:r>
              <a:rPr lang="cs-CZ" sz="1400" dirty="0" smtClean="0">
                <a:solidFill>
                  <a:srgbClr val="CC0000"/>
                </a:solidFill>
                <a:latin typeface="Bookman Old Style" pitchFamily="18" charset="0"/>
              </a:rPr>
              <a:t>odjezd autobusu 14:15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74948" y="2323356"/>
            <a:ext cx="4752528" cy="7078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000066"/>
                </a:solidFill>
                <a:latin typeface="Bookman Old Style" pitchFamily="18" charset="0"/>
              </a:rPr>
              <a:t>SK </a:t>
            </a:r>
            <a:r>
              <a:rPr lang="cs-CZ" sz="2000" dirty="0" err="1" smtClean="0">
                <a:solidFill>
                  <a:srgbClr val="000066"/>
                </a:solidFill>
                <a:latin typeface="Bookman Old Style" pitchFamily="18" charset="0"/>
              </a:rPr>
              <a:t>Štětí</a:t>
            </a:r>
            <a:r>
              <a:rPr lang="cs-CZ" sz="2000" dirty="0" smtClean="0">
                <a:solidFill>
                  <a:srgbClr val="000066"/>
                </a:solidFill>
                <a:latin typeface="Bookman Old Style" pitchFamily="18" charset="0"/>
              </a:rPr>
              <a:t> – FK </a:t>
            </a:r>
            <a:r>
              <a:rPr lang="cs-CZ" sz="2000" dirty="0" err="1" smtClean="0">
                <a:solidFill>
                  <a:srgbClr val="000066"/>
                </a:solidFill>
                <a:latin typeface="Bookman Old Style" pitchFamily="18" charset="0"/>
              </a:rPr>
              <a:t>Tatran</a:t>
            </a:r>
            <a:r>
              <a:rPr lang="cs-CZ" sz="2000" dirty="0" smtClean="0">
                <a:solidFill>
                  <a:srgbClr val="000066"/>
                </a:solidFill>
                <a:latin typeface="Bookman Old Style" pitchFamily="18" charset="0"/>
              </a:rPr>
              <a:t> Kadaň</a:t>
            </a:r>
          </a:p>
          <a:p>
            <a:pPr algn="ctr"/>
            <a:r>
              <a:rPr lang="cs-CZ" sz="2000" dirty="0" smtClean="0">
                <a:solidFill>
                  <a:srgbClr val="000066"/>
                </a:solidFill>
                <a:latin typeface="Bookman Old Style" pitchFamily="18" charset="0"/>
              </a:rPr>
              <a:t>Sobota  6.6.2015  10:15 29.kolo 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74948" y="3403476"/>
            <a:ext cx="4752528" cy="707886"/>
          </a:xfrm>
          <a:prstGeom prst="rect">
            <a:avLst/>
          </a:prstGeom>
          <a:blipFill dpi="0" rotWithShape="1">
            <a:blip r:embed="rId6" cstate="print">
              <a:alphaModFix amt="49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Bookman Old Style" pitchFamily="18" charset="0"/>
              </a:rPr>
              <a:t>SK </a:t>
            </a:r>
            <a:r>
              <a:rPr lang="cs-CZ" sz="2000" dirty="0" err="1" smtClean="0">
                <a:latin typeface="Bookman Old Style" pitchFamily="18" charset="0"/>
              </a:rPr>
              <a:t>Štětí</a:t>
            </a:r>
            <a:r>
              <a:rPr lang="cs-CZ" sz="2000" dirty="0" smtClean="0">
                <a:latin typeface="Bookman Old Style" pitchFamily="18" charset="0"/>
              </a:rPr>
              <a:t> – FK ČL </a:t>
            </a:r>
            <a:r>
              <a:rPr lang="cs-CZ" sz="2000" dirty="0" err="1" smtClean="0">
                <a:latin typeface="Bookman Old Style" pitchFamily="18" charset="0"/>
              </a:rPr>
              <a:t>Neštěmice</a:t>
            </a:r>
            <a:endParaRPr lang="cs-CZ" sz="2000" dirty="0" smtClean="0">
              <a:latin typeface="Bookman Old Style" pitchFamily="18" charset="0"/>
            </a:endParaRPr>
          </a:p>
          <a:p>
            <a:pPr algn="ctr"/>
            <a:r>
              <a:rPr lang="cs-CZ" sz="2000" dirty="0" smtClean="0">
                <a:latin typeface="Bookman Old Style" pitchFamily="18" charset="0"/>
              </a:rPr>
              <a:t>Středa  10.6.2015  17:30 16.kolo 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6956" y="1315244"/>
            <a:ext cx="432049" cy="33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6956" y="2323356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6957" y="3475484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4948" y="4411588"/>
            <a:ext cx="47525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74948" y="1675284"/>
          <a:ext cx="4392487" cy="2127384"/>
        </p:xfrm>
        <a:graphic>
          <a:graphicData uri="http://schemas.openxmlformats.org/drawingml/2006/table">
            <a:tbl>
              <a:tblPr/>
              <a:tblGrid>
                <a:gridCol w="40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55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12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573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Okresní soutěž staré gardy po 13. kole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1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Sepap Štětí - stará garda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86:19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1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Dynamo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Podlusky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53:34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Dynamo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Střížovice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66:31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1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Sokol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Černiv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49:38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1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Libochovice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39:63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1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Viktorie Kleneč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38:45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1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Káčko Roudnice n.L.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36:58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1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Sokol 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Mšené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Lázně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46:78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1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Sokol Hoštka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43:61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1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Slovan Horní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Beřkovice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18:47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4948" y="235124"/>
          <a:ext cx="4464496" cy="1192530"/>
        </p:xfrm>
        <a:graphic>
          <a:graphicData uri="http://schemas.openxmlformats.org/drawingml/2006/table">
            <a:tbl>
              <a:tblPr/>
              <a:tblGrid>
                <a:gridCol w="2970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11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Výsledky minulého </a:t>
                      </a: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kola Staré gardy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kern="12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Hoštka</a:t>
                      </a: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cs-CZ" sz="1200" kern="12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Mšené</a:t>
                      </a: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Lázně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5:6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Roudnice - </a:t>
                      </a:r>
                      <a:r>
                        <a:rPr lang="cs-CZ" sz="1200" b="1" i="0" u="none" strike="noStrike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Podlusky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3:0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Štětí</a:t>
                      </a:r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-</a:t>
                      </a:r>
                      <a:r>
                        <a:rPr lang="cs-CZ" sz="1200" b="1" i="0" u="none" strike="noStrike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Černiv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4:1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Kleneč-</a:t>
                      </a:r>
                      <a:r>
                        <a:rPr lang="cs-CZ" sz="1200" b="1" i="0" u="none" strike="noStrike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Střížovice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4:3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H.Beřkovice</a:t>
                      </a:r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-Libochovice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3:2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719564" y="91108"/>
            <a:ext cx="439248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Bookman Old Style" pitchFamily="18" charset="0"/>
              </a:rPr>
              <a:t>Po zápase s </a:t>
            </a:r>
            <a:r>
              <a:rPr lang="cs-CZ" sz="1600" dirty="0" err="1" smtClean="0">
                <a:latin typeface="Bookman Old Style" pitchFamily="18" charset="0"/>
              </a:rPr>
              <a:t>Černiví</a:t>
            </a:r>
            <a:r>
              <a:rPr lang="cs-CZ" sz="1600" dirty="0" smtClean="0">
                <a:latin typeface="Bookman Old Style" pitchFamily="18" charset="0"/>
              </a:rPr>
              <a:t> je jasno. 3 kola před koncem je stará garda </a:t>
            </a:r>
            <a:r>
              <a:rPr lang="cs-CZ" sz="1600" dirty="0" err="1" smtClean="0">
                <a:latin typeface="Bookman Old Style" pitchFamily="18" charset="0"/>
              </a:rPr>
              <a:t>Sepapu</a:t>
            </a:r>
            <a:r>
              <a:rPr lang="cs-CZ" sz="1600" dirty="0" smtClean="0">
                <a:latin typeface="Bookman Old Style" pitchFamily="18" charset="0"/>
              </a:rPr>
              <a:t> vítězem okresní soutěže skupiny B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88632" y="955204"/>
            <a:ext cx="449542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Sepap</a:t>
            </a:r>
            <a:r>
              <a:rPr kumimoji="0" lang="cs-CZ" sz="2000" b="0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b="0" i="0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2000" b="0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- Sokol </a:t>
            </a:r>
            <a:r>
              <a:rPr kumimoji="0" lang="cs-CZ" sz="2000" b="0" i="0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Černiv</a:t>
            </a:r>
            <a:endParaRPr kumimoji="0" lang="cs-CZ" sz="1100" b="0" i="0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4:1(2:1)   15.5.2015  15.kolo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Vítězství v tomto zápasu mělo být již definitivní pojistkou na 1. místo ve  skupině B  okresní soutěže staré gardy. V týdnu před zápasem se o tom na sociálních sítích hodně diskutovalo, a i když se říká, že čím starší, tak zkušenější, tak v tomto utkání to na začátku vypadalo přesně obráceně. Nervozita na kopačkách hráčů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Sepapu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byla znatelná. Kombinace vázla a soukolí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připomínalo špatně namazaný stroj. Většina útočných akcí končila v pavučinových ofsajdech a pořádná střela nabídnuta nebyla. Hosté toho také dokázali využít. V 11. minutě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Šmoula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pardon Martin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Toráč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nedůrazně vyběhl, u míče byl dříve soupeř a pro něj už nebylo tak těžké dopravit míč do sítě na 1:0. Stav, na který domácí nejsou v tomto ročníku moc zvyklý. Odpověděli zvýšením obrátek a Pilař po několika předchozích ofsajdech tentokrát v postavení mimo hru nebyl a v 16. minutě srovnal krok na 1:1. Vyrovnávací branka žádné další slibné příležitosti nepřinesla. Spíše bylo slyšet kritiku na hru ze všech stran. Útok vyčítal hru záloze, záloha obraně a obrana útoku. Z toho nemohlo vzniknout nic sourodého a také podle toho hra vypadala. K menšímu obratu v utkání zavelel 5 minut před změnou stran, jeden z nejlepších hráčů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Jan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Arazim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nádherným procítěným přehozením brankáře zajistil domácím vedení 2:1. Stejný hráč byl hned v úvodu druhého poločasu autorem další branky v síti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Černivi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kdy po přihrávce od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Božíka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střílel do prázdné branky na 3:1. Do konce zbývalo  ještě hodně minut, a kdo si myslel, že dočká ještě hodně branek, tak se mýlil. Byl z toho nezáživný fotbal a diváci v hledišti se více bavili o tom, co budou dělat o víkendu. Až teprve v poslední minutě utkání se dočkali. Libor Pilař se otočil s míčem kolem všeho, co se mu postavilo do cesty a umístěnou střelou k tyči stanovil konečný výsledek 4:1 pro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Herní projev hráčů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Sepapu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nebyl v tento den jedničkový, ale i takovými zápasy si musí projít každé mužstvo. Naše vítězství bylo i tak zcela zasloužené a hráči zaslouží pochvalu, protože bojovalo až do konce a práv když se nedaří, tak teprve potom se pozná, jak silný je tým,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Pilař 2, Jan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Arazim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Toráč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-Čermák, Jakl,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Jerman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Kučera,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Gorol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F.Svoboda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Pixa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Vála,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.Pilař,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Arazim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Scheider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Tyle, Jonák, Jan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Arazim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Jonák,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Janata, 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Božík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Rozhodčí: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Vlašiš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sen.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Vedoucí: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.Šťastný, Urbánek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4948" y="3979540"/>
            <a:ext cx="439248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 smtClean="0">
                <a:ln>
                  <a:solidFill>
                    <a:srgbClr val="0066CC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Dynamo </a:t>
            </a:r>
            <a:r>
              <a:rPr kumimoji="0" lang="cs-CZ" sz="2000" b="1" i="0" u="sng" strike="noStrike" cap="none" normalizeH="0" baseline="0" dirty="0" err="1" smtClean="0">
                <a:ln>
                  <a:solidFill>
                    <a:srgbClr val="0066CC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Podlusky</a:t>
            </a:r>
            <a:r>
              <a:rPr kumimoji="0" lang="cs-CZ" sz="2000" b="1" i="0" u="sng" strike="noStrike" cap="none" normalizeH="0" baseline="0" dirty="0" smtClean="0">
                <a:ln>
                  <a:solidFill>
                    <a:srgbClr val="0066CC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cs-CZ" sz="2000" b="1" i="0" u="sng" strike="noStrike" cap="none" normalizeH="0" baseline="0" dirty="0" err="1" smtClean="0">
                <a:ln>
                  <a:solidFill>
                    <a:srgbClr val="0066CC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Sepap</a:t>
            </a:r>
            <a:r>
              <a:rPr kumimoji="0" lang="cs-CZ" sz="2000" b="1" i="0" u="sng" strike="noStrike" cap="none" normalizeH="0" baseline="0" dirty="0" smtClean="0">
                <a:ln>
                  <a:solidFill>
                    <a:srgbClr val="0066CC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b="1" i="0" u="sng" strike="noStrike" cap="none" normalizeH="0" baseline="0" dirty="0" err="1" smtClean="0">
                <a:ln>
                  <a:solidFill>
                    <a:srgbClr val="0066CC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endParaRPr kumimoji="0" lang="cs-CZ" sz="800" b="0" i="0" u="none" strike="noStrike" cap="none" normalizeH="0" baseline="0" dirty="0" smtClean="0">
              <a:ln>
                <a:solidFill>
                  <a:srgbClr val="0066CC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 smtClean="0">
                <a:ln>
                  <a:solidFill>
                    <a:srgbClr val="0066CC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4:7    7.5.2016</a:t>
            </a:r>
            <a:endParaRPr kumimoji="0" lang="cs-CZ" sz="800" b="0" i="0" u="none" strike="noStrike" cap="none" normalizeH="0" baseline="0" dirty="0" smtClean="0">
              <a:ln>
                <a:solidFill>
                  <a:srgbClr val="0066CC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Zápas dvou nejlepších ze skupiny B I.A třídy lépe začalo naše mužstvo, které rychle vedlo 2:0. Hosté však velmi brzo srovnali krok a vyrovnali na 2:2.  Staré gardy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vypořádali i s touto situací a prokázalo, že  první místo jim patří právem. Premiéru v brance měl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Toráč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který zaskakuje všechny 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Jerman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1,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J.Arazím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 , Weber 1, Pilař 1, Vála, Hamšík 1,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Božík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 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180" y="5995764"/>
            <a:ext cx="1504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59524" y="2539380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48" descr="Home p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87"/>
          <p:cNvSpPr>
            <a:spLocks noChangeArrowheads="1"/>
          </p:cNvSpPr>
          <p:nvPr/>
        </p:nvSpPr>
        <p:spPr bwMode="auto">
          <a:xfrm>
            <a:off x="102940" y="39798"/>
            <a:ext cx="4824536" cy="1015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b">
            <a:spAutoFit/>
            <a:scene3d>
              <a:camera prst="orthographicFront"/>
              <a:lightRig rig="twoPt" dir="t"/>
            </a:scene3d>
            <a:sp3d extrusionH="57150" contourW="38100">
              <a:bevelT w="38100" h="38100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6600" dirty="0">
                <a:blipFill>
                  <a:blip r:embed="rId6"/>
                  <a:tile tx="0" ty="0" sx="100000" sy="100000" flip="none" algn="tl"/>
                </a:blip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cs-CZ" sz="5400" dirty="0">
                <a:ln w="19050">
                  <a:gradFill flip="none" rotWithShape="1"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15000000" scaled="0"/>
                    <a:tileRect/>
                  </a:gradFill>
                </a:ln>
                <a:solidFill>
                  <a:srgbClr val="3B8C16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Showcard Gothic" pitchFamily="82" charset="0"/>
                <a:ea typeface="SimHei" pitchFamily="49" charset="-122"/>
                <a:cs typeface="Arial" pitchFamily="34" charset="0"/>
              </a:rPr>
              <a:t>V Í T Á M E</a:t>
            </a:r>
            <a:r>
              <a:rPr lang="cs-CZ" sz="5600" dirty="0">
                <a:ln w="19050">
                  <a:gradFill flip="none" rotWithShape="1"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15000000" scaled="0"/>
                    <a:tileRect/>
                  </a:gradFill>
                </a:ln>
                <a:solidFill>
                  <a:srgbClr val="3B8C16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Showcard Gothic" pitchFamily="82" charset="0"/>
                <a:ea typeface="SimHei" pitchFamily="49" charset="-122"/>
                <a:cs typeface="Arial" pitchFamily="34" charset="0"/>
              </a:rPr>
              <a:t> </a:t>
            </a:r>
            <a:endParaRPr lang="cs-CZ" sz="5600" b="0" dirty="0">
              <a:ln w="1905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5000000" scaled="0"/>
                  <a:tileRect/>
                </a:gradFill>
              </a:ln>
              <a:solidFill>
                <a:srgbClr val="3B8C16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latin typeface="Showcard Gothic" pitchFamily="82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178" name="Rectangle 129"/>
          <p:cNvSpPr>
            <a:spLocks noChangeArrowheads="1"/>
          </p:cNvSpPr>
          <p:nvPr/>
        </p:nvSpPr>
        <p:spPr bwMode="auto">
          <a:xfrm>
            <a:off x="174948" y="1819300"/>
            <a:ext cx="4752528" cy="792000"/>
          </a:xfrm>
          <a:prstGeom prst="rect">
            <a:avLst/>
          </a:prstGeom>
          <a:solidFill>
            <a:srgbClr val="FFFF66"/>
          </a:solidFill>
          <a:ln w="3175">
            <a:solidFill>
              <a:srgbClr val="FF33CC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sz="4400" dirty="0" smtClean="0">
                <a:blipFill>
                  <a:blip r:embed="rId7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" pitchFamily="34" charset="-79"/>
                <a:ea typeface="KaiTi" pitchFamily="49" charset="-122"/>
                <a:cs typeface="Miriam" pitchFamily="34" charset="-79"/>
              </a:rPr>
              <a:t>SK </a:t>
            </a:r>
            <a:r>
              <a:rPr lang="cs-CZ" sz="4000" dirty="0">
                <a:blipFill>
                  <a:blip r:embed="rId7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" pitchFamily="34" charset="-79"/>
                <a:ea typeface="KaiTi" pitchFamily="49" charset="-122"/>
                <a:cs typeface="Miriam" pitchFamily="34" charset="-79"/>
              </a:rPr>
              <a:t>Š</a:t>
            </a:r>
            <a:r>
              <a:rPr lang="cs-CZ" sz="4400" dirty="0">
                <a:blipFill>
                  <a:blip r:embed="rId7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" pitchFamily="34" charset="-79"/>
                <a:ea typeface="KaiTi" pitchFamily="49" charset="-122"/>
                <a:cs typeface="Miriam" pitchFamily="34" charset="-79"/>
              </a:rPr>
              <a:t>tětí</a:t>
            </a:r>
          </a:p>
        </p:txBody>
      </p:sp>
      <p:sp>
        <p:nvSpPr>
          <p:cNvPr id="7179" name="Rectangle 146"/>
          <p:cNvSpPr>
            <a:spLocks noChangeArrowheads="1"/>
          </p:cNvSpPr>
          <p:nvPr/>
        </p:nvSpPr>
        <p:spPr bwMode="auto">
          <a:xfrm>
            <a:off x="174948" y="2827412"/>
            <a:ext cx="4752528" cy="792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19050">
            <a:solidFill>
              <a:srgbClr val="275321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sz="4000" dirty="0" smtClean="0">
                <a:blipFill>
                  <a:blip r:embed="rId9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/>
                  </a:outerShdw>
                </a:effectLst>
                <a:latin typeface="Miriam" pitchFamily="34" charset="-79"/>
                <a:ea typeface="SimHei" pitchFamily="49" charset="-122"/>
                <a:cs typeface="Miriam" pitchFamily="34" charset="-79"/>
              </a:rPr>
              <a:t>FK Litvínov, a.s</a:t>
            </a:r>
            <a:r>
              <a:rPr lang="cs-CZ" sz="4000" dirty="0" smtClean="0">
                <a:blipFill>
                  <a:blip r:embed="rId9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/>
                  </a:outerShdw>
                </a:effectLst>
                <a:latin typeface="Narkisim" pitchFamily="34" charset="-79"/>
                <a:ea typeface="SimHei" pitchFamily="49" charset="-122"/>
                <a:cs typeface="Narkisim" pitchFamily="34" charset="-79"/>
              </a:rPr>
              <a:t>.  </a:t>
            </a:r>
          </a:p>
        </p:txBody>
      </p:sp>
      <p:sp>
        <p:nvSpPr>
          <p:cNvPr id="12298" name="Text Box 147"/>
          <p:cNvSpPr txBox="1">
            <a:spLocks noChangeArrowheads="1"/>
          </p:cNvSpPr>
          <p:nvPr/>
        </p:nvSpPr>
        <p:spPr bwMode="auto">
          <a:xfrm>
            <a:off x="2335188" y="2539380"/>
            <a:ext cx="339725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 eaLnBrk="0" hangingPunct="0"/>
            <a:r>
              <a:rPr lang="cs-CZ" sz="1600" dirty="0">
                <a:latin typeface="Albertus MT" pitchFamily="18" charset="0"/>
              </a:rPr>
              <a:t>a</a:t>
            </a:r>
          </a:p>
        </p:txBody>
      </p:sp>
      <p:sp>
        <p:nvSpPr>
          <p:cNvPr id="7181" name="Text Box 148"/>
          <p:cNvSpPr txBox="1">
            <a:spLocks noChangeArrowheads="1"/>
          </p:cNvSpPr>
          <p:nvPr/>
        </p:nvSpPr>
        <p:spPr bwMode="auto">
          <a:xfrm>
            <a:off x="174948" y="3763516"/>
            <a:ext cx="4752528" cy="29392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28575">
            <a:solidFill>
              <a:srgbClr val="6633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20000"/>
                <a:lumOff val="80000"/>
              </a:schemeClr>
            </a:contourClr>
          </a:sp3d>
        </p:spPr>
        <p:txBody>
          <a:bodyPr wrap="square" lIns="91425" tIns="45713" rIns="91425" bIns="45713">
            <a:spAutoFit/>
          </a:bodyPr>
          <a:lstStyle/>
          <a:p>
            <a:pPr algn="ctr" eaLnBrk="0" hangingPunct="0">
              <a:defRPr/>
            </a:pPr>
            <a:r>
              <a:rPr lang="cs-CZ" sz="3200" i="1" u="sng" dirty="0">
                <a:ln w="3175"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GungsuhChe" pitchFamily="49" charset="-127"/>
                <a:cs typeface="FrankRuehl" pitchFamily="34" charset="-79"/>
              </a:rPr>
              <a:t>Hlavního rozhodčího</a:t>
            </a:r>
          </a:p>
          <a:p>
            <a:pPr algn="ctr" eaLnBrk="0" hangingPunct="0">
              <a:defRPr/>
            </a:pPr>
            <a:r>
              <a:rPr lang="cs-CZ" sz="2600" i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Tahoma" pitchFamily="34" charset="0"/>
                <a:cs typeface="FrankRuehl" pitchFamily="34" charset="-79"/>
              </a:rPr>
              <a:t>Pavla </a:t>
            </a:r>
            <a:r>
              <a:rPr lang="cs-CZ" sz="2600" i="1" dirty="0" err="1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Tahoma" pitchFamily="34" charset="0"/>
                <a:cs typeface="FrankRuehl" pitchFamily="34" charset="-79"/>
              </a:rPr>
              <a:t>Sejkoru</a:t>
            </a:r>
            <a:r>
              <a:rPr lang="cs-CZ" sz="2600" i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Tahoma" pitchFamily="34" charset="0"/>
                <a:cs typeface="FrankRuehl" pitchFamily="34" charset="-79"/>
              </a:rPr>
              <a:t> z Děčína </a:t>
            </a:r>
            <a:endParaRPr lang="cs-CZ" sz="2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itchFamily="34" charset="-79"/>
              <a:ea typeface="Tahoma" pitchFamily="34" charset="0"/>
              <a:cs typeface="FrankRuehl" pitchFamily="34" charset="-79"/>
            </a:endParaRPr>
          </a:p>
          <a:p>
            <a:pPr marL="457126" lvl="1" indent="0" eaLnBrk="0" hangingPunct="0">
              <a:defRPr/>
            </a:pPr>
            <a:r>
              <a:rPr lang="cs-CZ" sz="2200" i="1" u="sng" dirty="0" smtClean="0">
                <a:ln w="3175"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Gungsuh" pitchFamily="18" charset="-127"/>
                <a:cs typeface="FrankRuehl" pitchFamily="34" charset="-79"/>
              </a:rPr>
              <a:t>Asistenty </a:t>
            </a:r>
            <a:r>
              <a:rPr lang="cs-CZ" sz="2200" i="1" u="sng" dirty="0" err="1" smtClean="0">
                <a:ln w="3175"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Gungsuh" pitchFamily="18" charset="-127"/>
                <a:cs typeface="FrankRuehl" pitchFamily="34" charset="-79"/>
              </a:rPr>
              <a:t>hlavníhorozhodčího</a:t>
            </a:r>
            <a:endParaRPr lang="cs-CZ" sz="2200" i="1" u="sng" dirty="0" smtClean="0">
              <a:ln w="3175">
                <a:noFill/>
              </a:ln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ea typeface="Gungsuh" pitchFamily="18" charset="-127"/>
              <a:cs typeface="FrankRuehl" pitchFamily="34" charset="-79"/>
            </a:endParaRPr>
          </a:p>
          <a:p>
            <a:pPr marL="0" lvl="1" indent="0" algn="ctr">
              <a:defRPr/>
            </a:pPr>
            <a:r>
              <a:rPr lang="cs-CZ" sz="2600" i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Tahoma" pitchFamily="34" charset="0"/>
                <a:cs typeface="FrankRuehl" pitchFamily="34" charset="-79"/>
              </a:rPr>
              <a:t>Jaroslava Oborníka z Děčína</a:t>
            </a:r>
          </a:p>
          <a:p>
            <a:pPr marL="0" lvl="1" indent="0" algn="ctr">
              <a:defRPr/>
            </a:pPr>
            <a:r>
              <a:rPr lang="cs-CZ" sz="2600" i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Tahoma" pitchFamily="34" charset="0"/>
                <a:cs typeface="FrankRuehl" pitchFamily="34" charset="-79"/>
              </a:rPr>
              <a:t>Václava </a:t>
            </a:r>
            <a:r>
              <a:rPr lang="cs-CZ" sz="2600" i="1" dirty="0" err="1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Tahoma" pitchFamily="34" charset="0"/>
                <a:cs typeface="FrankRuehl" pitchFamily="34" charset="-79"/>
              </a:rPr>
              <a:t>Trégra</a:t>
            </a:r>
            <a:r>
              <a:rPr lang="cs-CZ" sz="2600" i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Tahoma" pitchFamily="34" charset="0"/>
                <a:cs typeface="FrankRuehl" pitchFamily="34" charset="-79"/>
              </a:rPr>
              <a:t> z </a:t>
            </a:r>
            <a:r>
              <a:rPr lang="cs-CZ" sz="2600" i="1" dirty="0" err="1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Tahoma" pitchFamily="34" charset="0"/>
                <a:cs typeface="FrankRuehl" pitchFamily="34" charset="-79"/>
              </a:rPr>
              <a:t>Žandova</a:t>
            </a:r>
            <a:endParaRPr lang="cs-CZ" sz="2600" i="1" dirty="0" smtClean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itchFamily="34" charset="-79"/>
              <a:ea typeface="Tahoma" pitchFamily="34" charset="0"/>
              <a:cs typeface="FrankRuehl" pitchFamily="34" charset="-79"/>
            </a:endParaRPr>
          </a:p>
          <a:p>
            <a:pPr lvl="1">
              <a:defRPr/>
            </a:pPr>
            <a:r>
              <a:rPr lang="cs-CZ" sz="2800" i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Gungsuh" pitchFamily="18" charset="-127"/>
                <a:cs typeface="FrankRuehl" pitchFamily="34" charset="-79"/>
              </a:rPr>
              <a:t>     </a:t>
            </a:r>
            <a:r>
              <a:rPr lang="cs-CZ" sz="2800" i="1" u="sng" dirty="0" smtClean="0">
                <a:ln w="3175"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Gungsuh" pitchFamily="18" charset="-127"/>
                <a:cs typeface="FrankRuehl" pitchFamily="34" charset="-79"/>
              </a:rPr>
              <a:t>Delegáta FAČR</a:t>
            </a:r>
          </a:p>
          <a:p>
            <a:pPr>
              <a:defRPr/>
            </a:pPr>
            <a:r>
              <a:rPr lang="cs-CZ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FangSong" pitchFamily="49" charset="-122"/>
                <a:cs typeface="FrankRuehl" pitchFamily="34" charset="-79"/>
              </a:rPr>
              <a:t>Miroslava Žilku  z Roudnice </a:t>
            </a:r>
            <a:r>
              <a:rPr lang="cs-CZ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FangSong" pitchFamily="49" charset="-122"/>
                <a:cs typeface="FrankRuehl" pitchFamily="34" charset="-79"/>
              </a:rPr>
              <a:t>n.L.</a:t>
            </a:r>
            <a:endParaRPr lang="cs-CZ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itchFamily="34" charset="-79"/>
              <a:ea typeface="FangSong" pitchFamily="49" charset="-122"/>
              <a:cs typeface="FrankRuehl" pitchFamily="34" charset="-79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4948" y="1171228"/>
            <a:ext cx="4752528" cy="523220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Bookman Old Style" pitchFamily="18" charset="0"/>
              </a:rPr>
              <a:t>Při příležitosti dnešního utkání Ústeckého přeboru funkcionáře, hráče a příznivce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2980" y="6763444"/>
            <a:ext cx="576064" cy="45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75149" y="6787852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15308" y="6743625"/>
            <a:ext cx="648072" cy="4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03540" y="163116"/>
            <a:ext cx="4608512" cy="6912768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956" y="307132"/>
            <a:ext cx="9721080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ovací šipka 8"/>
          <p:cNvCxnSpPr/>
          <p:nvPr/>
        </p:nvCxnSpPr>
        <p:spPr bwMode="auto">
          <a:xfrm>
            <a:off x="9752013" y="7004050"/>
            <a:ext cx="53498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8" name="TextovéPole 7"/>
          <p:cNvSpPr txBox="1"/>
          <p:nvPr/>
        </p:nvSpPr>
        <p:spPr>
          <a:xfrm>
            <a:off x="5431532" y="94873"/>
            <a:ext cx="4752528" cy="6755696"/>
          </a:xfrm>
          <a:prstGeom prst="rect">
            <a:avLst/>
          </a:prstGeom>
          <a:noFill/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  <a:extrusionClr>
                <a:srgbClr val="006600"/>
              </a:extrusionClr>
            </a:sp3d>
          </a:bodyPr>
          <a:lstStyle/>
          <a:p>
            <a:pPr algn="ctr" eaLnBrk="0" hangingPunct="0">
              <a:defRPr/>
            </a:pPr>
            <a:r>
              <a:rPr lang="cs-CZ" sz="2800" u="sng" dirty="0">
                <a:ln w="9525" cap="sq">
                  <a:solidFill>
                    <a:srgbClr val="FF3300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60007" dist="200025" dir="15000000" sy="30000" kx="-1800000" algn="bl" rotWithShape="0">
                    <a:srgbClr val="0033CC">
                      <a:alpha val="31765"/>
                    </a:srgbClr>
                  </a:outerShdw>
                </a:effectLst>
                <a:latin typeface="Centaur" pitchFamily="18" charset="0"/>
                <a:cs typeface="Arial" pitchFamily="34" charset="0"/>
              </a:rPr>
              <a:t>Vážení sportovní </a:t>
            </a:r>
            <a:r>
              <a:rPr lang="cs-CZ" sz="2800" u="sng" dirty="0" smtClean="0">
                <a:ln w="9525" cap="sq">
                  <a:solidFill>
                    <a:srgbClr val="FF3300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60007" dist="200025" dir="15000000" sy="30000" kx="-1800000" algn="bl" rotWithShape="0">
                    <a:srgbClr val="0033CC">
                      <a:alpha val="31765"/>
                    </a:srgbClr>
                  </a:outerShdw>
                </a:effectLst>
                <a:latin typeface="Centaur" pitchFamily="18" charset="0"/>
                <a:cs typeface="Arial" pitchFamily="34" charset="0"/>
              </a:rPr>
              <a:t>přátelé</a:t>
            </a:r>
          </a:p>
          <a:p>
            <a:pPr algn="just" eaLnBrk="0" hangingPunct="0">
              <a:defRPr/>
            </a:pP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      vítáme Vás na zápasu naděje, který dnes čeká naše fotbalisty proti vedoucímu celku oblastního přeboru. Litvínov je hlavním aspirantem na postup, který od samého začátku soutěže kraluje na prvním místě  a jeho největší soupeři ho marně dohání. Mužstvo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je dnes před prověrkou , která rozhodne o tom, z jakého postavení budeme nastupovat do posledních 5 kol nejvyšší krajské soutěže a zda budeme ještě žít v naději návratu  do vyšší soutěže. Do divize podle soutěžního řádu sice postupuje pouze vítěz soutěže, ale ve fotbalových kuloárech se hodně mluví o tom, že  jich bude více a stejně, jako loni postoupí do vyšší soutěže i další celky v pořadí. Jak se to celé vyplní, ale v současné době nemůže nikdo vědět. Jedna věc je, co se povídá mimo hřiště , ale na druhou stranu  musí ještě všechna mužstva odehrát třetinu jarních zápasů a pak se teprve bude počítat. Poslední výkony mužstva dospělých neukazují nejlepší formu. To ale nemění nic na věci, že hráči se ještě semknou, zabojují a do pořadí na čele se určitě pokusí ještě promluvit.  Program týmu je na konci května a hlavně na začátku června naplněn 2 zápasy během jednoho týdne. Předehrávka s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Neštěmicemi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10. června, ale hlavně 3. června doma semifinále Severočeského poháru proti obhájci prvenství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Stapu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Vilémov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.  Na jaře jsme už s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Vilémovem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hráli a na jeho hřišti v mistrovském zápase prohráli nejtěsnějším rozdílem 1:0.  Stojí před námi nelehký závěr letošního fotbalového roku  a to, že mužstvo bojuje o nejvyšší pozice na dvou frontách je jenom důkazem, že se letošní rok povedl a hráči si zaslouží pochvalu, jak od diváků, tak i členů fotbalového oddílu. Pravda někdy kritika  musí také zaznít, ale nyní pojďme všichni společně fandit a mužstvu pomoci hlasitým , ale slušným povzbuzováním. Kdo hrál fotbal, tak určitě ví, že podpora v hledišti je dvanáctým  hráčem.</a:t>
            </a:r>
          </a:p>
          <a:p>
            <a:pPr algn="just" eaLnBrk="0" hangingPunct="0">
              <a:defRPr/>
            </a:pP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          Přejeme Vám, aby se utkání líbilo, přineslo plno dramatických momentů, hodně branek a divák ze zdejšího stadionu odcházel s pocitem krásně prožitého fotbalového utkání. 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 eaLnBrk="0" hangingPunct="0">
              <a:defRPr/>
            </a:pP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pPr algn="just" eaLnBrk="0" hangingPunct="0">
              <a:defRPr/>
            </a:pP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                    Sportu     zdar                                                      </a:t>
            </a:r>
            <a:endParaRPr lang="cs-CZ" sz="1100" i="1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                                                                 Fotbalu zvlášť 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0" hangingPunct="0">
              <a:defRPr/>
            </a:pP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     </a:t>
            </a:r>
          </a:p>
        </p:txBody>
      </p:sp>
      <p:cxnSp>
        <p:nvCxnSpPr>
          <p:cNvPr id="12" name="Přímá spojovací čára 11"/>
          <p:cNvCxnSpPr/>
          <p:nvPr/>
        </p:nvCxnSpPr>
        <p:spPr bwMode="auto">
          <a:xfrm>
            <a:off x="246956" y="5635724"/>
            <a:ext cx="2520280" cy="7200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čára 15"/>
          <p:cNvCxnSpPr/>
          <p:nvPr/>
        </p:nvCxnSpPr>
        <p:spPr bwMode="auto">
          <a:xfrm>
            <a:off x="4711452" y="1387252"/>
            <a:ext cx="792088" cy="864096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6" name="TextovéPole 5"/>
          <p:cNvSpPr txBox="1"/>
          <p:nvPr/>
        </p:nvSpPr>
        <p:spPr>
          <a:xfrm>
            <a:off x="174948" y="163116"/>
            <a:ext cx="4752528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3025" cmpd="thickThin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Bookman Old Style" pitchFamily="18" charset="0"/>
              </a:rPr>
              <a:t>Oblíbené okénko  do minulostí fotbalu ve </a:t>
            </a:r>
            <a:r>
              <a:rPr lang="cs-CZ" sz="2400" dirty="0" err="1" smtClean="0">
                <a:latin typeface="Bookman Old Style" pitchFamily="18" charset="0"/>
              </a:rPr>
              <a:t>Štětí</a:t>
            </a:r>
            <a:r>
              <a:rPr lang="cs-CZ" sz="2400" dirty="0" smtClean="0">
                <a:latin typeface="Bookman Old Style" pitchFamily="18" charset="0"/>
              </a:rPr>
              <a:t> 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956" y="2899420"/>
            <a:ext cx="45365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246956" y="1315244"/>
            <a:ext cx="4680520" cy="107721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444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u="sng" dirty="0" smtClean="0">
                <a:latin typeface="Dutch801 XBd BT" pitchFamily="18" charset="0"/>
              </a:rPr>
              <a:t>Mladí fotbalisté </a:t>
            </a:r>
            <a:r>
              <a:rPr lang="cs-CZ" sz="3200" u="sng" dirty="0" err="1" smtClean="0">
                <a:latin typeface="Dutch801 XBd BT" pitchFamily="18" charset="0"/>
              </a:rPr>
              <a:t>Štětí</a:t>
            </a:r>
            <a:r>
              <a:rPr lang="cs-CZ" sz="3200" u="sng" dirty="0" smtClean="0">
                <a:latin typeface="Dutch801 XBd BT" pitchFamily="18" charset="0"/>
              </a:rPr>
              <a:t> </a:t>
            </a:r>
          </a:p>
          <a:p>
            <a:pPr algn="ctr"/>
            <a:r>
              <a:rPr lang="cs-CZ" sz="3200" u="sng" dirty="0" smtClean="0">
                <a:latin typeface="Dutch801 XBd BT" pitchFamily="18" charset="0"/>
              </a:rPr>
              <a:t>1. května 1968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Text Box 1059"/>
          <p:cNvSpPr txBox="1">
            <a:spLocks noChangeArrowheads="1"/>
          </p:cNvSpPr>
          <p:nvPr/>
        </p:nvSpPr>
        <p:spPr bwMode="auto">
          <a:xfrm>
            <a:off x="390525" y="1027113"/>
            <a:ext cx="182563" cy="279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lIns="89986" tIns="46792" rIns="89986" bIns="46792">
            <a:spAutoFit/>
          </a:bodyPr>
          <a:lstStyle/>
          <a:p>
            <a:pPr eaLnBrk="0" hangingPunct="0"/>
            <a:endParaRPr lang="cs-CZ" u="sng" dirty="0">
              <a:latin typeface="Baskerville Old Fac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4948" y="1933699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0" dirty="0" smtClean="0">
                <a:latin typeface="Arial" pitchFamily="34" charset="0"/>
                <a:cs typeface="Arial" pitchFamily="34" charset="0"/>
              </a:rPr>
              <a:t>4 body z posledních 2 utkání, ale pouze jedna vstřelená branka mužstva 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dospělých.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74948" y="3189193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Dorostenci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mají za sebou 2  přesvědčivé výsledky. Pohodové utkání v Březinách  a pak si doma s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Šenovem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si vytvořili rekordní výhru dosavadního ročníku.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74948" y="4804727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0" dirty="0" smtClean="0">
                <a:latin typeface="Arial" pitchFamily="34" charset="0"/>
                <a:cs typeface="Arial" pitchFamily="34" charset="0"/>
              </a:rPr>
              <a:t>Přesně opačně se daří 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starším a mladším žákům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. U starších nic nového. Vysoké porážky a malý počet hráčů. Snad jen to stojí za povšimnutí, a to, že také vstřelili branku. Mladším žákům gratulujeme. 2 vítězství v řadě je velký úspěch.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246956" y="6614219"/>
            <a:ext cx="4680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Mladší žáci  B 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doma s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Budyní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 přichystali střelecký festival a v Malých Žernosekách  s hráči přípravky v sestavě také nezklamali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863580" y="163116"/>
            <a:ext cx="4320480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44450">
            <a:solidFill>
              <a:srgbClr val="0033C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solidFill>
                  <a:srgbClr val="FF0000"/>
                </a:solidFill>
                <a:latin typeface="Engravers MT" pitchFamily="18" charset="0"/>
              </a:rPr>
              <a:t>Postavení starší přípravky v Ústeckém přeboru . </a:t>
            </a:r>
            <a:endParaRPr lang="cs-CZ" sz="1800" u="sng" dirty="0" smtClean="0">
              <a:latin typeface="Bookman Old Style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46956" y="91108"/>
            <a:ext cx="4608512" cy="954107"/>
          </a:xfrm>
          <a:prstGeom prst="rect">
            <a:avLst/>
          </a:prstGeom>
          <a:blipFill dpi="0" rotWithShape="1">
            <a:blip r:embed="rId4" cstate="print">
              <a:alphaModFix amt="71000"/>
            </a:blip>
            <a:srcRect/>
            <a:stretch>
              <a:fillRect/>
            </a:stretch>
          </a:blipFill>
          <a:ln w="53975" cmpd="dbl">
            <a:solidFill>
              <a:srgbClr val="FF33CC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 smtClean="0">
                <a:solidFill>
                  <a:srgbClr val="333300"/>
                </a:solidFill>
                <a:latin typeface="Bookman Old Style" pitchFamily="18" charset="0"/>
              </a:rPr>
              <a:t>Květnové výsledky mužstev SK </a:t>
            </a:r>
            <a:r>
              <a:rPr lang="cs-CZ" sz="2800" u="sng" dirty="0" err="1" smtClean="0">
                <a:solidFill>
                  <a:srgbClr val="333300"/>
                </a:solidFill>
                <a:latin typeface="Bookman Old Style" pitchFamily="18" charset="0"/>
              </a:rPr>
              <a:t>Štětí</a:t>
            </a:r>
            <a:endParaRPr lang="cs-CZ" sz="2800" u="sng" dirty="0" smtClean="0">
              <a:solidFill>
                <a:srgbClr val="333300"/>
              </a:solidFill>
              <a:latin typeface="Bookman Old Style" pitchFamily="18" charset="0"/>
            </a:endParaRPr>
          </a:p>
        </p:txBody>
      </p:sp>
      <p:graphicFrame>
        <p:nvGraphicFramePr>
          <p:cNvPr id="24" name="Tabulka 23"/>
          <p:cNvGraphicFramePr>
            <a:graphicFrameLocks noGrp="1"/>
          </p:cNvGraphicFramePr>
          <p:nvPr/>
        </p:nvGraphicFramePr>
        <p:xfrm>
          <a:off x="246956" y="1251610"/>
          <a:ext cx="4608511" cy="567690"/>
        </p:xfrm>
        <a:graphic>
          <a:graphicData uri="http://schemas.openxmlformats.org/drawingml/2006/table">
            <a:tbl>
              <a:tblPr/>
              <a:tblGrid>
                <a:gridCol w="1097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76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10.5.2015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Sokol Horní Jiřetín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16.5.2015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Bílina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1:0 PK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ulka 27"/>
          <p:cNvGraphicFramePr>
            <a:graphicFrameLocks noGrp="1"/>
          </p:cNvGraphicFramePr>
          <p:nvPr/>
        </p:nvGraphicFramePr>
        <p:xfrm>
          <a:off x="246956" y="2494796"/>
          <a:ext cx="4608512" cy="620648"/>
        </p:xfrm>
        <a:graphic>
          <a:graphicData uri="http://schemas.openxmlformats.org/drawingml/2006/table">
            <a:tbl>
              <a:tblPr/>
              <a:tblGrid>
                <a:gridCol w="963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84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10.5.2015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Březiny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1:8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4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16.5.2015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Velký Šenov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ulka 28"/>
          <p:cNvGraphicFramePr>
            <a:graphicFrameLocks noGrp="1"/>
          </p:cNvGraphicFramePr>
          <p:nvPr/>
        </p:nvGraphicFramePr>
        <p:xfrm>
          <a:off x="246957" y="3907532"/>
          <a:ext cx="4608511" cy="750570"/>
        </p:xfrm>
        <a:graphic>
          <a:graphicData uri="http://schemas.openxmlformats.org/drawingml/2006/table">
            <a:tbl>
              <a:tblPr/>
              <a:tblGrid>
                <a:gridCol w="793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10.5.2015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FC Chomutov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14:1, 1:3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17.5.2015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Junior Děčín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0:20, 5:1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174948" y="5779740"/>
          <a:ext cx="4680520" cy="750570"/>
        </p:xfrm>
        <a:graphic>
          <a:graphicData uri="http://schemas.openxmlformats.org/drawingml/2006/table">
            <a:tbl>
              <a:tblPr/>
              <a:tblGrid>
                <a:gridCol w="805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4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14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9.5.2015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Viktorie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Budyně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15:2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17.5.2015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Sokol Malé Žernoseky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5935589" y="1315236"/>
          <a:ext cx="3864027" cy="5688640"/>
        </p:xfrm>
        <a:graphic>
          <a:graphicData uri="http://schemas.openxmlformats.org/drawingml/2006/table">
            <a:tbl>
              <a:tblPr/>
              <a:tblGrid>
                <a:gridCol w="186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7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86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36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0918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Starší přípravka r.2004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Junior Teplice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411:115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Litvínov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252:56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FAJM Most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373:150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Litoměřice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221:153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Louny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/Jazzmani Žatec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259:211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/SK Roudnice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n.L.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2004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204:238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Ústí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n.L.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205:262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 Petra Voříška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207:295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FC </a:t>
                      </a:r>
                      <a:r>
                        <a:rPr lang="cs-CZ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AFK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LoKo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Chomutov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155:265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Kadaň/Ervěnice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128:362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MFK Most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78:386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918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Starší přípravka r.2005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 Petra Voříška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373:163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Junior Teplice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321:217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Louny/Jazzmani Žatec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309:224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Ústí n.L.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331:254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FAJM Most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249:262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Štětí/SK Roudnice n.L. 2005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241:239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3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FC </a:t>
                      </a:r>
                      <a:r>
                        <a:rPr lang="cs-CZ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AFK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LoKo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Chomutov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227:286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Kadaň/Ervěnice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217:287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Litvínov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167:250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Litoměřice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169:266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</a:t>
                      </a:r>
                    </a:p>
                  </a:txBody>
                  <a:tcPr marL="7398" marR="7398" marT="73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MFK Most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167:323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1026" name="Picture 14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7" name="Picture 13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8" name="Picture 12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9" name="Picture 11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0" name="Picture 10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1" name="Picture 9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2" name="Picture 8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3" name="Picture 7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4" name="Picture 6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5" name="Picture 5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6" name="Picture 24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7" name="Picture 23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8" name="Picture 22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9" name="Picture 21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0" name="Picture 20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1" name="Picture 19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2" name="Picture 18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3" name="Picture 17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4" name="Picture 16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5" name="Picture 15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6" name="Picture 148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7" name="Picture 147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8" name="Picture 146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9" name="Picture 145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0" name="Picture 144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1" name="Picture 143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2" name="Picture 142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3" name="Picture 141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4" name="Picture 140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5" name="Picture 139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6" name="Picture 138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7" name="Picture 137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8" name="Picture 231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9" name="Picture 230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0" name="Picture 229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1" name="Picture 228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2" name="Picture 227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3" name="Picture 226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4" name="Picture 225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5" name="Picture 224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6" name="Picture 223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68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7" name="Picture 222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68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8" name="Picture 221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668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9" name="Picture 220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668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0" name="Picture 219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1" name="Picture 218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2" name="Picture 217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669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3" name="Picture 216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669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4" name="Picture 215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5" name="Picture 214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6" name="Picture 249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7" name="Picture 248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8" name="Picture 247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9" name="Picture 246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0" name="Picture 245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1" name="Picture 244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2" name="Picture 243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3" name="Picture 242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4" name="Picture 241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68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5" name="Picture 240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68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6" name="Picture 239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668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7" name="Picture 238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668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8" name="Picture 237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9" name="Picture 236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0" name="Picture 235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669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1" name="Picture 234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669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2" name="Picture 233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3" name="Picture 232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4" name="Picture 349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5" name="Picture 348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6" name="Picture 347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7" name="Picture 346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8" name="Picture 372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9" name="Picture 371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0" name="Picture 370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1" name="Picture 369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2" name="Picture 368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3" name="Picture 367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4" name="Picture 366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5" name="Picture 365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6" name="Picture 380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7" name="Picture 379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8" name="Picture 378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9" name="Picture 377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0" name="Picture 376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1" name="Picture 375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2" name="Picture 374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3" name="Picture 373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4" name="Picture 259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5" name="Picture 258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6" name="Picture 257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7" name="Picture 256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8" name="Picture 255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9" name="Picture 254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0" name="Picture 253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1" name="Picture 252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2" name="Picture 251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3" name="Picture 250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4" name="Picture 100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5" name="Picture 101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6" name="Picture 102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7" name="Picture 103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8" name="Picture 104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9" name="Picture 105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TextovéPole 9"/>
          <p:cNvSpPr txBox="1">
            <a:spLocks noChangeArrowheads="1"/>
          </p:cNvSpPr>
          <p:nvPr/>
        </p:nvSpPr>
        <p:spPr bwMode="auto">
          <a:xfrm>
            <a:off x="6583660" y="5275684"/>
            <a:ext cx="185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dirty="0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5575548" y="3691508"/>
          <a:ext cx="4529709" cy="1950720"/>
        </p:xfrm>
        <a:graphic>
          <a:graphicData uri="http://schemas.openxmlformats.org/drawingml/2006/table">
            <a:tbl>
              <a:tblPr/>
              <a:tblGrid>
                <a:gridCol w="725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26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660033"/>
                          </a:solidFill>
                          <a:latin typeface="Arial Black"/>
                        </a:rPr>
                        <a:t>Litvínov Jaro 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10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17.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14.3.2015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Spořice - Litvínov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0:2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18.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21.3.2015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Litvínov - Kadaň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3:0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19.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28.3.2015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>
                          <a:solidFill>
                            <a:srgbClr val="17375D"/>
                          </a:solidFill>
                          <a:latin typeface="Arial"/>
                        </a:rPr>
                        <a:t>Proboštov</a:t>
                      </a:r>
                      <a:r>
                        <a:rPr lang="cs-CZ" sz="1100" b="1" i="0" u="none" strike="noStrike" dirty="0">
                          <a:solidFill>
                            <a:srgbClr val="17375D"/>
                          </a:solidFill>
                          <a:latin typeface="Arial"/>
                        </a:rPr>
                        <a:t> - Litvínov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2:0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20.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7375D"/>
                          </a:solidFill>
                          <a:latin typeface="Arial"/>
                        </a:rPr>
                        <a:t>4.4.2015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Litvínov - Neštěmice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7375D"/>
                          </a:solidFill>
                          <a:latin typeface="Arial"/>
                        </a:rPr>
                        <a:t>4:1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21.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12.4.2015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7375D"/>
                          </a:solidFill>
                          <a:latin typeface="Arial"/>
                        </a:rPr>
                        <a:t>Louny - Litvínov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7375D"/>
                          </a:solidFill>
                          <a:latin typeface="Arial"/>
                        </a:rPr>
                        <a:t>0:1 PK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7375D"/>
                          </a:solidFill>
                          <a:latin typeface="Arial"/>
                        </a:rPr>
                        <a:t>22.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18.4.2015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Litvínov - Modrá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2:0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23.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25.4.2015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Vilémov - Litvínov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2:0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24.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7375D"/>
                          </a:solidFill>
                          <a:latin typeface="Arial"/>
                        </a:rPr>
                        <a:t>2.5.2015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7375D"/>
                          </a:solidFill>
                          <a:latin typeface="Arial"/>
                        </a:rPr>
                        <a:t>Litvínov - Rumburk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3:0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25.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10.5.2015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Junior Děčín - Litvínov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1:4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3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7375D"/>
                          </a:solidFill>
                          <a:latin typeface="Arial"/>
                        </a:rPr>
                        <a:t>26.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16.5.2015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Litvínov - Blšany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17375D"/>
                          </a:solidFill>
                          <a:latin typeface="Arial"/>
                        </a:rPr>
                        <a:t>2:1PK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5575548" y="1387252"/>
            <a:ext cx="4536504" cy="2031325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latin typeface="Arial" pitchFamily="34" charset="0"/>
                <a:cs typeface="Arial" pitchFamily="34" charset="0"/>
              </a:rPr>
              <a:t>Litvínov se na začátku letošního ročníku usadil na čele tabulky  a je tam i po 25 zápasech, a i když se pod ním mužstva snaží jeho náskok  zmenšit, tak se jim to zatím moc nedaří. Největší nebezpečí hrozí od Loun, které ztrácí 4 body. Litvínov zahájil jarní část 2 výhrami, ale ve třetím zápase překvapivě prohrál v Proboštově.   Poučil se a od té doby prohrál pouze jednou na hřišti na jaře velmi dobře hrajícího Vilémova.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647556" y="133499"/>
            <a:ext cx="4464496" cy="1015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Litvínovská bilance</a:t>
            </a:r>
          </a:p>
          <a:p>
            <a:pPr algn="ctr"/>
            <a:r>
              <a:rPr lang="cs-CZ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- Hlavní kandidát na postup</a:t>
            </a:r>
          </a:p>
        </p:txBody>
      </p:sp>
      <p:pic>
        <p:nvPicPr>
          <p:cNvPr id="20" name="Picture 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9684" y="5851748"/>
            <a:ext cx="14401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956" y="235124"/>
            <a:ext cx="4608512" cy="1724025"/>
          </a:xfrm>
          <a:prstGeom prst="rect">
            <a:avLst/>
          </a:prstGeom>
          <a:noFill/>
          <a:ln w="444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261" name="Picture 2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956" y="2323356"/>
            <a:ext cx="4608512" cy="2016223"/>
          </a:xfrm>
          <a:prstGeom prst="rect">
            <a:avLst/>
          </a:prstGeom>
          <a:noFill/>
          <a:ln w="444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262" name="Picture 2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949" y="4771628"/>
            <a:ext cx="4752528" cy="2102371"/>
          </a:xfrm>
          <a:prstGeom prst="rect">
            <a:avLst/>
          </a:prstGeom>
          <a:noFill/>
          <a:ln w="476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050" name="Picture 62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1" name="Picture 61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2" name="Picture 60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3" name="Picture 59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4" name="Picture 58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5" name="Picture 57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6" name="Picture 56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7" name="Picture 55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8" name="Picture 54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9" name="Picture 53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0" name="Picture 52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1" name="Picture 51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2" name="Picture 74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3" name="Picture 73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4" name="Picture 72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5" name="Picture 71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6" name="Picture 70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7" name="Picture 69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8" name="Picture 68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9" name="Picture 67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0" name="Picture 66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1" name="Picture 65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2" name="Picture 64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3" name="Picture 63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4" name="Picture 91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5" name="Picture 90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6" name="Picture 89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7" name="Picture 88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8" name="Picture 87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9" name="Picture 86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0" name="Picture 85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1" name="Picture 84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2" name="Picture 83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3" name="Picture 82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4" name="Picture 81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5" name="Picture 80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6" name="Picture 79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7" name="Picture 78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8" name="Picture 77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9" name="Picture 76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0" name="Picture 107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1" name="Picture 106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2" name="Picture 105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3" name="Picture 104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4" name="Picture 103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5" name="Picture 102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6" name="Picture 101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7" name="Picture 100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8" name="Picture 99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9" name="Picture 98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0" name="Picture 97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1" name="Picture 96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2" name="Picture 95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3" name="Picture 94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4" name="Picture 93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5" name="Picture 92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6" name="Picture 133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7" name="Picture 132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8" name="Picture 131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9" name="Picture 130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0" name="Picture 129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1" name="Picture 128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2" name="Picture 127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3" name="Picture 126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4" name="Picture 125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5" name="Picture 124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6" name="Picture 123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7" name="Picture 122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8" name="Picture 121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9" name="Picture 120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0" name="Picture 119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1" name="Picture 118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2" name="Picture 117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3" name="Picture 116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4" name="Picture 115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5" name="Picture 114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6" name="Picture 153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7" name="Picture 152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8" name="Picture 151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9" name="Picture 150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0" name="Picture 149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1" name="Picture 148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2" name="Picture 147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3" name="Picture 146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4" name="Picture 145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5" name="Picture 144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6" name="Picture 143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7" name="Picture 142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8" name="Picture 141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9" name="Picture 140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0" name="Picture 139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1" name="Picture 138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2" name="Picture 137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3" name="Picture 136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4" name="Picture 135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5" name="Picture 134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6" name="Picture 177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7" name="Picture 176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8" name="Picture 175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9" name="Picture 174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0" name="Picture 173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1" name="Picture 172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2" name="Picture 171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3" name="Picture 170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4" name="Picture 169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5" name="Picture 168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6" name="Picture 167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7" name="Picture 166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8" name="Picture 165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9" name="Picture 164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0" name="Picture 163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1" name="Picture 162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2" name="Picture 161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3" name="Picture 160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4" name="Picture 159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5" name="Picture 158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6" name="Picture 157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7" name="Picture 156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8" name="Picture 155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9" name="Picture 154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0" name="Picture 326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1" name="Picture 325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2" name="Picture 324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3" name="Picture 323" hidden="1"/>
          <p:cNvPicPr preferRelativeResize="0">
            <a:picLocks noChangeArrowheads="1" noChangeShapeType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4" name="Picture 322" hidden="1"/>
          <p:cNvPicPr preferRelativeResize="0">
            <a:picLocks noChangeArrowheads="1" noChangeShapeType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5" name="Picture 321" hidden="1"/>
          <p:cNvPicPr preferRelativeResize="0">
            <a:picLocks noChangeArrowheads="1" noChangeShapeType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6" name="Picture 320" hidden="1"/>
          <p:cNvPicPr preferRelativeResize="0">
            <a:picLocks noChangeArrowheads="1" noChangeShapeType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7" name="Picture 319" hidden="1"/>
          <p:cNvPicPr preferRelativeResize="0">
            <a:picLocks noChangeArrowheads="1" noChangeShapeType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8" name="Picture 318" hidden="1"/>
          <p:cNvPicPr preferRelativeResize="0">
            <a:picLocks noChangeArrowheads="1" noChangeShapeType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9" name="Picture 317" hidden="1"/>
          <p:cNvPicPr preferRelativeResize="0">
            <a:picLocks noChangeArrowheads="1" noChangeShapeType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0" name="Picture 316" hidden="1"/>
          <p:cNvPicPr preferRelativeResize="0">
            <a:picLocks noChangeArrowheads="1" noChangeShapeType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1" name="Picture 315" hidden="1"/>
          <p:cNvPicPr preferRelativeResize="0">
            <a:picLocks noChangeArrowheads="1" noChangeShapeType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2" name="Picture 314" hidden="1"/>
          <p:cNvPicPr preferRelativeResize="0">
            <a:picLocks noChangeArrowheads="1" noChangeShapeType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3" name="Picture 313" hidden="1"/>
          <p:cNvPicPr preferRelativeResize="0">
            <a:picLocks noChangeArrowheads="1" noChangeShapeType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4" name="Picture 312" hidden="1"/>
          <p:cNvPicPr preferRelativeResize="0">
            <a:picLocks noChangeArrowheads="1" noChangeShapeType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5" name="Picture 311" hidden="1"/>
          <p:cNvPicPr preferRelativeResize="0">
            <a:picLocks noChangeArrowheads="1" noChangeShapeType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6" name="Picture 310" hidden="1"/>
          <p:cNvPicPr preferRelativeResize="0">
            <a:picLocks noChangeArrowheads="1" noChangeShapeType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7" name="Picture 309" hidden="1"/>
          <p:cNvPicPr preferRelativeResize="0">
            <a:picLocks noChangeArrowheads="1" noChangeShapeType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8" name="Picture 308" hidden="1"/>
          <p:cNvPicPr preferRelativeResize="0">
            <a:picLocks noChangeArrowheads="1" noChangeShapeType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9" name="Picture 307" hidden="1"/>
          <p:cNvPicPr preferRelativeResize="0">
            <a:picLocks noChangeArrowheads="1" noChangeShapeType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0" name="Picture 306" hidden="1"/>
          <p:cNvPicPr preferRelativeResize="0">
            <a:picLocks noChangeArrowheads="1" noChangeShapeType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1" name="Picture 305" hidden="1"/>
          <p:cNvPicPr preferRelativeResize="0">
            <a:picLocks noChangeArrowheads="1" noChangeShapeType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2" name="Picture 304" hidden="1"/>
          <p:cNvPicPr preferRelativeResize="0">
            <a:picLocks noChangeArrowheads="1" noChangeShapeType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3" name="Picture 303" hidden="1"/>
          <p:cNvPicPr preferRelativeResize="0">
            <a:picLocks noChangeArrowheads="1" noChangeShapeType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4" name="Picture 302" hidden="1"/>
          <p:cNvPicPr preferRelativeResize="0">
            <a:picLocks noChangeArrowheads="1" noChangeShapeType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5" name="Picture 301" hidden="1"/>
          <p:cNvPicPr preferRelativeResize="0">
            <a:picLocks noChangeArrowheads="1" noChangeShapeType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6" name="Picture 300" hidden="1"/>
          <p:cNvPicPr preferRelativeResize="0">
            <a:picLocks noChangeArrowheads="1" noChangeShapeType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7" name="Picture 299" hidden="1"/>
          <p:cNvPicPr preferRelativeResize="0">
            <a:picLocks noChangeArrowheads="1" noChangeShapeType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8" name="Picture 391" hidden="1"/>
          <p:cNvPicPr preferRelativeResize="0">
            <a:picLocks noChangeArrowheads="1" noChangeShapeType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9" name="Picture 390" hidden="1"/>
          <p:cNvPicPr preferRelativeResize="0">
            <a:picLocks noChangeArrowheads="1" noChangeShapeType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0" name="Picture 389" hidden="1"/>
          <p:cNvPicPr preferRelativeResize="0">
            <a:picLocks noChangeArrowheads="1" noChangeShapeType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1" name="Picture 388" hidden="1"/>
          <p:cNvPicPr preferRelativeResize="0">
            <a:picLocks noChangeArrowheads="1" noChangeShapeType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2" name="Picture 387" hidden="1"/>
          <p:cNvPicPr preferRelativeResize="0">
            <a:picLocks noChangeArrowheads="1" noChangeShapeType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3" name="Picture 386" hidden="1"/>
          <p:cNvPicPr preferRelativeResize="0">
            <a:picLocks noChangeArrowheads="1" noChangeShapeType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4" name="Picture 385" hidden="1"/>
          <p:cNvPicPr preferRelativeResize="0">
            <a:picLocks noChangeArrowheads="1" noChangeShapeType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5" name="Picture 384" hidden="1"/>
          <p:cNvPicPr preferRelativeResize="0">
            <a:picLocks noChangeArrowheads="1" noChangeShapeType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6" name="Picture 288" hidden="1"/>
          <p:cNvPicPr preferRelativeResize="0">
            <a:picLocks noChangeArrowheads="1" noChangeShapeType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7" name="Picture 287" hidden="1"/>
          <p:cNvPicPr preferRelativeResize="0">
            <a:picLocks noChangeArrowheads="1" noChangeShapeType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8" name="Picture 286" hidden="1"/>
          <p:cNvPicPr preferRelativeResize="0">
            <a:picLocks noChangeArrowheads="1" noChangeShapeType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9" name="Picture 285" hidden="1"/>
          <p:cNvPicPr preferRelativeResize="0">
            <a:picLocks noChangeArrowheads="1" noChangeShapeType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0" name="Picture 284" hidden="1"/>
          <p:cNvPicPr preferRelativeResize="0">
            <a:picLocks noChangeArrowheads="1" noChangeShapeType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1" name="Picture 283" hidden="1"/>
          <p:cNvPicPr preferRelativeResize="0">
            <a:picLocks noChangeArrowheads="1" noChangeShapeType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2" name="Picture 282" hidden="1"/>
          <p:cNvPicPr preferRelativeResize="0">
            <a:picLocks noChangeArrowheads="1" noChangeShapeType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3" name="Picture 281" hidden="1"/>
          <p:cNvPicPr preferRelativeResize="0">
            <a:picLocks noChangeArrowheads="1" noChangeShapeType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4" name="Picture 280" hidden="1"/>
          <p:cNvPicPr preferRelativeResize="0">
            <a:picLocks noChangeArrowheads="1" noChangeShapeType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5" name="Picture 279" hidden="1"/>
          <p:cNvPicPr preferRelativeResize="0">
            <a:picLocks noChangeArrowheads="1" noChangeShapeType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6" name="Picture 278" hidden="1"/>
          <p:cNvPicPr preferRelativeResize="0">
            <a:picLocks noChangeArrowheads="1" noChangeShapeType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7" name="Picture 277" hidden="1"/>
          <p:cNvPicPr preferRelativeResize="0">
            <a:picLocks noChangeArrowheads="1" noChangeShapeType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8" name="Picture 247" hidden="1"/>
          <p:cNvPicPr preferRelativeResize="0">
            <a:picLocks noChangeArrowheads="1" noChangeShapeType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9" name="Picture 246" hidden="1"/>
          <p:cNvPicPr preferRelativeResize="0">
            <a:picLocks noChangeArrowheads="1" noChangeShapeType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0" name="Picture 245" hidden="1"/>
          <p:cNvPicPr preferRelativeResize="0">
            <a:picLocks noChangeArrowheads="1" noChangeShapeType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1" name="Picture 244" hidden="1"/>
          <p:cNvPicPr preferRelativeResize="0">
            <a:picLocks noChangeArrowheads="1" noChangeShapeType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2" name="Picture 243" hidden="1"/>
          <p:cNvPicPr preferRelativeResize="0">
            <a:picLocks noChangeArrowheads="1" noChangeShapeType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3" name="Picture 242" hidden="1"/>
          <p:cNvPicPr preferRelativeResize="0">
            <a:picLocks noChangeArrowheads="1" noChangeShapeType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4" name="Picture 241" hidden="1"/>
          <p:cNvPicPr preferRelativeResize="0">
            <a:picLocks noChangeArrowheads="1" noChangeShapeType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5" name="Picture 240" hidden="1"/>
          <p:cNvPicPr preferRelativeResize="0">
            <a:picLocks noChangeArrowheads="1" noChangeShapeType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6" name="Picture 239" hidden="1"/>
          <p:cNvPicPr preferRelativeResize="0">
            <a:picLocks noChangeArrowheads="1" noChangeShapeType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7" name="Picture 238" hidden="1"/>
          <p:cNvPicPr preferRelativeResize="0">
            <a:picLocks noChangeArrowheads="1" noChangeShapeType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8" name="Picture 237" hidden="1"/>
          <p:cNvPicPr preferRelativeResize="0">
            <a:picLocks noChangeArrowheads="1" noChangeShapeType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9" name="Picture 236" hidden="1"/>
          <p:cNvPicPr preferRelativeResize="0">
            <a:picLocks noChangeArrowheads="1" noChangeShapeType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0" name="Picture 235" hidden="1"/>
          <p:cNvPicPr preferRelativeResize="0">
            <a:picLocks noChangeArrowheads="1" noChangeShapeType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1" name="Picture 234" hidden="1"/>
          <p:cNvPicPr preferRelativeResize="0">
            <a:picLocks noChangeArrowheads="1" noChangeShapeType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2" name="Picture 256" hidden="1"/>
          <p:cNvPicPr preferRelativeResize="0">
            <a:picLocks noChangeArrowheads="1" noChangeShapeType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3" name="Picture 255" hidden="1"/>
          <p:cNvPicPr preferRelativeResize="0">
            <a:picLocks noChangeArrowheads="1" noChangeShapeType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4" name="Picture 254" hidden="1"/>
          <p:cNvPicPr preferRelativeResize="0">
            <a:picLocks noChangeArrowheads="1" noChangeShapeType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5" name="Picture 253" hidden="1"/>
          <p:cNvPicPr preferRelativeResize="0">
            <a:picLocks noChangeArrowheads="1" noChangeShapeType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6" name="Picture 252" hidden="1"/>
          <p:cNvPicPr preferRelativeResize="0">
            <a:picLocks noChangeArrowheads="1" noChangeShapeType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7" name="Picture 251" hidden="1"/>
          <p:cNvPicPr preferRelativeResize="0">
            <a:picLocks noChangeArrowheads="1" noChangeShapeType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8" name="Picture 250" hidden="1"/>
          <p:cNvPicPr preferRelativeResize="0">
            <a:picLocks noChangeArrowheads="1" noChangeShapeType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9" name="Picture 249" hidden="1"/>
          <p:cNvPicPr preferRelativeResize="0">
            <a:picLocks noChangeArrowheads="1" noChangeShapeType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0" name="Picture 248" hidden="1"/>
          <p:cNvPicPr preferRelativeResize="0">
            <a:picLocks noChangeArrowheads="1" noChangeShapeType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1" name="Picture 193" hidden="1"/>
          <p:cNvPicPr preferRelativeResize="0">
            <a:picLocks noChangeArrowheads="1" noChangeShapeType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2" name="Picture 194" hidden="1"/>
          <p:cNvPicPr preferRelativeResize="0">
            <a:picLocks noChangeArrowheads="1" noChangeShapeType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3" name="Picture 195" hidden="1"/>
          <p:cNvPicPr preferRelativeResize="0">
            <a:picLocks noChangeArrowheads="1" noChangeShapeType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4" name="Picture 196" hidden="1"/>
          <p:cNvPicPr preferRelativeResize="0">
            <a:picLocks noChangeArrowheads="1" noChangeShapeType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5" name="Picture 197" hidden="1"/>
          <p:cNvPicPr preferRelativeResize="0">
            <a:picLocks noChangeArrowheads="1" noChangeShapeType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6" name="Picture 198" hidden="1"/>
          <p:cNvPicPr preferRelativeResize="0">
            <a:picLocks noChangeArrowheads="1" noChangeShapeType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7" name="Picture 199" hidden="1"/>
          <p:cNvPicPr preferRelativeResize="0">
            <a:picLocks noChangeArrowheads="1" noChangeShapeType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8" name="Picture 200" hidden="1"/>
          <p:cNvPicPr preferRelativeResize="0">
            <a:picLocks noChangeArrowheads="1" noChangeShapeType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9" name="Picture 201" hidden="1"/>
          <p:cNvPicPr preferRelativeResize="0">
            <a:picLocks noChangeArrowheads="1" noChangeShapeType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0" name="Picture 202" hidden="1"/>
          <p:cNvPicPr preferRelativeResize="0">
            <a:picLocks noChangeArrowheads="1" noChangeShapeType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1" name="Picture 203" hidden="1"/>
          <p:cNvPicPr preferRelativeResize="0">
            <a:picLocks noChangeArrowheads="1" noChangeShapeType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2" name="Picture 204" hidden="1"/>
          <p:cNvPicPr preferRelativeResize="0">
            <a:picLocks noChangeArrowheads="1" noChangeShapeType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3" name="Picture 205" hidden="1"/>
          <p:cNvPicPr preferRelativeResize="0">
            <a:picLocks noChangeArrowheads="1" noChangeShapeType="1"/>
          </p:cNvPicPr>
          <p:nvPr/>
        </p:nvPicPr>
        <p:blipFill>
          <a:blip r:embed="rId1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4" name="Picture 206" hidden="1"/>
          <p:cNvPicPr preferRelativeResize="0">
            <a:picLocks noChangeArrowheads="1" noChangeShapeType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1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5" name="Picture 233" hidden="1"/>
          <p:cNvPicPr preferRelativeResize="0">
            <a:picLocks noChangeArrowheads="1" noChangeShapeType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1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6" name="Picture 232" hidden="1"/>
          <p:cNvPicPr preferRelativeResize="0">
            <a:picLocks noChangeArrowheads="1" noChangeShapeType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7" name="Picture 231" hidden="1"/>
          <p:cNvPicPr preferRelativeResize="0">
            <a:picLocks noChangeArrowheads="1" noChangeShapeType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8" name="Picture 230" hidden="1"/>
          <p:cNvPicPr preferRelativeResize="0">
            <a:picLocks noChangeArrowheads="1" noChangeShapeType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9" name="Picture 229" hidden="1"/>
          <p:cNvPicPr preferRelativeResize="0">
            <a:picLocks noChangeArrowheads="1" noChangeShapeType="1"/>
          </p:cNvPicPr>
          <p:nvPr/>
        </p:nvPicPr>
        <p:blipFill>
          <a:blip r:embed="rId1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ovéPole 16"/>
          <p:cNvSpPr txBox="1"/>
          <p:nvPr/>
        </p:nvSpPr>
        <p:spPr>
          <a:xfrm>
            <a:off x="102940" y="163116"/>
            <a:ext cx="4536504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 smtClean="0">
                <a:ln>
                  <a:solidFill>
                    <a:srgbClr val="FFFF00"/>
                  </a:solidFill>
                </a:ln>
                <a:solidFill>
                  <a:srgbClr val="660066"/>
                </a:solidFill>
                <a:latin typeface="Arial Black" pitchFamily="34" charset="0"/>
                <a:cs typeface="Arial" pitchFamily="34" charset="0"/>
              </a:rPr>
              <a:t>Podzim v Litvínově</a:t>
            </a:r>
          </a:p>
          <a:p>
            <a:pPr algn="just"/>
            <a:r>
              <a:rPr lang="cs-CZ" sz="1400" b="0" dirty="0" smtClean="0">
                <a:latin typeface="Arial" pitchFamily="34" charset="0"/>
                <a:cs typeface="Arial" pitchFamily="34" charset="0"/>
              </a:rPr>
              <a:t>Vzpomínáte na úvodní minuty zápasu na podzim v Litvínově? Ještě než si diváci stačili sednout , tak jsme tahali míč ze sítě.  Poločas  3:0 v náš neprospěch byl hrozivý. Ve druhém se obraz hry změnil a dokonce jsme  sahali po bodech.  Nevyšlo to a domů jsme jeli s prázdnou.</a:t>
            </a:r>
          </a:p>
          <a:p>
            <a:pPr algn="ctr"/>
            <a:r>
              <a:rPr lang="cs-CZ" sz="2000" u="sng" dirty="0" smtClean="0"/>
              <a:t>FK Litvínov – SK </a:t>
            </a:r>
            <a:r>
              <a:rPr lang="cs-CZ" sz="2000" u="sng" dirty="0" err="1" smtClean="0"/>
              <a:t>Štětí</a:t>
            </a:r>
            <a:endParaRPr lang="cs-CZ" sz="2000" dirty="0" smtClean="0"/>
          </a:p>
          <a:p>
            <a:pPr algn="ctr"/>
            <a:r>
              <a:rPr lang="cs-CZ" sz="2000" u="sng" dirty="0" smtClean="0"/>
              <a:t>3:2(3:0)  25.10.2014 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Branky: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Stejskal 2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Sestava: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Michovský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Poráč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Ransdorf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Slanička, Mencl-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Kucler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Malák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Roman, Stejskal-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ichý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(88.P.Vaněk),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Belák</a:t>
            </a:r>
            <a:endParaRPr lang="cs-CZ" b="0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Připraveni: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Doležal, Stehlík,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Šmidrkal</a:t>
            </a:r>
            <a:endParaRPr lang="cs-CZ" sz="1400" b="0" dirty="0" smtClean="0">
              <a:latin typeface="Arial" pitchFamily="34" charset="0"/>
              <a:cs typeface="Arial" pitchFamily="34" charset="0"/>
            </a:endParaRPr>
          </a:p>
          <a:p>
            <a:endParaRPr lang="cs-CZ" sz="1400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940" y="3691508"/>
            <a:ext cx="4464496" cy="2664296"/>
          </a:xfrm>
          <a:prstGeom prst="rect">
            <a:avLst/>
          </a:prstGeom>
          <a:noFill/>
          <a:ln w="15875" cmpd="dbl">
            <a:solidFill>
              <a:srgbClr val="000066"/>
            </a:solidFill>
            <a:prstDash val="sysDash"/>
            <a:miter lim="800000"/>
            <a:headEnd/>
            <a:tailEnd/>
          </a:ln>
        </p:spPr>
      </p:pic>
      <p:sp>
        <p:nvSpPr>
          <p:cNvPr id="19" name="TextovéPole 18"/>
          <p:cNvSpPr txBox="1"/>
          <p:nvPr/>
        </p:nvSpPr>
        <p:spPr>
          <a:xfrm>
            <a:off x="390972" y="6571828"/>
            <a:ext cx="374441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Bookman Old Style" pitchFamily="18" charset="0"/>
              </a:rPr>
              <a:t>FK Litvínov – SK </a:t>
            </a:r>
            <a:r>
              <a:rPr lang="cs-CZ" sz="1400" dirty="0" err="1" smtClean="0">
                <a:latin typeface="Bookman Old Style" pitchFamily="18" charset="0"/>
              </a:rPr>
              <a:t>Štětí</a:t>
            </a:r>
            <a:r>
              <a:rPr lang="cs-CZ" sz="1400" dirty="0" smtClean="0">
                <a:latin typeface="Bookman Old Style" pitchFamily="18" charset="0"/>
              </a:rPr>
              <a:t> 25.10.2014 v pozadí Litvínovský hokejový stadion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7356" y="1747292"/>
            <a:ext cx="72007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5575548" y="1315244"/>
          <a:ext cx="4575942" cy="2057400"/>
        </p:xfrm>
        <a:graphic>
          <a:graphicData uri="http://schemas.openxmlformats.org/drawingml/2006/table">
            <a:tbl>
              <a:tblPr/>
              <a:tblGrid>
                <a:gridCol w="401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1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71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70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4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Liga mladších přípravek skupina F semifinále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1.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Dobříň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129:44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660033"/>
                          </a:solidFill>
                          <a:latin typeface="Century"/>
                        </a:rPr>
                        <a:t>2.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660033"/>
                          </a:solidFill>
                          <a:latin typeface="Century"/>
                        </a:rPr>
                        <a:t>Štětí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660033"/>
                          </a:solidFill>
                          <a:latin typeface="Century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660033"/>
                          </a:solidFill>
                          <a:latin typeface="Century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660033"/>
                          </a:solidFill>
                          <a:latin typeface="Century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660033"/>
                          </a:solidFill>
                          <a:latin typeface="Century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660033"/>
                          </a:solidFill>
                          <a:latin typeface="Century"/>
                        </a:rPr>
                        <a:t>123:57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660033"/>
                          </a:solidFill>
                          <a:latin typeface="Century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3.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Podlusky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45:109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4.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Úštěk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24:111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575548" y="163116"/>
            <a:ext cx="4536504" cy="1015663"/>
          </a:xfrm>
          <a:prstGeom prst="rect">
            <a:avLst/>
          </a:prstGeom>
          <a:solidFill>
            <a:srgbClr val="FFFF66"/>
          </a:solidFill>
          <a:ln w="57150" cap="rnd" cmpd="thinThick">
            <a:solidFill>
              <a:srgbClr val="0000CC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Cooper Black" pitchFamily="18" charset="0"/>
              </a:rPr>
              <a:t>První 2 mužstva si zajistila postup do finále Okresní ligy mladší přípravky 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5575548" y="4997911"/>
          <a:ext cx="4536503" cy="2005965"/>
        </p:xfrm>
        <a:graphic>
          <a:graphicData uri="http://schemas.openxmlformats.org/drawingml/2006/table">
            <a:tbl>
              <a:tblPr/>
              <a:tblGrid>
                <a:gridCol w="1524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37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Výsledky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Úštěk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17.5.2015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Úštěk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2:9</a:t>
                      </a: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Úštěk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Dobříň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2:11</a:t>
                      </a: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Úštěk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Podlusky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2:3</a:t>
                      </a: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Dobříň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1:8</a:t>
                      </a: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Podlusky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12:5</a:t>
                      </a: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Dobříň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Podlusky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16:2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5575548" y="3619500"/>
            <a:ext cx="4536504" cy="1200329"/>
          </a:xfrm>
          <a:prstGeom prst="rect">
            <a:avLst/>
          </a:prstGeom>
          <a:solidFill>
            <a:srgbClr val="99FF66"/>
          </a:solidFill>
          <a:ln w="50800">
            <a:solidFill>
              <a:srgbClr val="0B2A05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 smtClean="0">
                <a:latin typeface="Bookman Old Style" pitchFamily="18" charset="0"/>
              </a:rPr>
              <a:t>Rozhodující zápas s </a:t>
            </a:r>
            <a:r>
              <a:rPr lang="cs-CZ" sz="2400" u="sng" dirty="0" err="1" smtClean="0">
                <a:latin typeface="Bookman Old Style" pitchFamily="18" charset="0"/>
              </a:rPr>
              <a:t>Dobříní</a:t>
            </a:r>
            <a:r>
              <a:rPr lang="cs-CZ" sz="2400" u="sng" dirty="0" smtClean="0">
                <a:latin typeface="Bookman Old Style" pitchFamily="18" charset="0"/>
              </a:rPr>
              <a:t> jsme vysoko prohráli</a:t>
            </a:r>
          </a:p>
        </p:txBody>
      </p:sp>
      <p:pic>
        <p:nvPicPr>
          <p:cNvPr id="3074" name="Picture 291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5" name="Picture 290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6" name="Picture 289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7" name="Picture 288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8" name="Picture 287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9" name="Picture 286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0" name="Picture 79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1" name="Picture 78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2" name="Picture 77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3" name="Picture 76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4" name="Picture 75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5" name="Picture 74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6" name="Picture 73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7" name="Picture 72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8" name="Picture 71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9" name="Picture 70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0" name="Picture 69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1" name="Picture 68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2" name="Picture 67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3" name="Picture 66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4" name="Picture 65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5" name="Picture 64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6" name="Picture 63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7" name="Picture 62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8" name="Picture 30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9" name="Picture 29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0" name="Picture 28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1" name="Picture 27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2" name="Picture 89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3" name="Picture 88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4" name="Picture 87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5" name="Picture 86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6" name="Picture 85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7" name="Picture 84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8" name="Picture 83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9" name="Picture 82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0" name="Picture 81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1" name="Picture 80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2" name="Picture 40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3" name="Picture 41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4" name="Picture 42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5" name="Picture 43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6" name="Picture 44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7" name="Picture 45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8" name="Picture 46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9" name="Picture 47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0" name="Picture 48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1" name="Picture 49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2" name="Picture 50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3" name="Picture 51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4" name="Picture 52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5" name="Picture 53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6" name="Picture 54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7" name="Picture 55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8" name="Picture 56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9" name="Picture 57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0" name="Picture 58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1" name="Picture 59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2" name="Picture 60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3" name="Picture 61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4" name="Picture 62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5" name="Picture 63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6" name="Picture 64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7" name="Picture 65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8" name="Picture 66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9" name="Picture 61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0" name="Picture 60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1" name="Picture 59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2" name="Picture 58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3" name="Picture 57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4" name="Picture 56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5" name="Picture 55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šipka 6"/>
          <p:cNvCxnSpPr/>
          <p:nvPr/>
        </p:nvCxnSpPr>
        <p:spPr bwMode="auto">
          <a:xfrm>
            <a:off x="8888413" y="7239000"/>
            <a:ext cx="115093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3" name="TextovéPole 12"/>
          <p:cNvSpPr txBox="1"/>
          <p:nvPr/>
        </p:nvSpPr>
        <p:spPr>
          <a:xfrm>
            <a:off x="6655668" y="109922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400" u="sng" dirty="0" smtClean="0">
              <a:latin typeface="Bookman Old Style" pitchFamily="18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 bwMode="auto">
          <a:xfrm>
            <a:off x="9391972" y="7239000"/>
            <a:ext cx="72008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4" name="Přímá spojovací šipka 13"/>
          <p:cNvCxnSpPr/>
          <p:nvPr/>
        </p:nvCxnSpPr>
        <p:spPr bwMode="auto">
          <a:xfrm>
            <a:off x="8959924" y="7239000"/>
            <a:ext cx="1008112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8599884" y="6931868"/>
            <a:ext cx="1008112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2" name="TextovéPole 11"/>
          <p:cNvSpPr txBox="1"/>
          <p:nvPr/>
        </p:nvSpPr>
        <p:spPr>
          <a:xfrm>
            <a:off x="5431532" y="91108"/>
            <a:ext cx="4680520" cy="1200329"/>
          </a:xfrm>
          <a:prstGeom prst="rect">
            <a:avLst/>
          </a:prstGeom>
          <a:blipFill dpi="0" rotWithShape="1">
            <a:blip r:embed="rId3" cstate="print">
              <a:alphaModFix amt="49000"/>
            </a:blip>
            <a:srcRect/>
            <a:stretch>
              <a:fillRect/>
            </a:stretch>
          </a:blipFill>
          <a:ln w="53975" cmpd="thinThick">
            <a:solidFill>
              <a:schemeClr val="accent6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Franklin Gothic Heavy" pitchFamily="34" charset="0"/>
              </a:rPr>
              <a:t>Další ztráta bodů  z venkovního hřiště.  Střelci </a:t>
            </a:r>
            <a:r>
              <a:rPr lang="cs-CZ" sz="2400" dirty="0" err="1" smtClean="0">
                <a:solidFill>
                  <a:schemeClr val="accent1">
                    <a:lumMod val="50000"/>
                  </a:schemeClr>
                </a:solidFill>
                <a:latin typeface="Franklin Gothic Heavy" pitchFamily="34" charset="0"/>
              </a:rPr>
              <a:t>Štětí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Franklin Gothic Heavy" pitchFamily="34" charset="0"/>
              </a:rPr>
              <a:t> mají dovolenou </a:t>
            </a:r>
          </a:p>
        </p:txBody>
      </p:sp>
      <p:sp>
        <p:nvSpPr>
          <p:cNvPr id="4206" name="Rectangle 110"/>
          <p:cNvSpPr>
            <a:spLocks noChangeArrowheads="1"/>
          </p:cNvSpPr>
          <p:nvPr/>
        </p:nvSpPr>
        <p:spPr bwMode="auto">
          <a:xfrm>
            <a:off x="5431532" y="1387252"/>
            <a:ext cx="4711452" cy="529375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u="sng" strike="noStrike" cap="none" normalizeH="0" baseline="0" dirty="0" smtClean="0">
                <a:ln w="158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66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FK Bílina – SK </a:t>
            </a:r>
            <a:r>
              <a:rPr kumimoji="0" lang="cs-CZ" sz="2000" i="0" u="sng" strike="noStrike" cap="none" normalizeH="0" baseline="0" dirty="0" err="1" smtClean="0">
                <a:ln w="158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66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endParaRPr kumimoji="0" lang="cs-CZ" sz="900" i="0" u="none" strike="noStrike" cap="none" normalizeH="0" baseline="0" dirty="0" smtClean="0">
              <a:ln w="15875">
                <a:solidFill>
                  <a:schemeClr val="accent6">
                    <a:lumMod val="75000"/>
                  </a:schemeClr>
                </a:solidFill>
              </a:ln>
              <a:solidFill>
                <a:srgbClr val="FF66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u="sng" strike="noStrike" cap="none" normalizeH="0" baseline="0" dirty="0" smtClean="0">
                <a:ln w="158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66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1:0 PK(0:0)     </a:t>
            </a:r>
            <a:r>
              <a:rPr kumimoji="0" lang="cs-CZ" sz="1400" i="0" u="sng" strike="noStrike" cap="none" normalizeH="0" baseline="0" dirty="0" smtClean="0">
                <a:ln w="158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66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16.5. 2015  25. hrací kolo</a:t>
            </a:r>
            <a:endParaRPr kumimoji="0" lang="cs-CZ" sz="800" i="0" u="none" strike="noStrike" cap="none" normalizeH="0" baseline="0" dirty="0" smtClean="0">
              <a:ln w="15875">
                <a:solidFill>
                  <a:schemeClr val="accent6">
                    <a:lumMod val="75000"/>
                  </a:schemeClr>
                </a:solidFill>
              </a:ln>
              <a:solidFill>
                <a:srgbClr val="FF66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S větší chutí do zápasu vstoupila Bílina a hosté se na tu správnou herní vlnu nemohli dlouho dostat.  V 5. minutě byl ze hry pro zranění odnesen Denis Podaný z domácího týmu a dokonce musela přijet i záchranka. Hru domácích to ale vůbec neoslabilo. Po rohu hlavičkovali těsně vedle. Nebezpečný projektil na branku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směřoval o chvilku později. Gabriel musel k zemi, aby míč zastavil. Hlavou odvracel míč do bezpečí po trestném kopu Bíliny. Hostující tým poprvé trochu více zahrozil v polovině poločasu, kdy se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řítil sám na branku, ale míč zaseknul a přihrávkou hledal Stejskala, který už nezakončil.  Pak už to ale byli zase domácí, jejichž aktivita ve hře dopředu vyústila v sérii rohů a obrana soupeře se nenudila. Jejich hra byla navíc doprovázena velkým množstvím nepřesných přihrávek při rozehrávce a domácím tím jejich úlohu útočit ještě více usnadňovali. Střelu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Katreniče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na branku hostů musel z volného přímého kopu vyrážet na roh Gabriel. Na hlavičku se do útoku vydal Šimral a horní tyč bílinské branky minul jen těsně. Pak hosty zasáhlo nemilé zranění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Šmidrkala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kterého vystřídal Kotrba. Hezkou přihrávku do volného prostoru před branku Bíliny dostal Stejskal, ale skórovat už nedokázal. 5 minut před změnou stran se zase na druhé straně řítil na branku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Koťešovský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ale v rozhodujícím okamžiku si šlápl na míč a ještě se zranil. Druhý poločas začali hosté zcela jinak než ten první. Snažili se převzít režii zápasu a prvním pokynem k tomu byla střela Tůmy zpoza šestnáctky, kterou Vondráček v brance vyrazil na roh. Odpovědí byla po rychlém protiútoku střela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Koťešovského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V jasném gólovém postavení, ale vysoko přestřelil. Po hodině hry se po výborném centru z volného přímého kopu dostal míč na hlavu </a:t>
            </a:r>
            <a:r>
              <a:rPr kumimoji="0" 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Slaničky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který s vynikající příležitostí dostat hosty do vedení naložil mizerně. Domácí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Přímá spojovací šipka 17"/>
          <p:cNvCxnSpPr/>
          <p:nvPr/>
        </p:nvCxnSpPr>
        <p:spPr bwMode="auto">
          <a:xfrm>
            <a:off x="9247956" y="7003876"/>
            <a:ext cx="720080" cy="72008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174948" y="163116"/>
          <a:ext cx="4536503" cy="6807969"/>
        </p:xfrm>
        <a:graphic>
          <a:graphicData uri="http://schemas.openxmlformats.org/drawingml/2006/table">
            <a:tbl>
              <a:tblPr/>
              <a:tblGrid>
                <a:gridCol w="465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7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7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7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7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73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73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73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56820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latin typeface="Arial CE"/>
                        </a:rPr>
                        <a:t>TERMÍNOVÁ LISTINA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509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latin typeface="Arial CE"/>
                        </a:rPr>
                        <a:t>MISTROVSKÝCH FOTBALOVÝCH SOUTĚŽÍ ÚSTECKÉHO KFS</a:t>
                      </a:r>
                    </a:p>
                  </a:txBody>
                  <a:tcPr marL="4667" marR="4667" marT="4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820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latin typeface="Arial CE"/>
                        </a:rPr>
                        <a:t>PODZIM 2015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487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72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latin typeface="Arial CE"/>
                        </a:rPr>
                        <a:t>    DEN</a:t>
                      </a:r>
                    </a:p>
                  </a:txBody>
                  <a:tcPr marL="4667" marR="4667" marT="4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latin typeface="Arial CE"/>
                        </a:rPr>
                        <a:t>DATUM</a:t>
                      </a:r>
                    </a:p>
                  </a:txBody>
                  <a:tcPr marL="4667" marR="4667" marT="4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   ČAS VÝKOPU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         DOSPĚLÍ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DOROST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       ŽÁCI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7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DOSP.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I.A DOR.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KP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I.A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I.B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Kr.P.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KP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I.A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KP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I.A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Př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8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1.8.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Př.K.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   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8.8.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15.8.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22.8.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14:30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23.8.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29.8.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14:30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30.9.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5.9.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14:30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6.9.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středa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9.9.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12.9.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14:30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19.9.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16:30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20.9.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16:30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středa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23.9.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16:30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26.9.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16:30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27.9.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16:30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3.10.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16:00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13:30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4.10.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16:00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10.10.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16:00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13:30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11.10.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16:00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17.10.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15:30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13:00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18.10.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15:30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24.10.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12:00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25.10.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31.10.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11:30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1.11.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7.11.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11:30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8.11.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14.11.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11:00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15.11.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  <p:pic>
        <p:nvPicPr>
          <p:cNvPr id="4098" name="Picture 38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099" name="Picture 37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0" name="Picture 36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1" name="Picture 35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2" name="Picture 34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3" name="Picture 33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4" name="Picture 32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5" name="Picture 31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6" name="Picture 30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7" name="Picture 29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8" name="Picture 28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9" name="Picture 27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0" name="Picture 26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1" name="Picture 25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2" name="Picture 24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3" name="Picture 23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4" name="Picture 22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5" name="Picture 21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6" name="Picture 20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7" name="Picture 19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8" name="Picture 18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9" name="Picture 17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0" name="Picture 16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1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1" name="Picture 15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1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2" name="Picture 14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3" name="Picture 13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4" name="Picture 12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5" name="Picture 11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6" name="Picture 10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67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7" name="Picture 9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67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8" name="Picture 8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9" name="Picture 7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0" name="Picture 46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1" name="Picture 45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2" name="Picture 44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9525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3" name="Picture 43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9525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4" name="Picture 42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47775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5" name="Picture 41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47775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6" name="Picture 93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7" name="Picture 92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8" name="Picture 91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9" name="Picture 90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0" name="Picture 89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1" name="Picture 88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2" name="Picture 87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3" name="Picture 86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4" name="Picture 85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5" name="Picture 84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6" name="Picture 50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7" name="Picture 51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8" name="Picture 52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9" name="Picture 53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0" name="Picture 54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1" name="Picture 55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2" name="Picture 56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3" name="Picture 57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4" name="Picture 58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5" name="Picture 83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6" name="Picture 82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7" name="Picture 81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8" name="Picture 80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9" name="Picture 79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0" name="Picture 229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1" name="Picture 228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2" name="Picture 227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3" name="Picture 226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4" name="Picture 225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5" name="Picture 224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6" name="Picture 223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7" name="Picture 222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8" name="Picture 221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9" name="Picture 220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0" name="Picture 219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1" name="Picture 218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2" name="Picture 217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3" name="Picture 216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4" name="Picture 215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5" name="Picture 214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6" name="Picture 213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7" name="Picture 212" hidden="1"/>
          <p:cNvPicPr preferRelativeResize="0">
            <a:picLocks noChangeArrowheads="1" noChangeShapeType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8" name="Picture 146" hidden="1"/>
          <p:cNvPicPr preferRelativeResize="0">
            <a:picLocks noChangeArrowheads="1" noChangeShapeType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9" name="Picture 145" hidden="1"/>
          <p:cNvPicPr preferRelativeResize="0">
            <a:picLocks noChangeArrowheads="1" noChangeShapeType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0" name="Picture 144" hidden="1"/>
          <p:cNvPicPr preferRelativeResize="0">
            <a:picLocks noChangeArrowheads="1" noChangeShapeType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1" name="Picture 143" hidden="1"/>
          <p:cNvPicPr preferRelativeResize="0">
            <a:picLocks noChangeArrowheads="1" noChangeShapeType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2" name="Picture 142" hidden="1"/>
          <p:cNvPicPr preferRelativeResize="0">
            <a:picLocks noChangeArrowheads="1" noChangeShapeType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3" name="Picture 141" hidden="1"/>
          <p:cNvPicPr preferRelativeResize="0">
            <a:picLocks noChangeArrowheads="1" noChangeShapeType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4" name="Picture 140" hidden="1"/>
          <p:cNvPicPr preferRelativeResize="0">
            <a:picLocks noChangeArrowheads="1" noChangeShapeType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5" name="Picture 139" hidden="1"/>
          <p:cNvPicPr preferRelativeResize="0">
            <a:picLocks noChangeArrowheads="1" noChangeShapeType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6" name="Picture 138" hidden="1"/>
          <p:cNvPicPr preferRelativeResize="0">
            <a:picLocks noChangeArrowheads="1" noChangeShapeType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7" name="Picture 137" hidden="1"/>
          <p:cNvPicPr preferRelativeResize="0">
            <a:picLocks noChangeArrowheads="1" noChangeShapeType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8" name="Picture 136" hidden="1"/>
          <p:cNvPicPr preferRelativeResize="0">
            <a:picLocks noChangeArrowheads="1" noChangeShapeType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9" name="Picture 135" hidden="1"/>
          <p:cNvPicPr preferRelativeResize="0">
            <a:picLocks noChangeArrowheads="1" noChangeShapeType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0" name="Picture 134" hidden="1"/>
          <p:cNvPicPr preferRelativeResize="0">
            <a:picLocks noChangeArrowheads="1" noChangeShapeType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1" name="Picture 133" hidden="1"/>
          <p:cNvPicPr preferRelativeResize="0">
            <a:picLocks noChangeArrowheads="1" noChangeShapeType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2" name="Picture 132" hidden="1"/>
          <p:cNvPicPr preferRelativeResize="0">
            <a:picLocks noChangeArrowheads="1" noChangeShapeType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3" name="Picture 131" hidden="1"/>
          <p:cNvPicPr preferRelativeResize="0">
            <a:picLocks noChangeArrowheads="1" noChangeShapeType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4" name="Picture 130" hidden="1"/>
          <p:cNvPicPr preferRelativeResize="0">
            <a:picLocks noChangeArrowheads="1" noChangeShapeType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5" name="Picture 129" hidden="1"/>
          <p:cNvPicPr preferRelativeResize="0">
            <a:picLocks noChangeArrowheads="1" noChangeShapeType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6" name="Picture 128" hidden="1"/>
          <p:cNvPicPr preferRelativeResize="0">
            <a:picLocks noChangeArrowheads="1" noChangeShapeType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7" name="Picture 127" hidden="1"/>
          <p:cNvPicPr preferRelativeResize="0">
            <a:picLocks noChangeArrowheads="1" noChangeShapeType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8" name="Picture 126" hidden="1"/>
          <p:cNvPicPr preferRelativeResize="0">
            <a:picLocks noChangeArrowheads="1" noChangeShapeType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9" name="Picture 125" hidden="1"/>
          <p:cNvPicPr preferRelativeResize="0">
            <a:picLocks noChangeArrowheads="1" noChangeShapeType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0" name="Picture 124" hidden="1"/>
          <p:cNvPicPr preferRelativeResize="0">
            <a:picLocks noChangeArrowheads="1" noChangeShapeType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1" name="Picture 123" hidden="1"/>
          <p:cNvPicPr preferRelativeResize="0">
            <a:picLocks noChangeArrowheads="1" noChangeShapeType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2" name="Picture 122" hidden="1"/>
          <p:cNvPicPr preferRelativeResize="0">
            <a:picLocks noChangeArrowheads="1" noChangeShapeType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3" name="Picture 121" hidden="1"/>
          <p:cNvPicPr preferRelativeResize="0">
            <a:picLocks noChangeArrowheads="1" noChangeShapeType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4" name="Picture 120" hidden="1"/>
          <p:cNvPicPr preferRelativeResize="0">
            <a:picLocks noChangeArrowheads="1" noChangeShapeType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5" name="Picture 119" hidden="1"/>
          <p:cNvPicPr preferRelativeResize="0">
            <a:picLocks noChangeArrowheads="1" noChangeShapeType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Šipka dolů 16"/>
          <p:cNvSpPr/>
          <p:nvPr/>
        </p:nvSpPr>
        <p:spPr bwMode="auto">
          <a:xfrm>
            <a:off x="2011363" y="2898775"/>
            <a:ext cx="0" cy="18415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Přímá spojovací šipka 9"/>
          <p:cNvCxnSpPr/>
          <p:nvPr/>
        </p:nvCxnSpPr>
        <p:spPr bwMode="auto">
          <a:xfrm>
            <a:off x="2911475" y="6859588"/>
            <a:ext cx="1584325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3559324" y="7075884"/>
            <a:ext cx="1152128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3" name="TextovéPole 12"/>
          <p:cNvSpPr txBox="1"/>
          <p:nvPr/>
        </p:nvSpPr>
        <p:spPr>
          <a:xfrm>
            <a:off x="246956" y="3835524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400" u="sng" dirty="0" smtClean="0"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2980" y="60911"/>
            <a:ext cx="3744416" cy="246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latin typeface="Comic Sans MS" pitchFamily="66" charset="0"/>
                <a:cs typeface="Arabic Typesetting" pitchFamily="66" charset="-78"/>
              </a:rPr>
              <a:t>Pokračování zápasu Bílina – </a:t>
            </a:r>
            <a:r>
              <a:rPr lang="cs-CZ" sz="1000" dirty="0" err="1" smtClean="0">
                <a:latin typeface="Comic Sans MS" pitchFamily="66" charset="0"/>
                <a:cs typeface="Arabic Typesetting" pitchFamily="66" charset="-78"/>
              </a:rPr>
              <a:t>Štětí</a:t>
            </a:r>
            <a:r>
              <a:rPr lang="cs-CZ" sz="1000" dirty="0" smtClean="0">
                <a:latin typeface="Comic Sans MS" pitchFamily="66" charset="0"/>
                <a:cs typeface="Arabic Typesetting" pitchFamily="66" charset="-78"/>
              </a:rPr>
              <a:t> 16.5.201</a:t>
            </a:r>
            <a:r>
              <a:rPr lang="cs-CZ" sz="1000" dirty="0" smtClean="0">
                <a:latin typeface="Book Antiqua" pitchFamily="18" charset="0"/>
                <a:cs typeface="Arabic Typesetting" pitchFamily="66" charset="-78"/>
              </a:rPr>
              <a:t>5</a:t>
            </a:r>
          </a:p>
        </p:txBody>
      </p:sp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5575548" y="163116"/>
          <a:ext cx="4537050" cy="2177415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6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6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9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9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105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Okresní přebor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 Black"/>
                        </a:rPr>
                        <a:t>mladších žáků 13. 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kole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99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Litoměřice B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112:9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9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Malé 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Žernoseky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142:17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99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Libochovice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82:27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99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Sokol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Pokratice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96:29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99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Sokol Terezín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146:49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99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SK </a:t>
                      </a:r>
                      <a:r>
                        <a:rPr lang="cs-CZ" sz="1200" b="0" i="0" u="none" strike="noStrike" dirty="0" err="1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Štětí</a:t>
                      </a:r>
                      <a:r>
                        <a:rPr lang="cs-CZ" sz="1200" b="0" i="0" u="none" strike="noStrike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B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15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54:63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19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99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Žitenice/Lovosice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55:81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99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Sokol Zahořany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34:116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99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Viktorie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Budyně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35:110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1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FK </a:t>
                      </a:r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Peruc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2:257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174948" y="379140"/>
            <a:ext cx="4464496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byli hodně blízko vedoucí branky po rychlém brejku, na které hlavně ve druhé části hodně spoléhali, ale po střele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Katreniče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chvěla pouze levá tyč. Na hře hostů bylo vidět, že chtějí vítěznou branku vstřelit, spěchali dopředu, ale  ani Tůmova střela brankáře nepřekvapila. Navíc odstoupil zraněný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Belák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Na jeho místo dopředu se přesunul Stejskal a po rohu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Kuclera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hlavičkoval do sítě, ale bylo to pouze z boku. V samotném závěru to ještě hodně hořelo před brankou hostů a hasit musel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Ransdorf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odkopem na roh. Z remízy 1:1 se více radovali domácí, ale to nemuselo být ještě všechno, protože na řadu přišly penalty a zde si připsali na konto další bod.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Sled penalt: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</a:t>
            </a:r>
            <a:r>
              <a:rPr kumimoji="0" lang="cs-CZ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Bílina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Stejskal 1                                    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Mergl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Kucler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brankář chytil                 Pavlíček  do tyče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Slanička 2                                   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Záhradský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2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Tůma     3                                     Vlasák     3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Ransdorf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-brankář chytil              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Katrenič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4  </a:t>
            </a: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Sestava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Gabriel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-Tůma, Šimral,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Šmidrkal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(29.Kotrba),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Ransdorf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- </a:t>
            </a:r>
          </a:p>
          <a:p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Poráč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Slanička,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Kucler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Stejskal-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Belák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(65.Koráň), Tichý   </a:t>
            </a: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Připraveni: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Matuszewski,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Michovský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Trenér: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J.Vinš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Vedoucí: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J.Havner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Masér: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.Zavřel</a:t>
            </a:r>
          </a:p>
          <a:p>
            <a:r>
              <a:rPr lang="cs-CZ" sz="1100" b="0" u="sng" dirty="0" smtClean="0">
                <a:latin typeface="Arial" pitchFamily="34" charset="0"/>
                <a:cs typeface="Arial" pitchFamily="34" charset="0"/>
              </a:rPr>
              <a:t>Rozhodčí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: Krutina-Strádal, Novotný  </a:t>
            </a:r>
            <a:r>
              <a:rPr lang="cs-CZ" sz="1100" b="0" u="sng" dirty="0" smtClean="0">
                <a:latin typeface="Arial" pitchFamily="34" charset="0"/>
                <a:cs typeface="Arial" pitchFamily="34" charset="0"/>
              </a:rPr>
              <a:t>Delegát: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Sieber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48" y="3835524"/>
            <a:ext cx="4752528" cy="282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606996" y="6787852"/>
            <a:ext cx="3168352" cy="30777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Raavi" pitchFamily="34" charset="0"/>
                <a:cs typeface="Raavi" pitchFamily="34" charset="0"/>
              </a:rPr>
              <a:t>FK Bílina – SK </a:t>
            </a:r>
            <a:r>
              <a:rPr lang="cs-CZ" sz="1400" dirty="0" err="1" smtClean="0">
                <a:latin typeface="Raavi" pitchFamily="34" charset="0"/>
                <a:cs typeface="Raavi" pitchFamily="34" charset="0"/>
              </a:rPr>
              <a:t>Štětí</a:t>
            </a:r>
            <a:r>
              <a:rPr lang="cs-CZ" sz="1400" dirty="0" smtClean="0">
                <a:latin typeface="Raavi" pitchFamily="34" charset="0"/>
                <a:cs typeface="Raavi" pitchFamily="34" charset="0"/>
              </a:rPr>
              <a:t> 16.5.2015</a:t>
            </a:r>
          </a:p>
        </p:txBody>
      </p:sp>
      <p:sp>
        <p:nvSpPr>
          <p:cNvPr id="20" name="Rectangle 76"/>
          <p:cNvSpPr>
            <a:spLocks noChangeArrowheads="1"/>
          </p:cNvSpPr>
          <p:nvPr/>
        </p:nvSpPr>
        <p:spPr bwMode="auto">
          <a:xfrm>
            <a:off x="5647556" y="2539380"/>
            <a:ext cx="453650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sng" strike="noStrike" cap="none" normalizeH="0" baseline="0" dirty="0" smtClean="0">
                <a:ln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solidFill>
                  <a:srgbClr val="0099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SK </a:t>
            </a:r>
            <a:r>
              <a:rPr kumimoji="0" lang="cs-CZ" sz="1600" b="1" i="0" u="sng" strike="noStrike" cap="none" normalizeH="0" baseline="0" dirty="0" err="1" smtClean="0">
                <a:ln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solidFill>
                  <a:srgbClr val="0099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600" b="1" i="0" u="sng" strike="noStrike" cap="none" normalizeH="0" baseline="0" dirty="0" smtClean="0">
                <a:ln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solidFill>
                  <a:srgbClr val="0099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B – TJ Viktorie </a:t>
            </a:r>
            <a:r>
              <a:rPr kumimoji="0" lang="cs-CZ" sz="1600" b="1" i="0" u="sng" strike="noStrike" cap="none" normalizeH="0" baseline="0" dirty="0" err="1" smtClean="0">
                <a:ln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solidFill>
                  <a:srgbClr val="0099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Budyně</a:t>
            </a:r>
            <a:endParaRPr kumimoji="0" lang="cs-CZ" sz="1600" b="0" i="0" u="none" strike="noStrike" cap="none" normalizeH="0" baseline="0" dirty="0" smtClean="0">
              <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  <a:solidFill>
                <a:srgbClr val="0099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sng" strike="noStrike" cap="none" normalizeH="0" baseline="0" dirty="0" smtClean="0">
                <a:ln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solidFill>
                  <a:srgbClr val="0099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15:2(9:2)   9.5.2015   15. kolo</a:t>
            </a:r>
            <a:endParaRPr kumimoji="0" lang="cs-CZ" sz="1600" b="0" i="0" u="none" strike="noStrike" cap="none" normalizeH="0" baseline="0" dirty="0" smtClean="0">
              <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  <a:solidFill>
                <a:srgbClr val="0099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Zápas proti tabulkově slabšímu soupeři měl aspoň trochu odčinit hanebnou porážku z před týdne v 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Pokraticích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Brzy se to také začalo Dařit.  Špaček přesnou střelou k tyči 1:0. 2:0 Daniluk po přihrávkové patičce od Ladiče. Na 3:0 zvyšoval opět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Danilkuk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který se zbavil obránce a brankáři nedal šanci. Slabší chvilku si za tohoto stavu vybrala obrana domácích a nejlepší, ale také nejvíce nervózní hráč hostů Marek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Martiš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snížil na 1:3. Propustnou obranu ale velmi rychle potrestali brankami na 4:1 a 5:1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Bartko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Nepříznivý vývoj skóre chtěl zastavit opět hostující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Martiš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a snížil na 2:5. Hráči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byli však dnes při střelecké chuti a projevovalo se to i na skóre. Dobře mířená střela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Daniluka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znamenala vedení 6:2 a hezkým dloubákem se představil i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Batrko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zvyšující na 7:2.  Ještě do poločasu se  brankou na 9:2 do listiny střelců stačil zapsat Jakub Pilař.  Druhá půle začala stejně jako skončila první a to míčem v síti hostů, když autorem gólu na 10:2 byl Daniluk. Ve střelecké chuti nezaostával ani Špaček a bylo to 11:2. Ke vstřelení branky na 12:2 se dlouho připravoval Ladič, ale samotné zakončení bylo nechytatelné. Dopředu se také vysunul Štěpán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Plicka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troufnul si na 2 kličky a pak upravil na 13:2. Na 14:2 zvyšoval po hezké kombinační akci do prázdné branky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Danilku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Poslední branku zápasu si na své konto připsal pohotovou střelou Pilař a určil konečný výsledek 15:2. Zápas se od prvních minut vyvíjel přesně, jak jsme si přáli a hosté se nějaký větší odpor nezmohli.</a:t>
            </a:r>
            <a:endParaRPr kumimoji="0" lang="cs-CZ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Branky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Daniluk 5,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Bartko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3, Špaček 2, Pilař 2, Ladič 1,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Š.Plicka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1, Kopecký 1</a:t>
            </a:r>
            <a:endParaRPr kumimoji="0" lang="cs-CZ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Sestava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Holub-Ladislav Novák,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Slapnička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Jakub Pilař,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Kuča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Kopecký,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Daniluk,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Bartko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Špaček, Ladič,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Š.Plicka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¨</a:t>
            </a:r>
            <a:endParaRPr kumimoji="0" lang="cs-CZ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Trenéra: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J.Špaček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Vedoucí: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T.Gernat</a:t>
            </a:r>
            <a:endParaRPr kumimoji="0" lang="cs-CZ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Rozhodčí: Došek   </a:t>
            </a:r>
            <a:endParaRPr kumimoji="0" lang="cs-CZ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175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3" name="Picture 174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4" name="Picture 173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5" name="Picture 172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6" name="Picture 171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7" name="Picture 170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8" name="Picture 169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9" name="Picture 168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0" name="Picture 167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1" name="Picture 166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2" name="Picture 165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3" name="Picture 164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4" name="Picture 163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5" name="Picture 162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6" name="Picture 161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7" name="Picture 160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8" name="Picture 159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9" name="Picture 158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0" name="Picture 157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90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1" name="Picture 156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90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2" name="Picture 155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81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3" name="Picture 154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81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4" name="Picture 153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5" name="Picture 152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6" name="Picture 151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7" name="Picture 150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8" name="Picture 149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9" name="Picture 148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520" name="Text Box 1944"/>
          <p:cNvSpPr txBox="1">
            <a:spLocks noChangeArrowheads="1"/>
          </p:cNvSpPr>
          <p:nvPr/>
        </p:nvSpPr>
        <p:spPr bwMode="auto">
          <a:xfrm>
            <a:off x="444500" y="1695450"/>
            <a:ext cx="182563" cy="2794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6222" name="TextovéPole 9"/>
          <p:cNvSpPr txBox="1">
            <a:spLocks noChangeArrowheads="1"/>
          </p:cNvSpPr>
          <p:nvPr/>
        </p:nvSpPr>
        <p:spPr bwMode="auto">
          <a:xfrm>
            <a:off x="895350" y="1458913"/>
            <a:ext cx="46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 eaLnBrk="0" hangingPunct="0"/>
            <a:endParaRPr lang="cs-CZ"/>
          </a:p>
        </p:txBody>
      </p:sp>
      <p:sp>
        <p:nvSpPr>
          <p:cNvPr id="15" name="Vodorovný svitek 14"/>
          <p:cNvSpPr/>
          <p:nvPr/>
        </p:nvSpPr>
        <p:spPr bwMode="auto">
          <a:xfrm>
            <a:off x="-1773238" y="5275263"/>
            <a:ext cx="0" cy="184150"/>
          </a:xfrm>
          <a:prstGeom prst="horizontalScrol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944"/>
          <p:cNvSpPr txBox="1">
            <a:spLocks noChangeArrowheads="1"/>
          </p:cNvSpPr>
          <p:nvPr/>
        </p:nvSpPr>
        <p:spPr bwMode="auto">
          <a:xfrm>
            <a:off x="749300" y="2000250"/>
            <a:ext cx="182563" cy="2794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74948" y="91108"/>
            <a:ext cx="4392488" cy="1015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Mladší žáci B s několika hráči starší přípravky v sestavě srdnatě bojovali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575548" y="163116"/>
            <a:ext cx="4536504" cy="646331"/>
          </a:xfrm>
          <a:prstGeom prst="rect">
            <a:avLst/>
          </a:prstGeom>
          <a:solidFill>
            <a:srgbClr val="FFFF00"/>
          </a:solidFill>
          <a:ln w="57150">
            <a:gradFill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u="sng" dirty="0" smtClean="0">
                <a:latin typeface="Bookman Old Style" pitchFamily="18" charset="0"/>
              </a:rPr>
              <a:t>Milan Plíšek – sekretář SK </a:t>
            </a:r>
            <a:r>
              <a:rPr lang="cs-CZ" sz="1800" u="sng" dirty="0" err="1" smtClean="0">
                <a:latin typeface="Bookman Old Style" pitchFamily="18" charset="0"/>
              </a:rPr>
              <a:t>Š</a:t>
            </a:r>
            <a:r>
              <a:rPr lang="cs-CZ" sz="1400" u="sng" dirty="0" err="1" smtClean="0">
                <a:latin typeface="Bookman Old Style" pitchFamily="18" charset="0"/>
              </a:rPr>
              <a:t>tětí</a:t>
            </a:r>
            <a:r>
              <a:rPr lang="cs-CZ" sz="1400" u="sng" dirty="0" smtClean="0">
                <a:latin typeface="Bookman Old Style" pitchFamily="18" charset="0"/>
              </a:rPr>
              <a:t> </a:t>
            </a:r>
            <a:r>
              <a:rPr lang="cs-CZ" sz="1800" u="sng" dirty="0" smtClean="0">
                <a:latin typeface="Bookman Old Style" pitchFamily="18" charset="0"/>
              </a:rPr>
              <a:t>po zápase v Bílině</a:t>
            </a:r>
            <a:endParaRPr lang="cs-CZ" sz="1400" u="sng" dirty="0" smtClean="0">
              <a:latin typeface="Bookman Old Style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575548" y="955204"/>
            <a:ext cx="4536504" cy="160043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just"/>
            <a:r>
              <a:rPr lang="cs-CZ" sz="1400" dirty="0" smtClean="0">
                <a:latin typeface="Arial Narrow" pitchFamily="34" charset="0"/>
              </a:rPr>
              <a:t>V prvním poločase byli aktivnějším mužstvem domácí, ve druhém zase </a:t>
            </a:r>
            <a:r>
              <a:rPr lang="cs-CZ" sz="1400" dirty="0" err="1" smtClean="0">
                <a:latin typeface="Arial Narrow" pitchFamily="34" charset="0"/>
              </a:rPr>
              <a:t>Štětí</a:t>
            </a:r>
            <a:r>
              <a:rPr lang="cs-CZ" sz="1400" dirty="0" smtClean="0">
                <a:latin typeface="Arial Narrow" pitchFamily="34" charset="0"/>
              </a:rPr>
              <a:t>. Chybí nám však herní pohoda, kterou hledáme už několik zápasů.  Nestřílíme branky a gólová lehkost z první poloviny jara je pryč. Toho využívají soupeři a opět jsme se propadli na 4. místo. Zápas naděje nás čeká za týden 23. 5. 2015, kdy doma nastoupíme proti vedoucímu celku FK Litvíno</a:t>
            </a:r>
            <a:r>
              <a:rPr lang="cs-CZ" dirty="0" smtClean="0"/>
              <a:t>vu.</a:t>
            </a:r>
            <a:endParaRPr lang="cs-CZ" dirty="0"/>
          </a:p>
        </p:txBody>
      </p:sp>
      <p:pic>
        <p:nvPicPr>
          <p:cNvPr id="6220" name="Picture 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5828" y="2467372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1" name="Picture 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5628" y="2827412"/>
            <a:ext cx="8640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246956" y="1315244"/>
            <a:ext cx="44644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cs-CZ" u="sng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Sokol Malé Žernoseky - SK </a:t>
            </a:r>
            <a:r>
              <a:rPr lang="cs-CZ" u="sng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lang="cs-CZ" u="sng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 B</a:t>
            </a:r>
            <a:endParaRPr lang="cs-CZ" b="0" dirty="0" smtClean="0">
              <a:latin typeface="Arial Black" pitchFamily="34" charset="0"/>
              <a:cs typeface="Arial" pitchFamily="34" charset="0"/>
            </a:endParaRPr>
          </a:p>
          <a:p>
            <a:pPr lvl="0" algn="ctr" eaLnBrk="0" hangingPunct="0"/>
            <a:r>
              <a:rPr lang="cs-CZ" u="sng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5:1(1:0)   17.5.2015   16. kolo </a:t>
            </a:r>
          </a:p>
          <a:p>
            <a:pPr lvl="0" eaLnBrk="0" hangingPunct="0"/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 hodně improvizované sestavě odjelo béčk6o mladších žáků na zápas do Malých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Žernosek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Devítka bojovníků seskládaná z žáků i hráčů starší přípravky podala na půdě druhého celku Okresního přeboru velmi statečný výkon. Jako nástavbu pak přidala i řadu fotbalových akcí, kterým scházelo málo k větší střelecké potenci. Domácí sice měli přes většinu zápasu územní převahu, při které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štětské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hráče podržel řadou skvělých zákroků brankář Šimon Černý. Ale mladí hráči ze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sobě dávali vědět i v ofenzivě, kterou řídili věkově hráči žákovského celku Štěpán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Plicka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Michal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Bartko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Ladislav Novák. Ale o tom, že i fotbalový "potěr" má ve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budoucnost, přesvědčovali "posily" ze starší přípravky. Kuba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Drahoňovský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 Kuba Novák si v ničem nezadali s o dva až tři roky staršími obránci a řádně při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brejkových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situacích proháněli. Právě jeden z takových brejků po individuální akci Kuby Nováka zakončený gólem ocenili potleskem i domácí fandové. Hráčům i trenérům, kteří do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Žernosek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štětskou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výpravou dorazili, patří za předvedený výkon velká pochvala. </a:t>
            </a:r>
          </a:p>
          <a:p>
            <a:pPr lvl="0" eaLnBrk="0" hangingPunct="0"/>
            <a:r>
              <a:rPr lang="cs-CZ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Branka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J.Novák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Sestava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: Černý -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Kuča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Bartko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Novák L. - Novák J.,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Plicka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Slapnička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Drahoňovský</a:t>
            </a:r>
            <a:endParaRPr lang="cs-CZ" b="0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Střídajíc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í: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Borovec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3061" y="5923756"/>
            <a:ext cx="208823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5548" y="3691508"/>
            <a:ext cx="4387627" cy="3024336"/>
          </a:xfrm>
          <a:prstGeom prst="rect">
            <a:avLst/>
          </a:prstGeom>
          <a:noFill/>
          <a:ln w="34925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6079604" y="6840115"/>
            <a:ext cx="309634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Bookman Old Style" pitchFamily="18" charset="0"/>
              </a:rPr>
              <a:t>Bílina – </a:t>
            </a:r>
            <a:r>
              <a:rPr lang="cs-CZ" sz="1400" dirty="0" err="1" smtClean="0">
                <a:latin typeface="Bookman Old Style" pitchFamily="18" charset="0"/>
              </a:rPr>
              <a:t>Štětí</a:t>
            </a:r>
            <a:r>
              <a:rPr lang="cs-CZ" sz="1400" dirty="0" smtClean="0">
                <a:latin typeface="Bookman Old Style" pitchFamily="18" charset="0"/>
              </a:rPr>
              <a:t> 16.5.2015</a:t>
            </a:r>
          </a:p>
        </p:txBody>
      </p:sp>
      <p:pic>
        <p:nvPicPr>
          <p:cNvPr id="6146" name="Picture 171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7" name="Picture 170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8" name="Picture 169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9" name="Picture 168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0" name="Picture 167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1" name="Picture 166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2" name="Picture 165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3" name="Picture 164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4" name="Picture 163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5" name="Picture 162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6" name="Picture 161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7" name="Picture 160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8" name="Picture 159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9" name="Picture 158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0" name="Picture 157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1" name="Picture 156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2" name="Picture 155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3" name="Picture 154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4" name="Picture 153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5" name="Picture 152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6" name="Picture 151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7" name="Picture 150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8" name="Picture 149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9" name="Picture 148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0" name="Picture 147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1" name="Picture 146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2" name="Picture 145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3" name="Picture 144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4" name="Picture 143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5" name="Picture 142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6" name="Picture 141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7" name="Picture 140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8" name="Picture 139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9" name="Picture 138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0" name="Picture 137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1" name="Picture 136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2" name="Picture 135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3" name="Picture 134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4" name="Picture 133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5" name="Picture 132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6" name="Picture 131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7" name="Picture 130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8" name="Picture 129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9" name="Picture 128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0" name="Picture 127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1" name="Picture 126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2" name="Picture 125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3" name="Picture 124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4" name="Picture 123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5" name="Picture 122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6" name="Picture 121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92551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7" name="Picture 120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92551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8" name="Picture 119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9" name="Picture 118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0" name="Picture 117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1" name="Picture 116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2" name="Picture 115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3" name="Picture 114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4" name="Picture 113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5" name="Picture 112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6" name="Picture 111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7" name="Picture 110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8" name="Picture 109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9" name="Picture 108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0" name="Picture 107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7334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1" name="Picture 106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7334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2" name="Picture 105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7524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3" name="Picture 104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7524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4" name="Picture 103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5" name="Picture 102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6" name="Picture 101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9318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7" name="Picture 100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9318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8" name="Picture 99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9" name="Picture 98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>
          <a:blip xmlns:r="http://schemas.openxmlformats.org/officeDocument/2006/relationships" r:embed="rId1"/>
          <a:stretch>
            <a:fillRect/>
          </a:stretch>
        </a:blipFill>
        <a:ln w="9525">
          <a:noFill/>
          <a:miter lim="800000"/>
          <a:headEnd/>
          <a:tailEnd/>
        </a:ln>
        <a:effectLst/>
      </a:spPr>
      <a:bodyPr vert="horz" wrap="square" lIns="0" tIns="0" rIns="38088" bIns="39675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900" b="1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9999FF"/>
          </a:outerShdw>
        </a:effec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lnDef>
    <a:txDef>
      <a:spPr>
        <a:solidFill>
          <a:srgbClr val="99FF66"/>
        </a:solidFill>
      </a:spPr>
      <a:bodyPr wrap="square" rtlCol="0">
        <a:spAutoFit/>
      </a:bodyPr>
      <a:lstStyle>
        <a:defPPr algn="just">
          <a:defRPr sz="1400" u="sng" dirty="0" smtClean="0">
            <a:latin typeface="Bookman Old Style" pitchFamily="18" charset="0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236474</TotalTime>
  <Words>5220</Words>
  <Application>Microsoft Office PowerPoint</Application>
  <PresentationFormat>Vlastní</PresentationFormat>
  <Paragraphs>1920</Paragraphs>
  <Slides>20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67" baseType="lpstr">
      <vt:lpstr>FangSong</vt:lpstr>
      <vt:lpstr>Gungsuh</vt:lpstr>
      <vt:lpstr>GungsuhChe</vt:lpstr>
      <vt:lpstr>KaiTi</vt:lpstr>
      <vt:lpstr>Microsoft JhengHei</vt:lpstr>
      <vt:lpstr>MS Mincho</vt:lpstr>
      <vt:lpstr>SimHei</vt:lpstr>
      <vt:lpstr>Aharoni</vt:lpstr>
      <vt:lpstr>Albertus MT</vt:lpstr>
      <vt:lpstr>Arabic Typesetting</vt:lpstr>
      <vt:lpstr>Arial</vt:lpstr>
      <vt:lpstr>Arial Black</vt:lpstr>
      <vt:lpstr>Arial CE</vt:lpstr>
      <vt:lpstr>Arial Narrow</vt:lpstr>
      <vt:lpstr>Arial Rounded MT Bold</vt:lpstr>
      <vt:lpstr>Baskerville Old Face</vt:lpstr>
      <vt:lpstr>Berlin Sans FB</vt:lpstr>
      <vt:lpstr>Book Antiqua</vt:lpstr>
      <vt:lpstr>Bookman Old Style</vt:lpstr>
      <vt:lpstr>Calibri</vt:lpstr>
      <vt:lpstr>Calibri Light</vt:lpstr>
      <vt:lpstr>Calisto MT</vt:lpstr>
      <vt:lpstr>Centaur</vt:lpstr>
      <vt:lpstr>Century</vt:lpstr>
      <vt:lpstr>Century Gothic</vt:lpstr>
      <vt:lpstr>Comic Sans MS</vt:lpstr>
      <vt:lpstr>Cooper Black</vt:lpstr>
      <vt:lpstr>David</vt:lpstr>
      <vt:lpstr>Dutch801 XBd BT</vt:lpstr>
      <vt:lpstr>Engravers MT</vt:lpstr>
      <vt:lpstr>Eras Bold ITC</vt:lpstr>
      <vt:lpstr>Franklin Gothic Heavy</vt:lpstr>
      <vt:lpstr>FrankRuehl</vt:lpstr>
      <vt:lpstr>Gill Sans Ultra Bold</vt:lpstr>
      <vt:lpstr>KodchiangUPC</vt:lpstr>
      <vt:lpstr>Lucida Sans Unicode</vt:lpstr>
      <vt:lpstr>Miriam</vt:lpstr>
      <vt:lpstr>Narkisim</vt:lpstr>
      <vt:lpstr>Raavi</vt:lpstr>
      <vt:lpstr>Ravie</vt:lpstr>
      <vt:lpstr>Segoe UI Semibold</vt:lpstr>
      <vt:lpstr>Showcard Gothic</vt:lpstr>
      <vt:lpstr>Swis721 Ex BT</vt:lpstr>
      <vt:lpstr>Tahoma</vt:lpstr>
      <vt:lpstr>Times New Roman</vt:lpstr>
      <vt:lpstr>Verdana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Frantschach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Pavel Čermák</dc:creator>
  <cp:lastModifiedBy>Plíšek Milan Ing.</cp:lastModifiedBy>
  <cp:revision>13446</cp:revision>
  <cp:lastPrinted>2003-08-14T09:54:30Z</cp:lastPrinted>
  <dcterms:created xsi:type="dcterms:W3CDTF">2001-03-12T13:44:53Z</dcterms:created>
  <dcterms:modified xsi:type="dcterms:W3CDTF">2017-09-08T11:28:49Z</dcterms:modified>
</cp:coreProperties>
</file>