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258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275" r:id="rId14"/>
    <p:sldId id="262" r:id="rId15"/>
    <p:sldId id="276" r:id="rId16"/>
    <p:sldId id="305" r:id="rId17"/>
    <p:sldId id="310" r:id="rId18"/>
    <p:sldId id="311" r:id="rId19"/>
  </p:sldIdLst>
  <p:sldSz cx="10287000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66CC"/>
    <a:srgbClr val="FF00FF"/>
    <a:srgbClr val="990099"/>
    <a:srgbClr val="660033"/>
    <a:srgbClr val="66FF33"/>
    <a:srgbClr val="003300"/>
    <a:srgbClr val="CC00FF"/>
    <a:srgbClr val="FF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507" autoAdjust="0"/>
  </p:normalViewPr>
  <p:slideViewPr>
    <p:cSldViewPr>
      <p:cViewPr varScale="1">
        <p:scale>
          <a:sx n="83" d="100"/>
          <a:sy n="83" d="100"/>
        </p:scale>
        <p:origin x="1026" y="90"/>
      </p:cViewPr>
      <p:guideLst>
        <p:guide orient="horz" pos="228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42950"/>
            <a:ext cx="52895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2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15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ECFDB-ECB8-454F-A80D-A89FE9E5D5DB}" type="slidenum">
              <a:rPr lang="cs-CZ" smtClean="0"/>
              <a:pPr/>
              <a:t>16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249488"/>
            <a:ext cx="8743950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4102100"/>
            <a:ext cx="7200900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9488" y="642938"/>
            <a:ext cx="2185987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1525" y="642938"/>
            <a:ext cx="6405563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1525" y="642938"/>
            <a:ext cx="8743950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25" y="642938"/>
            <a:ext cx="8743950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19700" y="20907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19700" y="4338638"/>
            <a:ext cx="4295775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651375"/>
            <a:ext cx="874395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3068638"/>
            <a:ext cx="874395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71525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2090738"/>
            <a:ext cx="4295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0513"/>
            <a:ext cx="92583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620838"/>
            <a:ext cx="4545013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295525"/>
            <a:ext cx="4545013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620838"/>
            <a:ext cx="454660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295525"/>
            <a:ext cx="454660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88925"/>
            <a:ext cx="33845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88925"/>
            <a:ext cx="574992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514475"/>
            <a:ext cx="33845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5067300"/>
            <a:ext cx="61722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46113"/>
            <a:ext cx="6172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665788"/>
            <a:ext cx="61722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42938"/>
            <a:ext cx="87439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090738"/>
            <a:ext cx="8743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596063"/>
            <a:ext cx="3257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596063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9.emf"/><Relationship Id="rId18" Type="http://schemas.openxmlformats.org/officeDocument/2006/relationships/image" Target="../media/image574.emf"/><Relationship Id="rId26" Type="http://schemas.openxmlformats.org/officeDocument/2006/relationships/image" Target="../media/image582.emf"/><Relationship Id="rId39" Type="http://schemas.openxmlformats.org/officeDocument/2006/relationships/image" Target="../media/image595.emf"/><Relationship Id="rId21" Type="http://schemas.openxmlformats.org/officeDocument/2006/relationships/image" Target="../media/image577.emf"/><Relationship Id="rId34" Type="http://schemas.openxmlformats.org/officeDocument/2006/relationships/image" Target="../media/image590.emf"/><Relationship Id="rId42" Type="http://schemas.openxmlformats.org/officeDocument/2006/relationships/image" Target="../media/image598.emf"/><Relationship Id="rId47" Type="http://schemas.openxmlformats.org/officeDocument/2006/relationships/image" Target="../media/image603.emf"/><Relationship Id="rId50" Type="http://schemas.openxmlformats.org/officeDocument/2006/relationships/image" Target="../media/image606.emf"/><Relationship Id="rId55" Type="http://schemas.openxmlformats.org/officeDocument/2006/relationships/image" Target="../media/image611.emf"/><Relationship Id="rId63" Type="http://schemas.openxmlformats.org/officeDocument/2006/relationships/image" Target="../media/image619.emf"/><Relationship Id="rId7" Type="http://schemas.openxmlformats.org/officeDocument/2006/relationships/image" Target="../media/image563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2.emf"/><Relationship Id="rId20" Type="http://schemas.openxmlformats.org/officeDocument/2006/relationships/image" Target="../media/image576.emf"/><Relationship Id="rId29" Type="http://schemas.openxmlformats.org/officeDocument/2006/relationships/image" Target="../media/image585.emf"/><Relationship Id="rId41" Type="http://schemas.openxmlformats.org/officeDocument/2006/relationships/image" Target="../media/image597.emf"/><Relationship Id="rId54" Type="http://schemas.openxmlformats.org/officeDocument/2006/relationships/image" Target="../media/image610.emf"/><Relationship Id="rId62" Type="http://schemas.openxmlformats.org/officeDocument/2006/relationships/image" Target="../media/image6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2.emf"/><Relationship Id="rId11" Type="http://schemas.openxmlformats.org/officeDocument/2006/relationships/image" Target="../media/image567.emf"/><Relationship Id="rId24" Type="http://schemas.openxmlformats.org/officeDocument/2006/relationships/image" Target="../media/image580.emf"/><Relationship Id="rId32" Type="http://schemas.openxmlformats.org/officeDocument/2006/relationships/image" Target="../media/image588.emf"/><Relationship Id="rId37" Type="http://schemas.openxmlformats.org/officeDocument/2006/relationships/image" Target="../media/image593.emf"/><Relationship Id="rId40" Type="http://schemas.openxmlformats.org/officeDocument/2006/relationships/image" Target="../media/image596.emf"/><Relationship Id="rId45" Type="http://schemas.openxmlformats.org/officeDocument/2006/relationships/image" Target="../media/image601.emf"/><Relationship Id="rId53" Type="http://schemas.openxmlformats.org/officeDocument/2006/relationships/image" Target="../media/image609.emf"/><Relationship Id="rId58" Type="http://schemas.openxmlformats.org/officeDocument/2006/relationships/image" Target="../media/image614.emf"/><Relationship Id="rId5" Type="http://schemas.openxmlformats.org/officeDocument/2006/relationships/image" Target="../media/image561.png"/><Relationship Id="rId15" Type="http://schemas.openxmlformats.org/officeDocument/2006/relationships/image" Target="../media/image571.emf"/><Relationship Id="rId23" Type="http://schemas.openxmlformats.org/officeDocument/2006/relationships/image" Target="../media/image579.emf"/><Relationship Id="rId28" Type="http://schemas.openxmlformats.org/officeDocument/2006/relationships/image" Target="../media/image584.emf"/><Relationship Id="rId36" Type="http://schemas.openxmlformats.org/officeDocument/2006/relationships/image" Target="../media/image592.emf"/><Relationship Id="rId49" Type="http://schemas.openxmlformats.org/officeDocument/2006/relationships/image" Target="../media/image605.emf"/><Relationship Id="rId57" Type="http://schemas.openxmlformats.org/officeDocument/2006/relationships/image" Target="../media/image613.emf"/><Relationship Id="rId61" Type="http://schemas.openxmlformats.org/officeDocument/2006/relationships/image" Target="../media/image617.emf"/><Relationship Id="rId10" Type="http://schemas.openxmlformats.org/officeDocument/2006/relationships/image" Target="../media/image566.emf"/><Relationship Id="rId19" Type="http://schemas.openxmlformats.org/officeDocument/2006/relationships/image" Target="../media/image575.emf"/><Relationship Id="rId31" Type="http://schemas.openxmlformats.org/officeDocument/2006/relationships/image" Target="../media/image587.emf"/><Relationship Id="rId44" Type="http://schemas.openxmlformats.org/officeDocument/2006/relationships/image" Target="../media/image600.emf"/><Relationship Id="rId52" Type="http://schemas.openxmlformats.org/officeDocument/2006/relationships/image" Target="../media/image608.emf"/><Relationship Id="rId60" Type="http://schemas.openxmlformats.org/officeDocument/2006/relationships/image" Target="../media/image616.emf"/><Relationship Id="rId65" Type="http://schemas.openxmlformats.org/officeDocument/2006/relationships/image" Target="../media/image621.emf"/><Relationship Id="rId4" Type="http://schemas.openxmlformats.org/officeDocument/2006/relationships/image" Target="../media/image560.jpeg"/><Relationship Id="rId9" Type="http://schemas.openxmlformats.org/officeDocument/2006/relationships/image" Target="../media/image565.emf"/><Relationship Id="rId14" Type="http://schemas.openxmlformats.org/officeDocument/2006/relationships/image" Target="../media/image570.emf"/><Relationship Id="rId22" Type="http://schemas.openxmlformats.org/officeDocument/2006/relationships/image" Target="../media/image578.emf"/><Relationship Id="rId27" Type="http://schemas.openxmlformats.org/officeDocument/2006/relationships/image" Target="../media/image583.emf"/><Relationship Id="rId30" Type="http://schemas.openxmlformats.org/officeDocument/2006/relationships/image" Target="../media/image586.emf"/><Relationship Id="rId35" Type="http://schemas.openxmlformats.org/officeDocument/2006/relationships/image" Target="../media/image591.emf"/><Relationship Id="rId43" Type="http://schemas.openxmlformats.org/officeDocument/2006/relationships/image" Target="../media/image599.emf"/><Relationship Id="rId48" Type="http://schemas.openxmlformats.org/officeDocument/2006/relationships/image" Target="../media/image604.emf"/><Relationship Id="rId56" Type="http://schemas.openxmlformats.org/officeDocument/2006/relationships/image" Target="../media/image612.emf"/><Relationship Id="rId64" Type="http://schemas.openxmlformats.org/officeDocument/2006/relationships/image" Target="../media/image620.emf"/><Relationship Id="rId8" Type="http://schemas.openxmlformats.org/officeDocument/2006/relationships/image" Target="../media/image564.emf"/><Relationship Id="rId51" Type="http://schemas.openxmlformats.org/officeDocument/2006/relationships/image" Target="../media/image607.emf"/><Relationship Id="rId3" Type="http://schemas.openxmlformats.org/officeDocument/2006/relationships/image" Target="../media/image559.jpeg"/><Relationship Id="rId12" Type="http://schemas.openxmlformats.org/officeDocument/2006/relationships/image" Target="../media/image568.emf"/><Relationship Id="rId17" Type="http://schemas.openxmlformats.org/officeDocument/2006/relationships/image" Target="../media/image573.emf"/><Relationship Id="rId25" Type="http://schemas.openxmlformats.org/officeDocument/2006/relationships/image" Target="../media/image581.emf"/><Relationship Id="rId33" Type="http://schemas.openxmlformats.org/officeDocument/2006/relationships/image" Target="../media/image589.emf"/><Relationship Id="rId38" Type="http://schemas.openxmlformats.org/officeDocument/2006/relationships/image" Target="../media/image594.emf"/><Relationship Id="rId46" Type="http://schemas.openxmlformats.org/officeDocument/2006/relationships/image" Target="../media/image602.emf"/><Relationship Id="rId59" Type="http://schemas.openxmlformats.org/officeDocument/2006/relationships/image" Target="../media/image6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4.png"/><Relationship Id="rId4" Type="http://schemas.openxmlformats.org/officeDocument/2006/relationships/image" Target="../media/image6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37.emf"/><Relationship Id="rId18" Type="http://schemas.openxmlformats.org/officeDocument/2006/relationships/image" Target="../media/image642.emf"/><Relationship Id="rId26" Type="http://schemas.openxmlformats.org/officeDocument/2006/relationships/image" Target="../media/image650.emf"/><Relationship Id="rId39" Type="http://schemas.openxmlformats.org/officeDocument/2006/relationships/image" Target="../media/image663.emf"/><Relationship Id="rId3" Type="http://schemas.openxmlformats.org/officeDocument/2006/relationships/image" Target="../media/image628.jpeg"/><Relationship Id="rId21" Type="http://schemas.openxmlformats.org/officeDocument/2006/relationships/image" Target="../media/image645.emf"/><Relationship Id="rId34" Type="http://schemas.openxmlformats.org/officeDocument/2006/relationships/image" Target="../media/image658.emf"/><Relationship Id="rId42" Type="http://schemas.openxmlformats.org/officeDocument/2006/relationships/image" Target="../media/image666.emf"/><Relationship Id="rId47" Type="http://schemas.openxmlformats.org/officeDocument/2006/relationships/image" Target="../media/image671.emf"/><Relationship Id="rId7" Type="http://schemas.openxmlformats.org/officeDocument/2006/relationships/image" Target="../media/image632.png"/><Relationship Id="rId12" Type="http://schemas.openxmlformats.org/officeDocument/2006/relationships/image" Target="../media/image636.emf"/><Relationship Id="rId17" Type="http://schemas.openxmlformats.org/officeDocument/2006/relationships/image" Target="../media/image641.emf"/><Relationship Id="rId25" Type="http://schemas.openxmlformats.org/officeDocument/2006/relationships/image" Target="../media/image649.emf"/><Relationship Id="rId33" Type="http://schemas.openxmlformats.org/officeDocument/2006/relationships/image" Target="../media/image657.emf"/><Relationship Id="rId38" Type="http://schemas.openxmlformats.org/officeDocument/2006/relationships/image" Target="../media/image662.emf"/><Relationship Id="rId46" Type="http://schemas.openxmlformats.org/officeDocument/2006/relationships/image" Target="../media/image670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40.emf"/><Relationship Id="rId20" Type="http://schemas.openxmlformats.org/officeDocument/2006/relationships/image" Target="../media/image644.emf"/><Relationship Id="rId29" Type="http://schemas.openxmlformats.org/officeDocument/2006/relationships/image" Target="../media/image653.emf"/><Relationship Id="rId41" Type="http://schemas.openxmlformats.org/officeDocument/2006/relationships/image" Target="../media/image6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1.png"/><Relationship Id="rId11" Type="http://schemas.openxmlformats.org/officeDocument/2006/relationships/image" Target="../media/image635.emf"/><Relationship Id="rId24" Type="http://schemas.openxmlformats.org/officeDocument/2006/relationships/image" Target="../media/image648.emf"/><Relationship Id="rId32" Type="http://schemas.openxmlformats.org/officeDocument/2006/relationships/image" Target="../media/image656.emf"/><Relationship Id="rId37" Type="http://schemas.openxmlformats.org/officeDocument/2006/relationships/image" Target="../media/image661.emf"/><Relationship Id="rId40" Type="http://schemas.openxmlformats.org/officeDocument/2006/relationships/image" Target="../media/image664.emf"/><Relationship Id="rId45" Type="http://schemas.openxmlformats.org/officeDocument/2006/relationships/image" Target="../media/image669.emf"/><Relationship Id="rId5" Type="http://schemas.openxmlformats.org/officeDocument/2006/relationships/image" Target="../media/image630.jpeg"/><Relationship Id="rId15" Type="http://schemas.openxmlformats.org/officeDocument/2006/relationships/image" Target="../media/image639.emf"/><Relationship Id="rId23" Type="http://schemas.openxmlformats.org/officeDocument/2006/relationships/image" Target="../media/image647.emf"/><Relationship Id="rId28" Type="http://schemas.openxmlformats.org/officeDocument/2006/relationships/image" Target="../media/image652.emf"/><Relationship Id="rId36" Type="http://schemas.openxmlformats.org/officeDocument/2006/relationships/image" Target="../media/image660.emf"/><Relationship Id="rId10" Type="http://schemas.openxmlformats.org/officeDocument/2006/relationships/image" Target="../media/image634.png"/><Relationship Id="rId19" Type="http://schemas.openxmlformats.org/officeDocument/2006/relationships/image" Target="../media/image643.emf"/><Relationship Id="rId31" Type="http://schemas.openxmlformats.org/officeDocument/2006/relationships/image" Target="../media/image655.emf"/><Relationship Id="rId44" Type="http://schemas.openxmlformats.org/officeDocument/2006/relationships/image" Target="../media/image668.emf"/><Relationship Id="rId4" Type="http://schemas.openxmlformats.org/officeDocument/2006/relationships/image" Target="../media/image629.jpeg"/><Relationship Id="rId9" Type="http://schemas.openxmlformats.org/officeDocument/2006/relationships/image" Target="../media/image633.png"/><Relationship Id="rId14" Type="http://schemas.openxmlformats.org/officeDocument/2006/relationships/image" Target="../media/image638.emf"/><Relationship Id="rId22" Type="http://schemas.openxmlformats.org/officeDocument/2006/relationships/image" Target="../media/image646.emf"/><Relationship Id="rId27" Type="http://schemas.openxmlformats.org/officeDocument/2006/relationships/image" Target="../media/image651.emf"/><Relationship Id="rId30" Type="http://schemas.openxmlformats.org/officeDocument/2006/relationships/image" Target="../media/image654.emf"/><Relationship Id="rId35" Type="http://schemas.openxmlformats.org/officeDocument/2006/relationships/image" Target="../media/image659.emf"/><Relationship Id="rId43" Type="http://schemas.openxmlformats.org/officeDocument/2006/relationships/image" Target="../media/image667.emf"/><Relationship Id="rId48" Type="http://schemas.openxmlformats.org/officeDocument/2006/relationships/image" Target="../media/image67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emf"/><Relationship Id="rId13" Type="http://schemas.openxmlformats.org/officeDocument/2006/relationships/image" Target="../media/image683.emf"/><Relationship Id="rId3" Type="http://schemas.openxmlformats.org/officeDocument/2006/relationships/image" Target="../media/image674.png"/><Relationship Id="rId7" Type="http://schemas.openxmlformats.org/officeDocument/2006/relationships/image" Target="../media/image677.emf"/><Relationship Id="rId12" Type="http://schemas.openxmlformats.org/officeDocument/2006/relationships/image" Target="../media/image68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6.emf"/><Relationship Id="rId11" Type="http://schemas.openxmlformats.org/officeDocument/2006/relationships/image" Target="../media/image681.emf"/><Relationship Id="rId5" Type="http://schemas.openxmlformats.org/officeDocument/2006/relationships/image" Target="../media/image675.emf"/><Relationship Id="rId10" Type="http://schemas.openxmlformats.org/officeDocument/2006/relationships/image" Target="../media/image680.emf"/><Relationship Id="rId4" Type="http://schemas.openxmlformats.org/officeDocument/2006/relationships/image" Target="../media/image622.jpeg"/><Relationship Id="rId9" Type="http://schemas.openxmlformats.org/officeDocument/2006/relationships/image" Target="../media/image679.emf"/><Relationship Id="rId14" Type="http://schemas.openxmlformats.org/officeDocument/2006/relationships/image" Target="../media/image68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6.jpeg"/><Relationship Id="rId2" Type="http://schemas.openxmlformats.org/officeDocument/2006/relationships/image" Target="../media/image68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8.jpeg"/><Relationship Id="rId2" Type="http://schemas.openxmlformats.org/officeDocument/2006/relationships/image" Target="../media/image6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1.png"/><Relationship Id="rId5" Type="http://schemas.openxmlformats.org/officeDocument/2006/relationships/image" Target="../media/image690.png"/><Relationship Id="rId4" Type="http://schemas.openxmlformats.org/officeDocument/2006/relationships/image" Target="../media/image6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26" Type="http://schemas.openxmlformats.org/officeDocument/2006/relationships/image" Target="../media/image42.emf"/><Relationship Id="rId39" Type="http://schemas.openxmlformats.org/officeDocument/2006/relationships/image" Target="../media/image55.emf"/><Relationship Id="rId21" Type="http://schemas.openxmlformats.org/officeDocument/2006/relationships/image" Target="../media/image37.emf"/><Relationship Id="rId34" Type="http://schemas.openxmlformats.org/officeDocument/2006/relationships/image" Target="../media/image50.emf"/><Relationship Id="rId42" Type="http://schemas.openxmlformats.org/officeDocument/2006/relationships/image" Target="../media/image58.emf"/><Relationship Id="rId47" Type="http://schemas.openxmlformats.org/officeDocument/2006/relationships/image" Target="../media/image63.emf"/><Relationship Id="rId50" Type="http://schemas.openxmlformats.org/officeDocument/2006/relationships/image" Target="../media/image66.emf"/><Relationship Id="rId55" Type="http://schemas.openxmlformats.org/officeDocument/2006/relationships/image" Target="../media/image71.emf"/><Relationship Id="rId63" Type="http://schemas.openxmlformats.org/officeDocument/2006/relationships/image" Target="../media/image79.emf"/><Relationship Id="rId68" Type="http://schemas.openxmlformats.org/officeDocument/2006/relationships/image" Target="../media/image84.emf"/><Relationship Id="rId76" Type="http://schemas.openxmlformats.org/officeDocument/2006/relationships/image" Target="../media/image92.emf"/><Relationship Id="rId7" Type="http://schemas.openxmlformats.org/officeDocument/2006/relationships/image" Target="../media/image23.emf"/><Relationship Id="rId71" Type="http://schemas.openxmlformats.org/officeDocument/2006/relationships/image" Target="../media/image8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emf"/><Relationship Id="rId29" Type="http://schemas.openxmlformats.org/officeDocument/2006/relationships/image" Target="../media/image45.emf"/><Relationship Id="rId11" Type="http://schemas.openxmlformats.org/officeDocument/2006/relationships/image" Target="../media/image27.emf"/><Relationship Id="rId24" Type="http://schemas.openxmlformats.org/officeDocument/2006/relationships/image" Target="../media/image40.emf"/><Relationship Id="rId32" Type="http://schemas.openxmlformats.org/officeDocument/2006/relationships/image" Target="../media/image48.emf"/><Relationship Id="rId37" Type="http://schemas.openxmlformats.org/officeDocument/2006/relationships/image" Target="../media/image53.emf"/><Relationship Id="rId40" Type="http://schemas.openxmlformats.org/officeDocument/2006/relationships/image" Target="../media/image56.emf"/><Relationship Id="rId45" Type="http://schemas.openxmlformats.org/officeDocument/2006/relationships/image" Target="../media/image61.emf"/><Relationship Id="rId53" Type="http://schemas.openxmlformats.org/officeDocument/2006/relationships/image" Target="../media/image69.emf"/><Relationship Id="rId58" Type="http://schemas.openxmlformats.org/officeDocument/2006/relationships/image" Target="../media/image74.emf"/><Relationship Id="rId66" Type="http://schemas.openxmlformats.org/officeDocument/2006/relationships/image" Target="../media/image82.emf"/><Relationship Id="rId74" Type="http://schemas.openxmlformats.org/officeDocument/2006/relationships/image" Target="../media/image90.emf"/><Relationship Id="rId79" Type="http://schemas.openxmlformats.org/officeDocument/2006/relationships/image" Target="../media/image95.emf"/><Relationship Id="rId5" Type="http://schemas.openxmlformats.org/officeDocument/2006/relationships/image" Target="../media/image21.png"/><Relationship Id="rId61" Type="http://schemas.openxmlformats.org/officeDocument/2006/relationships/image" Target="../media/image77.emf"/><Relationship Id="rId82" Type="http://schemas.openxmlformats.org/officeDocument/2006/relationships/image" Target="../media/image98.emf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31" Type="http://schemas.openxmlformats.org/officeDocument/2006/relationships/image" Target="../media/image47.emf"/><Relationship Id="rId44" Type="http://schemas.openxmlformats.org/officeDocument/2006/relationships/image" Target="../media/image60.emf"/><Relationship Id="rId52" Type="http://schemas.openxmlformats.org/officeDocument/2006/relationships/image" Target="../media/image68.emf"/><Relationship Id="rId60" Type="http://schemas.openxmlformats.org/officeDocument/2006/relationships/image" Target="../media/image76.emf"/><Relationship Id="rId65" Type="http://schemas.openxmlformats.org/officeDocument/2006/relationships/image" Target="../media/image81.emf"/><Relationship Id="rId73" Type="http://schemas.openxmlformats.org/officeDocument/2006/relationships/image" Target="../media/image89.emf"/><Relationship Id="rId78" Type="http://schemas.openxmlformats.org/officeDocument/2006/relationships/image" Target="../media/image94.emf"/><Relationship Id="rId81" Type="http://schemas.openxmlformats.org/officeDocument/2006/relationships/image" Target="../media/image97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Relationship Id="rId14" Type="http://schemas.openxmlformats.org/officeDocument/2006/relationships/image" Target="../media/image30.emf"/><Relationship Id="rId22" Type="http://schemas.openxmlformats.org/officeDocument/2006/relationships/image" Target="../media/image38.emf"/><Relationship Id="rId27" Type="http://schemas.openxmlformats.org/officeDocument/2006/relationships/image" Target="../media/image43.emf"/><Relationship Id="rId30" Type="http://schemas.openxmlformats.org/officeDocument/2006/relationships/image" Target="../media/image46.emf"/><Relationship Id="rId35" Type="http://schemas.openxmlformats.org/officeDocument/2006/relationships/image" Target="../media/image51.emf"/><Relationship Id="rId43" Type="http://schemas.openxmlformats.org/officeDocument/2006/relationships/image" Target="../media/image59.emf"/><Relationship Id="rId48" Type="http://schemas.openxmlformats.org/officeDocument/2006/relationships/image" Target="../media/image64.emf"/><Relationship Id="rId56" Type="http://schemas.openxmlformats.org/officeDocument/2006/relationships/image" Target="../media/image72.emf"/><Relationship Id="rId64" Type="http://schemas.openxmlformats.org/officeDocument/2006/relationships/image" Target="../media/image80.emf"/><Relationship Id="rId69" Type="http://schemas.openxmlformats.org/officeDocument/2006/relationships/image" Target="../media/image85.emf"/><Relationship Id="rId77" Type="http://schemas.openxmlformats.org/officeDocument/2006/relationships/image" Target="../media/image93.emf"/><Relationship Id="rId8" Type="http://schemas.openxmlformats.org/officeDocument/2006/relationships/image" Target="../media/image24.emf"/><Relationship Id="rId51" Type="http://schemas.openxmlformats.org/officeDocument/2006/relationships/image" Target="../media/image67.emf"/><Relationship Id="rId72" Type="http://schemas.openxmlformats.org/officeDocument/2006/relationships/image" Target="../media/image88.emf"/><Relationship Id="rId80" Type="http://schemas.openxmlformats.org/officeDocument/2006/relationships/image" Target="../media/image96.emf"/><Relationship Id="rId3" Type="http://schemas.openxmlformats.org/officeDocument/2006/relationships/image" Target="../media/image19.jpeg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5" Type="http://schemas.openxmlformats.org/officeDocument/2006/relationships/image" Target="../media/image41.emf"/><Relationship Id="rId33" Type="http://schemas.openxmlformats.org/officeDocument/2006/relationships/image" Target="../media/image49.emf"/><Relationship Id="rId38" Type="http://schemas.openxmlformats.org/officeDocument/2006/relationships/image" Target="../media/image54.emf"/><Relationship Id="rId46" Type="http://schemas.openxmlformats.org/officeDocument/2006/relationships/image" Target="../media/image62.emf"/><Relationship Id="rId59" Type="http://schemas.openxmlformats.org/officeDocument/2006/relationships/image" Target="../media/image75.emf"/><Relationship Id="rId67" Type="http://schemas.openxmlformats.org/officeDocument/2006/relationships/image" Target="../media/image83.emf"/><Relationship Id="rId20" Type="http://schemas.openxmlformats.org/officeDocument/2006/relationships/image" Target="../media/image36.emf"/><Relationship Id="rId41" Type="http://schemas.openxmlformats.org/officeDocument/2006/relationships/image" Target="../media/image57.emf"/><Relationship Id="rId54" Type="http://schemas.openxmlformats.org/officeDocument/2006/relationships/image" Target="../media/image70.emf"/><Relationship Id="rId62" Type="http://schemas.openxmlformats.org/officeDocument/2006/relationships/image" Target="../media/image78.emf"/><Relationship Id="rId70" Type="http://schemas.openxmlformats.org/officeDocument/2006/relationships/image" Target="../media/image86.emf"/><Relationship Id="rId75" Type="http://schemas.openxmlformats.org/officeDocument/2006/relationships/image" Target="../media/image91.emf"/><Relationship Id="rId83" Type="http://schemas.openxmlformats.org/officeDocument/2006/relationships/image" Target="../media/image9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15" Type="http://schemas.openxmlformats.org/officeDocument/2006/relationships/image" Target="../media/image31.emf"/><Relationship Id="rId23" Type="http://schemas.openxmlformats.org/officeDocument/2006/relationships/image" Target="../media/image39.emf"/><Relationship Id="rId28" Type="http://schemas.openxmlformats.org/officeDocument/2006/relationships/image" Target="../media/image44.emf"/><Relationship Id="rId36" Type="http://schemas.openxmlformats.org/officeDocument/2006/relationships/image" Target="../media/image52.emf"/><Relationship Id="rId49" Type="http://schemas.openxmlformats.org/officeDocument/2006/relationships/image" Target="../media/image65.emf"/><Relationship Id="rId57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.emf"/><Relationship Id="rId117" Type="http://schemas.openxmlformats.org/officeDocument/2006/relationships/image" Target="../media/image214.emf"/><Relationship Id="rId21" Type="http://schemas.openxmlformats.org/officeDocument/2006/relationships/image" Target="../media/image118.emf"/><Relationship Id="rId42" Type="http://schemas.openxmlformats.org/officeDocument/2006/relationships/image" Target="../media/image139.emf"/><Relationship Id="rId47" Type="http://schemas.openxmlformats.org/officeDocument/2006/relationships/image" Target="../media/image144.emf"/><Relationship Id="rId63" Type="http://schemas.openxmlformats.org/officeDocument/2006/relationships/image" Target="../media/image160.emf"/><Relationship Id="rId68" Type="http://schemas.openxmlformats.org/officeDocument/2006/relationships/image" Target="../media/image165.emf"/><Relationship Id="rId84" Type="http://schemas.openxmlformats.org/officeDocument/2006/relationships/image" Target="../media/image181.emf"/><Relationship Id="rId89" Type="http://schemas.openxmlformats.org/officeDocument/2006/relationships/image" Target="../media/image186.emf"/><Relationship Id="rId112" Type="http://schemas.openxmlformats.org/officeDocument/2006/relationships/image" Target="../media/image209.emf"/><Relationship Id="rId133" Type="http://schemas.openxmlformats.org/officeDocument/2006/relationships/image" Target="../media/image230.emf"/><Relationship Id="rId138" Type="http://schemas.openxmlformats.org/officeDocument/2006/relationships/image" Target="../media/image235.emf"/><Relationship Id="rId154" Type="http://schemas.openxmlformats.org/officeDocument/2006/relationships/image" Target="../media/image251.emf"/><Relationship Id="rId159" Type="http://schemas.openxmlformats.org/officeDocument/2006/relationships/image" Target="../media/image256.emf"/><Relationship Id="rId16" Type="http://schemas.openxmlformats.org/officeDocument/2006/relationships/image" Target="../media/image113.emf"/><Relationship Id="rId107" Type="http://schemas.openxmlformats.org/officeDocument/2006/relationships/image" Target="../media/image204.emf"/><Relationship Id="rId11" Type="http://schemas.openxmlformats.org/officeDocument/2006/relationships/image" Target="../media/image108.emf"/><Relationship Id="rId32" Type="http://schemas.openxmlformats.org/officeDocument/2006/relationships/image" Target="../media/image129.emf"/><Relationship Id="rId37" Type="http://schemas.openxmlformats.org/officeDocument/2006/relationships/image" Target="../media/image134.emf"/><Relationship Id="rId53" Type="http://schemas.openxmlformats.org/officeDocument/2006/relationships/image" Target="../media/image150.emf"/><Relationship Id="rId58" Type="http://schemas.openxmlformats.org/officeDocument/2006/relationships/image" Target="../media/image155.emf"/><Relationship Id="rId74" Type="http://schemas.openxmlformats.org/officeDocument/2006/relationships/image" Target="../media/image171.emf"/><Relationship Id="rId79" Type="http://schemas.openxmlformats.org/officeDocument/2006/relationships/image" Target="../media/image176.emf"/><Relationship Id="rId102" Type="http://schemas.openxmlformats.org/officeDocument/2006/relationships/image" Target="../media/image199.emf"/><Relationship Id="rId123" Type="http://schemas.openxmlformats.org/officeDocument/2006/relationships/image" Target="../media/image220.emf"/><Relationship Id="rId128" Type="http://schemas.openxmlformats.org/officeDocument/2006/relationships/image" Target="../media/image225.emf"/><Relationship Id="rId144" Type="http://schemas.openxmlformats.org/officeDocument/2006/relationships/image" Target="../media/image241.emf"/><Relationship Id="rId149" Type="http://schemas.openxmlformats.org/officeDocument/2006/relationships/image" Target="../media/image246.emf"/><Relationship Id="rId5" Type="http://schemas.openxmlformats.org/officeDocument/2006/relationships/image" Target="../media/image102.jpeg"/><Relationship Id="rId90" Type="http://schemas.openxmlformats.org/officeDocument/2006/relationships/image" Target="../media/image187.emf"/><Relationship Id="rId95" Type="http://schemas.openxmlformats.org/officeDocument/2006/relationships/image" Target="../media/image192.emf"/><Relationship Id="rId160" Type="http://schemas.openxmlformats.org/officeDocument/2006/relationships/image" Target="../media/image257.emf"/><Relationship Id="rId165" Type="http://schemas.openxmlformats.org/officeDocument/2006/relationships/image" Target="../media/image262.emf"/><Relationship Id="rId22" Type="http://schemas.openxmlformats.org/officeDocument/2006/relationships/image" Target="../media/image119.emf"/><Relationship Id="rId27" Type="http://schemas.openxmlformats.org/officeDocument/2006/relationships/image" Target="../media/image124.emf"/><Relationship Id="rId43" Type="http://schemas.openxmlformats.org/officeDocument/2006/relationships/image" Target="../media/image140.emf"/><Relationship Id="rId48" Type="http://schemas.openxmlformats.org/officeDocument/2006/relationships/image" Target="../media/image145.emf"/><Relationship Id="rId64" Type="http://schemas.openxmlformats.org/officeDocument/2006/relationships/image" Target="../media/image161.emf"/><Relationship Id="rId69" Type="http://schemas.openxmlformats.org/officeDocument/2006/relationships/image" Target="../media/image166.emf"/><Relationship Id="rId113" Type="http://schemas.openxmlformats.org/officeDocument/2006/relationships/image" Target="../media/image210.emf"/><Relationship Id="rId118" Type="http://schemas.openxmlformats.org/officeDocument/2006/relationships/image" Target="../media/image215.emf"/><Relationship Id="rId134" Type="http://schemas.openxmlformats.org/officeDocument/2006/relationships/image" Target="../media/image231.emf"/><Relationship Id="rId139" Type="http://schemas.openxmlformats.org/officeDocument/2006/relationships/image" Target="../media/image236.emf"/><Relationship Id="rId80" Type="http://schemas.openxmlformats.org/officeDocument/2006/relationships/image" Target="../media/image177.emf"/><Relationship Id="rId85" Type="http://schemas.openxmlformats.org/officeDocument/2006/relationships/image" Target="../media/image182.emf"/><Relationship Id="rId150" Type="http://schemas.openxmlformats.org/officeDocument/2006/relationships/image" Target="../media/image247.emf"/><Relationship Id="rId155" Type="http://schemas.openxmlformats.org/officeDocument/2006/relationships/image" Target="../media/image252.emf"/><Relationship Id="rId12" Type="http://schemas.openxmlformats.org/officeDocument/2006/relationships/image" Target="../media/image109.emf"/><Relationship Id="rId17" Type="http://schemas.openxmlformats.org/officeDocument/2006/relationships/image" Target="../media/image114.emf"/><Relationship Id="rId33" Type="http://schemas.openxmlformats.org/officeDocument/2006/relationships/image" Target="../media/image130.emf"/><Relationship Id="rId38" Type="http://schemas.openxmlformats.org/officeDocument/2006/relationships/image" Target="../media/image135.emf"/><Relationship Id="rId59" Type="http://schemas.openxmlformats.org/officeDocument/2006/relationships/image" Target="../media/image156.emf"/><Relationship Id="rId103" Type="http://schemas.openxmlformats.org/officeDocument/2006/relationships/image" Target="../media/image200.emf"/><Relationship Id="rId108" Type="http://schemas.openxmlformats.org/officeDocument/2006/relationships/image" Target="../media/image205.emf"/><Relationship Id="rId124" Type="http://schemas.openxmlformats.org/officeDocument/2006/relationships/image" Target="../media/image221.emf"/><Relationship Id="rId129" Type="http://schemas.openxmlformats.org/officeDocument/2006/relationships/image" Target="../media/image226.emf"/><Relationship Id="rId54" Type="http://schemas.openxmlformats.org/officeDocument/2006/relationships/image" Target="../media/image151.emf"/><Relationship Id="rId70" Type="http://schemas.openxmlformats.org/officeDocument/2006/relationships/image" Target="../media/image167.emf"/><Relationship Id="rId75" Type="http://schemas.openxmlformats.org/officeDocument/2006/relationships/image" Target="../media/image172.emf"/><Relationship Id="rId91" Type="http://schemas.openxmlformats.org/officeDocument/2006/relationships/image" Target="../media/image188.emf"/><Relationship Id="rId96" Type="http://schemas.openxmlformats.org/officeDocument/2006/relationships/image" Target="../media/image193.emf"/><Relationship Id="rId140" Type="http://schemas.openxmlformats.org/officeDocument/2006/relationships/image" Target="../media/image237.emf"/><Relationship Id="rId145" Type="http://schemas.openxmlformats.org/officeDocument/2006/relationships/image" Target="../media/image242.emf"/><Relationship Id="rId161" Type="http://schemas.openxmlformats.org/officeDocument/2006/relationships/image" Target="../media/image258.emf"/><Relationship Id="rId166" Type="http://schemas.openxmlformats.org/officeDocument/2006/relationships/image" Target="../media/image26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15" Type="http://schemas.openxmlformats.org/officeDocument/2006/relationships/image" Target="../media/image112.emf"/><Relationship Id="rId23" Type="http://schemas.openxmlformats.org/officeDocument/2006/relationships/image" Target="../media/image120.emf"/><Relationship Id="rId28" Type="http://schemas.openxmlformats.org/officeDocument/2006/relationships/image" Target="../media/image125.emf"/><Relationship Id="rId36" Type="http://schemas.openxmlformats.org/officeDocument/2006/relationships/image" Target="../media/image133.emf"/><Relationship Id="rId49" Type="http://schemas.openxmlformats.org/officeDocument/2006/relationships/image" Target="../media/image146.emf"/><Relationship Id="rId57" Type="http://schemas.openxmlformats.org/officeDocument/2006/relationships/image" Target="../media/image154.emf"/><Relationship Id="rId106" Type="http://schemas.openxmlformats.org/officeDocument/2006/relationships/image" Target="../media/image203.emf"/><Relationship Id="rId114" Type="http://schemas.openxmlformats.org/officeDocument/2006/relationships/image" Target="../media/image211.emf"/><Relationship Id="rId119" Type="http://schemas.openxmlformats.org/officeDocument/2006/relationships/image" Target="../media/image216.emf"/><Relationship Id="rId127" Type="http://schemas.openxmlformats.org/officeDocument/2006/relationships/image" Target="../media/image224.emf"/><Relationship Id="rId10" Type="http://schemas.openxmlformats.org/officeDocument/2006/relationships/image" Target="../media/image107.emf"/><Relationship Id="rId31" Type="http://schemas.openxmlformats.org/officeDocument/2006/relationships/image" Target="../media/image128.emf"/><Relationship Id="rId44" Type="http://schemas.openxmlformats.org/officeDocument/2006/relationships/image" Target="../media/image141.emf"/><Relationship Id="rId52" Type="http://schemas.openxmlformats.org/officeDocument/2006/relationships/image" Target="../media/image149.emf"/><Relationship Id="rId60" Type="http://schemas.openxmlformats.org/officeDocument/2006/relationships/image" Target="../media/image157.emf"/><Relationship Id="rId65" Type="http://schemas.openxmlformats.org/officeDocument/2006/relationships/image" Target="../media/image162.emf"/><Relationship Id="rId73" Type="http://schemas.openxmlformats.org/officeDocument/2006/relationships/image" Target="../media/image170.emf"/><Relationship Id="rId78" Type="http://schemas.openxmlformats.org/officeDocument/2006/relationships/image" Target="../media/image175.emf"/><Relationship Id="rId81" Type="http://schemas.openxmlformats.org/officeDocument/2006/relationships/image" Target="../media/image178.emf"/><Relationship Id="rId86" Type="http://schemas.openxmlformats.org/officeDocument/2006/relationships/image" Target="../media/image183.emf"/><Relationship Id="rId94" Type="http://schemas.openxmlformats.org/officeDocument/2006/relationships/image" Target="../media/image191.emf"/><Relationship Id="rId99" Type="http://schemas.openxmlformats.org/officeDocument/2006/relationships/image" Target="../media/image196.emf"/><Relationship Id="rId101" Type="http://schemas.openxmlformats.org/officeDocument/2006/relationships/image" Target="../media/image198.emf"/><Relationship Id="rId122" Type="http://schemas.openxmlformats.org/officeDocument/2006/relationships/image" Target="../media/image219.emf"/><Relationship Id="rId130" Type="http://schemas.openxmlformats.org/officeDocument/2006/relationships/image" Target="../media/image227.emf"/><Relationship Id="rId135" Type="http://schemas.openxmlformats.org/officeDocument/2006/relationships/image" Target="../media/image232.emf"/><Relationship Id="rId143" Type="http://schemas.openxmlformats.org/officeDocument/2006/relationships/image" Target="../media/image240.emf"/><Relationship Id="rId148" Type="http://schemas.openxmlformats.org/officeDocument/2006/relationships/image" Target="../media/image245.emf"/><Relationship Id="rId151" Type="http://schemas.openxmlformats.org/officeDocument/2006/relationships/image" Target="../media/image248.emf"/><Relationship Id="rId156" Type="http://schemas.openxmlformats.org/officeDocument/2006/relationships/image" Target="../media/image253.emf"/><Relationship Id="rId164" Type="http://schemas.openxmlformats.org/officeDocument/2006/relationships/image" Target="../media/image261.emf"/><Relationship Id="rId4" Type="http://schemas.openxmlformats.org/officeDocument/2006/relationships/image" Target="../media/image101.png"/><Relationship Id="rId9" Type="http://schemas.openxmlformats.org/officeDocument/2006/relationships/image" Target="../media/image106.emf"/><Relationship Id="rId13" Type="http://schemas.openxmlformats.org/officeDocument/2006/relationships/image" Target="../media/image110.emf"/><Relationship Id="rId18" Type="http://schemas.openxmlformats.org/officeDocument/2006/relationships/image" Target="../media/image115.emf"/><Relationship Id="rId39" Type="http://schemas.openxmlformats.org/officeDocument/2006/relationships/image" Target="../media/image136.emf"/><Relationship Id="rId109" Type="http://schemas.openxmlformats.org/officeDocument/2006/relationships/image" Target="../media/image206.emf"/><Relationship Id="rId34" Type="http://schemas.openxmlformats.org/officeDocument/2006/relationships/image" Target="../media/image131.emf"/><Relationship Id="rId50" Type="http://schemas.openxmlformats.org/officeDocument/2006/relationships/image" Target="../media/image147.emf"/><Relationship Id="rId55" Type="http://schemas.openxmlformats.org/officeDocument/2006/relationships/image" Target="../media/image152.emf"/><Relationship Id="rId76" Type="http://schemas.openxmlformats.org/officeDocument/2006/relationships/image" Target="../media/image173.emf"/><Relationship Id="rId97" Type="http://schemas.openxmlformats.org/officeDocument/2006/relationships/image" Target="../media/image194.emf"/><Relationship Id="rId104" Type="http://schemas.openxmlformats.org/officeDocument/2006/relationships/image" Target="../media/image201.emf"/><Relationship Id="rId120" Type="http://schemas.openxmlformats.org/officeDocument/2006/relationships/image" Target="../media/image217.emf"/><Relationship Id="rId125" Type="http://schemas.openxmlformats.org/officeDocument/2006/relationships/image" Target="../media/image222.emf"/><Relationship Id="rId141" Type="http://schemas.openxmlformats.org/officeDocument/2006/relationships/image" Target="../media/image238.emf"/><Relationship Id="rId146" Type="http://schemas.openxmlformats.org/officeDocument/2006/relationships/image" Target="../media/image243.emf"/><Relationship Id="rId167" Type="http://schemas.openxmlformats.org/officeDocument/2006/relationships/image" Target="../media/image264.emf"/><Relationship Id="rId7" Type="http://schemas.openxmlformats.org/officeDocument/2006/relationships/image" Target="../media/image104.emf"/><Relationship Id="rId71" Type="http://schemas.openxmlformats.org/officeDocument/2006/relationships/image" Target="../media/image168.emf"/><Relationship Id="rId92" Type="http://schemas.openxmlformats.org/officeDocument/2006/relationships/image" Target="../media/image189.emf"/><Relationship Id="rId162" Type="http://schemas.openxmlformats.org/officeDocument/2006/relationships/image" Target="../media/image259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6.emf"/><Relationship Id="rId24" Type="http://schemas.openxmlformats.org/officeDocument/2006/relationships/image" Target="../media/image121.emf"/><Relationship Id="rId40" Type="http://schemas.openxmlformats.org/officeDocument/2006/relationships/image" Target="../media/image137.emf"/><Relationship Id="rId45" Type="http://schemas.openxmlformats.org/officeDocument/2006/relationships/image" Target="../media/image142.emf"/><Relationship Id="rId66" Type="http://schemas.openxmlformats.org/officeDocument/2006/relationships/image" Target="../media/image163.emf"/><Relationship Id="rId87" Type="http://schemas.openxmlformats.org/officeDocument/2006/relationships/image" Target="../media/image184.emf"/><Relationship Id="rId110" Type="http://schemas.openxmlformats.org/officeDocument/2006/relationships/image" Target="../media/image207.emf"/><Relationship Id="rId115" Type="http://schemas.openxmlformats.org/officeDocument/2006/relationships/image" Target="../media/image212.emf"/><Relationship Id="rId131" Type="http://schemas.openxmlformats.org/officeDocument/2006/relationships/image" Target="../media/image228.emf"/><Relationship Id="rId136" Type="http://schemas.openxmlformats.org/officeDocument/2006/relationships/image" Target="../media/image233.emf"/><Relationship Id="rId157" Type="http://schemas.openxmlformats.org/officeDocument/2006/relationships/image" Target="../media/image254.emf"/><Relationship Id="rId61" Type="http://schemas.openxmlformats.org/officeDocument/2006/relationships/image" Target="../media/image158.emf"/><Relationship Id="rId82" Type="http://schemas.openxmlformats.org/officeDocument/2006/relationships/image" Target="../media/image179.emf"/><Relationship Id="rId152" Type="http://schemas.openxmlformats.org/officeDocument/2006/relationships/image" Target="../media/image249.emf"/><Relationship Id="rId19" Type="http://schemas.openxmlformats.org/officeDocument/2006/relationships/image" Target="../media/image116.emf"/><Relationship Id="rId14" Type="http://schemas.openxmlformats.org/officeDocument/2006/relationships/image" Target="../media/image111.emf"/><Relationship Id="rId30" Type="http://schemas.openxmlformats.org/officeDocument/2006/relationships/image" Target="../media/image127.emf"/><Relationship Id="rId35" Type="http://schemas.openxmlformats.org/officeDocument/2006/relationships/image" Target="../media/image132.emf"/><Relationship Id="rId56" Type="http://schemas.openxmlformats.org/officeDocument/2006/relationships/image" Target="../media/image153.emf"/><Relationship Id="rId77" Type="http://schemas.openxmlformats.org/officeDocument/2006/relationships/image" Target="../media/image174.emf"/><Relationship Id="rId100" Type="http://schemas.openxmlformats.org/officeDocument/2006/relationships/image" Target="../media/image197.emf"/><Relationship Id="rId105" Type="http://schemas.openxmlformats.org/officeDocument/2006/relationships/image" Target="../media/image202.emf"/><Relationship Id="rId126" Type="http://schemas.openxmlformats.org/officeDocument/2006/relationships/image" Target="../media/image223.emf"/><Relationship Id="rId147" Type="http://schemas.openxmlformats.org/officeDocument/2006/relationships/image" Target="../media/image244.emf"/><Relationship Id="rId168" Type="http://schemas.openxmlformats.org/officeDocument/2006/relationships/image" Target="../media/image265.emf"/><Relationship Id="rId8" Type="http://schemas.openxmlformats.org/officeDocument/2006/relationships/image" Target="../media/image105.emf"/><Relationship Id="rId51" Type="http://schemas.openxmlformats.org/officeDocument/2006/relationships/image" Target="../media/image148.emf"/><Relationship Id="rId72" Type="http://schemas.openxmlformats.org/officeDocument/2006/relationships/image" Target="../media/image169.emf"/><Relationship Id="rId93" Type="http://schemas.openxmlformats.org/officeDocument/2006/relationships/image" Target="../media/image190.emf"/><Relationship Id="rId98" Type="http://schemas.openxmlformats.org/officeDocument/2006/relationships/image" Target="../media/image195.emf"/><Relationship Id="rId121" Type="http://schemas.openxmlformats.org/officeDocument/2006/relationships/image" Target="../media/image218.emf"/><Relationship Id="rId142" Type="http://schemas.openxmlformats.org/officeDocument/2006/relationships/image" Target="../media/image239.emf"/><Relationship Id="rId163" Type="http://schemas.openxmlformats.org/officeDocument/2006/relationships/image" Target="../media/image260.emf"/><Relationship Id="rId3" Type="http://schemas.openxmlformats.org/officeDocument/2006/relationships/image" Target="../media/image100.jpeg"/><Relationship Id="rId25" Type="http://schemas.openxmlformats.org/officeDocument/2006/relationships/image" Target="../media/image122.emf"/><Relationship Id="rId46" Type="http://schemas.openxmlformats.org/officeDocument/2006/relationships/image" Target="../media/image143.emf"/><Relationship Id="rId67" Type="http://schemas.openxmlformats.org/officeDocument/2006/relationships/image" Target="../media/image164.emf"/><Relationship Id="rId116" Type="http://schemas.openxmlformats.org/officeDocument/2006/relationships/image" Target="../media/image213.emf"/><Relationship Id="rId137" Type="http://schemas.openxmlformats.org/officeDocument/2006/relationships/image" Target="../media/image234.emf"/><Relationship Id="rId158" Type="http://schemas.openxmlformats.org/officeDocument/2006/relationships/image" Target="../media/image255.emf"/><Relationship Id="rId20" Type="http://schemas.openxmlformats.org/officeDocument/2006/relationships/image" Target="../media/image117.emf"/><Relationship Id="rId41" Type="http://schemas.openxmlformats.org/officeDocument/2006/relationships/image" Target="../media/image138.emf"/><Relationship Id="rId62" Type="http://schemas.openxmlformats.org/officeDocument/2006/relationships/image" Target="../media/image159.emf"/><Relationship Id="rId83" Type="http://schemas.openxmlformats.org/officeDocument/2006/relationships/image" Target="../media/image180.emf"/><Relationship Id="rId88" Type="http://schemas.openxmlformats.org/officeDocument/2006/relationships/image" Target="../media/image185.emf"/><Relationship Id="rId111" Type="http://schemas.openxmlformats.org/officeDocument/2006/relationships/image" Target="../media/image208.emf"/><Relationship Id="rId132" Type="http://schemas.openxmlformats.org/officeDocument/2006/relationships/image" Target="../media/image229.emf"/><Relationship Id="rId153" Type="http://schemas.openxmlformats.org/officeDocument/2006/relationships/image" Target="../media/image25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6.emf"/><Relationship Id="rId18" Type="http://schemas.openxmlformats.org/officeDocument/2006/relationships/image" Target="../media/image281.emf"/><Relationship Id="rId26" Type="http://schemas.openxmlformats.org/officeDocument/2006/relationships/image" Target="../media/image289.emf"/><Relationship Id="rId39" Type="http://schemas.openxmlformats.org/officeDocument/2006/relationships/image" Target="../media/image302.emf"/><Relationship Id="rId21" Type="http://schemas.openxmlformats.org/officeDocument/2006/relationships/image" Target="../media/image284.emf"/><Relationship Id="rId34" Type="http://schemas.openxmlformats.org/officeDocument/2006/relationships/image" Target="../media/image297.emf"/><Relationship Id="rId42" Type="http://schemas.openxmlformats.org/officeDocument/2006/relationships/image" Target="../media/image305.emf"/><Relationship Id="rId47" Type="http://schemas.openxmlformats.org/officeDocument/2006/relationships/image" Target="../media/image310.emf"/><Relationship Id="rId50" Type="http://schemas.openxmlformats.org/officeDocument/2006/relationships/image" Target="../media/image313.emf"/><Relationship Id="rId55" Type="http://schemas.openxmlformats.org/officeDocument/2006/relationships/image" Target="../media/image318.emf"/><Relationship Id="rId63" Type="http://schemas.openxmlformats.org/officeDocument/2006/relationships/image" Target="../media/image326.emf"/><Relationship Id="rId68" Type="http://schemas.openxmlformats.org/officeDocument/2006/relationships/image" Target="../media/image331.emf"/><Relationship Id="rId76" Type="http://schemas.openxmlformats.org/officeDocument/2006/relationships/image" Target="../media/image339.emf"/><Relationship Id="rId7" Type="http://schemas.openxmlformats.org/officeDocument/2006/relationships/image" Target="../media/image270.emf"/><Relationship Id="rId71" Type="http://schemas.openxmlformats.org/officeDocument/2006/relationships/image" Target="../media/image334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9.emf"/><Relationship Id="rId29" Type="http://schemas.openxmlformats.org/officeDocument/2006/relationships/image" Target="../media/image292.emf"/><Relationship Id="rId11" Type="http://schemas.openxmlformats.org/officeDocument/2006/relationships/image" Target="../media/image274.emf"/><Relationship Id="rId24" Type="http://schemas.openxmlformats.org/officeDocument/2006/relationships/image" Target="../media/image287.emf"/><Relationship Id="rId32" Type="http://schemas.openxmlformats.org/officeDocument/2006/relationships/image" Target="../media/image295.emf"/><Relationship Id="rId37" Type="http://schemas.openxmlformats.org/officeDocument/2006/relationships/image" Target="../media/image300.emf"/><Relationship Id="rId40" Type="http://schemas.openxmlformats.org/officeDocument/2006/relationships/image" Target="../media/image303.emf"/><Relationship Id="rId45" Type="http://schemas.openxmlformats.org/officeDocument/2006/relationships/image" Target="../media/image308.emf"/><Relationship Id="rId53" Type="http://schemas.openxmlformats.org/officeDocument/2006/relationships/image" Target="../media/image316.emf"/><Relationship Id="rId58" Type="http://schemas.openxmlformats.org/officeDocument/2006/relationships/image" Target="../media/image321.emf"/><Relationship Id="rId66" Type="http://schemas.openxmlformats.org/officeDocument/2006/relationships/image" Target="../media/image329.emf"/><Relationship Id="rId74" Type="http://schemas.openxmlformats.org/officeDocument/2006/relationships/image" Target="../media/image337.emf"/><Relationship Id="rId5" Type="http://schemas.openxmlformats.org/officeDocument/2006/relationships/image" Target="../media/image268.emf"/><Relationship Id="rId15" Type="http://schemas.openxmlformats.org/officeDocument/2006/relationships/image" Target="../media/image278.emf"/><Relationship Id="rId23" Type="http://schemas.openxmlformats.org/officeDocument/2006/relationships/image" Target="../media/image286.emf"/><Relationship Id="rId28" Type="http://schemas.openxmlformats.org/officeDocument/2006/relationships/image" Target="../media/image291.emf"/><Relationship Id="rId36" Type="http://schemas.openxmlformats.org/officeDocument/2006/relationships/image" Target="../media/image299.emf"/><Relationship Id="rId49" Type="http://schemas.openxmlformats.org/officeDocument/2006/relationships/image" Target="../media/image312.emf"/><Relationship Id="rId57" Type="http://schemas.openxmlformats.org/officeDocument/2006/relationships/image" Target="../media/image320.emf"/><Relationship Id="rId61" Type="http://schemas.openxmlformats.org/officeDocument/2006/relationships/image" Target="../media/image324.emf"/><Relationship Id="rId10" Type="http://schemas.openxmlformats.org/officeDocument/2006/relationships/image" Target="../media/image273.emf"/><Relationship Id="rId19" Type="http://schemas.openxmlformats.org/officeDocument/2006/relationships/image" Target="../media/image282.emf"/><Relationship Id="rId31" Type="http://schemas.openxmlformats.org/officeDocument/2006/relationships/image" Target="../media/image294.emf"/><Relationship Id="rId44" Type="http://schemas.openxmlformats.org/officeDocument/2006/relationships/image" Target="../media/image307.emf"/><Relationship Id="rId52" Type="http://schemas.openxmlformats.org/officeDocument/2006/relationships/image" Target="../media/image315.emf"/><Relationship Id="rId60" Type="http://schemas.openxmlformats.org/officeDocument/2006/relationships/image" Target="../media/image323.emf"/><Relationship Id="rId65" Type="http://schemas.openxmlformats.org/officeDocument/2006/relationships/image" Target="../media/image328.emf"/><Relationship Id="rId73" Type="http://schemas.openxmlformats.org/officeDocument/2006/relationships/image" Target="../media/image336.emf"/><Relationship Id="rId4" Type="http://schemas.openxmlformats.org/officeDocument/2006/relationships/image" Target="../media/image267.png"/><Relationship Id="rId9" Type="http://schemas.openxmlformats.org/officeDocument/2006/relationships/image" Target="../media/image272.emf"/><Relationship Id="rId14" Type="http://schemas.openxmlformats.org/officeDocument/2006/relationships/image" Target="../media/image277.emf"/><Relationship Id="rId22" Type="http://schemas.openxmlformats.org/officeDocument/2006/relationships/image" Target="../media/image285.emf"/><Relationship Id="rId27" Type="http://schemas.openxmlformats.org/officeDocument/2006/relationships/image" Target="../media/image290.emf"/><Relationship Id="rId30" Type="http://schemas.openxmlformats.org/officeDocument/2006/relationships/image" Target="../media/image293.emf"/><Relationship Id="rId35" Type="http://schemas.openxmlformats.org/officeDocument/2006/relationships/image" Target="../media/image298.emf"/><Relationship Id="rId43" Type="http://schemas.openxmlformats.org/officeDocument/2006/relationships/image" Target="../media/image306.emf"/><Relationship Id="rId48" Type="http://schemas.openxmlformats.org/officeDocument/2006/relationships/image" Target="../media/image311.emf"/><Relationship Id="rId56" Type="http://schemas.openxmlformats.org/officeDocument/2006/relationships/image" Target="../media/image319.emf"/><Relationship Id="rId64" Type="http://schemas.openxmlformats.org/officeDocument/2006/relationships/image" Target="../media/image327.emf"/><Relationship Id="rId69" Type="http://schemas.openxmlformats.org/officeDocument/2006/relationships/image" Target="../media/image332.emf"/><Relationship Id="rId8" Type="http://schemas.openxmlformats.org/officeDocument/2006/relationships/image" Target="../media/image271.emf"/><Relationship Id="rId51" Type="http://schemas.openxmlformats.org/officeDocument/2006/relationships/image" Target="../media/image314.emf"/><Relationship Id="rId72" Type="http://schemas.openxmlformats.org/officeDocument/2006/relationships/image" Target="../media/image335.emf"/><Relationship Id="rId3" Type="http://schemas.openxmlformats.org/officeDocument/2006/relationships/image" Target="../media/image266.jpeg"/><Relationship Id="rId12" Type="http://schemas.openxmlformats.org/officeDocument/2006/relationships/image" Target="../media/image275.emf"/><Relationship Id="rId17" Type="http://schemas.openxmlformats.org/officeDocument/2006/relationships/image" Target="../media/image280.emf"/><Relationship Id="rId25" Type="http://schemas.openxmlformats.org/officeDocument/2006/relationships/image" Target="../media/image288.emf"/><Relationship Id="rId33" Type="http://schemas.openxmlformats.org/officeDocument/2006/relationships/image" Target="../media/image296.emf"/><Relationship Id="rId38" Type="http://schemas.openxmlformats.org/officeDocument/2006/relationships/image" Target="../media/image301.emf"/><Relationship Id="rId46" Type="http://schemas.openxmlformats.org/officeDocument/2006/relationships/image" Target="../media/image309.emf"/><Relationship Id="rId59" Type="http://schemas.openxmlformats.org/officeDocument/2006/relationships/image" Target="../media/image322.emf"/><Relationship Id="rId67" Type="http://schemas.openxmlformats.org/officeDocument/2006/relationships/image" Target="../media/image330.emf"/><Relationship Id="rId20" Type="http://schemas.openxmlformats.org/officeDocument/2006/relationships/image" Target="../media/image283.emf"/><Relationship Id="rId41" Type="http://schemas.openxmlformats.org/officeDocument/2006/relationships/image" Target="../media/image304.emf"/><Relationship Id="rId54" Type="http://schemas.openxmlformats.org/officeDocument/2006/relationships/image" Target="../media/image317.emf"/><Relationship Id="rId62" Type="http://schemas.openxmlformats.org/officeDocument/2006/relationships/image" Target="../media/image325.emf"/><Relationship Id="rId70" Type="http://schemas.openxmlformats.org/officeDocument/2006/relationships/image" Target="../media/image333.emf"/><Relationship Id="rId75" Type="http://schemas.openxmlformats.org/officeDocument/2006/relationships/image" Target="../media/image3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9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emf"/><Relationship Id="rId21" Type="http://schemas.openxmlformats.org/officeDocument/2006/relationships/image" Target="../media/image358.emf"/><Relationship Id="rId42" Type="http://schemas.openxmlformats.org/officeDocument/2006/relationships/image" Target="../media/image379.emf"/><Relationship Id="rId47" Type="http://schemas.openxmlformats.org/officeDocument/2006/relationships/image" Target="../media/image384.emf"/><Relationship Id="rId63" Type="http://schemas.openxmlformats.org/officeDocument/2006/relationships/image" Target="../media/image400.emf"/><Relationship Id="rId68" Type="http://schemas.openxmlformats.org/officeDocument/2006/relationships/image" Target="../media/image405.emf"/><Relationship Id="rId84" Type="http://schemas.openxmlformats.org/officeDocument/2006/relationships/image" Target="../media/image421.emf"/><Relationship Id="rId89" Type="http://schemas.openxmlformats.org/officeDocument/2006/relationships/image" Target="../media/image426.emf"/><Relationship Id="rId112" Type="http://schemas.openxmlformats.org/officeDocument/2006/relationships/image" Target="../media/image449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3.emf"/><Relationship Id="rId29" Type="http://schemas.openxmlformats.org/officeDocument/2006/relationships/image" Target="../media/image366.emf"/><Relationship Id="rId107" Type="http://schemas.openxmlformats.org/officeDocument/2006/relationships/image" Target="../media/image444.emf"/><Relationship Id="rId11" Type="http://schemas.openxmlformats.org/officeDocument/2006/relationships/image" Target="../media/image348.emf"/><Relationship Id="rId24" Type="http://schemas.openxmlformats.org/officeDocument/2006/relationships/image" Target="../media/image361.emf"/><Relationship Id="rId32" Type="http://schemas.openxmlformats.org/officeDocument/2006/relationships/image" Target="../media/image369.emf"/><Relationship Id="rId37" Type="http://schemas.openxmlformats.org/officeDocument/2006/relationships/image" Target="../media/image374.emf"/><Relationship Id="rId40" Type="http://schemas.openxmlformats.org/officeDocument/2006/relationships/image" Target="../media/image377.emf"/><Relationship Id="rId45" Type="http://schemas.openxmlformats.org/officeDocument/2006/relationships/image" Target="../media/image382.emf"/><Relationship Id="rId53" Type="http://schemas.openxmlformats.org/officeDocument/2006/relationships/image" Target="../media/image390.emf"/><Relationship Id="rId58" Type="http://schemas.openxmlformats.org/officeDocument/2006/relationships/image" Target="../media/image395.emf"/><Relationship Id="rId66" Type="http://schemas.openxmlformats.org/officeDocument/2006/relationships/image" Target="../media/image403.emf"/><Relationship Id="rId74" Type="http://schemas.openxmlformats.org/officeDocument/2006/relationships/image" Target="../media/image411.emf"/><Relationship Id="rId79" Type="http://schemas.openxmlformats.org/officeDocument/2006/relationships/image" Target="../media/image416.emf"/><Relationship Id="rId87" Type="http://schemas.openxmlformats.org/officeDocument/2006/relationships/image" Target="../media/image424.emf"/><Relationship Id="rId102" Type="http://schemas.openxmlformats.org/officeDocument/2006/relationships/image" Target="../media/image439.emf"/><Relationship Id="rId110" Type="http://schemas.openxmlformats.org/officeDocument/2006/relationships/image" Target="../media/image447.emf"/><Relationship Id="rId5" Type="http://schemas.openxmlformats.org/officeDocument/2006/relationships/image" Target="../media/image342.png"/><Relationship Id="rId61" Type="http://schemas.openxmlformats.org/officeDocument/2006/relationships/image" Target="../media/image398.emf"/><Relationship Id="rId82" Type="http://schemas.openxmlformats.org/officeDocument/2006/relationships/image" Target="../media/image419.emf"/><Relationship Id="rId90" Type="http://schemas.openxmlformats.org/officeDocument/2006/relationships/image" Target="../media/image427.emf"/><Relationship Id="rId95" Type="http://schemas.openxmlformats.org/officeDocument/2006/relationships/image" Target="../media/image432.emf"/><Relationship Id="rId19" Type="http://schemas.openxmlformats.org/officeDocument/2006/relationships/image" Target="../media/image356.emf"/><Relationship Id="rId14" Type="http://schemas.openxmlformats.org/officeDocument/2006/relationships/image" Target="../media/image351.emf"/><Relationship Id="rId22" Type="http://schemas.openxmlformats.org/officeDocument/2006/relationships/image" Target="../media/image359.emf"/><Relationship Id="rId27" Type="http://schemas.openxmlformats.org/officeDocument/2006/relationships/image" Target="../media/image364.emf"/><Relationship Id="rId30" Type="http://schemas.openxmlformats.org/officeDocument/2006/relationships/image" Target="../media/image367.emf"/><Relationship Id="rId35" Type="http://schemas.openxmlformats.org/officeDocument/2006/relationships/image" Target="../media/image372.emf"/><Relationship Id="rId43" Type="http://schemas.openxmlformats.org/officeDocument/2006/relationships/image" Target="../media/image380.emf"/><Relationship Id="rId48" Type="http://schemas.openxmlformats.org/officeDocument/2006/relationships/image" Target="../media/image385.emf"/><Relationship Id="rId56" Type="http://schemas.openxmlformats.org/officeDocument/2006/relationships/image" Target="../media/image393.emf"/><Relationship Id="rId64" Type="http://schemas.openxmlformats.org/officeDocument/2006/relationships/image" Target="../media/image401.emf"/><Relationship Id="rId69" Type="http://schemas.openxmlformats.org/officeDocument/2006/relationships/image" Target="../media/image406.emf"/><Relationship Id="rId77" Type="http://schemas.openxmlformats.org/officeDocument/2006/relationships/image" Target="../media/image414.emf"/><Relationship Id="rId100" Type="http://schemas.openxmlformats.org/officeDocument/2006/relationships/image" Target="../media/image437.emf"/><Relationship Id="rId105" Type="http://schemas.openxmlformats.org/officeDocument/2006/relationships/image" Target="../media/image442.emf"/><Relationship Id="rId113" Type="http://schemas.openxmlformats.org/officeDocument/2006/relationships/image" Target="../media/image450.emf"/><Relationship Id="rId8" Type="http://schemas.openxmlformats.org/officeDocument/2006/relationships/image" Target="../media/image345.emf"/><Relationship Id="rId51" Type="http://schemas.openxmlformats.org/officeDocument/2006/relationships/image" Target="../media/image388.emf"/><Relationship Id="rId72" Type="http://schemas.openxmlformats.org/officeDocument/2006/relationships/image" Target="../media/image409.emf"/><Relationship Id="rId80" Type="http://schemas.openxmlformats.org/officeDocument/2006/relationships/image" Target="../media/image417.emf"/><Relationship Id="rId85" Type="http://schemas.openxmlformats.org/officeDocument/2006/relationships/image" Target="../media/image422.emf"/><Relationship Id="rId93" Type="http://schemas.openxmlformats.org/officeDocument/2006/relationships/image" Target="../media/image430.emf"/><Relationship Id="rId98" Type="http://schemas.openxmlformats.org/officeDocument/2006/relationships/image" Target="../media/image435.emf"/><Relationship Id="rId3" Type="http://schemas.openxmlformats.org/officeDocument/2006/relationships/image" Target="../media/image340.jpeg"/><Relationship Id="rId12" Type="http://schemas.openxmlformats.org/officeDocument/2006/relationships/image" Target="../media/image349.emf"/><Relationship Id="rId17" Type="http://schemas.openxmlformats.org/officeDocument/2006/relationships/image" Target="../media/image354.emf"/><Relationship Id="rId25" Type="http://schemas.openxmlformats.org/officeDocument/2006/relationships/image" Target="../media/image362.emf"/><Relationship Id="rId33" Type="http://schemas.openxmlformats.org/officeDocument/2006/relationships/image" Target="../media/image370.emf"/><Relationship Id="rId38" Type="http://schemas.openxmlformats.org/officeDocument/2006/relationships/image" Target="../media/image375.emf"/><Relationship Id="rId46" Type="http://schemas.openxmlformats.org/officeDocument/2006/relationships/image" Target="../media/image383.emf"/><Relationship Id="rId59" Type="http://schemas.openxmlformats.org/officeDocument/2006/relationships/image" Target="../media/image396.emf"/><Relationship Id="rId67" Type="http://schemas.openxmlformats.org/officeDocument/2006/relationships/image" Target="../media/image404.emf"/><Relationship Id="rId103" Type="http://schemas.openxmlformats.org/officeDocument/2006/relationships/image" Target="../media/image440.emf"/><Relationship Id="rId108" Type="http://schemas.openxmlformats.org/officeDocument/2006/relationships/image" Target="../media/image445.emf"/><Relationship Id="rId20" Type="http://schemas.openxmlformats.org/officeDocument/2006/relationships/image" Target="../media/image357.emf"/><Relationship Id="rId41" Type="http://schemas.openxmlformats.org/officeDocument/2006/relationships/image" Target="../media/image378.emf"/><Relationship Id="rId54" Type="http://schemas.openxmlformats.org/officeDocument/2006/relationships/image" Target="../media/image391.emf"/><Relationship Id="rId62" Type="http://schemas.openxmlformats.org/officeDocument/2006/relationships/image" Target="../media/image399.emf"/><Relationship Id="rId70" Type="http://schemas.openxmlformats.org/officeDocument/2006/relationships/image" Target="../media/image407.emf"/><Relationship Id="rId75" Type="http://schemas.openxmlformats.org/officeDocument/2006/relationships/image" Target="../media/image412.emf"/><Relationship Id="rId83" Type="http://schemas.openxmlformats.org/officeDocument/2006/relationships/image" Target="../media/image420.emf"/><Relationship Id="rId88" Type="http://schemas.openxmlformats.org/officeDocument/2006/relationships/image" Target="../media/image425.emf"/><Relationship Id="rId91" Type="http://schemas.openxmlformats.org/officeDocument/2006/relationships/image" Target="../media/image428.emf"/><Relationship Id="rId96" Type="http://schemas.openxmlformats.org/officeDocument/2006/relationships/image" Target="../media/image433.emf"/><Relationship Id="rId111" Type="http://schemas.openxmlformats.org/officeDocument/2006/relationships/image" Target="../media/image44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3.jpeg"/><Relationship Id="rId15" Type="http://schemas.openxmlformats.org/officeDocument/2006/relationships/image" Target="../media/image352.emf"/><Relationship Id="rId23" Type="http://schemas.openxmlformats.org/officeDocument/2006/relationships/image" Target="../media/image360.emf"/><Relationship Id="rId28" Type="http://schemas.openxmlformats.org/officeDocument/2006/relationships/image" Target="../media/image365.emf"/><Relationship Id="rId36" Type="http://schemas.openxmlformats.org/officeDocument/2006/relationships/image" Target="../media/image373.emf"/><Relationship Id="rId49" Type="http://schemas.openxmlformats.org/officeDocument/2006/relationships/image" Target="../media/image386.emf"/><Relationship Id="rId57" Type="http://schemas.openxmlformats.org/officeDocument/2006/relationships/image" Target="../media/image394.emf"/><Relationship Id="rId106" Type="http://schemas.openxmlformats.org/officeDocument/2006/relationships/image" Target="../media/image443.emf"/><Relationship Id="rId114" Type="http://schemas.openxmlformats.org/officeDocument/2006/relationships/image" Target="../media/image451.emf"/><Relationship Id="rId10" Type="http://schemas.openxmlformats.org/officeDocument/2006/relationships/image" Target="../media/image347.emf"/><Relationship Id="rId31" Type="http://schemas.openxmlformats.org/officeDocument/2006/relationships/image" Target="../media/image368.emf"/><Relationship Id="rId44" Type="http://schemas.openxmlformats.org/officeDocument/2006/relationships/image" Target="../media/image381.emf"/><Relationship Id="rId52" Type="http://schemas.openxmlformats.org/officeDocument/2006/relationships/image" Target="../media/image389.emf"/><Relationship Id="rId60" Type="http://schemas.openxmlformats.org/officeDocument/2006/relationships/image" Target="../media/image397.emf"/><Relationship Id="rId65" Type="http://schemas.openxmlformats.org/officeDocument/2006/relationships/image" Target="../media/image402.emf"/><Relationship Id="rId73" Type="http://schemas.openxmlformats.org/officeDocument/2006/relationships/image" Target="../media/image410.emf"/><Relationship Id="rId78" Type="http://schemas.openxmlformats.org/officeDocument/2006/relationships/image" Target="../media/image415.emf"/><Relationship Id="rId81" Type="http://schemas.openxmlformats.org/officeDocument/2006/relationships/image" Target="../media/image418.emf"/><Relationship Id="rId86" Type="http://schemas.openxmlformats.org/officeDocument/2006/relationships/image" Target="../media/image423.emf"/><Relationship Id="rId94" Type="http://schemas.openxmlformats.org/officeDocument/2006/relationships/image" Target="../media/image431.emf"/><Relationship Id="rId99" Type="http://schemas.openxmlformats.org/officeDocument/2006/relationships/image" Target="../media/image436.emf"/><Relationship Id="rId101" Type="http://schemas.openxmlformats.org/officeDocument/2006/relationships/image" Target="../media/image438.emf"/><Relationship Id="rId4" Type="http://schemas.openxmlformats.org/officeDocument/2006/relationships/image" Target="../media/image341.png"/><Relationship Id="rId9" Type="http://schemas.openxmlformats.org/officeDocument/2006/relationships/image" Target="../media/image346.emf"/><Relationship Id="rId13" Type="http://schemas.openxmlformats.org/officeDocument/2006/relationships/image" Target="../media/image350.emf"/><Relationship Id="rId18" Type="http://schemas.openxmlformats.org/officeDocument/2006/relationships/image" Target="../media/image355.emf"/><Relationship Id="rId39" Type="http://schemas.openxmlformats.org/officeDocument/2006/relationships/image" Target="../media/image376.emf"/><Relationship Id="rId109" Type="http://schemas.openxmlformats.org/officeDocument/2006/relationships/image" Target="../media/image446.emf"/><Relationship Id="rId34" Type="http://schemas.openxmlformats.org/officeDocument/2006/relationships/image" Target="../media/image371.emf"/><Relationship Id="rId50" Type="http://schemas.openxmlformats.org/officeDocument/2006/relationships/image" Target="../media/image387.emf"/><Relationship Id="rId55" Type="http://schemas.openxmlformats.org/officeDocument/2006/relationships/image" Target="../media/image392.emf"/><Relationship Id="rId76" Type="http://schemas.openxmlformats.org/officeDocument/2006/relationships/image" Target="../media/image413.emf"/><Relationship Id="rId97" Type="http://schemas.openxmlformats.org/officeDocument/2006/relationships/image" Target="../media/image434.emf"/><Relationship Id="rId104" Type="http://schemas.openxmlformats.org/officeDocument/2006/relationships/image" Target="../media/image441.emf"/><Relationship Id="rId7" Type="http://schemas.openxmlformats.org/officeDocument/2006/relationships/image" Target="../media/image344.emf"/><Relationship Id="rId71" Type="http://schemas.openxmlformats.org/officeDocument/2006/relationships/image" Target="../media/image408.emf"/><Relationship Id="rId92" Type="http://schemas.openxmlformats.org/officeDocument/2006/relationships/image" Target="../media/image4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emf"/><Relationship Id="rId13" Type="http://schemas.openxmlformats.org/officeDocument/2006/relationships/image" Target="../media/image462.emf"/><Relationship Id="rId18" Type="http://schemas.openxmlformats.org/officeDocument/2006/relationships/image" Target="../media/image467.emf"/><Relationship Id="rId26" Type="http://schemas.openxmlformats.org/officeDocument/2006/relationships/image" Target="../media/image475.emf"/><Relationship Id="rId3" Type="http://schemas.openxmlformats.org/officeDocument/2006/relationships/image" Target="../media/image452.jpeg"/><Relationship Id="rId21" Type="http://schemas.openxmlformats.org/officeDocument/2006/relationships/image" Target="../media/image470.emf"/><Relationship Id="rId7" Type="http://schemas.openxmlformats.org/officeDocument/2006/relationships/image" Target="../media/image456.emf"/><Relationship Id="rId12" Type="http://schemas.openxmlformats.org/officeDocument/2006/relationships/image" Target="../media/image461.emf"/><Relationship Id="rId17" Type="http://schemas.openxmlformats.org/officeDocument/2006/relationships/image" Target="../media/image466.emf"/><Relationship Id="rId25" Type="http://schemas.openxmlformats.org/officeDocument/2006/relationships/image" Target="../media/image47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5.emf"/><Relationship Id="rId20" Type="http://schemas.openxmlformats.org/officeDocument/2006/relationships/image" Target="../media/image469.emf"/><Relationship Id="rId29" Type="http://schemas.openxmlformats.org/officeDocument/2006/relationships/image" Target="../media/image47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5.emf"/><Relationship Id="rId11" Type="http://schemas.openxmlformats.org/officeDocument/2006/relationships/image" Target="../media/image460.emf"/><Relationship Id="rId24" Type="http://schemas.openxmlformats.org/officeDocument/2006/relationships/image" Target="../media/image473.emf"/><Relationship Id="rId32" Type="http://schemas.openxmlformats.org/officeDocument/2006/relationships/image" Target="../media/image481.emf"/><Relationship Id="rId5" Type="http://schemas.openxmlformats.org/officeDocument/2006/relationships/image" Target="../media/image454.emf"/><Relationship Id="rId15" Type="http://schemas.openxmlformats.org/officeDocument/2006/relationships/image" Target="../media/image464.emf"/><Relationship Id="rId23" Type="http://schemas.openxmlformats.org/officeDocument/2006/relationships/image" Target="../media/image472.emf"/><Relationship Id="rId28" Type="http://schemas.openxmlformats.org/officeDocument/2006/relationships/image" Target="../media/image477.emf"/><Relationship Id="rId10" Type="http://schemas.openxmlformats.org/officeDocument/2006/relationships/image" Target="../media/image459.emf"/><Relationship Id="rId19" Type="http://schemas.openxmlformats.org/officeDocument/2006/relationships/image" Target="../media/image468.emf"/><Relationship Id="rId31" Type="http://schemas.openxmlformats.org/officeDocument/2006/relationships/image" Target="../media/image480.emf"/><Relationship Id="rId4" Type="http://schemas.openxmlformats.org/officeDocument/2006/relationships/image" Target="../media/image453.jpeg"/><Relationship Id="rId9" Type="http://schemas.openxmlformats.org/officeDocument/2006/relationships/image" Target="../media/image458.emf"/><Relationship Id="rId14" Type="http://schemas.openxmlformats.org/officeDocument/2006/relationships/image" Target="../media/image463.emf"/><Relationship Id="rId22" Type="http://schemas.openxmlformats.org/officeDocument/2006/relationships/image" Target="../media/image471.emf"/><Relationship Id="rId27" Type="http://schemas.openxmlformats.org/officeDocument/2006/relationships/image" Target="../media/image476.emf"/><Relationship Id="rId30" Type="http://schemas.openxmlformats.org/officeDocument/2006/relationships/image" Target="../media/image47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2.emf"/><Relationship Id="rId18" Type="http://schemas.openxmlformats.org/officeDocument/2006/relationships/image" Target="../media/image497.emf"/><Relationship Id="rId26" Type="http://schemas.openxmlformats.org/officeDocument/2006/relationships/image" Target="../media/image505.emf"/><Relationship Id="rId39" Type="http://schemas.openxmlformats.org/officeDocument/2006/relationships/image" Target="../media/image518.emf"/><Relationship Id="rId21" Type="http://schemas.openxmlformats.org/officeDocument/2006/relationships/image" Target="../media/image500.emf"/><Relationship Id="rId34" Type="http://schemas.openxmlformats.org/officeDocument/2006/relationships/image" Target="../media/image513.emf"/><Relationship Id="rId42" Type="http://schemas.openxmlformats.org/officeDocument/2006/relationships/image" Target="../media/image521.emf"/><Relationship Id="rId47" Type="http://schemas.openxmlformats.org/officeDocument/2006/relationships/image" Target="../media/image526.emf"/><Relationship Id="rId50" Type="http://schemas.openxmlformats.org/officeDocument/2006/relationships/image" Target="../media/image529.emf"/><Relationship Id="rId55" Type="http://schemas.openxmlformats.org/officeDocument/2006/relationships/image" Target="../media/image534.emf"/><Relationship Id="rId63" Type="http://schemas.openxmlformats.org/officeDocument/2006/relationships/image" Target="../media/image542.emf"/><Relationship Id="rId68" Type="http://schemas.openxmlformats.org/officeDocument/2006/relationships/image" Target="../media/image547.emf"/><Relationship Id="rId76" Type="http://schemas.openxmlformats.org/officeDocument/2006/relationships/image" Target="../media/image555.emf"/><Relationship Id="rId7" Type="http://schemas.openxmlformats.org/officeDocument/2006/relationships/image" Target="../media/image486.emf"/><Relationship Id="rId71" Type="http://schemas.openxmlformats.org/officeDocument/2006/relationships/image" Target="../media/image550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5.emf"/><Relationship Id="rId29" Type="http://schemas.openxmlformats.org/officeDocument/2006/relationships/image" Target="../media/image508.emf"/><Relationship Id="rId11" Type="http://schemas.openxmlformats.org/officeDocument/2006/relationships/image" Target="../media/image490.emf"/><Relationship Id="rId24" Type="http://schemas.openxmlformats.org/officeDocument/2006/relationships/image" Target="../media/image503.emf"/><Relationship Id="rId32" Type="http://schemas.openxmlformats.org/officeDocument/2006/relationships/image" Target="../media/image511.emf"/><Relationship Id="rId37" Type="http://schemas.openxmlformats.org/officeDocument/2006/relationships/image" Target="../media/image516.emf"/><Relationship Id="rId40" Type="http://schemas.openxmlformats.org/officeDocument/2006/relationships/image" Target="../media/image519.emf"/><Relationship Id="rId45" Type="http://schemas.openxmlformats.org/officeDocument/2006/relationships/image" Target="../media/image524.emf"/><Relationship Id="rId53" Type="http://schemas.openxmlformats.org/officeDocument/2006/relationships/image" Target="../media/image532.emf"/><Relationship Id="rId58" Type="http://schemas.openxmlformats.org/officeDocument/2006/relationships/image" Target="../media/image537.emf"/><Relationship Id="rId66" Type="http://schemas.openxmlformats.org/officeDocument/2006/relationships/image" Target="../media/image545.emf"/><Relationship Id="rId74" Type="http://schemas.openxmlformats.org/officeDocument/2006/relationships/image" Target="../media/image553.emf"/><Relationship Id="rId79" Type="http://schemas.openxmlformats.org/officeDocument/2006/relationships/image" Target="../media/image558.emf"/><Relationship Id="rId5" Type="http://schemas.openxmlformats.org/officeDocument/2006/relationships/image" Target="../media/image484.jpeg"/><Relationship Id="rId61" Type="http://schemas.openxmlformats.org/officeDocument/2006/relationships/image" Target="../media/image540.emf"/><Relationship Id="rId10" Type="http://schemas.openxmlformats.org/officeDocument/2006/relationships/image" Target="../media/image489.emf"/><Relationship Id="rId19" Type="http://schemas.openxmlformats.org/officeDocument/2006/relationships/image" Target="../media/image498.emf"/><Relationship Id="rId31" Type="http://schemas.openxmlformats.org/officeDocument/2006/relationships/image" Target="../media/image510.emf"/><Relationship Id="rId44" Type="http://schemas.openxmlformats.org/officeDocument/2006/relationships/image" Target="../media/image523.emf"/><Relationship Id="rId52" Type="http://schemas.openxmlformats.org/officeDocument/2006/relationships/image" Target="../media/image531.emf"/><Relationship Id="rId60" Type="http://schemas.openxmlformats.org/officeDocument/2006/relationships/image" Target="../media/image539.emf"/><Relationship Id="rId65" Type="http://schemas.openxmlformats.org/officeDocument/2006/relationships/image" Target="../media/image544.emf"/><Relationship Id="rId73" Type="http://schemas.openxmlformats.org/officeDocument/2006/relationships/image" Target="../media/image552.emf"/><Relationship Id="rId78" Type="http://schemas.openxmlformats.org/officeDocument/2006/relationships/image" Target="../media/image557.emf"/><Relationship Id="rId4" Type="http://schemas.openxmlformats.org/officeDocument/2006/relationships/image" Target="../media/image483.png"/><Relationship Id="rId9" Type="http://schemas.openxmlformats.org/officeDocument/2006/relationships/image" Target="../media/image488.emf"/><Relationship Id="rId14" Type="http://schemas.openxmlformats.org/officeDocument/2006/relationships/image" Target="../media/image493.emf"/><Relationship Id="rId22" Type="http://schemas.openxmlformats.org/officeDocument/2006/relationships/image" Target="../media/image501.emf"/><Relationship Id="rId27" Type="http://schemas.openxmlformats.org/officeDocument/2006/relationships/image" Target="../media/image506.emf"/><Relationship Id="rId30" Type="http://schemas.openxmlformats.org/officeDocument/2006/relationships/image" Target="../media/image509.emf"/><Relationship Id="rId35" Type="http://schemas.openxmlformats.org/officeDocument/2006/relationships/image" Target="../media/image514.emf"/><Relationship Id="rId43" Type="http://schemas.openxmlformats.org/officeDocument/2006/relationships/image" Target="../media/image522.emf"/><Relationship Id="rId48" Type="http://schemas.openxmlformats.org/officeDocument/2006/relationships/image" Target="../media/image527.emf"/><Relationship Id="rId56" Type="http://schemas.openxmlformats.org/officeDocument/2006/relationships/image" Target="../media/image535.emf"/><Relationship Id="rId64" Type="http://schemas.openxmlformats.org/officeDocument/2006/relationships/image" Target="../media/image543.emf"/><Relationship Id="rId69" Type="http://schemas.openxmlformats.org/officeDocument/2006/relationships/image" Target="../media/image548.emf"/><Relationship Id="rId77" Type="http://schemas.openxmlformats.org/officeDocument/2006/relationships/image" Target="../media/image556.emf"/><Relationship Id="rId8" Type="http://schemas.openxmlformats.org/officeDocument/2006/relationships/image" Target="../media/image487.emf"/><Relationship Id="rId51" Type="http://schemas.openxmlformats.org/officeDocument/2006/relationships/image" Target="../media/image530.emf"/><Relationship Id="rId72" Type="http://schemas.openxmlformats.org/officeDocument/2006/relationships/image" Target="../media/image551.emf"/><Relationship Id="rId3" Type="http://schemas.openxmlformats.org/officeDocument/2006/relationships/image" Target="../media/image482.png"/><Relationship Id="rId12" Type="http://schemas.openxmlformats.org/officeDocument/2006/relationships/image" Target="../media/image491.emf"/><Relationship Id="rId17" Type="http://schemas.openxmlformats.org/officeDocument/2006/relationships/image" Target="../media/image496.emf"/><Relationship Id="rId25" Type="http://schemas.openxmlformats.org/officeDocument/2006/relationships/image" Target="../media/image504.emf"/><Relationship Id="rId33" Type="http://schemas.openxmlformats.org/officeDocument/2006/relationships/image" Target="../media/image512.emf"/><Relationship Id="rId38" Type="http://schemas.openxmlformats.org/officeDocument/2006/relationships/image" Target="../media/image517.emf"/><Relationship Id="rId46" Type="http://schemas.openxmlformats.org/officeDocument/2006/relationships/image" Target="../media/image525.emf"/><Relationship Id="rId59" Type="http://schemas.openxmlformats.org/officeDocument/2006/relationships/image" Target="../media/image538.emf"/><Relationship Id="rId67" Type="http://schemas.openxmlformats.org/officeDocument/2006/relationships/image" Target="../media/image546.emf"/><Relationship Id="rId20" Type="http://schemas.openxmlformats.org/officeDocument/2006/relationships/image" Target="../media/image499.emf"/><Relationship Id="rId41" Type="http://schemas.openxmlformats.org/officeDocument/2006/relationships/image" Target="../media/image520.emf"/><Relationship Id="rId54" Type="http://schemas.openxmlformats.org/officeDocument/2006/relationships/image" Target="../media/image533.emf"/><Relationship Id="rId62" Type="http://schemas.openxmlformats.org/officeDocument/2006/relationships/image" Target="../media/image541.emf"/><Relationship Id="rId70" Type="http://schemas.openxmlformats.org/officeDocument/2006/relationships/image" Target="../media/image549.emf"/><Relationship Id="rId75" Type="http://schemas.openxmlformats.org/officeDocument/2006/relationships/image" Target="../media/image55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5.emf"/><Relationship Id="rId15" Type="http://schemas.openxmlformats.org/officeDocument/2006/relationships/image" Target="../media/image494.emf"/><Relationship Id="rId23" Type="http://schemas.openxmlformats.org/officeDocument/2006/relationships/image" Target="../media/image502.emf"/><Relationship Id="rId28" Type="http://schemas.openxmlformats.org/officeDocument/2006/relationships/image" Target="../media/image507.emf"/><Relationship Id="rId36" Type="http://schemas.openxmlformats.org/officeDocument/2006/relationships/image" Target="../media/image515.emf"/><Relationship Id="rId49" Type="http://schemas.openxmlformats.org/officeDocument/2006/relationships/image" Target="../media/image528.emf"/><Relationship Id="rId57" Type="http://schemas.openxmlformats.org/officeDocument/2006/relationships/image" Target="../media/image5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78"/>
          <p:cNvSpPr>
            <a:spLocks noChangeArrowheads="1"/>
          </p:cNvSpPr>
          <p:nvPr/>
        </p:nvSpPr>
        <p:spPr bwMode="auto">
          <a:xfrm>
            <a:off x="174948" y="2503892"/>
            <a:ext cx="4464050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Restaurace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Klub  ve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–TĚSNĚNÍ, spol.  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Patok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STROJCONSULT 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</a:t>
            </a:r>
            <a:r>
              <a:rPr lang="cs-CZ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Service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VAM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ANLAGETECHNIK 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 </a:t>
            </a: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Montiz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BESTONSTAV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AXIS  a.s.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Václav Poustka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CZ, s.r.o.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Technicom, </a:t>
            </a: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Brož Vápeník</a:t>
            </a:r>
          </a:p>
          <a:p>
            <a:pPr algn="ctr" eaLnBrk="0" hangingPunct="0">
              <a:defRPr/>
            </a:pPr>
            <a:r>
              <a:rPr lang="cs-C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  <a:endParaRPr lang="cs-C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Rectangle 1279"/>
          <p:cNvSpPr>
            <a:spLocks noChangeArrowheads="1"/>
          </p:cNvSpPr>
          <p:nvPr/>
        </p:nvSpPr>
        <p:spPr bwMode="auto">
          <a:xfrm>
            <a:off x="174625" y="163513"/>
            <a:ext cx="44640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7" name="Rectangle 1280"/>
          <p:cNvSpPr>
            <a:spLocks noChangeArrowheads="1"/>
          </p:cNvSpPr>
          <p:nvPr/>
        </p:nvSpPr>
        <p:spPr bwMode="auto">
          <a:xfrm>
            <a:off x="174625" y="2035175"/>
            <a:ext cx="446405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2015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8" name="Rectangle 1339"/>
          <p:cNvSpPr>
            <a:spLocks noChangeArrowheads="1"/>
          </p:cNvSpPr>
          <p:nvPr/>
        </p:nvSpPr>
        <p:spPr bwMode="auto">
          <a:xfrm>
            <a:off x="174948" y="595164"/>
            <a:ext cx="4464050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811213"/>
            <a:ext cx="1030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60076" y="4457754"/>
            <a:ext cx="4895992" cy="240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 cap="rnd" cmpd="thickThin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45713" rIns="91425" bIns="45713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5000" dirty="0" smtClean="0">
                <a:ln w="60325" cap="rnd" cmpd="dbl">
                  <a:noFill/>
                  <a:bevel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15.       </a:t>
            </a:r>
          </a:p>
          <a:p>
            <a:pPr algn="ctr" eaLnBrk="0" hangingPunct="0">
              <a:defRPr/>
            </a:pPr>
            <a:r>
              <a:rPr lang="cs-CZ" sz="5000" dirty="0" smtClean="0">
                <a:ln w="60325" cap="rnd" cmpd="dbl">
                  <a:noFill/>
                  <a:bevel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FK Český Lev </a:t>
            </a:r>
            <a:r>
              <a:rPr lang="cs-CZ" sz="5000" dirty="0" err="1" smtClean="0">
                <a:ln w="60325" cap="rnd" cmpd="dbl">
                  <a:noFill/>
                  <a:bevel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Neštěmice</a:t>
            </a:r>
            <a:endParaRPr lang="cs-CZ" sz="5000" dirty="0">
              <a:ln w="60325" cap="rnd" cmpd="dbl">
                <a:noFill/>
                <a:bevel/>
              </a:ln>
              <a:blipFill>
                <a:blip r:embed="rId4"/>
                <a:tile tx="0" ty="0" sx="100000" sy="100000" flip="none" algn="tl"/>
              </a:blipFill>
              <a:effectLst>
                <a:innerShdw blurRad="114300">
                  <a:prstClr val="black"/>
                </a:inn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359524" y="91108"/>
            <a:ext cx="4896544" cy="1191800"/>
          </a:xfrm>
          <a:prstGeom prst="flowChartAlternateProces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63500" cap="flat" cmpd="thickThin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57000"/>
              </a:prstClr>
            </a:outerShdw>
          </a:effectLst>
        </p:spPr>
        <p:txBody>
          <a:bodyPr wrap="none" lIns="0" tIns="0" rIns="108000" bIns="0" anchor="ctr">
            <a:sp3d contourW="12700">
              <a:extrusionClr>
                <a:schemeClr val="bg1"/>
              </a:extrusionClr>
              <a:contourClr>
                <a:srgbClr val="0080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2700" cap="rnd">
                  <a:noFill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itchFamily="34" charset="0"/>
              </a:rPr>
              <a:t> </a:t>
            </a:r>
            <a:r>
              <a:rPr lang="cs-CZ" sz="3600" dirty="0">
                <a:ln w="0" cap="rnd">
                  <a:noFill/>
                  <a:miter lim="800000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icrosoft JhengHei" pitchFamily="34" charset="-120"/>
                <a:cs typeface="Aharoni" pitchFamily="2" charset="-79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3600" dirty="0">
                <a:ln w="0" cap="rnd">
                  <a:noFill/>
                  <a:miter lim="800000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Microsoft JhengHei" pitchFamily="34" charset="-120"/>
                <a:cs typeface="Aharoni" pitchFamily="2" charset="-79"/>
              </a:rPr>
              <a:t>SK Štětí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59524" y="1582370"/>
            <a:ext cx="4896544" cy="769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44450" cmpd="thickThin">
            <a:noFill/>
          </a:ln>
          <a:effectLst/>
          <a:scene3d>
            <a:camera prst="orthographicFront"/>
            <a:lightRig rig="threePt" dir="t"/>
          </a:scene3d>
          <a:sp3d extrusionH="57150" contourW="12700" prstMaterial="metal">
            <a:bevelB w="19050" h="19050"/>
            <a:extrusionClr>
              <a:schemeClr val="accent6">
                <a:lumMod val="20000"/>
                <a:lumOff val="80000"/>
              </a:schemeClr>
            </a:extrusionClr>
            <a:contourClr>
              <a:srgbClr val="FF9966"/>
            </a:contourClr>
          </a:sp3d>
        </p:spPr>
        <p:txBody>
          <a:bodyPr wrap="square" anchor="ctr" anchorCtr="0">
            <a:spAutoFit/>
            <a:sp3d contourW="12700"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cs-CZ" sz="2200" dirty="0" smtClean="0">
                <a:ln w="6350"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13800000" sx="1000" sy="1000" algn="r" rotWithShape="0">
                    <a:schemeClr val="accent1">
                      <a:lumMod val="40000"/>
                      <a:lumOff val="60000"/>
                      <a:alpha val="40000"/>
                    </a:schemeClr>
                  </a:outerShdw>
                </a:effectLst>
                <a:latin typeface="Gill Sans Ultra Bold" pitchFamily="34" charset="-18"/>
                <a:ea typeface="MS Mincho" pitchFamily="49" charset="-128"/>
                <a:cs typeface="Mongolian Baiti" pitchFamily="66" charset="0"/>
              </a:rPr>
              <a:t>Sezóna   2014/2015  </a:t>
            </a:r>
          </a:p>
          <a:p>
            <a:pPr algn="ctr">
              <a:defRPr/>
            </a:pPr>
            <a:r>
              <a:rPr lang="cs-CZ" sz="2200" dirty="0" smtClean="0">
                <a:ln w="6350"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13800000" sx="1000" sy="1000" algn="r" rotWithShape="0">
                    <a:schemeClr val="accent1">
                      <a:lumMod val="40000"/>
                      <a:lumOff val="60000"/>
                      <a:alpha val="40000"/>
                    </a:schemeClr>
                  </a:outerShdw>
                </a:effectLst>
                <a:latin typeface="Gill Sans Ultra Bold" pitchFamily="34" charset="-18"/>
                <a:ea typeface="MS Mincho" pitchFamily="49" charset="-128"/>
                <a:cs typeface="Mongolian Baiti" pitchFamily="66" charset="0"/>
              </a:rPr>
              <a:t>Ústecký přebor Jaro 2015</a:t>
            </a:r>
            <a:endParaRPr lang="cs-CZ" sz="2200" dirty="0">
              <a:ln w="6350">
                <a:noFill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dist="38100" dir="13800000" sx="1000" sy="1000" algn="r" rotWithShape="0">
                  <a:schemeClr val="accent1">
                    <a:lumMod val="40000"/>
                    <a:lumOff val="60000"/>
                    <a:alpha val="40000"/>
                  </a:schemeClr>
                </a:outerShdw>
              </a:effectLst>
              <a:latin typeface="Gill Sans Ultra Bold" pitchFamily="34" charset="-18"/>
              <a:ea typeface="MS Mincho" pitchFamily="49" charset="-128"/>
              <a:cs typeface="Mongolian Baiti" pitchFamily="66" charset="0"/>
            </a:endParaRPr>
          </a:p>
        </p:txBody>
      </p:sp>
      <p:sp>
        <p:nvSpPr>
          <p:cNvPr id="13" name="TextovéPole 13"/>
          <p:cNvSpPr txBox="1">
            <a:spLocks noChangeArrowheads="1"/>
          </p:cNvSpPr>
          <p:nvPr/>
        </p:nvSpPr>
        <p:spPr bwMode="auto">
          <a:xfrm>
            <a:off x="5359524" y="6869668"/>
            <a:ext cx="460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/>
              <a:t>www.stetimondifotbal.cz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59524" y="2467372"/>
            <a:ext cx="4896544" cy="1846659"/>
          </a:xfrm>
          <a:prstGeom prst="rect">
            <a:avLst/>
          </a:prstGeom>
          <a:blipFill dpi="0" rotWithShape="1">
            <a:blip r:embed="rId7" cstate="print">
              <a:alphaModFix amt="59000"/>
            </a:blip>
            <a:srcRect/>
            <a:stretch>
              <a:fillRect/>
            </a:stretch>
          </a:blipFill>
          <a:ln w="34925" cmpd="sng">
            <a:solidFill>
              <a:srgbClr val="669900"/>
            </a:solidFill>
            <a:prstDash val="lgDash"/>
          </a:ln>
          <a:effectLst/>
          <a:scene3d>
            <a:camera prst="orthographicFront"/>
            <a:lightRig rig="threePt" dir="t"/>
          </a:scene3d>
          <a:sp3d extrusionH="25400" contourW="19050">
            <a:bevelT w="12700" h="8255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n>
                  <a:solidFill>
                    <a:srgbClr val="FF99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  <a:cs typeface="Vani" pitchFamily="34" charset="0"/>
              </a:rPr>
              <a:t>10.6.2015  </a:t>
            </a:r>
          </a:p>
          <a:p>
            <a:pPr algn="ctr"/>
            <a:r>
              <a:rPr lang="cs-CZ" sz="4000" dirty="0" smtClean="0">
                <a:ln>
                  <a:solidFill>
                    <a:srgbClr val="FF99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  <a:cs typeface="Vani" pitchFamily="34" charset="0"/>
              </a:rPr>
              <a:t>středa</a:t>
            </a:r>
          </a:p>
          <a:p>
            <a:pPr algn="ctr"/>
            <a:r>
              <a:rPr lang="cs-CZ" sz="3400" dirty="0" smtClean="0">
                <a:ln>
                  <a:solidFill>
                    <a:srgbClr val="FF99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  <a:cs typeface="Vani" pitchFamily="34" charset="0"/>
              </a:rPr>
              <a:t>16.Kolo (29. hrací)  17:30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59924" y="4555604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59924" y="282741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2"/>
          <p:cNvSpPr txBox="1">
            <a:spLocks noChangeArrowheads="1"/>
          </p:cNvSpPr>
          <p:nvPr/>
        </p:nvSpPr>
        <p:spPr bwMode="auto">
          <a:xfrm>
            <a:off x="5575675" y="4525987"/>
            <a:ext cx="1584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56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9128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3700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1827213" indent="1588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5400" u="none" dirty="0">
                <a:latin typeface="Arial Black" panose="020B0A04020102020204" pitchFamily="34" charset="0"/>
              </a:rPr>
              <a:t> </a:t>
            </a:r>
            <a:r>
              <a:rPr lang="cs-CZ" altLang="cs-CZ" sz="5400" u="none" dirty="0" smtClean="0">
                <a:latin typeface="Arial Black" panose="020B0A04020102020204" pitchFamily="34" charset="0"/>
              </a:rPr>
              <a:t>4:3</a:t>
            </a:r>
            <a:endParaRPr lang="cs-CZ" altLang="cs-CZ" sz="5400" u="none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39644" y="739180"/>
            <a:ext cx="18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940" y="1171228"/>
            <a:ext cx="4392488" cy="2800767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  <a:ln w="31750">
            <a:solidFill>
              <a:schemeClr val="accent4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Bookman Old Style" pitchFamily="18" charset="0"/>
              </a:rPr>
              <a:t>Pravděpodobně na 99% spadneme a tak jsme hráli uvolněně. Je pravda, že když jsme tady po 6 minutách prohrávali 2:0, tak  jsem si říkal, že to bude debakl. Trochu jsme to přeházeli  a myslím, že jsme podali dobrý výkon.  Ve 2. poločase jsme oproti domácím chtěli vyhrát více. Po 3. gólu to byl z jejich strany laxní přístup a mysleli že to přijde samo. Vůlí a bojovností jsme si vítězství zasloužili.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932" y="91108"/>
            <a:ext cx="4536504" cy="954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Karel </a:t>
            </a:r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Šidlof</a:t>
            </a:r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trenér FK Kadaň </a:t>
            </a:r>
            <a:endParaRPr lang="cs-CZ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036" y="4267572"/>
            <a:ext cx="2376264" cy="250507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5647554" y="163112"/>
          <a:ext cx="4464497" cy="7004316"/>
        </p:xfrm>
        <a:graphic>
          <a:graphicData uri="http://schemas.openxmlformats.org/drawingml/2006/table">
            <a:tbl>
              <a:tblPr/>
              <a:tblGrid>
                <a:gridCol w="41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9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890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Ústecký přebor starších žáků podzim 2014 po 28.kolech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Mostecký klub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174:18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209:17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107:24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119:56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ČL Neštěmice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92:48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 B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96:63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82:47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Slavoj Žatec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88:102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66:79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n.L.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77:58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71:92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68:81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70:86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VČSA Ervěnice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48:166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35:138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16.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7:334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0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890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Ústecký přebor mladších žáků podzim 2014 po 28 kolech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158:46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148:41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Roudnice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119:53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ČL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Neštěmice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129:68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106:56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129:70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101:55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Slavoj Žatec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108:67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klub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109:61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107:141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Litvínov B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73:117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VČSA Ervěnice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66:122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13.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FF0000"/>
                          </a:solidFill>
                          <a:latin typeface="Arial Black"/>
                        </a:rPr>
                        <a:t>22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40:193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18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51:169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Chomutov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51:158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39:117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</a:t>
                      </a:r>
                    </a:p>
                  </a:txBody>
                  <a:tcPr marL="7153" marR="7153" marT="7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0487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43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3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14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06838"/>
            <a:ext cx="90487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7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67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48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38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619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102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00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21" name="Text Box 5669"/>
          <p:cNvSpPr txBox="1">
            <a:spLocks noChangeArrowheads="1"/>
          </p:cNvSpPr>
          <p:nvPr/>
        </p:nvSpPr>
        <p:spPr bwMode="auto">
          <a:xfrm>
            <a:off x="7664450" y="595313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431529" y="3806479"/>
          <a:ext cx="4677672" cy="3341413"/>
        </p:xfrm>
        <a:graphic>
          <a:graphicData uri="http://schemas.openxmlformats.org/drawingml/2006/table">
            <a:tbl>
              <a:tblPr/>
              <a:tblGrid>
                <a:gridCol w="310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4798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Ústecký přebor  po 28 odehraných kolech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69:28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FK 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64:25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SK STAP Vilémov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74:42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4.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Baník 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81:58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10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79:41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51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FK ČL 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52:55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7.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53:44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8.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Sokol Horní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Jiřetín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44:43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9.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SK 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68:74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TJ 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58:64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50:59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12.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FK Chmel Blšany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56:84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13.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1. FC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Spořice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65:77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14.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56:93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15.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Century Schoolbook"/>
                        </a:rPr>
                        <a:t>Tatran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 Kadaň o.s.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41:69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Century Schoolbook"/>
                        </a:rPr>
                        <a:t>26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16.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FK Rumburk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entury Schoolbook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40:94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entury Schoolbook"/>
                        </a:rPr>
                        <a:t>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503540" y="798408"/>
            <a:ext cx="4608512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Comic Sans MS" pitchFamily="66" charset="0"/>
              </a:rPr>
              <a:t>2 kola před koncem slaví v Litvínově. Náskok je nedostižitelný a divize se stěhuje do města chemie. Hodně se také spekuluje o postupujících z dalších míst a Sportovně technická komise z tohoto důvodu nařídila sobotní zápasy některých mužstev ve stejný čas. Louny, </a:t>
            </a:r>
            <a:r>
              <a:rPr lang="cs-CZ" sz="1400" dirty="0" err="1" smtClean="0">
                <a:latin typeface="Comic Sans MS" pitchFamily="66" charset="0"/>
              </a:rPr>
              <a:t>Vilémov</a:t>
            </a:r>
            <a:r>
              <a:rPr lang="cs-CZ" sz="1400" dirty="0" smtClean="0">
                <a:latin typeface="Comic Sans MS" pitchFamily="66" charset="0"/>
              </a:rPr>
              <a:t>, ale i </a:t>
            </a:r>
            <a:r>
              <a:rPr lang="cs-CZ" sz="1400" dirty="0" err="1" smtClean="0">
                <a:latin typeface="Comic Sans MS" pitchFamily="66" charset="0"/>
              </a:rPr>
              <a:t>Modlany</a:t>
            </a:r>
            <a:r>
              <a:rPr lang="cs-CZ" sz="1400" dirty="0" smtClean="0">
                <a:latin typeface="Comic Sans MS" pitchFamily="66" charset="0"/>
              </a:rPr>
              <a:t> mají stále naději. Škoda jen, že mezi ně nepatří naše mužstvo, které v posledních 4 kolech získalo jen bod. Hraje se i o sestup. Z divize by měly sestoupit 3 mužstva do Ústeckého přeboru a pokud to bude platit, tak to znamená sestup 4 mužstev z kraje do I.A třídy. I zde je to ještě napínavé a čekají nás zápasy, kde půjde o všechno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640020" y="71944"/>
            <a:ext cx="454404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rgbClr val="6600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Ústecký přebor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2940" y="955204"/>
            <a:ext cx="4608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SK Roudnice </a:t>
            </a:r>
            <a:r>
              <a:rPr lang="cs-CZ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n.L.</a:t>
            </a:r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– SK </a:t>
            </a:r>
            <a:r>
              <a:rPr lang="cs-CZ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Štětí</a:t>
            </a:r>
            <a:endParaRPr lang="cs-CZ" sz="20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8:0(3:0)     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2940" y="91108"/>
            <a:ext cx="4608512" cy="707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3300"/>
                </a:solidFill>
                <a:latin typeface="Berlin Sans FB" pitchFamily="34" charset="0"/>
              </a:rPr>
              <a:t>V okresním derby se mladší žáci </a:t>
            </a:r>
            <a:r>
              <a:rPr lang="cs-CZ" sz="2000" dirty="0" err="1" smtClean="0">
                <a:solidFill>
                  <a:srgbClr val="003300"/>
                </a:solidFill>
                <a:latin typeface="Berlin Sans FB" pitchFamily="34" charset="0"/>
              </a:rPr>
              <a:t>Štětí</a:t>
            </a:r>
            <a:r>
              <a:rPr lang="cs-CZ" sz="2000" dirty="0" smtClean="0">
                <a:solidFill>
                  <a:srgbClr val="003300"/>
                </a:solidFill>
                <a:latin typeface="Berlin Sans FB" pitchFamily="34" charset="0"/>
              </a:rPr>
              <a:t> z branky neradovali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102940" y="1819300"/>
          <a:ext cx="4608512" cy="4326255"/>
        </p:xfrm>
        <a:graphic>
          <a:graphicData uri="http://schemas.openxmlformats.org/drawingml/2006/table">
            <a:tbl>
              <a:tblPr/>
              <a:tblGrid>
                <a:gridCol w="108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Soupeři 28.kolo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Starší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Louny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0:6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2:3   PK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Litvínov B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Žatec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3:4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Batang"/>
                        </a:rPr>
                        <a:t>Roudnice </a:t>
                      </a:r>
                      <a:r>
                        <a:rPr lang="cs-CZ" sz="1600" b="1" i="0" u="none" strike="noStrike" dirty="0" err="1">
                          <a:solidFill>
                            <a:srgbClr val="C00000"/>
                          </a:solidFill>
                          <a:latin typeface="Batang"/>
                        </a:rPr>
                        <a:t>n.L.</a:t>
                      </a:r>
                      <a:endParaRPr lang="cs-CZ" sz="1600" b="1" i="0" u="none" strike="noStrike" dirty="0">
                        <a:solidFill>
                          <a:srgbClr val="C00000"/>
                        </a:solidFill>
                        <a:latin typeface="Batang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err="1">
                          <a:solidFill>
                            <a:srgbClr val="C00000"/>
                          </a:solidFill>
                          <a:latin typeface="Batang"/>
                        </a:rPr>
                        <a:t>Štětí</a:t>
                      </a:r>
                      <a:endParaRPr lang="cs-CZ" sz="1600" b="1" i="0" u="none" strike="noStrike" dirty="0">
                        <a:solidFill>
                          <a:srgbClr val="C00000"/>
                        </a:solidFill>
                        <a:latin typeface="Batang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Batang"/>
                        </a:rPr>
                        <a:t>9:0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latin typeface="Batang"/>
                        </a:rPr>
                        <a:t>8:0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Krupka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Ervěnice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7:0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6:3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Jun.Děčín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FC Chomutov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Mostecký FK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Kadaň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14:1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Bílina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Batang"/>
                        </a:rPr>
                        <a:t>2:9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Batang"/>
                        </a:rPr>
                        <a:t>8:1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116" y="6283796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131675" y="0"/>
            <a:ext cx="185738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74948" y="127620"/>
          <a:ext cx="4392487" cy="4207045"/>
        </p:xfrm>
        <a:graphic>
          <a:graphicData uri="http://schemas.openxmlformats.org/drawingml/2006/table">
            <a:tbl>
              <a:tblPr/>
              <a:tblGrid>
                <a:gridCol w="109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9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 dirty="0">
                          <a:solidFill>
                            <a:srgbClr val="CC0000"/>
                          </a:solidFill>
                          <a:latin typeface="Arial"/>
                        </a:rPr>
                        <a:t>16. kolo 10.06.2015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Hrobce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Litvínov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Bílina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Spořice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H. Jiřetín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T.Kadaň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Modlany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Proboštov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Neštěmice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Blšany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Jun.Děčín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Modrá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Rumburk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Vilémov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10.06. 17:30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9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CC0000"/>
                          </a:solidFill>
                          <a:latin typeface="Arial"/>
                        </a:rPr>
                        <a:t>30. kolo 13.-14.06.2015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Hrobce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Vilémov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13.06.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T.Kadaň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Modlany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13.06. 10:15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Neštěmice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Blšany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13.06.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Proboštov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13.06. 17:00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Spořice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H. Jiřetín 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13.06. 17:00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Litvínov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Bílina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13.06. 17:00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Modrá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Rumburk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13.06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17:00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Louny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Jun.Děčín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13.06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17:00</a:t>
                      </a: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79" marR="8679" marT="86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246954" y="4555604"/>
            <a:ext cx="4320480" cy="212365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Bookman Old Style" pitchFamily="18" charset="0"/>
              </a:rPr>
              <a:t>O 2. místo si to rozdají Louny, </a:t>
            </a:r>
            <a:r>
              <a:rPr lang="cs-CZ" sz="2200" dirty="0" err="1" smtClean="0">
                <a:latin typeface="Bookman Old Style" pitchFamily="18" charset="0"/>
              </a:rPr>
              <a:t>Vilémov</a:t>
            </a:r>
            <a:r>
              <a:rPr lang="cs-CZ" sz="2200" dirty="0" smtClean="0">
                <a:latin typeface="Bookman Old Style" pitchFamily="18" charset="0"/>
              </a:rPr>
              <a:t> a </a:t>
            </a:r>
            <a:r>
              <a:rPr lang="cs-CZ" sz="2200" dirty="0" err="1" smtClean="0">
                <a:latin typeface="Bookman Old Style" pitchFamily="18" charset="0"/>
              </a:rPr>
              <a:t>Modlany</a:t>
            </a:r>
            <a:r>
              <a:rPr lang="cs-CZ" sz="2200" dirty="0" smtClean="0">
                <a:latin typeface="Bookman Old Style" pitchFamily="18" charset="0"/>
              </a:rPr>
              <a:t>. Kdo má lepší rozlosování? Tipem zpravodaje je </a:t>
            </a:r>
            <a:r>
              <a:rPr lang="cs-CZ" sz="2200" dirty="0" err="1" smtClean="0">
                <a:latin typeface="Bookman Old Style" pitchFamily="18" charset="0"/>
              </a:rPr>
              <a:t>Vilémov</a:t>
            </a:r>
            <a:r>
              <a:rPr lang="cs-CZ" sz="2200" dirty="0" smtClean="0">
                <a:latin typeface="Bookman Old Style" pitchFamily="18" charset="0"/>
              </a:rPr>
              <a:t>. Bojovat se bude i o záchranu.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75548" y="91108"/>
            <a:ext cx="4536504" cy="1200329"/>
          </a:xfrm>
          <a:prstGeom prst="rect">
            <a:avLst/>
          </a:prstGeom>
          <a:solidFill>
            <a:srgbClr val="99FF33"/>
          </a:solidFill>
          <a:ln w="53975">
            <a:solidFill>
              <a:srgbClr val="FF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3333CC"/>
                </a:solidFill>
                <a:latin typeface="Lucida Fax" pitchFamily="18" charset="0"/>
              </a:rPr>
              <a:t>Starší žáci na hřišti nedalekého rivala bojovali, ale ani to v posledním venkovním zápase na lepší výsledek nestačilo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75548" y="1535906"/>
            <a:ext cx="4608512" cy="553997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Trenér René Hrdlička popisuje zápas v Roudnici </a:t>
            </a:r>
            <a:r>
              <a:rPr lang="cs-CZ" sz="2000" u="sng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D60093"/>
                </a:solidFill>
                <a:latin typeface="Aharoni" pitchFamily="2" charset="-79"/>
                <a:cs typeface="Aharoni" pitchFamily="2" charset="-79"/>
              </a:rPr>
              <a:t>n.L.</a:t>
            </a:r>
            <a:endParaRPr lang="cs-CZ" sz="2000" u="sng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D60093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SK Roudnice </a:t>
            </a:r>
            <a:r>
              <a:rPr lang="cs-CZ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n.L.</a:t>
            </a:r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SK </a:t>
            </a:r>
            <a:r>
              <a:rPr lang="cs-CZ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Štětí</a:t>
            </a:r>
            <a:endParaRPr lang="cs-CZ" sz="20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9:0(3:0)     </a:t>
            </a:r>
          </a:p>
          <a:p>
            <a:r>
              <a:rPr lang="cs-CZ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7.6.5.2015  29.kolo</a:t>
            </a:r>
          </a:p>
          <a:p>
            <a:pPr algn="just"/>
            <a:r>
              <a:rPr lang="cs-CZ" sz="1000" dirty="0" smtClean="0"/>
              <a:t>  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Na zápas jsme jeli opět s pomocí mladších žáků,aby se nás sešlo jedenáct na hru. Byla čekávaná převaha soupeře se dostavila. Povzbudili jsme naše hráče k dobrému výkonu a myslím ,že ukázali, že to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doveou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 Dnes jsme postavili do brány Karla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Pabišku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a náhradního gólmana do útoku s Lukášem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Šrotýřem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. První poločas tomu nasvědčoval. Kluci se velice dobře vyrovnávali soupeři. A pořádně nepustili k pořádné šanci. Ofsajdové pasti vycházeli na jedničku.První gól jsme inkasovali ve 12 minutě po průniku soupeře a pak ve 27 a 32 minutě. A nesmím zapomenout na Frantu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Deáka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,který nás překvapil nejvíce.Nebojácností a dobrou hrou s míčem a ojedinělými průniky,kde vše skončilo na ofsajdu. </a:t>
            </a: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Druhý poločas začal pro nás ve 4 minutě gólem do naší brány po hrubce obrany. A to musel odejít ze hřiště Kamil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pro nevolnost.čekali jsme jestli se vrátí,ale za těch pár minut než se vrátil do hřiště padli v 6 , 10  a 12 minutě góly do naší sítě. ještě přidal Franta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výstavní nůžky odkopem od brány,kde sklidil velký potlesk od diváků.Obrana byla dost rozhozená a fyzicky vyčerpaná.V 18 minutě se vrátil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Camil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na hřiště. Do konce zápasu jsme ještě ve 23 a 24 inkasovali na konečný stav pro domácí Roudnici 9:0.</a:t>
            </a:r>
          </a:p>
          <a:p>
            <a:pPr algn="just"/>
            <a:r>
              <a:rPr lang="cs-CZ" sz="1050" b="0" dirty="0" smtClean="0">
                <a:latin typeface="Arial" pitchFamily="34" charset="0"/>
                <a:cs typeface="Arial" pitchFamily="34" charset="0"/>
              </a:rPr>
              <a:t> Opět děkujeme mladším žákům za pomoc.</a:t>
            </a:r>
          </a:p>
          <a:p>
            <a:r>
              <a:rPr lang="cs-CZ" sz="105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50" b="0" dirty="0" smtClean="0">
                <a:latin typeface="Arial" pitchFamily="34" charset="0"/>
                <a:cs typeface="Arial" pitchFamily="34" charset="0"/>
              </a:rPr>
              <a:t>  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Pabiška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Karel  1 - Németh Tomáš  2,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Chaloupecký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Josef </a:t>
            </a:r>
          </a:p>
          <a:p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2,Zeman Petr  1,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Deák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František  1,Vejražka 2 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Dopater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 Tomáš 2                         </a:t>
            </a:r>
          </a:p>
          <a:p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Cap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 Kamil  1, Pilař   Jakub  1, 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Šrotýř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 Lukáš  2,  Kulhánek  Michal  2</a:t>
            </a:r>
            <a:endParaRPr lang="cs-CZ" sz="11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948" y="1963316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5503540" y="1466656"/>
            <a:ext cx="4752528" cy="544764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Rumburk -Louny  0:7(0:4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sestupující domácí měli 2 šance v úvodu a hosté dali gól až ve 22. minutě. Pak už to byl ale koncert. Pavel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Schettl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, trenér hostů si liboval, že jeho hráči konečně proměňovali šance.</a:t>
            </a:r>
          </a:p>
          <a:p>
            <a:r>
              <a:rPr lang="cs-CZ" dirty="0" err="1" smtClean="0">
                <a:solidFill>
                  <a:srgbClr val="0000FF"/>
                </a:solidFill>
              </a:rPr>
              <a:t>Vilémov</a:t>
            </a:r>
            <a:r>
              <a:rPr lang="cs-CZ" dirty="0" smtClean="0">
                <a:solidFill>
                  <a:srgbClr val="0000FF"/>
                </a:solidFill>
              </a:rPr>
              <a:t>-Modrá   4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:1(2:1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Demke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3 branky,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Kaňkovský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1. Okresní derby tak jasné, jak napovídá výsledek nebylo. Hosté se ve 2. poločase snažili o vyrovnání, ale nakonec 2 ještě inkasovali.  Domácí rozhodčí chválili, hosté kritizovali?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Horní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Jiřetín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-Litvínov    0:1(0:0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rozhodla 68. minuta, která posunula Litvínov do divize. Přetažený centr skončil za zády jinak výborného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Aschenbrennera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, který jinak chytal výborně a zneškodnil i penaltu. 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Bílina – Hrobce     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2:4(0:3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Velké vedro více svědčilo hostům, kteří po prvním poločase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vedeli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už 3:0 a jsou blízko k záchraně v soutěži. 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P.Slavíček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dal 3 góly. Prezident Bíliny Petr Procházka bědoval nad nevyužitými šancemi svého týmu.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Modlany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–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Spořice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6:2(1:1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cs-CZ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zápas 2 z opačných konců tabulky. V poločase hosté  mohli ještě doufat v dobrý výsledek, ale ve 2. už nestačili a odvezli si hezký příděl.</a:t>
            </a:r>
          </a:p>
          <a:p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Štětí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- Kadaň      3:4(2:2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cs-CZ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5. minuta a 2:0 pro domácí. Kdo si myslel, že hosty čeká velký debakl, tak se mýlil.  Hosté vedli 3:2, domácí po hodině  sice vyrovnali, ale 2 minuty před koncem obrana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zaspala a Mařík rozhodl.</a:t>
            </a:r>
          </a:p>
          <a:p>
            <a:r>
              <a:rPr lang="cs-CZ" sz="105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Blšany</a:t>
            </a:r>
            <a:r>
              <a:rPr lang="cs-CZ" dirty="0" smtClean="0">
                <a:solidFill>
                  <a:srgbClr val="0000FF"/>
                </a:solidFill>
              </a:rPr>
              <a:t> - </a:t>
            </a:r>
            <a:r>
              <a:rPr lang="cs-CZ" dirty="0" err="1" smtClean="0">
                <a:solidFill>
                  <a:srgbClr val="0000FF"/>
                </a:solidFill>
              </a:rPr>
              <a:t>Proboštov</a:t>
            </a:r>
            <a:r>
              <a:rPr lang="cs-CZ" dirty="0" smtClean="0">
                <a:solidFill>
                  <a:srgbClr val="0000FF"/>
                </a:solidFill>
              </a:rPr>
              <a:t>    3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:2(1:0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cs-CZ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domácí stále bojují o záchranu, v prvním poločase obě mužstva zahodila několik šancí až na jednu domácích,Ve 2. už </a:t>
            </a:r>
            <a:r>
              <a:rPr lang="cs-CZ" sz="1050" dirty="0" err="1" smtClean="0">
                <a:latin typeface="Arial" pitchFamily="34" charset="0"/>
                <a:cs typeface="Arial" pitchFamily="34" charset="0"/>
              </a:rPr>
              <a:t>Blšany</a:t>
            </a:r>
            <a:r>
              <a:rPr lang="cs-CZ" sz="1050" dirty="0" smtClean="0">
                <a:latin typeface="Arial" pitchFamily="34" charset="0"/>
                <a:cs typeface="Arial" pitchFamily="34" charset="0"/>
              </a:rPr>
              <a:t> vedly o 2 branky, ale nakonec se o 3 body strachovali až do konce.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Junior Děčín - </a:t>
            </a:r>
            <a:r>
              <a:rPr lang="cs-CZ" dirty="0" err="1" smtClean="0">
                <a:solidFill>
                  <a:srgbClr val="0000FF"/>
                </a:solidFill>
              </a:rPr>
              <a:t>Neštěmice</a:t>
            </a:r>
            <a:r>
              <a:rPr lang="cs-CZ" dirty="0" smtClean="0">
                <a:solidFill>
                  <a:srgbClr val="0000FF"/>
                </a:solidFill>
              </a:rPr>
              <a:t> 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4:6(2:4</a:t>
            </a:r>
            <a:r>
              <a:rPr lang="cs-CZ" sz="10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cs-CZ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cs-CZ" sz="1050" dirty="0" smtClean="0">
                <a:latin typeface="Arial" pitchFamily="34" charset="0"/>
                <a:cs typeface="Arial" pitchFamily="34" charset="0"/>
              </a:rPr>
              <a:t>domácí  si hodně zkomplikovali své postavení v boji o záchranu a jejich situace začíná být kritická.  Inkasovat doma  6 branek nesvědčí zrovna o dobré formě zadních řad. Hosté odčinili ostudnou prohru z minulého kola doma s posledním Rumburkem.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503540" y="83557"/>
            <a:ext cx="4680520" cy="1015663"/>
          </a:xfrm>
          <a:prstGeom prst="rect">
            <a:avLst/>
          </a:prstGeom>
          <a:blipFill dpi="0" rotWithShape="1">
            <a:blip r:embed="rId3" cstate="print">
              <a:alphaModFix amt="35000"/>
            </a:blip>
            <a:srcRect/>
            <a:stretch>
              <a:fillRect/>
            </a:stretch>
          </a:blipFill>
          <a:ln w="38100" cmpd="sng">
            <a:solidFill>
              <a:srgbClr val="000099"/>
            </a:solidFill>
            <a:prstDash val="solid"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/>
            <a:r>
              <a:rPr lang="cs-CZ" sz="2000" b="1" cap="none" spc="0" dirty="0" smtClean="0">
                <a:ln w="0">
                  <a:noFill/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Ve 28. hraném kole favorité vítězili. O záchranu si řekly Hrobce a </a:t>
            </a:r>
            <a:r>
              <a:rPr lang="cs-CZ" sz="2000" b="1" cap="none" spc="0" dirty="0" err="1" smtClean="0">
                <a:ln w="0">
                  <a:noFill/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Blšany</a:t>
            </a:r>
            <a:endParaRPr lang="cs-CZ" sz="2000" b="1" cap="none" spc="0" dirty="0">
              <a:ln w="0">
                <a:noFill/>
                <a:prstDash val="solid"/>
              </a:ln>
              <a:solidFill>
                <a:srgbClr val="66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174947" y="3035936"/>
          <a:ext cx="4327450" cy="4039948"/>
        </p:xfrm>
        <a:graphic>
          <a:graphicData uri="http://schemas.openxmlformats.org/drawingml/2006/table">
            <a:tbl>
              <a:tblPr/>
              <a:tblGrid>
                <a:gridCol w="1456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2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zápasů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Počet zápasů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Branek Celkem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Branek Podzim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Branek jaro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Jakub Marek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Grepl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Robert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Feko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Koloman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Horváth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Tomáš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Danč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 Koráň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Milan Srba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Filip Podhorský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 Balaštík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Lukáš Jakl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Dominik Beruška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 Nedomlel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Lukáš Horáček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Aleš Sviták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Lukáš Urbánek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 Elicer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Šimon Vála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Jakub Podstavec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Jiří Bidlo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Matěj Svoboda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7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Patrik Kubeš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374" marR="8374" marT="8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102940" y="163116"/>
          <a:ext cx="4390504" cy="2592284"/>
        </p:xfrm>
        <a:graphic>
          <a:graphicData uri="http://schemas.openxmlformats.org/drawingml/2006/table">
            <a:tbl>
              <a:tblPr/>
              <a:tblGrid>
                <a:gridCol w="773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6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Dorost jaro 2015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28.3.2015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11.4.2015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18.4.2015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26.4.2015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Mojžíř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Chlumec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Březiny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Velký Šenov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31.5.2015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MSK Benešov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n.Pl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Mšené 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Novosedlice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67575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91172" y="17472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75148" y="6931868"/>
            <a:ext cx="194421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174948" y="163116"/>
            <a:ext cx="4680520" cy="707886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/>
            </a:stretch>
          </a:blipFill>
          <a:ln w="47625">
            <a:solidFill>
              <a:srgbClr val="99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u="sng" dirty="0" smtClean="0"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Arial Black" pitchFamily="34" charset="0"/>
              </a:rPr>
              <a:t>I s tím dnešním zbývají do konce sezóny už jen 3 zápa</a:t>
            </a:r>
            <a:r>
              <a:rPr lang="cs-CZ" sz="1800" u="sng" dirty="0" smtClean="0"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Arial Black" pitchFamily="34" charset="0"/>
              </a:rPr>
              <a:t>sy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4948" y="1171228"/>
            <a:ext cx="4608512" cy="2246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63500">
            <a:solidFill>
              <a:srgbClr val="CCCCFF"/>
            </a:solidFill>
            <a:prstDash val="dashDot"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n w="22225">
                  <a:solidFill>
                    <a:srgbClr val="990099"/>
                  </a:solidFill>
                </a:ln>
                <a:solidFill>
                  <a:srgbClr val="0000FF"/>
                </a:solidFill>
                <a:latin typeface="Modern No. 20" pitchFamily="18" charset="0"/>
              </a:rPr>
              <a:t>TJ </a:t>
            </a:r>
            <a:r>
              <a:rPr lang="cs-CZ" sz="4400" dirty="0" err="1" smtClean="0">
                <a:ln w="22225">
                  <a:solidFill>
                    <a:srgbClr val="990099"/>
                  </a:solidFill>
                </a:ln>
                <a:solidFill>
                  <a:srgbClr val="0000FF"/>
                </a:solidFill>
                <a:latin typeface="Modern No. 20" pitchFamily="18" charset="0"/>
              </a:rPr>
              <a:t>Proboštov</a:t>
            </a:r>
            <a:endParaRPr lang="cs-CZ" sz="4400" dirty="0" smtClean="0">
              <a:ln w="22225">
                <a:solidFill>
                  <a:srgbClr val="990099"/>
                </a:solidFill>
              </a:ln>
              <a:solidFill>
                <a:srgbClr val="0000FF"/>
              </a:solidFill>
              <a:latin typeface="Modern No. 20" pitchFamily="18" charset="0"/>
            </a:endParaRPr>
          </a:p>
          <a:p>
            <a:pPr algn="ctr"/>
            <a:r>
              <a:rPr lang="cs-CZ" sz="4400" dirty="0" smtClean="0">
                <a:ln w="22225">
                  <a:solidFill>
                    <a:srgbClr val="990099"/>
                  </a:solidFill>
                </a:ln>
                <a:solidFill>
                  <a:srgbClr val="0000FF"/>
                </a:solidFill>
                <a:latin typeface="Modern No. 20" pitchFamily="18" charset="0"/>
              </a:rPr>
              <a:t>SK </a:t>
            </a:r>
            <a:r>
              <a:rPr lang="cs-CZ" sz="4400" dirty="0" err="1" smtClean="0">
                <a:ln w="22225">
                  <a:solidFill>
                    <a:srgbClr val="990099"/>
                  </a:solidFill>
                </a:ln>
                <a:solidFill>
                  <a:srgbClr val="0000FF"/>
                </a:solidFill>
                <a:latin typeface="Modern No. 20" pitchFamily="18" charset="0"/>
              </a:rPr>
              <a:t>Štětí</a:t>
            </a:r>
            <a:endParaRPr lang="cs-CZ" sz="2800" dirty="0" smtClean="0">
              <a:ln w="22225">
                <a:solidFill>
                  <a:srgbClr val="990099"/>
                </a:solidFill>
              </a:ln>
              <a:solidFill>
                <a:srgbClr val="0000FF"/>
              </a:solidFill>
              <a:latin typeface="Modern No. 20" pitchFamily="18" charset="0"/>
            </a:endParaRPr>
          </a:p>
          <a:p>
            <a:pPr algn="ctr"/>
            <a:r>
              <a:rPr lang="cs-CZ" sz="2400" dirty="0" smtClean="0">
                <a:solidFill>
                  <a:srgbClr val="009900"/>
                </a:solidFill>
                <a:latin typeface="Modern No. 20" pitchFamily="18" charset="0"/>
              </a:rPr>
              <a:t>Sobota 13.6.2015    17:00</a:t>
            </a:r>
          </a:p>
          <a:p>
            <a:r>
              <a:rPr lang="cs-CZ" sz="2000" dirty="0" smtClean="0">
                <a:solidFill>
                  <a:srgbClr val="009900"/>
                </a:solidFill>
                <a:latin typeface="Modern No. 20" pitchFamily="18" charset="0"/>
              </a:rPr>
              <a:t>30.kolo</a:t>
            </a:r>
            <a:r>
              <a:rPr lang="cs-CZ" sz="2800" dirty="0" smtClean="0">
                <a:solidFill>
                  <a:srgbClr val="009900"/>
                </a:solidFill>
                <a:latin typeface="Modern No. 20" pitchFamily="18" charset="0"/>
              </a:rPr>
              <a:t>  </a:t>
            </a:r>
            <a:r>
              <a:rPr lang="cs-CZ" sz="1800" dirty="0" smtClean="0">
                <a:solidFill>
                  <a:srgbClr val="009900"/>
                </a:solidFill>
                <a:latin typeface="Modern No. 20" pitchFamily="18" charset="0"/>
              </a:rPr>
              <a:t>Odjezd autobusu 14:3</a:t>
            </a:r>
            <a:r>
              <a:rPr lang="cs-CZ" sz="1400" dirty="0" smtClean="0">
                <a:solidFill>
                  <a:srgbClr val="009900"/>
                </a:solidFill>
                <a:latin typeface="Modern No. 20" pitchFamily="18" charset="0"/>
              </a:rPr>
              <a:t>0</a:t>
            </a:r>
            <a:endParaRPr lang="cs-CZ" sz="3200" dirty="0" smtClean="0">
              <a:solidFill>
                <a:srgbClr val="009900"/>
              </a:solidFill>
              <a:latin typeface="Modern No. 20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74948" y="3619500"/>
            <a:ext cx="4680520" cy="830997"/>
          </a:xfrm>
          <a:prstGeom prst="rect">
            <a:avLst/>
          </a:prstGeom>
          <a:gradFill>
            <a:gsLst>
              <a:gs pos="0">
                <a:srgbClr val="DDEBCF">
                  <a:alpha val="37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41275">
            <a:solidFill>
              <a:srgbClr val="FFFF6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0">
                  <a:solidFill>
                    <a:srgbClr val="FF33C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Finále severočeského </a:t>
            </a:r>
          </a:p>
          <a:p>
            <a:pPr algn="ctr"/>
            <a:r>
              <a:rPr lang="cs-CZ" sz="2400" b="1" cap="none" spc="0" dirty="0" smtClean="0">
                <a:ln w="19050">
                  <a:solidFill>
                    <a:srgbClr val="FF33C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Poháru 2014-15</a:t>
            </a:r>
            <a:endParaRPr lang="cs-CZ" sz="2400" b="1" cap="none" spc="0" dirty="0">
              <a:ln w="19050">
                <a:solidFill>
                  <a:srgbClr val="FF33C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4948" y="4699620"/>
            <a:ext cx="4608512" cy="1569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Bookman Old Style" pitchFamily="18" charset="0"/>
              </a:rPr>
              <a:t>SK </a:t>
            </a:r>
            <a:r>
              <a:rPr lang="cs-CZ" sz="2400" dirty="0" err="1" smtClean="0">
                <a:latin typeface="Bookman Old Style" pitchFamily="18" charset="0"/>
              </a:rPr>
              <a:t>Štětí</a:t>
            </a:r>
            <a:endParaRPr lang="cs-CZ" sz="2400" dirty="0" smtClean="0">
              <a:latin typeface="Bookman Old Style" pitchFamily="18" charset="0"/>
            </a:endParaRPr>
          </a:p>
          <a:p>
            <a:pPr algn="ctr"/>
            <a:r>
              <a:rPr lang="cs-CZ" sz="2400" dirty="0" smtClean="0">
                <a:latin typeface="Bookman Old Style" pitchFamily="18" charset="0"/>
              </a:rPr>
              <a:t>FK </a:t>
            </a:r>
            <a:r>
              <a:rPr lang="cs-CZ" sz="2400" dirty="0" err="1" smtClean="0">
                <a:latin typeface="Bookman Old Style" pitchFamily="18" charset="0"/>
              </a:rPr>
              <a:t>Postoloprty</a:t>
            </a:r>
            <a:endParaRPr lang="cs-CZ" sz="2400" dirty="0" smtClean="0">
              <a:latin typeface="Bookman Old Style" pitchFamily="18" charset="0"/>
            </a:endParaRPr>
          </a:p>
          <a:p>
            <a:pPr algn="ctr"/>
            <a:r>
              <a:rPr lang="cs-CZ" sz="2400" dirty="0" smtClean="0">
                <a:latin typeface="Bookman Old Style" pitchFamily="18" charset="0"/>
              </a:rPr>
              <a:t>Sobota 27.6.2015 Roudnice </a:t>
            </a:r>
            <a:r>
              <a:rPr lang="cs-CZ" sz="2400" dirty="0" err="1" smtClean="0">
                <a:latin typeface="Bookman Old Style" pitchFamily="18" charset="0"/>
              </a:rPr>
              <a:t>n.L.</a:t>
            </a:r>
            <a:r>
              <a:rPr lang="cs-CZ" sz="2400" dirty="0" smtClean="0">
                <a:latin typeface="Bookman Old Style" pitchFamily="18" charset="0"/>
              </a:rPr>
              <a:t>  ???</a:t>
            </a:r>
          </a:p>
        </p:txBody>
      </p:sp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348" y="1891308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9364" y="4771628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964" y="4699620"/>
            <a:ext cx="6688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5107" y="6355804"/>
            <a:ext cx="1368001" cy="82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3300" y="289942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5413052" y="163116"/>
          <a:ext cx="4699000" cy="419798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5275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I. A TŘÍDA dorost 2014-15 po 24 hraném kole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200:31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Svádov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173:50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103:29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132:49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Chlumec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173:62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T.J. Mojžíř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66:72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Mšené Lázně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94:84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Velký Šenov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98:112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Březiny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66:95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51:129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58:129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70:117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MSK Benešov n.Pl.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38:144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Novosedlice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43:262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5485060" y="4699620"/>
          <a:ext cx="4536504" cy="1857375"/>
        </p:xfrm>
        <a:graphic>
          <a:graphicData uri="http://schemas.openxmlformats.org/drawingml/2006/table">
            <a:tbl>
              <a:tblPr/>
              <a:tblGrid>
                <a:gridCol w="15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Výsledky 24. kola I. A třída dorost  6.-7.6.2015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Lovosice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Skorotice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Chlumec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0:21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Mšené Lázně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Novosedlice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Boletice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6:9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Benešov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Mojžíř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1:4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Jílové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Svádov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Velký Šenov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Březiny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194" name="Picture 52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5" name="Picture 51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6" name="Picture 50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7" name="Picture 49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8" name="Picture 48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199" name="Picture 47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0" name="Picture 46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1" name="Picture 45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2" name="Picture 44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3" name="Picture 43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4" name="Picture 42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5" name="Picture 41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6" name="Picture 40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7" name="Picture 39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8" name="Picture 38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09" name="Picture 37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0" name="Picture 36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1" name="Picture 35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2" name="Picture 34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3" name="Picture 33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4" name="Picture 32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5" name="Picture 31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6" name="Picture 30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7" name="Picture 29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8" name="Picture 28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19" name="Picture 27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0" name="Picture 26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1" name="Picture 25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2" name="Picture 24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3" name="Picture 23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4" name="Picture 22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5" name="Picture 21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6" name="Picture 20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7" name="Picture 19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24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8" name="Picture 18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29" name="Picture 17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2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0" name="Picture 16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8231" name="Picture 15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1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88413" y="7004050"/>
            <a:ext cx="100806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725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1" name="TextovéPole 20"/>
          <p:cNvSpPr txBox="1"/>
          <p:nvPr/>
        </p:nvSpPr>
        <p:spPr>
          <a:xfrm>
            <a:off x="5503540" y="808275"/>
            <a:ext cx="4680520" cy="6336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ell MT" pitchFamily="18" charset="0"/>
              </a:rPr>
              <a:t>Krajský přebor dospělých tento týden končí a je čas na malé zhodnocení jarní části.  Zahajovalo se 14.3.2015 v Lounech, které byly také posledním podzimním soupeřem.kdy jsme doma prohráli 1:0. Brankou ve 2. poločase jsme to protivníkovi na jeho hřišti vrátili a vyhráli 1:0.  V následujícím kole  jsme doma 21.3.2015 deklasovali Modrou 8:0, když 3 góly vstřelil </a:t>
            </a:r>
            <a:r>
              <a:rPr lang="cs-CZ" dirty="0" err="1" smtClean="0">
                <a:latin typeface="Bell MT" pitchFamily="18" charset="0"/>
              </a:rPr>
              <a:t>Belák</a:t>
            </a:r>
            <a:r>
              <a:rPr lang="cs-CZ" dirty="0" smtClean="0">
                <a:latin typeface="Bell MT" pitchFamily="18" charset="0"/>
              </a:rPr>
              <a:t>. Další těžkou zkouškou byl výlet a utkáni ve Vilémově. Domácí v zimě dosahovali dobrý výsledků a v tomto mači to potvrdili. Po poločasovém stavu 0:0, jsme ve druhém dějství jednou </a:t>
            </a:r>
            <a:r>
              <a:rPr lang="cs-CZ" dirty="0" err="1" smtClean="0">
                <a:latin typeface="Bell MT" pitchFamily="18" charset="0"/>
              </a:rPr>
              <a:t>inskasovali</a:t>
            </a:r>
            <a:r>
              <a:rPr lang="cs-CZ" dirty="0" smtClean="0">
                <a:latin typeface="Bell MT" pitchFamily="18" charset="0"/>
              </a:rPr>
              <a:t> a domů se jelo bez bodu. Byli jsme i tak na 3 místě jeden bod za Louny.  První dubnovou sobotu jsme přivítali poslední Rumburk a po ne zrovna skvělém výkonu jsme vyhráli 2:0, když druhou branku přidal až v samotném závěru Stejskal. V neděli 12. dubna se jelo na umělou trávu do Děčína hrát proti domácímu Junioru.  Výborný úvod, 2:0, domácí sice snížili, ale pak se nechal vyloučit děčínský </a:t>
            </a:r>
            <a:r>
              <a:rPr lang="cs-CZ" dirty="0" err="1" smtClean="0">
                <a:latin typeface="Bell MT" pitchFamily="18" charset="0"/>
              </a:rPr>
              <a:t>Šmalcl</a:t>
            </a:r>
            <a:r>
              <a:rPr lang="cs-CZ" dirty="0" smtClean="0">
                <a:latin typeface="Bell MT" pitchFamily="18" charset="0"/>
              </a:rPr>
              <a:t> a zisk 3 bodů už jsme si pohlídali.  Určité obavy jsme měli z dalšího kola doma v sobotu 18. dubna proti </a:t>
            </a:r>
            <a:r>
              <a:rPr lang="cs-CZ" dirty="0" err="1" smtClean="0">
                <a:latin typeface="Bell MT" pitchFamily="18" charset="0"/>
              </a:rPr>
              <a:t>Blšanům</a:t>
            </a:r>
            <a:r>
              <a:rPr lang="cs-CZ" dirty="0" smtClean="0">
                <a:latin typeface="Bell MT" pitchFamily="18" charset="0"/>
              </a:rPr>
              <a:t>, které do tohoto utkání patřily k nejlepším mužstvům jara a z  posledního místa po podzimu stoupaly vzhůru v cestě za záchranou. Utkání jsme zvládli a hráči zaslouží za vítězství 4:1 po poločase 2:1 pochvalu. Po 6 jarních zápasech jsme byli na 3. místě se 44 body se ztrátou 6 bodů na vedoucí Litvínov. Pak nás čekal zajímavý zápas opět doma s </a:t>
            </a:r>
            <a:r>
              <a:rPr lang="cs-CZ" dirty="0" err="1" smtClean="0">
                <a:latin typeface="Bell MT" pitchFamily="18" charset="0"/>
              </a:rPr>
              <a:t>Hrobcemi</a:t>
            </a:r>
            <a:r>
              <a:rPr lang="cs-CZ" dirty="0" smtClean="0">
                <a:latin typeface="Bell MT" pitchFamily="18" charset="0"/>
              </a:rPr>
              <a:t>. Ty v týdnu žádali o změnu termínu s tím, že mají málo hráčů a nevědí zda dají dohromady mužstvo. Odmítli jsme, protože i náš program je hodně plný. Mezi oblíbené oddíly jsme se u funkcionářů Hrobců asi nedostali. Soupeř ale přijel aspoň v deseti. Náš výkon byl v tomto utkání hodně matný a jediné, co jsme si z něho odnesli byly aspoň 3 body za výhru 2:1 po brankách Stejskala a Tichého.  2. května jsme zamířili do </a:t>
            </a:r>
            <a:r>
              <a:rPr lang="cs-CZ" dirty="0" err="1" smtClean="0">
                <a:latin typeface="Bell MT" pitchFamily="18" charset="0"/>
              </a:rPr>
              <a:t>Modlan</a:t>
            </a:r>
            <a:r>
              <a:rPr lang="cs-CZ" dirty="0" smtClean="0">
                <a:latin typeface="Bell MT" pitchFamily="18" charset="0"/>
              </a:rPr>
              <a:t> v jehož sestavě se to hemží bývalými ligovými hráči. Byl to soupeř, který s námi bojoval o příčky nejvyšší. Prohrávali jsme 1:0, ale ještě do poločasu jsme výsledek otočili na 2:1 pro nás. Zbývalo 15 minut do konce, když rozhodčí </a:t>
            </a:r>
            <a:r>
              <a:rPr lang="cs-CZ" dirty="0" err="1" smtClean="0">
                <a:latin typeface="Bell MT" pitchFamily="18" charset="0"/>
              </a:rPr>
              <a:t>Trégr</a:t>
            </a:r>
            <a:r>
              <a:rPr lang="cs-CZ" dirty="0" smtClean="0">
                <a:latin typeface="Bell MT" pitchFamily="18" charset="0"/>
              </a:rPr>
              <a:t> nařídil proti nám oprávněnou penaltu a domácí srovnali na 2:2.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575548" y="31294"/>
            <a:ext cx="4608512" cy="707886"/>
          </a:xfrm>
          <a:prstGeom prst="rect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Jarní poohlédnutí za zápasy mužstva dospělýc</a:t>
            </a:r>
            <a:r>
              <a:rPr lang="cs-CZ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 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0932" y="818147"/>
            <a:ext cx="475252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TJ Sokol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Mšené</a:t>
            </a: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lázně – SK </a:t>
            </a:r>
            <a:r>
              <a:rPr kumimoji="0" lang="cs-CZ" sz="1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2:8(0:3)   7.6.2015  24.kolo</a:t>
            </a:r>
            <a:endParaRPr kumimoji="0" lang="cs-CZ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První branku utkání proti okresnímu rivalovi, který je na 6. místě tabulky a měl by být nejtěžší zkouškou v posledních 3 kolech soutěže, se nám podařilo vstřelit v 17. minutě. Nedomlel neváhal poslat dlouhým centrem míč do vápna, kde se nejlépe zorientoval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brankou na 1:0 naši hru uklidnil. Ve 24. minutě zvyšoval na 2:0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když se k němu dostal míč po střeleckém pokusu Jakla. Hezký výsledek 3:0 zajistili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který promyšlenou patičkou přichystal míč do volného prostoru Jaklovi, který z něho hezkou střelou napnul síť. Domácí v prvním poločase bez šance také nebyli. Z trestného kopu mířili do šibenice, ale Svoboda v brance se nachytat nenechal. Ještě větší šanci měl jeden z hráčů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Mšených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Lázních ve 38. minutě, když postupoval sám na branku, ale vysoko přestřelil. Druhý poločas jsme zahájili v útlumu. Jestli to bylo deštěm, který se snášel na hlavu hráčů, nebo pocitem, že už je rozhodnuto, těžko říci. I tak ale stačil Marek v pádu ještě trefit tyčku. „ Mám“ zakřičel Urbánek v naší brance po centru z volného přímého kopu v 57. minutě. Míč se však na vlhkém terénu neodrazil, jak předpokládal a domácím to přineslo snížení náskoku na 1:3. V těchto momentech naše hra moc organizovaně nevypadala. Dopouštěli jsme se častých chyb v rozehrávce a ve hře dopředu jsme také nic nevymysleli. K tomu se v 63. minutě dopustil další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hrubice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Urbánek, když mu vypadl míč z náručí 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Mšené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Lázně snížili už pouze na rozdíl jedné branky na 2:3. Domácí hráči i diváci ožili, protože takovýto průběh čekal asi málokdo. Naštěstí pro nás jsme se z nepohody začali rychle dostávat. V 69. minutě zachoval klid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střelou k tyči upravil na 4:2. Ofenzivní přednosti předvedl i Srba 15 minut před koncem, když se ocitl ve vápně soupeře a bylo to 5:2. Domácí zcela odpadli a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brankostroj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pokračoval.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využil nesoustředěnosti domácích a propálil brankáře na 6:2. Na 7:2 zvyšoval svojí druhou brankou v zápase Jakl a závěrečné slovo na 8:2 si vzal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když pláchnul obráncům a obešel i brankáře. Naše mužstvo podalo spolehlivý výkon a po zásluze si zajistilo 3 body. První polovina druhého poločasu nebyla sice hrána zrovna dle představ trenérů, ale mužstvo herní krizi překonalo a zápas vrátilo do původních kolejí. Před námi jsou ještě 2 zápasy s relativně lehčími soupeři. Nechceme to zakřiknout, ale už za týden v neděli 14. června po zápase s 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Novosedlicemi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se mohlo slavit.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Jak 2,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Grepl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1, Srba 1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.Svoboda(45.Urbánek)-Nedomlel, Srba,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Koráń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Podhorský, Podstavec,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Sviták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J.Grepl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Beruška,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Feko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Bidlo, Jakl,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Podhorský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Trenér: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.Podhorský, R,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Švejdar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Barva   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32" y="163116"/>
            <a:ext cx="4536504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  <a:latin typeface="Bookman Old Style" pitchFamily="18" charset="0"/>
              </a:rPr>
              <a:t>Domácí na začátku druhého poločasu zlobili , ale naši dorostenci jim to zatrhli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ovací šipka 10"/>
          <p:cNvCxnSpPr/>
          <p:nvPr/>
        </p:nvCxnSpPr>
        <p:spPr bwMode="auto">
          <a:xfrm>
            <a:off x="318964" y="3259460"/>
            <a:ext cx="0" cy="151216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2" name="TextovéPole 11"/>
          <p:cNvSpPr txBox="1"/>
          <p:nvPr/>
        </p:nvSpPr>
        <p:spPr>
          <a:xfrm>
            <a:off x="30932" y="523156"/>
            <a:ext cx="4608512" cy="60016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Bell MT" pitchFamily="18" charset="0"/>
              </a:rPr>
              <a:t>Kalich hořkosti jsme si vypili v úplném závěru vypili až do dne, když domácí vstřelili vítěznou branku na 3:2 </a:t>
            </a:r>
            <a:r>
              <a:rPr lang="cs-CZ" dirty="0" err="1" smtClean="0">
                <a:latin typeface="Bell MT" pitchFamily="18" charset="0"/>
              </a:rPr>
              <a:t>2</a:t>
            </a:r>
            <a:r>
              <a:rPr lang="cs-CZ" dirty="0" smtClean="0">
                <a:latin typeface="Bell MT" pitchFamily="18" charset="0"/>
              </a:rPr>
              <a:t> minuty před koncem.. Spadli jsme na 4. místo, ale stále bylo o co hrát. Na 2. a 3. místo nám chyběl pouze bod.  V dalším kole, které jsme výjimečně hráli doma až v neděli, jsme porazil Horní </a:t>
            </a:r>
            <a:r>
              <a:rPr lang="cs-CZ" dirty="0" err="1" smtClean="0">
                <a:latin typeface="Bell MT" pitchFamily="18" charset="0"/>
              </a:rPr>
              <a:t>Jiřetín</a:t>
            </a:r>
            <a:r>
              <a:rPr lang="cs-CZ" dirty="0" smtClean="0">
                <a:latin typeface="Bell MT" pitchFamily="18" charset="0"/>
              </a:rPr>
              <a:t> 1:0, když jediné branky jsme se dočkali až ve druhém poločase z kopačky Stejskala.  16. května  bylo na programu naše utkání v Bílině. Střelecký prach nám zde zvlhl, ale stejně tak dopadli i domácí, kteří na jaře moc bodů doma nezískávají. 0:0 a kopali se penalty. </a:t>
            </a:r>
            <a:r>
              <a:rPr lang="cs-CZ" dirty="0" err="1" smtClean="0">
                <a:latin typeface="Bell MT" pitchFamily="18" charset="0"/>
              </a:rPr>
              <a:t>Kucler</a:t>
            </a:r>
            <a:r>
              <a:rPr lang="cs-CZ" dirty="0" smtClean="0">
                <a:latin typeface="Bell MT" pitchFamily="18" charset="0"/>
              </a:rPr>
              <a:t> s </a:t>
            </a:r>
            <a:r>
              <a:rPr lang="cs-CZ" dirty="0" err="1" smtClean="0">
                <a:latin typeface="Bell MT" pitchFamily="18" charset="0"/>
              </a:rPr>
              <a:t>Ransdorfem</a:t>
            </a:r>
            <a:r>
              <a:rPr lang="cs-CZ" dirty="0" smtClean="0">
                <a:latin typeface="Bell MT" pitchFamily="18" charset="0"/>
              </a:rPr>
              <a:t> nedali  a šťastným vítězem se stala  Bílina.  Zápas naděje , tak se psalo o našem dalším mači , kterým bylo utkání doma 23. května proti vedoucímu mužstvu tabulky FK Litvínovu. Vedli jsme 1:0, měli i další šance, ale hosté nehráli špatně, své šance využívali a nakonec si po vítězství 4:2 odvezli všechny body. Nehráli jsme tak špatně, oproti výkonu z Bíliny to bylo z naší strany  dobré. Štěstí ale na naší straně nestálo.  Na hřiště nováčka soutěže, do </a:t>
            </a:r>
            <a:r>
              <a:rPr lang="cs-CZ" dirty="0" err="1" smtClean="0">
                <a:latin typeface="Bell MT" pitchFamily="18" charset="0"/>
              </a:rPr>
              <a:t>Spořic</a:t>
            </a:r>
            <a:r>
              <a:rPr lang="cs-CZ" dirty="0" smtClean="0">
                <a:latin typeface="Bell MT" pitchFamily="18" charset="0"/>
              </a:rPr>
              <a:t>, jsme zavítali 30. května a domů se vrátili s prázdnou. Soupeř, který hraje o záchranu bojoval celých 90  minut a vůle po vítězství byla na jeho straně.  Za předvedený výkon jsme si body nezasloužili.  Tím zatím posledním utkáním byl před 4 dny 6.června zápas doma s Kadaní. V 5. minutě to vypadalo na báječnou jízdu našeho kolektivu, ale nakonec opak byl pravdou. V klidu hrající hosté zápas otočili a v úplném závěru vstřelili dokonce vítěznou branku na 4:3. Do konce se bude ještě rozdávat 6 bodů, ale už teď můžeme říci, že skončíme na 5. místě. Rok přinesl hodně zápasů, které se musely líbit a diváci si přišli na své. Je pravda, že jsme dlouho pomýšleli na návrat do divize, ale stejně tak, jako konec podzimu, nám nevyšel závěr jara a zbylo na nás 5. místo, které ale nakonec není také špatné. Navíc jsme probojovali do finále Severočeského poháru. Hráčům, trenérům a celému realizačnímu týmu děkujeme a přejeme hezkou dovolenou.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3020" y="163116"/>
            <a:ext cx="2736304" cy="26161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50" u="sng" dirty="0" smtClean="0">
                <a:latin typeface="Bookman Old Style" pitchFamily="18" charset="0"/>
              </a:rPr>
              <a:t>Mužstvo dospělých na jaře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7" y="6777702"/>
            <a:ext cx="4392488" cy="37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5575548" y="2035324"/>
            <a:ext cx="4608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Bookman Old Style" pitchFamily="18" charset="0"/>
              </a:rPr>
              <a:t>Jestli nám v tomto roce někdo dělal radost, tak to byli dorostenci. Po podzimu byli se 33 body na 1. místě na skóre, protože stejně bodů měly Brozany i </a:t>
            </a:r>
            <a:r>
              <a:rPr lang="cs-CZ" b="0" dirty="0" err="1" smtClean="0">
                <a:latin typeface="Bookman Old Style" pitchFamily="18" charset="0"/>
              </a:rPr>
              <a:t>Svádov</a:t>
            </a:r>
            <a:r>
              <a:rPr lang="cs-CZ" b="0" dirty="0" smtClean="0">
                <a:latin typeface="Bookman Old Style" pitchFamily="18" charset="0"/>
              </a:rPr>
              <a:t>. O všem se rozhodovalo  a rozhoduje na jaře. Do konce zbývají ještě 2 kola, ale už teď můžeme říci, že dorostenci mají všechno na svých kopačkách. V dosavadních 11 zápasech  jara zatím všechno vyhráli a především  ty důležité zápasy  s Lovosicemi , Chlumcem, Brozany, ale  hlavně doma se </a:t>
            </a:r>
            <a:r>
              <a:rPr lang="cs-CZ" b="0" dirty="0" err="1" smtClean="0">
                <a:latin typeface="Bookman Old Style" pitchFamily="18" charset="0"/>
              </a:rPr>
              <a:t>Svádovem</a:t>
            </a:r>
            <a:r>
              <a:rPr lang="cs-CZ" b="0" dirty="0" smtClean="0">
                <a:latin typeface="Bookman Old Style" pitchFamily="18" charset="0"/>
              </a:rPr>
              <a:t> zvládli. Náskok je 4 body a pokud zítra ve 14:00  doma porazí </a:t>
            </a:r>
            <a:r>
              <a:rPr lang="cs-CZ" b="0" dirty="0" err="1" smtClean="0">
                <a:latin typeface="Bookman Old Style" pitchFamily="18" charset="0"/>
              </a:rPr>
              <a:t>Novosedlice</a:t>
            </a:r>
            <a:r>
              <a:rPr lang="cs-CZ" b="0" dirty="0" smtClean="0">
                <a:latin typeface="Bookman Old Style" pitchFamily="18" charset="0"/>
              </a:rPr>
              <a:t>, tak oslavy vítězství ve skupině B I.A třídy vypuknou.  Velká sláva je také připravena a všichni jsou zváni. Přijďte se podívat, jak se bude slavit, pokud  teda vyhrajeme. Trenéři </a:t>
            </a:r>
            <a:r>
              <a:rPr lang="cs-CZ" sz="1400" dirty="0" smtClean="0">
                <a:latin typeface="Bookman Old Style" pitchFamily="18" charset="0"/>
              </a:rPr>
              <a:t>Václav Podhorský </a:t>
            </a:r>
            <a:r>
              <a:rPr lang="cs-CZ" b="0" dirty="0" smtClean="0">
                <a:latin typeface="Bookman Old Style" pitchFamily="18" charset="0"/>
              </a:rPr>
              <a:t>a </a:t>
            </a:r>
            <a:r>
              <a:rPr lang="cs-CZ" sz="1400" dirty="0" smtClean="0">
                <a:latin typeface="Bookman Old Style" pitchFamily="18" charset="0"/>
              </a:rPr>
              <a:t>Radek </a:t>
            </a:r>
            <a:r>
              <a:rPr lang="cs-CZ" sz="1400" dirty="0" err="1" smtClean="0">
                <a:latin typeface="Bookman Old Style" pitchFamily="18" charset="0"/>
              </a:rPr>
              <a:t>Švejdar</a:t>
            </a:r>
            <a:r>
              <a:rPr lang="cs-CZ" sz="1400" dirty="0" smtClean="0">
                <a:latin typeface="Bookman Old Style" pitchFamily="18" charset="0"/>
              </a:rPr>
              <a:t>  </a:t>
            </a:r>
            <a:r>
              <a:rPr lang="cs-CZ" b="0" dirty="0" smtClean="0">
                <a:latin typeface="Bookman Old Style" pitchFamily="18" charset="0"/>
              </a:rPr>
              <a:t>o tom určitě nepochybují a navíc se hraje s posledním celkem tabulky .  1. místo znamená postup do krajského přeboru. Zde je ale podmínkou mít i mladší dorost. Vstoupili jsme do spolupráce s FC Mělník, který bude hrát ve </a:t>
            </a:r>
            <a:r>
              <a:rPr lang="cs-CZ" b="0" dirty="0" err="1" smtClean="0">
                <a:latin typeface="Bookman Old Style" pitchFamily="18" charset="0"/>
              </a:rPr>
              <a:t>Štětí</a:t>
            </a:r>
            <a:r>
              <a:rPr lang="cs-CZ" b="0" dirty="0" smtClean="0">
                <a:latin typeface="Bookman Old Style" pitchFamily="18" charset="0"/>
              </a:rPr>
              <a:t> krajský přebor mladšího dorostu , jehož hráči přestoupí do </a:t>
            </a:r>
            <a:r>
              <a:rPr lang="cs-CZ" b="0" dirty="0" err="1" smtClean="0">
                <a:latin typeface="Bookman Old Style" pitchFamily="18" charset="0"/>
              </a:rPr>
              <a:t>Štětí</a:t>
            </a:r>
            <a:r>
              <a:rPr lang="cs-CZ" b="0" dirty="0" smtClean="0">
                <a:latin typeface="Bookman Old Style" pitchFamily="18" charset="0"/>
              </a:rPr>
              <a:t> na hostování . Tak ať to všechno dobře dopadne a už dnes se těšíme na podzim.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647556" y="235124"/>
            <a:ext cx="4392488" cy="16312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69850">
            <a:solidFill>
              <a:srgbClr val="FF0000"/>
            </a:solidFill>
          </a:ln>
          <a:effectLst>
            <a:outerShdw blurRad="749300" dist="50800" dir="13500000" sy="23000" kx="1200000" algn="b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Lucida Fax" pitchFamily="18" charset="0"/>
              </a:rPr>
              <a:t>V neděli 14.6.2015 se ve </a:t>
            </a:r>
            <a:r>
              <a:rPr lang="cs-CZ" sz="2000" dirty="0" err="1" smtClean="0">
                <a:latin typeface="Lucida Fax" pitchFamily="18" charset="0"/>
              </a:rPr>
              <a:t>Štětí</a:t>
            </a:r>
            <a:r>
              <a:rPr lang="cs-CZ" sz="2000" dirty="0" smtClean="0">
                <a:latin typeface="Lucida Fax" pitchFamily="18" charset="0"/>
              </a:rPr>
              <a:t> chystají dorostenecké oslavy. Chybí jen malý krůček a to porazit </a:t>
            </a:r>
            <a:r>
              <a:rPr lang="cs-CZ" sz="2000" dirty="0" err="1" smtClean="0">
                <a:latin typeface="Lucida Fax" pitchFamily="18" charset="0"/>
              </a:rPr>
              <a:t>Novosedlice</a:t>
            </a:r>
            <a:r>
              <a:rPr lang="cs-CZ" sz="2000" dirty="0" smtClean="0">
                <a:latin typeface="Lucida Fax" pitchFamily="18" charset="0"/>
              </a:rPr>
              <a:t> a první místo v I.A třídě neuteče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47556" y="6283796"/>
            <a:ext cx="4464496" cy="707886"/>
          </a:xfrm>
          <a:prstGeom prst="rect">
            <a:avLst/>
          </a:prstGeom>
          <a:solidFill>
            <a:srgbClr val="66FFFF"/>
          </a:solidFill>
          <a:ln w="69850">
            <a:solidFill>
              <a:srgbClr val="0099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Bookman Old Style" pitchFamily="18" charset="0"/>
              </a:rPr>
              <a:t>SK </a:t>
            </a:r>
            <a:r>
              <a:rPr lang="cs-CZ" sz="2000" dirty="0" err="1" smtClean="0">
                <a:latin typeface="Bookman Old Style" pitchFamily="18" charset="0"/>
              </a:rPr>
              <a:t>Štětí</a:t>
            </a:r>
            <a:r>
              <a:rPr lang="cs-CZ" sz="2000" dirty="0" smtClean="0">
                <a:latin typeface="Bookman Old Style" pitchFamily="18" charset="0"/>
              </a:rPr>
              <a:t> . FK </a:t>
            </a:r>
            <a:r>
              <a:rPr lang="cs-CZ" sz="2000" dirty="0" err="1" smtClean="0">
                <a:latin typeface="Bookman Old Style" pitchFamily="18" charset="0"/>
              </a:rPr>
              <a:t>Novosedlice</a:t>
            </a:r>
            <a:endParaRPr lang="cs-CZ" sz="2000" dirty="0" smtClean="0">
              <a:latin typeface="Bookman Old Style" pitchFamily="18" charset="0"/>
            </a:endParaRPr>
          </a:p>
          <a:p>
            <a:pPr algn="ctr"/>
            <a:r>
              <a:rPr lang="cs-CZ" sz="2000" dirty="0" smtClean="0">
                <a:latin typeface="Bookman Old Style" pitchFamily="18" charset="0"/>
              </a:rPr>
              <a:t>Neděle 14.6.2015  14:00</a:t>
            </a:r>
          </a:p>
        </p:txBody>
      </p:sp>
      <p:pic>
        <p:nvPicPr>
          <p:cNvPr id="9218" name="Picture 1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9" name="Picture 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0" name="Picture 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1" name="Picture 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2" name="Picture 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3" name="Picture 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4" name="Picture 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5" name="Picture 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6" name="Picture 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27" name="Picture 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647555" y="163116"/>
          <a:ext cx="4462017" cy="2675791"/>
        </p:xfrm>
        <a:graphic>
          <a:graphicData uri="http://schemas.openxmlformats.org/drawingml/2006/table">
            <a:tbl>
              <a:tblPr/>
              <a:tblGrid>
                <a:gridCol w="62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7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Dospělí  Jaro 2015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Jiskra Modrá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28.3.2015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STAP Vilémov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Rumburk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Chmel Blšany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25.4.2015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Hrobce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Baník Modlany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5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Horní Jiřetín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1:0 PK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30.5.2015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1.FC Spořice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Stap vilémov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semifinále poháru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6.6.2015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3:4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10.6.2015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ČL Neštěmice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0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13.6.2015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Proboštov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662116" y="4051548"/>
          <a:ext cx="4449936" cy="3086100"/>
        </p:xfrm>
        <a:graphic>
          <a:graphicData uri="http://schemas.openxmlformats.org/drawingml/2006/table">
            <a:tbl>
              <a:tblPr/>
              <a:tblGrid>
                <a:gridCol w="148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Hráč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Podzim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Lukáš Stejskal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Tomáš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Belák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Rudolf Slanička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Slavoj Tichý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Vladimír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Kucler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Martin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Rejman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Michal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Šmidrkal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Jiří Šimral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Jiří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Ransdorf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Petr Tůma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Marek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Malák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abic Typesetting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abic Typesetting"/>
                        </a:rPr>
                        <a:t>Darek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 Doležal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abic Typesetting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abic Typesetting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647556" y="2971428"/>
            <a:ext cx="4536504" cy="954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66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ookman Old Style" pitchFamily="18" charset="0"/>
              </a:rPr>
              <a:t>Střelci mužstva dospělých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74948" y="1243236"/>
          <a:ext cx="4392489" cy="3954780"/>
        </p:xfrm>
        <a:graphic>
          <a:graphicData uri="http://schemas.openxmlformats.org/drawingml/2006/table">
            <a:tbl>
              <a:tblPr/>
              <a:tblGrid>
                <a:gridCol w="71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Kde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Soupeř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18.7.2015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turnaj 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19.7.2015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Ďáblice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turnaj 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22.7.2015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Brozany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přátelák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25.7.2015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16:00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Pšovka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 Mělník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turnaj 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26.7.2015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FK ČL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Neštěmice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turnaj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29.7.2015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??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??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Slaný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FK Černiv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turnaj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Dobříň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School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8.8.2015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mistrák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9.8.2015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02940" y="163116"/>
            <a:ext cx="4464496" cy="923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444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solidFill>
                  <a:srgbClr val="CC66FF"/>
                </a:solidFill>
                <a:latin typeface="Copperplate Gothic Bold" pitchFamily="34" charset="0"/>
              </a:rPr>
              <a:t>Letní program mužstva </a:t>
            </a:r>
            <a:r>
              <a:rPr lang="cs-CZ" sz="1800" dirty="0" err="1" smtClean="0">
                <a:solidFill>
                  <a:srgbClr val="CC66FF"/>
                </a:solidFill>
                <a:latin typeface="Copperplate Gothic Bold" pitchFamily="34" charset="0"/>
              </a:rPr>
              <a:t>dospělýžch</a:t>
            </a:r>
            <a:r>
              <a:rPr lang="cs-CZ" sz="1800" dirty="0" smtClean="0">
                <a:solidFill>
                  <a:srgbClr val="CC66FF"/>
                </a:solidFill>
                <a:latin typeface="Copperplate Gothic Bold" pitchFamily="34" charset="0"/>
              </a:rPr>
              <a:t>. Změny vyhrazeny . Sledujte internetové stránky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8" y="5275684"/>
            <a:ext cx="4392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ovací šipka 13"/>
          <p:cNvCxnSpPr/>
          <p:nvPr/>
        </p:nvCxnSpPr>
        <p:spPr bwMode="auto">
          <a:xfrm>
            <a:off x="9103940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9031932" y="7075884"/>
            <a:ext cx="8640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2" name="TextovéPole 11"/>
          <p:cNvSpPr txBox="1"/>
          <p:nvPr/>
        </p:nvSpPr>
        <p:spPr>
          <a:xfrm>
            <a:off x="102940" y="91108"/>
            <a:ext cx="4464496" cy="1154162"/>
          </a:xfrm>
          <a:prstGeom prst="rect">
            <a:avLst/>
          </a:prstGeom>
          <a:solidFill>
            <a:srgbClr val="99FF66"/>
          </a:solidFill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300" dirty="0" smtClean="0">
                <a:latin typeface="Berlin Sans FB Demi" pitchFamily="34" charset="0"/>
              </a:rPr>
              <a:t>30 hráčů nastoupilo do zápasů  mužstva dospělých v sezóně 2014-15 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2940" y="1315244"/>
          <a:ext cx="4464496" cy="5853899"/>
        </p:xfrm>
        <a:graphic>
          <a:graphicData uri="http://schemas.openxmlformats.org/drawingml/2006/table">
            <a:tbl>
              <a:tblPr/>
              <a:tblGrid>
                <a:gridCol w="271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Hráč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Počet zápasů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Lukáš Stejskal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28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Rudolf Slanička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28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Tomáš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Bookman Old Style"/>
                        </a:rPr>
                        <a:t>Belák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27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Slavoj Tichý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Vladimír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Bookman Old Style"/>
                        </a:rPr>
                        <a:t>Kucler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26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Jiří Šimral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Marek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Bookman Old Style"/>
                        </a:rPr>
                        <a:t>Malák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Bookman Old Style"/>
                      </a:endParaRP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Vladimír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Bookman Old Style"/>
                        </a:rPr>
                        <a:t>Poráč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Bookman Old Style"/>
                      </a:endParaRP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25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Jiří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latin typeface="Bookman Old Style"/>
                        </a:rPr>
                        <a:t>Ransdorf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Bookman Old Style"/>
                      </a:endParaRP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24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Václav Michovský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21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Martin Rejman 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14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David Mencl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Michal Šmidrkal 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Petr Tůma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12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Aleš Blažek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Martin Koráň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8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Štěpán Kotrba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8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Jiří Gabriel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7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Pavel Matuszewski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7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Pavel Vaněk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6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Darek Doležal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David Németh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Lukáš Kloub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Tomáš Matoušek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3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Jakub Peterka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2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Jiří Svoboda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2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David Stehlík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Jan Balaštík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Milan Srba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Tomáš Danč</a:t>
                      </a:r>
                    </a:p>
                  </a:txBody>
                  <a:tcPr marL="6410" marR="6410" marT="6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Bookman Old Style"/>
                        </a:rPr>
                        <a:t>1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647556" y="91108"/>
            <a:ext cx="4536504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35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n w="15875">
                  <a:solidFill>
                    <a:srgbClr val="FFFFCC"/>
                  </a:solidFill>
                </a:ln>
                <a:solidFill>
                  <a:srgbClr val="0066CC"/>
                </a:solidFill>
                <a:latin typeface="Snap ITC" pitchFamily="82" charset="0"/>
              </a:rPr>
              <a:t>Realizační tým mužstva dospělých SK </a:t>
            </a:r>
            <a:r>
              <a:rPr lang="cs-CZ" sz="2400" dirty="0" err="1" smtClean="0">
                <a:ln w="15875">
                  <a:solidFill>
                    <a:srgbClr val="FFFFCC"/>
                  </a:solidFill>
                </a:ln>
                <a:solidFill>
                  <a:srgbClr val="0066CC"/>
                </a:solidFill>
                <a:latin typeface="Snap ITC" pitchFamily="82" charset="0"/>
              </a:rPr>
              <a:t>Štět</a:t>
            </a:r>
            <a:r>
              <a:rPr lang="cs-CZ" sz="2400" dirty="0" err="1" smtClean="0">
                <a:latin typeface="Snap ITC" pitchFamily="82" charset="0"/>
              </a:rPr>
              <a:t>í</a:t>
            </a:r>
            <a:endParaRPr lang="cs-CZ" sz="2400" dirty="0" smtClean="0">
              <a:latin typeface="Snap ITC" pitchFamily="82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75548" y="1243236"/>
            <a:ext cx="24482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Josef Vinš 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Bookman Old Style" pitchFamily="18" charset="0"/>
              </a:rPr>
              <a:t>Trenér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647556" y="2899420"/>
            <a:ext cx="21602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Jiří Havner</a:t>
            </a:r>
          </a:p>
          <a:p>
            <a:r>
              <a:rPr lang="cs-CZ" sz="2400" dirty="0" smtClean="0">
                <a:latin typeface="Bookman Old Style" pitchFamily="18" charset="0"/>
              </a:rPr>
              <a:t> - vedoucí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47556" y="4516695"/>
            <a:ext cx="22322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Karel Zavřel </a:t>
            </a:r>
          </a:p>
          <a:p>
            <a:r>
              <a:rPr lang="cs-CZ" sz="2400" dirty="0" smtClean="0">
                <a:latin typeface="Bookman Old Style" pitchFamily="18" charset="0"/>
              </a:rPr>
              <a:t>- masér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47556" y="5783222"/>
            <a:ext cx="4536504" cy="1292662"/>
          </a:xfrm>
          <a:prstGeom prst="rect">
            <a:avLst/>
          </a:prstGeom>
          <a:blipFill dpi="0" rotWithShape="1">
            <a:blip r:embed="rId3" cstate="print">
              <a:alphaModFix amt="69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Bookman Old Style" pitchFamily="18" charset="0"/>
              </a:rPr>
              <a:t>Jiří Nedomlel – masér</a:t>
            </a:r>
          </a:p>
          <a:p>
            <a:r>
              <a:rPr lang="cs-CZ" sz="1800" dirty="0" smtClean="0">
                <a:latin typeface="Bookman Old Style" pitchFamily="18" charset="0"/>
              </a:rPr>
              <a:t>Vzdejme tichou vzpomínku Jirkovi, který nás v minulém roce nečekaně opustil.  Jirko, vzpomínáme.</a:t>
            </a:r>
            <a:endParaRPr lang="cs-CZ" sz="2400" dirty="0" smtClean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5868" y="433958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7876" y="102721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5868" y="2611388"/>
            <a:ext cx="1323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59524" y="253938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02940" y="39798"/>
            <a:ext cx="4824536" cy="1015663"/>
          </a:xfrm>
          <a:prstGeom prst="rect">
            <a:avLst/>
          </a:prstGeom>
          <a:solidFill>
            <a:srgbClr val="00FFFF"/>
          </a:solidFill>
          <a:ln w="50800">
            <a:solidFill>
              <a:srgbClr val="FF3300"/>
            </a:solidFill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b">
            <a:spAutoFit/>
            <a:scene3d>
              <a:camera prst="orthographicFront"/>
              <a:lightRig rig="twoPt" dir="t"/>
            </a:scene3d>
            <a:sp3d extrusionH="57150" contourW="38100">
              <a:bevelT w="381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blipFill>
                  <a:blip r:embed="rId5"/>
                  <a:tile tx="0" ty="0" sx="100000" sy="100000" flip="none" algn="tl"/>
                </a:blip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5400" dirty="0">
                <a:ln w="19050">
                  <a:solidFill>
                    <a:srgbClr val="0033CC"/>
                  </a:solidFill>
                </a:ln>
                <a:solidFill>
                  <a:srgbClr val="0099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howcard Gothic" pitchFamily="82" charset="0"/>
                <a:ea typeface="SimHei" pitchFamily="49" charset="-122"/>
                <a:cs typeface="LilyUPC" pitchFamily="34" charset="-34"/>
              </a:rPr>
              <a:t>V Í T Á M E </a:t>
            </a:r>
            <a:endParaRPr lang="cs-CZ" sz="5400" b="0" dirty="0">
              <a:ln w="19050">
                <a:solidFill>
                  <a:srgbClr val="0033CC"/>
                </a:solidFill>
              </a:ln>
              <a:solidFill>
                <a:srgbClr val="0099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Showcard Gothic" pitchFamily="82" charset="0"/>
              <a:ea typeface="SimHei" pitchFamily="49" charset="-122"/>
              <a:cs typeface="LilyUPC" pitchFamily="34" charset="-34"/>
            </a:endParaRPr>
          </a:p>
        </p:txBody>
      </p:sp>
      <p:sp>
        <p:nvSpPr>
          <p:cNvPr id="7178" name="Rectangle 129"/>
          <p:cNvSpPr>
            <a:spLocks noChangeArrowheads="1"/>
          </p:cNvSpPr>
          <p:nvPr/>
        </p:nvSpPr>
        <p:spPr bwMode="auto">
          <a:xfrm>
            <a:off x="102940" y="1819300"/>
            <a:ext cx="4752528" cy="79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63500">
            <a:gradFill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KaiTi" pitchFamily="49" charset="-122"/>
                <a:cs typeface="David" pitchFamily="34" charset="-79"/>
              </a:rPr>
              <a:t>SK </a:t>
            </a:r>
            <a:r>
              <a:rPr lang="cs-CZ" sz="44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KaiTi" pitchFamily="49" charset="-122"/>
                <a:cs typeface="David" pitchFamily="34" charset="-79"/>
              </a:rPr>
              <a:t>Š</a:t>
            </a:r>
            <a:r>
              <a:rPr lang="cs-CZ" sz="4800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KaiTi" pitchFamily="49" charset="-122"/>
                <a:cs typeface="David" pitchFamily="34" charset="-79"/>
              </a:rPr>
              <a:t>tětí</a:t>
            </a:r>
          </a:p>
        </p:txBody>
      </p:sp>
      <p:sp>
        <p:nvSpPr>
          <p:cNvPr id="7179" name="Rectangle 146"/>
          <p:cNvSpPr>
            <a:spLocks noChangeArrowheads="1"/>
          </p:cNvSpPr>
          <p:nvPr/>
        </p:nvSpPr>
        <p:spPr bwMode="auto">
          <a:xfrm>
            <a:off x="102940" y="2827412"/>
            <a:ext cx="4752528" cy="792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41275">
            <a:solidFill>
              <a:srgbClr val="FF99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4400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David" pitchFamily="34" charset="-79"/>
                <a:ea typeface="SimHei" pitchFamily="49" charset="-122"/>
                <a:cs typeface="David" pitchFamily="34" charset="-79"/>
              </a:rPr>
              <a:t>FK ČL </a:t>
            </a:r>
            <a:r>
              <a:rPr lang="cs-CZ" sz="4400" dirty="0" err="1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David" pitchFamily="34" charset="-79"/>
                <a:ea typeface="SimHei" pitchFamily="49" charset="-122"/>
                <a:cs typeface="David" pitchFamily="34" charset="-79"/>
              </a:rPr>
              <a:t>Neštěmice</a:t>
            </a:r>
            <a:endParaRPr lang="cs-CZ" sz="4400" dirty="0" smtClean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David" pitchFamily="34" charset="-79"/>
              <a:ea typeface="SimHei" pitchFamily="49" charset="-122"/>
              <a:cs typeface="David" pitchFamily="34" charset="-79"/>
            </a:endParaRPr>
          </a:p>
        </p:txBody>
      </p:sp>
      <p:sp>
        <p:nvSpPr>
          <p:cNvPr id="12298" name="Text Box 147"/>
          <p:cNvSpPr txBox="1">
            <a:spLocks noChangeArrowheads="1"/>
          </p:cNvSpPr>
          <p:nvPr/>
        </p:nvSpPr>
        <p:spPr bwMode="auto">
          <a:xfrm>
            <a:off x="2335188" y="2539380"/>
            <a:ext cx="33972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cs-CZ" sz="1600" dirty="0">
                <a:latin typeface="Albertus MT" pitchFamily="18" charset="0"/>
              </a:rPr>
              <a:t>a</a:t>
            </a:r>
          </a:p>
        </p:txBody>
      </p:sp>
      <p:sp>
        <p:nvSpPr>
          <p:cNvPr id="7181" name="Text Box 148"/>
          <p:cNvSpPr txBox="1">
            <a:spLocks noChangeArrowheads="1"/>
          </p:cNvSpPr>
          <p:nvPr/>
        </p:nvSpPr>
        <p:spPr bwMode="auto">
          <a:xfrm>
            <a:off x="102940" y="3763516"/>
            <a:ext cx="4752528" cy="28930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3000" i="1" u="sng" dirty="0">
                <a:ln w="3175"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MS PGothic" pitchFamily="34" charset="-128"/>
                <a:cs typeface="FrankRuehl" pitchFamily="34" charset="-79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800" i="1" dirty="0" smtClean="0">
                <a:ln w="31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Tahoma" pitchFamily="34" charset="0"/>
                <a:cs typeface="Iskoola Pota" pitchFamily="34" charset="0"/>
              </a:rPr>
              <a:t>Petra Barvu z Litoměřic</a:t>
            </a:r>
            <a:endParaRPr lang="cs-CZ" sz="2800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skoola Pota" pitchFamily="34" charset="0"/>
              <a:ea typeface="Tahoma" pitchFamily="34" charset="0"/>
              <a:cs typeface="Iskoola Pota" pitchFamily="34" charset="0"/>
            </a:endParaRPr>
          </a:p>
          <a:p>
            <a:pPr marL="1513" eaLnBrk="0" hangingPunct="0">
              <a:defRPr/>
            </a:pPr>
            <a:r>
              <a:rPr lang="cs-CZ" sz="2000" i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" pitchFamily="18" charset="-127"/>
                <a:cs typeface="FrankRuehl" pitchFamily="34" charset="-79"/>
              </a:rPr>
              <a:t>   </a:t>
            </a:r>
            <a:r>
              <a:rPr lang="cs-CZ" sz="2000" i="1" u="sng" dirty="0" smtClean="0">
                <a:ln w="3175"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Gungsuh" pitchFamily="18" charset="-127"/>
                <a:cs typeface="FrankRuehl" pitchFamily="34" charset="-79"/>
              </a:rPr>
              <a:t>Asistenty hlavního rozhodčího</a:t>
            </a:r>
          </a:p>
          <a:p>
            <a:pPr marL="0" lvl="1" indent="0" algn="ctr">
              <a:defRPr/>
            </a:pPr>
            <a:r>
              <a:rPr lang="cs-CZ" sz="2800" i="1" dirty="0" smtClean="0">
                <a:ln w="31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Tahoma" pitchFamily="34" charset="0"/>
                <a:cs typeface="Iskoola Pota" pitchFamily="34" charset="0"/>
              </a:rPr>
              <a:t>Petra Bendu z Litoměřic</a:t>
            </a:r>
          </a:p>
          <a:p>
            <a:pPr marL="0" lvl="1" indent="0" algn="ctr">
              <a:defRPr/>
            </a:pPr>
            <a:r>
              <a:rPr lang="cs-CZ" sz="2800" i="1" dirty="0" smtClean="0">
                <a:ln w="31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Tahoma" pitchFamily="34" charset="0"/>
                <a:cs typeface="Iskoola Pota" pitchFamily="34" charset="0"/>
              </a:rPr>
              <a:t>Filipa Proška z </a:t>
            </a:r>
            <a:r>
              <a:rPr lang="cs-CZ" sz="2800" i="1" dirty="0" err="1" smtClean="0">
                <a:ln w="31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Tahoma" pitchFamily="34" charset="0"/>
                <a:cs typeface="Iskoola Pota" pitchFamily="34" charset="0"/>
              </a:rPr>
              <a:t>Chotěšova</a:t>
            </a:r>
            <a:r>
              <a:rPr lang="cs-CZ" sz="2800" i="1" dirty="0" smtClean="0">
                <a:ln w="31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Gungsuh" pitchFamily="18" charset="-127"/>
                <a:cs typeface="Iskoola Pota" pitchFamily="34" charset="0"/>
              </a:rPr>
              <a:t>  </a:t>
            </a:r>
            <a:r>
              <a:rPr lang="cs-CZ" sz="2800" i="1" dirty="0" smtClean="0">
                <a:ln w="3175"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skoola Pota" pitchFamily="34" charset="0"/>
                <a:ea typeface="Gungsuh" pitchFamily="18" charset="-127"/>
                <a:cs typeface="Iskoola Pota" pitchFamily="34" charset="0"/>
              </a:rPr>
              <a:t>   </a:t>
            </a:r>
            <a:r>
              <a:rPr lang="cs-CZ" sz="2400" i="1" u="sng" dirty="0" smtClean="0">
                <a:ln w="3175"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" pitchFamily="18" charset="-127"/>
                <a:cs typeface="FrankRuehl" pitchFamily="34" charset="-79"/>
              </a:rPr>
              <a:t>Delegáta FAČR</a:t>
            </a:r>
          </a:p>
          <a:p>
            <a:pPr marL="0" lvl="1" indent="0" algn="ctr">
              <a:defRPr/>
            </a:pPr>
            <a:endParaRPr lang="cs-CZ" sz="2400" i="1" u="sng" dirty="0" smtClean="0">
              <a:ln w="3175"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Gungsuh" pitchFamily="18" charset="-127"/>
              <a:cs typeface="FrankRuehl" pitchFamily="34" charset="-79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2940" y="1171228"/>
            <a:ext cx="4824536" cy="5232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50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man Old Style" pitchFamily="18" charset="0"/>
              </a:rPr>
              <a:t>Při příležitosti dnešního utkání Ústeckého přeboru funkcionáře, hráče a příznivce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87516" y="91108"/>
            <a:ext cx="4968552" cy="6986528"/>
          </a:xfrm>
          <a:prstGeom prst="rect">
            <a:avLst/>
          </a:prstGeom>
          <a:blipFill dpi="0" rotWithShape="1">
            <a:blip r:embed="rId9" cstate="print">
              <a:alphaModFix amt="39000"/>
            </a:blip>
            <a:srcRect/>
            <a:stretch>
              <a:fillRect/>
            </a:stretch>
          </a:blipFill>
          <a:ln w="57150">
            <a:solidFill>
              <a:srgbClr val="FF5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 tento fotbalový ročník se loučíme se všemi fotbalovými fanoušky a děkujeme za Vaši přízeň. Přejeme krásnou dovolenou, školákům stejně tak hezké prázdniny a už v srpnu se na Vás zase těšíme. Věříme, že stejně, jako loni se stanete nedílnou součástí fotbalového života ve </a:t>
            </a:r>
            <a:r>
              <a:rPr lang="cs-CZ" sz="3200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r>
              <a:rPr lang="cs-CZ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cs-CZ" sz="1400" u="sng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3140" y="6787852"/>
            <a:ext cx="63189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5268" y="6797724"/>
            <a:ext cx="1368152" cy="3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988" y="6787852"/>
            <a:ext cx="7399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752013" y="7004050"/>
            <a:ext cx="53498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431532" y="94873"/>
            <a:ext cx="4752528" cy="6786473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extrusionClr>
                <a:srgbClr val="006600"/>
              </a:extrusionClr>
            </a:sp3d>
          </a:bodyPr>
          <a:lstStyle/>
          <a:p>
            <a:pPr algn="ctr" eaLnBrk="0" hangingPunct="0">
              <a:defRPr/>
            </a:pPr>
            <a:r>
              <a:rPr lang="cs-CZ" sz="2800" u="sng" dirty="0">
                <a:ln w="9525" cap="sq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0033CC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Vážení sportovní </a:t>
            </a:r>
            <a:r>
              <a:rPr lang="cs-CZ" sz="2800" u="sng" dirty="0" smtClean="0">
                <a:ln w="9525" cap="sq">
                  <a:solidFill>
                    <a:srgbClr val="FF3300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60007" dist="200025" dir="15000000" sy="30000" kx="-1800000" algn="bl" rotWithShape="0">
                    <a:srgbClr val="0033CC">
                      <a:alpha val="31765"/>
                    </a:srgbClr>
                  </a:outerShdw>
                </a:effectLst>
                <a:latin typeface="Centaur" pitchFamily="18" charset="0"/>
                <a:cs typeface="Arial" pitchFamily="34" charset="0"/>
              </a:rPr>
              <a:t>přátelé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koupili jste si 15. a také poslední vydání zpravodaje toho fotbalového ročníku Ústeckého přeboru. Dnes je tu poslední domácí zápas mužstva dospělých. V průběhu celého roku jste byli podrobně informováni o všech výsledcích mužstev SK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a ti, kdo pečlivě četli a neprohlíželi si pouze fotbalisty na hezkých obrázcích, tak určitě víte, jak se , kterému mužstvu dařilo. Definitivní konec sezóny bude až 27.června, kdy bude hrát mužstvo dospělých finále Severočeského poháru. Většina fotbalistů už ale dnes plánuje dovolené a také se hodnotí končící ročník. Mužstvo dospělých se po loňském sestupu z divize s klidným středem tabulky nesmířilo a dlouho bojovalo o návrat alespoň z 2. místa. Konec soutěže však nevyšel a  již teď je jasné, že skončí na 5.místě. Dorost ten už na podzim patřil v I. A. třídě k nejlepším a na jaře to potvrdil, protože zatím ani jednou neprohrál a troufneme si tipovat, že ho porážka nepotká ani v posledních 2 zápasech. Má našlápnuto do kraje, kde mu přejeme hodně úspěchů. Starší žáci krajský přebor hráli už letos, ale dvouciferné porážky v průběhu celého roku  a velká trápení v zápasech nebyla moc příjemná. Mladší žáci hráli společně se staršími krajský přebor a jejich výkony byly někdy docela proměnlivé.  V současné době jsou na 13. místě. Mladší žáci B na jaře hráli výborně a v 6 případech odešli ze hřiště jako vítězové a pouze 3 poražení. Škoda, že se jim tak nedařilo i na jaře. Mohlo z toho určitě být lepší než 6. místo v okresním přeboru. Starší přípravka to jsou 2 mužstva r.2004 a 2005. V jednom týmu hrají krajský přebor s Roudnicí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n.L.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, kde jsou spíše ve spodní polovině tabulky, ale  to nevadí, protože zde získávají hlavně cenné herní zkušenosti.  V kategorii mladší přípravky máme také 2 mužstva, ale ta se představují v okresních soutěžích. Jezdí ale také na turnaje mimo okres a kraj, kde se už utkávaly i s takovými týmy, jako je třeba Sparta Praha.  Na závěr si necháváme  elitu klubu. Hráče, kteří se v minulosti zasloužili o mnohé úspěchy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štětského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fotbalu a v současné době hrají  ve staré gardě pod hlavičkou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Sepapu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Štětí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Vyhráli okresní soutěž a jsou postupujícími do okresního přeboru. Kromě stovek zápasů  probíhalo i jarní soustředění ve Sloupu v Čechách, kam mládežnické kolektivy jezdí už mnoho let. Dlouhé roky  nás trápí  umělá tráva, která na zdejším stadionu 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46956" y="5635724"/>
            <a:ext cx="2520280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4711452" y="1387252"/>
            <a:ext cx="792088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4948" y="163116"/>
          <a:ext cx="4536503" cy="6807969"/>
        </p:xfrm>
        <a:graphic>
          <a:graphicData uri="http://schemas.openxmlformats.org/drawingml/2006/table">
            <a:tbl>
              <a:tblPr/>
              <a:tblGrid>
                <a:gridCol w="46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73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682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latin typeface="Arial CE"/>
                        </a:rPr>
                        <a:t>TERMÍNOVÁ LISTINA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0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latin typeface="Arial CE"/>
                        </a:rPr>
                        <a:t>MISTROVSKÝCH FOTBALOVÝCH SOUTĚŽÍ ÚSTECKÉHO KFS</a:t>
                      </a:r>
                    </a:p>
                  </a:txBody>
                  <a:tcPr marL="4667" marR="4667" marT="46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20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latin typeface="Arial CE"/>
                        </a:rPr>
                        <a:t>PODZIM 2015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87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>
                        <a:latin typeface="Arial CE"/>
                      </a:endParaRPr>
                    </a:p>
                  </a:txBody>
                  <a:tcPr marL="4667" marR="4667" marT="46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7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latin typeface="Arial CE"/>
                        </a:rPr>
                        <a:t>    DEN</a:t>
                      </a:r>
                    </a:p>
                  </a:txBody>
                  <a:tcPr marL="4667" marR="4667" marT="4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latin typeface="Arial CE"/>
                        </a:rPr>
                        <a:t>DATUM</a:t>
                      </a:r>
                    </a:p>
                  </a:txBody>
                  <a:tcPr marL="4667" marR="4667" marT="4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ČAS VÝKOPU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      DOSPĚLÍ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DOROST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       ŽÁCI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latin typeface="Arial CE"/>
                        </a:rPr>
                        <a:t> </a:t>
                      </a:r>
                    </a:p>
                  </a:txBody>
                  <a:tcPr marL="4667" marR="4667" marT="4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DOSP.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I.A DOR.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I.B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Kr.P.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KP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I.A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1" i="0" u="none" strike="noStrike">
                          <a:latin typeface="Arial CE"/>
                        </a:rPr>
                        <a:t>  Př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83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Př.K.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   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22.8.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23.8.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29.8.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30.9.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středa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19.9.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20.9.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středa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23.9.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26.9.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27.9.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4.10.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16:00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17.10.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18.10.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24.10.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25.10.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31.10.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7.11.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11:30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8.11.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14:00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sobota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14.11.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11:00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55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neděle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15.11.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667" marR="4667" marT="4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90525" y="1027113"/>
            <a:ext cx="182563" cy="279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2940" y="67002"/>
            <a:ext cx="4752528" cy="4284000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extrusionClr>
                <a:srgbClr val="006600"/>
              </a:extrusionClr>
            </a:sp3d>
          </a:bodyPr>
          <a:lstStyle/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chybí. Možná jste si ale všimli, že na bývalém házenkářském hřišti se pomalu rozjíždí stavební práce a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umělka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zde brzo bude. Ne sice těch pravých rozměrů, ale v zimě už by se zde mělo trénovat. Touto cesto chceme poděkovat Městskému úřadu a zastupitelům, kteří tuto potřebnou věci schválili.  Jaké jsou plány pro příští ročník. Co se týče těch cílů sportovních, tak je to vlastně stejné jako v roce minulém. Hrát krajský přebor dospělých, když už ta divize nevyšla. Dorostenci. Zde jsme cíle zvedli a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budmem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hrát krajský přebor.Starší a mladší žáci. Zde nás čeká velká prověrka. Hráčů a to hlavně těch starších není moc a tak hrát krajský přebor by mohl být dost velký risk. Přípravka ta má zelenou a čím více zápasů i s těmi těžkými soupeři odehrajeme, tím lépe. Fanoušky chceme ještě upozornit, že se v létě mohou jezdit dívat na naše mužstvo dospělých do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Dobříně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, kde se zúčastní tradičního a určitě  známého turnaje. Rozpis najdete v další části zpravodaje a sledovat můžete i internetové stránky klubu.</a:t>
            </a:r>
          </a:p>
          <a:p>
            <a:pPr algn="just" eaLnBrk="0" hangingPunct="0">
              <a:defRPr/>
            </a:pP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Na závěr dovolte poděkovat všem fanouškům a přátelům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štětského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fotbalu za přízeň. Věříme, že jste na zdejším stadionu prožili mnoho hezkých chvil a při sledování fotbalu jste si přišli na své.  Přejeme vám hezké prožití prázdnin a dovolené . V srpnu se na Vás těšíme při prvním mistrovském zápase na domácím hřišti, ať už to bude 8. nebo 15.srpna. Mějte se hezky.</a:t>
            </a:r>
          </a:p>
          <a:p>
            <a:pPr algn="just" eaLnBrk="0" hangingPunct="0">
              <a:defRPr/>
            </a:pPr>
            <a:endParaRPr lang="cs-CZ" sz="1100" i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cs-CZ" sz="1100" i="1" dirty="0" smtClean="0">
                <a:ln w="15875">
                  <a:solidFill>
                    <a:srgbClr val="003300"/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cs-CZ" sz="1100" i="1" dirty="0" smtClean="0">
                <a:ln w="15875">
                  <a:solidFill>
                    <a:srgbClr val="0033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Sportu  zdar</a:t>
            </a:r>
            <a:r>
              <a:rPr lang="cs-CZ" sz="11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  <a:p>
            <a:pPr eaLnBrk="0" hangingPunct="0">
              <a:defRPr/>
            </a:pPr>
            <a:r>
              <a:rPr lang="cs-CZ" sz="1100" i="1" dirty="0" smtClean="0">
                <a:ln>
                  <a:solidFill>
                    <a:srgbClr val="00336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Fotbalu zvlášť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03540" y="163116"/>
            <a:ext cx="4608512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chemeClr val="tx2">
                <a:lumMod val="95000"/>
                <a:lumOff val="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66CC"/>
                </a:solidFill>
                <a:latin typeface="Bookman Old Style" pitchFamily="18" charset="0"/>
              </a:rPr>
              <a:t>Konec fotbalového roku se nezadržitelně blíží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503540" y="1171228"/>
          <a:ext cx="4648076" cy="2396490"/>
        </p:xfrm>
        <a:graphic>
          <a:graphicData uri="http://schemas.openxmlformats.org/drawingml/2006/table">
            <a:tbl>
              <a:tblPr/>
              <a:tblGrid>
                <a:gridCol w="533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Velký turnaj mladší přípravky za účasti mužstev z celé České republiky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Louny/Jazzmani Žatec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Štětí/SK Roudnice n.L.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 přípravka v Roudnici n.L.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Proboštov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klub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Novosedlice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Štětí/SK Roudnice n.L.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 Petra Voříška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Skorotice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27.6.2015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???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Postoloprty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Dospělí Finále severočeského poháru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532" y="3835524"/>
            <a:ext cx="4608512" cy="30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" name="Picture 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48" y="4555604"/>
            <a:ext cx="46805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68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668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6690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669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680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6825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5647556" y="91108"/>
            <a:ext cx="4464496" cy="1261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0" cmpd="sng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Imprint MT Shadow" pitchFamily="82" charset="0"/>
              </a:rPr>
              <a:t>Pohled do minulosti  našeho dnešního soupeře </a:t>
            </a:r>
          </a:p>
          <a:p>
            <a:r>
              <a:rPr lang="cs-CZ" sz="2800" dirty="0" smtClean="0">
                <a:latin typeface="Imprint MT Shadow" pitchFamily="82" charset="0"/>
              </a:rPr>
              <a:t>FK Český Lev </a:t>
            </a:r>
            <a:r>
              <a:rPr lang="cs-CZ" sz="2800" dirty="0" err="1" smtClean="0">
                <a:latin typeface="Imprint MT Shadow" pitchFamily="82" charset="0"/>
              </a:rPr>
              <a:t>Neštěmice</a:t>
            </a:r>
            <a:endParaRPr lang="cs-CZ" sz="2800" dirty="0" smtClean="0">
              <a:latin typeface="Imprint MT Shadow" pitchFamily="82" charset="0"/>
            </a:endParaRPr>
          </a:p>
        </p:txBody>
      </p:sp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83660" y="5275684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74947" y="163116"/>
          <a:ext cx="4680520" cy="2215818"/>
        </p:xfrm>
        <a:graphic>
          <a:graphicData uri="http://schemas.openxmlformats.org/drawingml/2006/table">
            <a:tbl>
              <a:tblPr/>
              <a:tblGrid>
                <a:gridCol w="79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8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Stará garda jaro 2015</a:t>
                      </a:r>
                    </a:p>
                  </a:txBody>
                  <a:tcPr marL="3510" marR="3510" marT="351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Datum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Čas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Venku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Výsledek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10.4.2015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 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Viktorie Kleneč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4:1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 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Čechie Mšené Lázně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12:1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24.4.2015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Káčko Roudnice n.L.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0:6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30.4.2015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čtvrtek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Sepap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Hoštka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9:2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čtvrtek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Dynamo Podlusky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4:7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 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Černiv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Dynamo Střížovice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 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0:0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29.5.2015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Sepap</a:t>
                      </a:r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Libochovice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3:0 kont.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5.6.2015</a:t>
                      </a:r>
                    </a:p>
                  </a:txBody>
                  <a:tcPr marL="3510" marR="3510" marT="351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Slovan Horní Beřkovice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Sepap Štětí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0" marR="3510" marT="3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5988" y="307132"/>
            <a:ext cx="5367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647556" y="1531268"/>
            <a:ext cx="4464496" cy="5400000"/>
          </a:xfrm>
          <a:prstGeom prst="rect">
            <a:avLst/>
          </a:prstGeom>
          <a:blipFill dpi="0" rotWithShape="1">
            <a:blip r:embed="rId5" cstate="print">
              <a:alphaModFix amt="4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just"/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  V listopadu roku 1918 se sešla hrstka obětavých sportovců, kteří již od roku 1913 působili ve fotbalovém klubu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Amateur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Sportklub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Nestomitz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vesměs se skládající z českých občanů, kteří za dob Rakouska nesměli založit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kluib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, který by nesl české jméno, aby přikročili k založení vlastního sportovního klubu.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Schůzka byla zahájena p. K.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Nárovcem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a bylo jednohlasně schváleno, aby klub nesl jméno Český Lev. počátcích klub nevlastnil hřiště a tak všechny zápasy se odehráli venku nebo na hřišti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Deutsche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Spielmanschaft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Schonpriesen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. roce 1921 bylo klubu přiděleno hřiště na pozemku chemické továrny a to v pískovně. Po velkých úpravách se hřiště otevíralo 4. března 1921 zápasem proti SK Hvězdě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Trnovany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.  V roce 1923 potkalo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neštěmický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klub velké neštěstí.Povodeň zničila hřiště i inventář. Dalo hodně práce napravit škody, které způsobil vodní živel. Český Lev byl 7 let v letech 1924-1930 mistrem </a:t>
            </a:r>
            <a:r>
              <a:rPr lang="cs-CZ" sz="1100" b="0" i="1" dirty="0" err="1" smtClean="0">
                <a:latin typeface="Arial" pitchFamily="34" charset="0"/>
                <a:cs typeface="Arial" pitchFamily="34" charset="0"/>
              </a:rPr>
              <a:t>severozápadočeské</a:t>
            </a:r>
            <a:r>
              <a:rPr lang="cs-CZ" sz="1100" b="0" i="1" dirty="0" smtClean="0">
                <a:latin typeface="Arial" pitchFamily="34" charset="0"/>
                <a:cs typeface="Arial" pitchFamily="34" charset="0"/>
              </a:rPr>
              <a:t> župy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. následujících letech dochází k oslabení mužstva odchodem hráčů. V roce 1933 je mužstvo účastníkem I.B třídy a v roce 1935 dokonce II. Třídy, kterou opustilo v následujícím roce 1936 a vybojovalo si návrat do I.B třídy a v roce 1937 do I.A třídy. v roce 1954 vystoupilo I.mužstvo na protest ze soutěže, protože z důvodů nějaké reorganizace nepostoupilo i když postoupit měli. V roce 1956 mužstvo vyhrálo svou třídu a postoupilo do I.A třídy. Mužstvo v I.A třídě vydrželo do roku 1961. roce 1968 na počest 50. výročí založení klubu si výbor oddílu i hráči dali za cíl vrátit se znova do I.A třídy. Tato snaha byla korunována a od podzimu roku 1968 mužstvo znova startovalo v I.A třídě. Vrchol přišel v sezóně 1977/1978, kdy fotbalisté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Neštěmic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skončili v I.A třídě na prvním místě a poprvé v historii klubu se probojovali do krajského přeboru. V severočeském krajském přeboru se </a:t>
            </a:r>
            <a:r>
              <a:rPr lang="cs-CZ" sz="1100" b="0" dirty="0" err="1" smtClean="0"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1100" b="0" dirty="0" smtClean="0">
                <a:latin typeface="Arial" pitchFamily="34" charset="0"/>
                <a:cs typeface="Arial" pitchFamily="34" charset="0"/>
              </a:rPr>
              <a:t> držely čtyři sezóny, ale na jaře v roce 1982 přišel výkonnostní pád z této elitní soutěže do I.A třídy. Tři roky se Český Lev usilovně snažil o návrat mezi severočeskou elitu, což se mu podařilo v sezóně 1984/1985, kdy se stal suverénním vítězem krajské soutěže (bývalá I.A třída).</a:t>
            </a:r>
            <a:endParaRPr lang="cs-CZ" sz="1100" b="0" u="sng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4948" y="2539380"/>
          <a:ext cx="4680520" cy="1032510"/>
        </p:xfrm>
        <a:graphic>
          <a:graphicData uri="http://schemas.openxmlformats.org/drawingml/2006/table">
            <a:tbl>
              <a:tblPr/>
              <a:tblGrid>
                <a:gridCol w="311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posledního  kola Staré gardy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Mšené</a:t>
                      </a: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Lázně Kleneč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4:5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H.Beřkovice</a:t>
                      </a: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</a:t>
                      </a:r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0:9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Střížovice</a:t>
                      </a: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</a:t>
                      </a:r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Hoštka</a:t>
                      </a: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5:3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Černiv</a:t>
                      </a: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</a:t>
                      </a:r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Podlusky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3:5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Libochovice</a:t>
                      </a:r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-Roudnice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4:2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61" name="Picture 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956" y="3907532"/>
            <a:ext cx="4536504" cy="283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0487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4948" y="91108"/>
            <a:ext cx="4680520" cy="1323439"/>
          </a:xfrm>
          <a:prstGeom prst="rect">
            <a:avLst/>
          </a:prstGeom>
          <a:blipFill dpi="0" rotWithShape="1">
            <a:blip r:embed="rId3" cstate="print">
              <a:alphaModFix amt="53000"/>
            </a:blip>
            <a:srcRect/>
            <a:stretch>
              <a:fillRect/>
            </a:stretch>
          </a:blipFill>
          <a:ln w="41275" cmpd="thinThick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ambria Math" pitchFamily="18" charset="0"/>
                <a:ea typeface="Cambria Math" pitchFamily="18" charset="0"/>
              </a:rPr>
              <a:t>Jarní bilance a postavení</a:t>
            </a:r>
          </a:p>
          <a:p>
            <a:pPr algn="ctr"/>
            <a:r>
              <a:rPr lang="cs-CZ" sz="2400" dirty="0" smtClean="0">
                <a:latin typeface="Cambria Math" pitchFamily="18" charset="0"/>
                <a:ea typeface="Cambria Math" pitchFamily="18" charset="0"/>
              </a:rPr>
              <a:t>v tabulce</a:t>
            </a:r>
          </a:p>
          <a:p>
            <a:pPr algn="ctr"/>
            <a:r>
              <a:rPr lang="cs-CZ" sz="3200" dirty="0" smtClean="0">
                <a:solidFill>
                  <a:srgbClr val="6600CC"/>
                </a:solidFill>
                <a:latin typeface="Cambria Math" pitchFamily="18" charset="0"/>
                <a:ea typeface="Cambria Math" pitchFamily="18" charset="0"/>
              </a:rPr>
              <a:t>FK Český Lev </a:t>
            </a:r>
            <a:r>
              <a:rPr lang="cs-CZ" sz="3200" dirty="0" err="1" smtClean="0">
                <a:solidFill>
                  <a:srgbClr val="6600CC"/>
                </a:solidFill>
                <a:latin typeface="Cambria Math" pitchFamily="18" charset="0"/>
                <a:ea typeface="Cambria Math" pitchFamily="18" charset="0"/>
              </a:rPr>
              <a:t>Neštěmice</a:t>
            </a:r>
            <a:r>
              <a:rPr lang="cs-CZ" sz="3200" dirty="0" smtClean="0">
                <a:solidFill>
                  <a:srgbClr val="6600CC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4947" y="4252674"/>
          <a:ext cx="4608514" cy="2823210"/>
        </p:xfrm>
        <a:graphic>
          <a:graphicData uri="http://schemas.openxmlformats.org/drawingml/2006/table">
            <a:tbl>
              <a:tblPr/>
              <a:tblGrid>
                <a:gridCol w="74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17.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Modlany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3:2 (1:0)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H. Jiřetín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0:1 (0:0)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Bílina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3:2</a:t>
                      </a: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 (1:0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)  PK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Litvínov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4:1 (3:0)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Spořice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1:4 (0:2)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T.Kadaň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2:3 (1:0) 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Proboštov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7:2 (2:1)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Hrobce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0:1 (0:0)   PK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Louny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1:0 (0:0)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0:2 (0:2)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Vilémov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4:0 (2:0)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Rumburk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1:2 (1:1)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Děčín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Neštěmice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4:6(2:4)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74948" y="1603276"/>
            <a:ext cx="4680520" cy="24006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500" b="0" dirty="0" err="1" smtClean="0"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1500" b="0" dirty="0" smtClean="0">
                <a:latin typeface="Arial" pitchFamily="34" charset="0"/>
                <a:cs typeface="Arial" pitchFamily="34" charset="0"/>
              </a:rPr>
              <a:t> zahajovaly jaro ze 7. místa s 26 body a úvod měly výborný.  Ze 3 zápasů získaly 8 bodů. Pak prohrály na hřišti favorita v Litvínově a překvapivě doma vysoko se </a:t>
            </a:r>
            <a:r>
              <a:rPr lang="cs-CZ" sz="1500" b="0" dirty="0" err="1" smtClean="0">
                <a:latin typeface="Arial" pitchFamily="34" charset="0"/>
                <a:cs typeface="Arial" pitchFamily="34" charset="0"/>
              </a:rPr>
              <a:t>Spořicemi</a:t>
            </a:r>
            <a:r>
              <a:rPr lang="cs-CZ" sz="1500" b="0" dirty="0" smtClean="0">
                <a:latin typeface="Arial" pitchFamily="34" charset="0"/>
                <a:cs typeface="Arial" pitchFamily="34" charset="0"/>
              </a:rPr>
              <a:t>. Domácí  bilance není zrovna nejlepší. Ze 6 zápasů vyhrály na jaře pouze 3x. Ztracené body ale dohání na hřištích soupeřů o čemž svědčí i vítězná přestřelka v posledním kole v Děčíně 6:4.  </a:t>
            </a:r>
            <a:r>
              <a:rPr lang="cs-CZ" sz="1500" b="0" dirty="0" err="1" smtClean="0"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1500" b="0" dirty="0" smtClean="0">
                <a:latin typeface="Arial" pitchFamily="34" charset="0"/>
                <a:cs typeface="Arial" pitchFamily="34" charset="0"/>
              </a:rPr>
              <a:t> je kvalitní tým oblastního přeboru, který má 2 kola před koncem 44 bodů a je na 6. místě tabulky   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575548" y="955204"/>
            <a:ext cx="46085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Horní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Beřkovice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endParaRPr kumimoji="0" lang="cs-CZ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0:9(0:2)   5.6.2015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Poslední zápas letošního ročníku čekal starou gardu v pěkném prostředí zdejšího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Beřkovického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fotbalového stánku. Hrálo se už v 17:00 a důvodem byla svatba , která následovala přímo na hřišti po skončení utkání. V domácí sestavě se objevili i hráči, kteří kdysi v dobách dávných působili ve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mají velkou zásluhu na úspěších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štětského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fotbalu v 80. letech. Jména. Hlaváček, Dvořák, pamětníci určitě znají. Vraťme se ale k tomuto zápasu. První poločas jsme se moc prosadit nedokázali. Domácí nehráli špatně a dělali nám starosti. I tak jsme se ale 2x prosadili. Druhý poločas už vypadal trochu jinak. Domácí ve hře dozadu odpadli, nechali nás tvořit a k vidění byly hezké akce  zakončené brankou. Hlavním střelcem našeho mužstva se stal Jan Čermák, který nejenom, že míče rozdával, ale i pěkně zakončoval. Šance měli i domácí, ale Michal M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brance si dával hodně záležet, aby uhájil čisté konto. Povedlo se a vítězná družina staré gardy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Sepapu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mohla vyrazit směr Palermo oslavovat letošní úspěšný ročník 2014-15. Zde už čekalo velké pohoštění v podobě oblíbeného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tataráčku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Jan Čermák 3, Jan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2, Hamšík 1, Pilař 1,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Božík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1,Vála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-Schneider,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Gorol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Švejdar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Jan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Arazim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Jerman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Janata, Pilař,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Jan Čermák, Vála,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F.Svobota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J.Tyle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Mašík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Záloha,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Božík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00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Vedoucí: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J.Urbánek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cs-CZ" sz="1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.Šťastný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Vlašič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st.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5647556" y="4872970"/>
          <a:ext cx="4508499" cy="2202914"/>
        </p:xfrm>
        <a:graphic>
          <a:graphicData uri="http://schemas.openxmlformats.org/drawingml/2006/table">
            <a:tbl>
              <a:tblPr/>
              <a:tblGrid>
                <a:gridCol w="48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0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275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Okresní soutěž staré gardy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Konečná tabulka 2014-15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Sepap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98:19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Dynamo Podlusky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71:37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Dynamo Střížovice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72:37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Černiv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61:51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Viktorie Kleneč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46:50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Libochovice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43:69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Káčko Roudnice n.L.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45:68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Sokol Čechie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.Lázně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55:91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4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Sokol Hoštka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50:76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Slovan Horní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Beřkovice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5750496" y="163116"/>
            <a:ext cx="4361556" cy="76944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u="sng" dirty="0" smtClean="0">
                <a:ln w="222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CC0066"/>
                </a:solidFill>
                <a:latin typeface="Bookman Old Style" pitchFamily="18" charset="0"/>
              </a:rPr>
              <a:t>Poslední letošní zápas Staré gardy</a:t>
            </a:r>
          </a:p>
        </p:txBody>
      </p:sp>
      <p:pic>
        <p:nvPicPr>
          <p:cNvPr id="3146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287" y="379140"/>
            <a:ext cx="4901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88413" y="7239000"/>
            <a:ext cx="115093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55668" y="10992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91972" y="7239000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59924" y="7239000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99884" y="6931868"/>
            <a:ext cx="100811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5575548" y="163116"/>
            <a:ext cx="4536504" cy="1631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Na podzim nás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Neštěmice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překvapily nejenom vítězstvím ale i přeložením zápasu na umělou trávu, která zrovna ideální fotbalové rozměry nemá.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647556" y="2107332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u="sng" dirty="0" smtClean="0">
                <a:ln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FK ČL </a:t>
            </a:r>
            <a:r>
              <a:rPr lang="cs-CZ" sz="2000" u="sng" dirty="0" err="1" smtClean="0">
                <a:ln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Neštěmice</a:t>
            </a:r>
            <a:r>
              <a:rPr lang="cs-CZ" sz="2000" u="sng" dirty="0" smtClean="0">
                <a:ln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n- SK </a:t>
            </a:r>
            <a:r>
              <a:rPr lang="cs-CZ" sz="2000" u="sng" dirty="0" err="1" smtClean="0">
                <a:ln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Štětí</a:t>
            </a:r>
            <a:endParaRPr lang="cs-CZ" sz="2000" u="sng" dirty="0" smtClean="0">
              <a:ln>
                <a:solidFill>
                  <a:srgbClr val="FF33C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000" u="sng" dirty="0" smtClean="0">
                <a:ln>
                  <a:solidFill>
                    <a:srgbClr val="FF33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2:1(0:0)  23.11.2014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Branky: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Malák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Michovský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Poráč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Šmidrkal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(17.Šmidrkal),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Mencl-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Slanička,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Malák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Stejskal- </a:t>
            </a:r>
          </a:p>
          <a:p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            Tichý,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Belák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(80.Srba)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Připraveni: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Doležal,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D.Németh</a:t>
            </a:r>
            <a:endParaRPr lang="cs-CZ" sz="1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J.Vinš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Vedoucí: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J.Havner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Masér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.Zavřel</a:t>
            </a:r>
          </a:p>
          <a:p>
            <a:r>
              <a:rPr lang="cs-CZ" sz="1000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Meder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Spišák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0" dirty="0" err="1" smtClean="0">
                <a:latin typeface="Arial" pitchFamily="34" charset="0"/>
                <a:cs typeface="Arial" pitchFamily="34" charset="0"/>
              </a:rPr>
              <a:t>Cvachoušek</a:t>
            </a:r>
            <a:r>
              <a:rPr lang="cs-CZ" sz="1000" b="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cs-CZ" sz="1000" u="sng" dirty="0" smtClean="0">
              <a:ln w="9525">
                <a:solidFill>
                  <a:schemeClr val="accent5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srgbClr val="FF5050">
                    <a:alpha val="31765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206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540" y="4123556"/>
            <a:ext cx="4608512" cy="2632720"/>
          </a:xfrm>
          <a:prstGeom prst="rect">
            <a:avLst/>
          </a:prstGeom>
          <a:noFill/>
          <a:ln w="31750" cmpd="sng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079604" y="6859860"/>
            <a:ext cx="331236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u="sng" dirty="0" smtClean="0">
                <a:latin typeface="Bookman Old Style" pitchFamily="18" charset="0"/>
              </a:rPr>
              <a:t>FK ČL </a:t>
            </a:r>
            <a:r>
              <a:rPr lang="cs-CZ" sz="1100" u="sng" dirty="0" err="1" smtClean="0">
                <a:latin typeface="Bookman Old Style" pitchFamily="18" charset="0"/>
              </a:rPr>
              <a:t>Neštěmice</a:t>
            </a:r>
            <a:r>
              <a:rPr lang="cs-CZ" sz="1100" u="sng" dirty="0" smtClean="0">
                <a:latin typeface="Bookman Old Style" pitchFamily="18" charset="0"/>
              </a:rPr>
              <a:t> – SK </a:t>
            </a:r>
            <a:r>
              <a:rPr lang="cs-CZ" sz="1100" u="sng" dirty="0" err="1" smtClean="0">
                <a:latin typeface="Bookman Old Style" pitchFamily="18" charset="0"/>
              </a:rPr>
              <a:t>Štětí</a:t>
            </a:r>
            <a:r>
              <a:rPr lang="cs-CZ" sz="1100" u="sng" dirty="0" smtClean="0">
                <a:latin typeface="Bookman Old Style" pitchFamily="18" charset="0"/>
              </a:rPr>
              <a:t>  23.11.2014</a:t>
            </a:r>
          </a:p>
        </p:txBody>
      </p:sp>
      <p:pic>
        <p:nvPicPr>
          <p:cNvPr id="2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48" y="3783682"/>
            <a:ext cx="4536504" cy="329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74948" y="163116"/>
            <a:ext cx="4536504" cy="3231654"/>
          </a:xfrm>
          <a:prstGeom prst="rect">
            <a:avLst/>
          </a:prstGeom>
          <a:blipFill dpi="0" rotWithShape="1">
            <a:blip r:embed="rId6" cstate="print">
              <a:alphaModFix amt="75000"/>
            </a:blip>
            <a:srcRect/>
            <a:stretch>
              <a:fillRect/>
            </a:stretch>
          </a:blipFill>
          <a:ln w="8255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Nenechte si ujít velkou sportovní akce. Turnaj mladší přípravky. Sobota 13.6.2015 od 9:00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1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38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67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95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66775"/>
            <a:ext cx="914400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47775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2011363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911475" y="6859588"/>
            <a:ext cx="15843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59324" y="7075884"/>
            <a:ext cx="115212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246956" y="383552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>
            <a:off x="3847356" y="7075884"/>
            <a:ext cx="720080" cy="72008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4" name="Rectangle 110"/>
          <p:cNvSpPr>
            <a:spLocks noChangeArrowheads="1"/>
          </p:cNvSpPr>
          <p:nvPr/>
        </p:nvSpPr>
        <p:spPr bwMode="auto">
          <a:xfrm>
            <a:off x="102940" y="1710700"/>
            <a:ext cx="46085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FK </a:t>
            </a:r>
            <a:r>
              <a:rPr kumimoji="0" lang="cs-CZ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Tatran</a:t>
            </a: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Kadaň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rgbClr val="3399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3399FF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3:4(2:2)   6.6.2015   28. hrací kolo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rgbClr val="3399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zahájilo báječně a již v 5. minutě vedlo 2:0.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Kucler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jako na podnose předložil balón nabíhajícímu Tichému a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Turánkovi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nezbylo nic jiného než vytáhnout míč z branky. Na 2:0 zvyšoval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kterého obrana nechala hlavičkovat, a s hosty to nevypadalo dobře. Do zápasu se vrátili ale hodně rychle. Branková sklizeň totiž pokračovala i nadále.  V 8. minutě přišel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Malák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uprostřed hřiště o míč a střeleckého pokusu se ujal kapitán hostů Mikeš. Míč byl sražen a putoval přesně k opačné tyči, než se vydal brankář. Uklidnění a navýšení náskoku opět na 2 branky se snažil Tichý nepříjemnou střelou z 18 metrů a chyběl ji asi tak metr. Ve slibné příležitosti byl i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Šmidrkal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ale jeho hlavičku stačil brankář Kadaně zneškodnit. Kopalo se i hodně rohů.  Jejich výhodu měli hlavně domácí, ale žádný ke gólu nevedl. 5 minut před změnou stran se ale vstřelit branku podařilo hostům.  Po centru se míč šťastně odrazil od zad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Cambola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za záda Gabriela na 2:2. Totální obrat v zápase z 0:2 na 3:2 z pohledu hostů byl završen ve 49. minutě.  Opět jim k tomu napomohli domácí, kteří přišli o míč, a nikým nekrytý Karban to měl lehké.  V 61. minutě zahrál Stejskal volný přímý kop přesně tak, jak to mají brankáři rádi nejmíň.  Míč proletěl přes všechny, až zapadl k zadní tyči na 3:3. Stejný hráč šikovně mířil k tyči i z dalšího volného přímého kopu, ale Turánek se překvapit nenechal.  11 minut před koncem měl možnost Mikeš z volného přímého kopu, ale trefil jenom zeď. Rozhodnout na druhé straně mohl Blažek, 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ale jeho pokusu chyběla přesnost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Nebezpečně kolem tyče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proletěl míč po hlavičce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4948" y="163116"/>
            <a:ext cx="4536504" cy="1569660"/>
          </a:xfrm>
          <a:prstGeom prst="rect">
            <a:avLst/>
          </a:prstGeom>
          <a:blipFill dpi="0" rotWithShape="1">
            <a:blip r:embed="rId3" cstate="print">
              <a:alphaModFix amt="26000"/>
            </a:blip>
            <a:srcRect/>
            <a:stretch>
              <a:fillRect/>
            </a:stretch>
          </a:blipFill>
          <a:ln w="73025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Běžela 5. minuta a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Štětí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vedlo 2:0. Hosté zabrali a překvapili všechny. 2 minuty před koncem vstřelili vítěznou branku </a:t>
            </a:r>
          </a:p>
        </p:txBody>
      </p:sp>
      <p:sp>
        <p:nvSpPr>
          <p:cNvPr id="18" name="Rectangle 76"/>
          <p:cNvSpPr>
            <a:spLocks noChangeArrowheads="1"/>
          </p:cNvSpPr>
          <p:nvPr/>
        </p:nvSpPr>
        <p:spPr bwMode="auto">
          <a:xfrm>
            <a:off x="5575548" y="1701993"/>
            <a:ext cx="453650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cs-CZ" sz="1600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SK </a:t>
            </a:r>
            <a:r>
              <a:rPr lang="cs-CZ" sz="1600" u="sng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Štětí</a:t>
            </a:r>
            <a:r>
              <a:rPr lang="cs-CZ" sz="1600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B – TJ Sokol Zahořany</a:t>
            </a:r>
            <a:endParaRPr lang="cs-CZ" sz="1600" b="0" dirty="0" smtClean="0">
              <a:latin typeface="Arial Black" pitchFamily="34" charset="0"/>
              <a:cs typeface="Arial" pitchFamily="34" charset="0"/>
            </a:endParaRPr>
          </a:p>
          <a:p>
            <a:pPr lvl="0" algn="ctr" eaLnBrk="0" hangingPunct="0"/>
            <a:r>
              <a:rPr lang="cs-CZ" sz="1800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7:2(4:0)   </a:t>
            </a:r>
            <a:r>
              <a:rPr lang="cs-CZ" u="sng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6.5.2015  18. kolo </a:t>
            </a:r>
          </a:p>
          <a:p>
            <a:pPr eaLnBrk="0" hangingPunct="0"/>
            <a:r>
              <a:rPr lang="cs-CZ" b="0" dirty="0" smtClean="0">
                <a:latin typeface="Arial" pitchFamily="34" charset="0"/>
                <a:cs typeface="Arial" pitchFamily="34" charset="0"/>
              </a:rPr>
              <a:t>Závěrečnou tečkou letošního ročníku bylo utkání, které se hrálo hned po zápase dospělých s Kadaní. Naši žáci úlohu favorita zvládli a i když ve druhé poločase náskok už tak nenarůstal, tak dobrou jarní formu završili šestým jarním vítězstvím.</a:t>
            </a: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Branky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2, Holub 1, 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Š.Plicka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3, Jakub Pilař 1</a:t>
            </a:r>
          </a:p>
          <a:p>
            <a:pPr lvl="0" eaLnBrk="0" hangingPunct="0"/>
            <a:r>
              <a:rPr kumimoji="0" lang="cs-CZ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Sestava: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Šrotýř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-Jakub Pilař,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Slapnička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Daniluk, </a:t>
            </a:r>
          </a:p>
          <a:p>
            <a:pPr lvl="0" eaLnBrk="0" hangingPunct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Holub,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Ivanič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Bartko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Štěpán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Plicka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Kuča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hangingPunct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Drahoňovský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Ladislav Novák</a:t>
            </a:r>
          </a:p>
          <a:p>
            <a:pPr lvl="0" eaLnBrk="0" hangingPunct="0"/>
            <a:r>
              <a:rPr lang="cs-CZ" b="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Vlašič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cs-C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75548" y="73105"/>
            <a:ext cx="4536504" cy="132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1750"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man Old Style" pitchFamily="18" charset="0"/>
              </a:rPr>
              <a:t>Rozlučka mladších žáků B v posledním kole okresního přeboru byla vítězná. Trenérům </a:t>
            </a:r>
            <a:r>
              <a:rPr lang="cs-CZ" sz="1600" dirty="0" smtClean="0">
                <a:solidFill>
                  <a:srgbClr val="FF00FF"/>
                </a:solidFill>
                <a:latin typeface="Bookman Old Style" pitchFamily="18" charset="0"/>
              </a:rPr>
              <a:t>Miroslavu </a:t>
            </a:r>
            <a:r>
              <a:rPr lang="cs-CZ" sz="1600" dirty="0" err="1" smtClean="0">
                <a:solidFill>
                  <a:srgbClr val="FF00FF"/>
                </a:solidFill>
                <a:latin typeface="Bookman Old Style" pitchFamily="18" charset="0"/>
              </a:rPr>
              <a:t>Danilukovi</a:t>
            </a:r>
            <a:r>
              <a:rPr lang="cs-CZ" sz="1600" dirty="0" smtClean="0">
                <a:solidFill>
                  <a:srgbClr val="FF00FF"/>
                </a:solidFill>
                <a:latin typeface="Bookman Old Style" pitchFamily="18" charset="0"/>
              </a:rPr>
              <a:t>, vedoucímu mužstva Tomáši  a hráčům </a:t>
            </a:r>
            <a:r>
              <a:rPr lang="cs-CZ" sz="1600" dirty="0" smtClean="0">
                <a:latin typeface="Bookman Old Style" pitchFamily="18" charset="0"/>
              </a:rPr>
              <a:t>za výkony v uplynulém roce děkujeme</a:t>
            </a: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575548" y="4123558"/>
          <a:ext cx="4469484" cy="2955755"/>
        </p:xfrm>
        <a:graphic>
          <a:graphicData uri="http://schemas.openxmlformats.org/drawingml/2006/table">
            <a:tbl>
              <a:tblPr/>
              <a:tblGrid>
                <a:gridCol w="57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300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Konečná tabulka okresního přeboru mladších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žáků</a:t>
                      </a:r>
                    </a:p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2014-15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Litoměřice "B"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123:24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Malé Žernoseky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160:27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Libochovice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102:31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Pokratice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137:31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Terezín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164:63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err="1">
                          <a:solidFill>
                            <a:srgbClr val="FF00FF"/>
                          </a:solidFill>
                          <a:latin typeface="David"/>
                        </a:rPr>
                        <a:t>Štětí</a:t>
                      </a:r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 "B"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88:67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FF"/>
                          </a:solidFill>
                          <a:latin typeface="David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Žitenice/Lovosice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58:113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Budyně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46:128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Zahořany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43:139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Peruc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David"/>
                        </a:rPr>
                        <a:t>3:301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David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47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38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19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00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90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81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6225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4500" y="16954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95350" y="1458913"/>
            <a:ext cx="46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73238" y="5275263"/>
            <a:ext cx="0" cy="184150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9300" y="2000250"/>
            <a:ext cx="182563" cy="27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35588" y="163116"/>
            <a:ext cx="3744416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Comic Sans MS" pitchFamily="66" charset="0"/>
                <a:cs typeface="Arabic Typesetting" pitchFamily="66" charset="-78"/>
              </a:rPr>
              <a:t>Pokračování zápasu  </a:t>
            </a:r>
            <a:r>
              <a:rPr lang="cs-CZ" sz="1000" dirty="0" err="1" smtClean="0">
                <a:latin typeface="Comic Sans MS" pitchFamily="66" charset="0"/>
                <a:cs typeface="Arabic Typesetting" pitchFamily="66" charset="-78"/>
              </a:rPr>
              <a:t>Štětí</a:t>
            </a:r>
            <a:r>
              <a:rPr lang="cs-CZ" sz="1000" dirty="0" smtClean="0">
                <a:latin typeface="Comic Sans MS" pitchFamily="66" charset="0"/>
                <a:cs typeface="Arabic Typesetting" pitchFamily="66" charset="-78"/>
              </a:rPr>
              <a:t>-Kadaň  6.6.2015</a:t>
            </a:r>
            <a:endParaRPr lang="cs-CZ" sz="1000" dirty="0" smtClean="0">
              <a:latin typeface="Book Antiqua" pitchFamily="18" charset="0"/>
              <a:cs typeface="Arabic Typesetting" pitchFamily="66" charset="-78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647556" y="523156"/>
            <a:ext cx="4639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/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hráče Kadaně 6 minut před koncem. Do konce zbývala minuta, už se pomalu myslelo na penalty, když </a:t>
            </a:r>
            <a:r>
              <a:rPr lang="cs-CZ" b="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tak dlouho váhal s odkopem, až mu míč soupeř sebral, poslal před branku, kde Mařík rozhodl o konečném vítězství hostů 4:3. 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Sestava: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Gabriel-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Poráč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(65. Tůma),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Šmidrkal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Šimral,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Ransdorf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Kucler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Malák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Slanička, </a:t>
            </a:r>
          </a:p>
          <a:p>
            <a:r>
              <a:rPr lang="cs-CZ" b="0" dirty="0" smtClean="0">
                <a:latin typeface="Arial" pitchFamily="34" charset="0"/>
                <a:cs typeface="Arial" pitchFamily="34" charset="0"/>
              </a:rPr>
              <a:t>               Stejskal-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Belák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,Tichý(65.Blažek)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Připraveni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Matuszewski,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Koráň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Michovský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Trenér: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J.Vinš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Vedoucí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.Frey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Masér: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.Zavřel</a:t>
            </a:r>
          </a:p>
          <a:p>
            <a:r>
              <a:rPr lang="cs-CZ" b="0" u="sng" dirty="0" smtClean="0">
                <a:latin typeface="Arial" pitchFamily="34" charset="0"/>
                <a:cs typeface="Arial" pitchFamily="34" charset="0"/>
              </a:rPr>
              <a:t>Rozhodčí: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Sabo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b="0" dirty="0" err="1" smtClean="0">
                <a:latin typeface="Arial" pitchFamily="34" charset="0"/>
                <a:cs typeface="Arial" pitchFamily="34" charset="0"/>
              </a:rPr>
              <a:t>Bouma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, Mareš   </a:t>
            </a:r>
            <a:r>
              <a:rPr lang="cs-CZ" b="0" u="sng" dirty="0" smtClean="0">
                <a:latin typeface="Arial" pitchFamily="34" charset="0"/>
                <a:cs typeface="Arial" pitchFamily="34" charset="0"/>
              </a:rPr>
              <a:t>Delegát</a:t>
            </a:r>
            <a:r>
              <a:rPr lang="cs-CZ" b="0" dirty="0" smtClean="0">
                <a:latin typeface="Arial" pitchFamily="34" charset="0"/>
                <a:cs typeface="Arial" pitchFamily="34" charset="0"/>
              </a:rPr>
              <a:t>: Dvorský</a:t>
            </a:r>
          </a:p>
          <a:p>
            <a:pPr lvl="0" indent="449263" algn="just" eaLnBrk="0" hangingPunct="0"/>
            <a:endParaRPr lang="cs-CZ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endParaRPr lang="cs-CZ" sz="8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732" y="275540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ovéPole 22"/>
          <p:cNvSpPr txBox="1"/>
          <p:nvPr/>
        </p:nvSpPr>
        <p:spPr>
          <a:xfrm>
            <a:off x="6079604" y="6859860"/>
            <a:ext cx="3312368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u="sng" dirty="0" smtClean="0">
                <a:latin typeface="Bookman Old Style" pitchFamily="18" charset="0"/>
              </a:rPr>
              <a:t>SK </a:t>
            </a:r>
            <a:r>
              <a:rPr lang="cs-CZ" sz="1100" u="sng" dirty="0" err="1" smtClean="0">
                <a:latin typeface="Bookman Old Style" pitchFamily="18" charset="0"/>
              </a:rPr>
              <a:t>Štětí</a:t>
            </a:r>
            <a:r>
              <a:rPr lang="cs-CZ" sz="1100" u="sng" dirty="0" smtClean="0">
                <a:latin typeface="Bookman Old Style" pitchFamily="18" charset="0"/>
              </a:rPr>
              <a:t>  - FK </a:t>
            </a:r>
            <a:r>
              <a:rPr lang="cs-CZ" sz="1100" u="sng" dirty="0" err="1" smtClean="0">
                <a:latin typeface="Bookman Old Style" pitchFamily="18" charset="0"/>
              </a:rPr>
              <a:t>Tatran</a:t>
            </a:r>
            <a:r>
              <a:rPr lang="cs-CZ" sz="1100" u="sng" dirty="0" smtClean="0">
                <a:latin typeface="Bookman Old Style" pitchFamily="18" charset="0"/>
              </a:rPr>
              <a:t> Kadaň  6.6.2015</a:t>
            </a:r>
          </a:p>
        </p:txBody>
      </p:sp>
      <p:pic>
        <p:nvPicPr>
          <p:cNvPr id="2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548" y="3763516"/>
            <a:ext cx="4536504" cy="27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74948" y="3841312"/>
          <a:ext cx="4680521" cy="3306580"/>
        </p:xfrm>
        <a:graphic>
          <a:graphicData uri="http://schemas.openxmlformats.org/drawingml/2006/table">
            <a:tbl>
              <a:tblPr/>
              <a:tblGrid>
                <a:gridCol w="80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8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Jarní žákovské výsledky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Mladší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21.3.2015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29.3.2015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Litoměřice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2:11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18:0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Tatran Kadaň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19.4.2015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25.4.2015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Slavoj Žatec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VČSA Ervěnice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1:9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1:7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FC Chomutov s.r.o.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1:3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Junior 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ČL Neštěmice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31.5.2015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Litvínov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1:6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Louny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0:12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7.6.2015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Roudnice n.L.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14.6.2015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Mostecký  klub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74948" y="1373311"/>
            <a:ext cx="4752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Starší žáci v krajském přeboru v letošním ročníku 1 kolo před koncem dosud nebodovali a z toho nemůže být nic jiného než poslední místo. Trenéři </a:t>
            </a:r>
            <a:r>
              <a:rPr lang="cs-CZ" sz="1600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Zdeněk Németh a René Hrdlička</a:t>
            </a:r>
            <a:r>
              <a:rPr lang="cs-CZ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mají pro příští rok před sebou hodně těžký úkol s cílem nastartovat mužstvo k lepším herním výkonům. Mladší žáci stejně jako na podzim získali 9 bodů  a jsou na 13 místě. Potkávali se s kvalitními soupeři, kteří byli tou správnou fotbalovou školou do budoucna. Trenéři </a:t>
            </a:r>
            <a:r>
              <a:rPr lang="cs-CZ" sz="1400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Pavel Hoznédl a Jindřich Špaček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odvedli dobrou práci. Děkujeme všem hráčům i trenérům za odvedenou práci v minulém fotbalovém ročníku.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74948" y="42907"/>
            <a:ext cx="4608511" cy="1231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5400" cmpd="dbl">
            <a:solidFill>
              <a:srgbClr val="66FF33"/>
            </a:solidFill>
            <a:prstDash val="lgDash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Starší i mladší žác</a:t>
            </a:r>
            <a:r>
              <a:rPr lang="cs-CZ" sz="18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končí svoji fotbalovou cestu krajským přebor pro </a:t>
            </a:r>
          </a:p>
          <a:p>
            <a:pPr algn="ctr"/>
            <a:r>
              <a:rPr lang="cs-CZ" sz="18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tento rok v neděli zápasem s Mosteckým Klubem </a:t>
            </a:r>
            <a:endParaRPr lang="cs-CZ" sz="11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667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953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23950"/>
            <a:ext cx="914400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2550"/>
            <a:ext cx="914400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11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097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0383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66950"/>
            <a:ext cx="914400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5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4150"/>
            <a:ext cx="914400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0"/>
            <a:ext cx="914400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82938"/>
            <a:ext cx="914400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099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240631</TotalTime>
  <Words>6117</Words>
  <Application>Microsoft Office PowerPoint</Application>
  <PresentationFormat>Vlastní</PresentationFormat>
  <Paragraphs>2185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68" baseType="lpstr">
      <vt:lpstr>Batang</vt:lpstr>
      <vt:lpstr>Gungsuh</vt:lpstr>
      <vt:lpstr>KaiTi</vt:lpstr>
      <vt:lpstr>Microsoft JhengHei</vt:lpstr>
      <vt:lpstr>MS Mincho</vt:lpstr>
      <vt:lpstr>MS PGothic</vt:lpstr>
      <vt:lpstr>SimHei</vt:lpstr>
      <vt:lpstr>Aharoni</vt:lpstr>
      <vt:lpstr>Albertus MT</vt:lpstr>
      <vt:lpstr>Arabic Typesetting</vt:lpstr>
      <vt:lpstr>Arial</vt:lpstr>
      <vt:lpstr>Arial Black</vt:lpstr>
      <vt:lpstr>Arial CE</vt:lpstr>
      <vt:lpstr>Arial Rounded MT Bold</vt:lpstr>
      <vt:lpstr>Baskerville Old Face</vt:lpstr>
      <vt:lpstr>Bell MT</vt:lpstr>
      <vt:lpstr>Berlin Sans FB</vt:lpstr>
      <vt:lpstr>Berlin Sans FB Demi</vt:lpstr>
      <vt:lpstr>Book Antiqua</vt:lpstr>
      <vt:lpstr>Bookman Old Style</vt:lpstr>
      <vt:lpstr>Calibri</vt:lpstr>
      <vt:lpstr>Calibri Light</vt:lpstr>
      <vt:lpstr>Cambria Math</vt:lpstr>
      <vt:lpstr>Centaur</vt:lpstr>
      <vt:lpstr>Century Gothic</vt:lpstr>
      <vt:lpstr>Century Schoolbook</vt:lpstr>
      <vt:lpstr>Comic Sans MS</vt:lpstr>
      <vt:lpstr>Copperplate Gothic Bold</vt:lpstr>
      <vt:lpstr>David</vt:lpstr>
      <vt:lpstr>FrankRuehl</vt:lpstr>
      <vt:lpstr>Georgia</vt:lpstr>
      <vt:lpstr>Gill Sans Ultra Bold</vt:lpstr>
      <vt:lpstr>Imprint MT Shadow</vt:lpstr>
      <vt:lpstr>Iskoola Pota</vt:lpstr>
      <vt:lpstr>KodchiangUPC</vt:lpstr>
      <vt:lpstr>LilyUPC</vt:lpstr>
      <vt:lpstr>Lucida Fax</vt:lpstr>
      <vt:lpstr>Matura MT Script Capitals</vt:lpstr>
      <vt:lpstr>Modern No. 20</vt:lpstr>
      <vt:lpstr>Mongolian Baiti</vt:lpstr>
      <vt:lpstr>Rockwell</vt:lpstr>
      <vt:lpstr>Showcard Gothic</vt:lpstr>
      <vt:lpstr>Snap ITC</vt:lpstr>
      <vt:lpstr>Swis721 Ex BT</vt:lpstr>
      <vt:lpstr>Tahoma</vt:lpstr>
      <vt:lpstr>Times New Roman</vt:lpstr>
      <vt:lpstr>Vani</vt:lpstr>
      <vt:lpstr>Verdana</vt:lpstr>
      <vt:lpstr>Vrinda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13826</cp:revision>
  <cp:lastPrinted>2003-08-14T09:54:30Z</cp:lastPrinted>
  <dcterms:created xsi:type="dcterms:W3CDTF">2001-03-12T13:44:53Z</dcterms:created>
  <dcterms:modified xsi:type="dcterms:W3CDTF">2017-09-08T11:29:45Z</dcterms:modified>
</cp:coreProperties>
</file>