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4"/>
  </p:notesMasterIdLst>
  <p:handoutMasterIdLst>
    <p:handoutMasterId r:id="rId25"/>
  </p:handoutMasterIdLst>
  <p:sldIdLst>
    <p:sldId id="256" r:id="rId2"/>
    <p:sldId id="258" r:id="rId3"/>
    <p:sldId id="295" r:id="rId4"/>
    <p:sldId id="272" r:id="rId5"/>
    <p:sldId id="289" r:id="rId6"/>
    <p:sldId id="304" r:id="rId7"/>
    <p:sldId id="303" r:id="rId8"/>
    <p:sldId id="290" r:id="rId9"/>
    <p:sldId id="273" r:id="rId10"/>
    <p:sldId id="260" r:id="rId11"/>
    <p:sldId id="259" r:id="rId12"/>
    <p:sldId id="309" r:id="rId13"/>
    <p:sldId id="275" r:id="rId14"/>
    <p:sldId id="262" r:id="rId15"/>
    <p:sldId id="276" r:id="rId16"/>
    <p:sldId id="305" r:id="rId17"/>
    <p:sldId id="310" r:id="rId18"/>
    <p:sldId id="311" r:id="rId19"/>
    <p:sldId id="312" r:id="rId20"/>
    <p:sldId id="313" r:id="rId21"/>
    <p:sldId id="314" r:id="rId22"/>
    <p:sldId id="315" r:id="rId23"/>
  </p:sldIdLst>
  <p:sldSz cx="10287000" cy="7239000"/>
  <p:notesSz cx="6797675" cy="9926638"/>
  <p:defaultTextStyle>
    <a:defPPr>
      <a:defRPr lang="cs-CZ"/>
    </a:defPPr>
    <a:lvl1pPr algn="l" rtl="0" fontAlgn="base">
      <a:spcBef>
        <a:spcPct val="0"/>
      </a:spcBef>
      <a:spcAft>
        <a:spcPct val="0"/>
      </a:spcAft>
      <a:defRPr sz="1200" b="1" kern="1200">
        <a:solidFill>
          <a:schemeClr val="tx1"/>
        </a:solidFill>
        <a:latin typeface="Arial Rounded MT Bold" pitchFamily="34" charset="0"/>
        <a:ea typeface="+mn-ea"/>
        <a:cs typeface="+mn-cs"/>
      </a:defRPr>
    </a:lvl1pPr>
    <a:lvl2pPr marL="455613" indent="1588" algn="l" rtl="0" fontAlgn="base">
      <a:spcBef>
        <a:spcPct val="0"/>
      </a:spcBef>
      <a:spcAft>
        <a:spcPct val="0"/>
      </a:spcAft>
      <a:defRPr sz="1200" b="1" kern="1200">
        <a:solidFill>
          <a:schemeClr val="tx1"/>
        </a:solidFill>
        <a:latin typeface="Arial Rounded MT Bold" pitchFamily="34" charset="0"/>
        <a:ea typeface="+mn-ea"/>
        <a:cs typeface="+mn-cs"/>
      </a:defRPr>
    </a:lvl2pPr>
    <a:lvl3pPr marL="912813" indent="1588" algn="l" rtl="0" fontAlgn="base">
      <a:spcBef>
        <a:spcPct val="0"/>
      </a:spcBef>
      <a:spcAft>
        <a:spcPct val="0"/>
      </a:spcAft>
      <a:defRPr sz="1200" b="1" kern="1200">
        <a:solidFill>
          <a:schemeClr val="tx1"/>
        </a:solidFill>
        <a:latin typeface="Arial Rounded MT Bold" pitchFamily="34" charset="0"/>
        <a:ea typeface="+mn-ea"/>
        <a:cs typeface="+mn-cs"/>
      </a:defRPr>
    </a:lvl3pPr>
    <a:lvl4pPr marL="1370013" indent="1588" algn="l" rtl="0" fontAlgn="base">
      <a:spcBef>
        <a:spcPct val="0"/>
      </a:spcBef>
      <a:spcAft>
        <a:spcPct val="0"/>
      </a:spcAft>
      <a:defRPr sz="1200" b="1" kern="1200">
        <a:solidFill>
          <a:schemeClr val="tx1"/>
        </a:solidFill>
        <a:latin typeface="Arial Rounded MT Bold" pitchFamily="34" charset="0"/>
        <a:ea typeface="+mn-ea"/>
        <a:cs typeface="+mn-cs"/>
      </a:defRPr>
    </a:lvl4pPr>
    <a:lvl5pPr marL="1827213" indent="1588" algn="l" rtl="0" fontAlgn="base">
      <a:spcBef>
        <a:spcPct val="0"/>
      </a:spcBef>
      <a:spcAft>
        <a:spcPct val="0"/>
      </a:spcAft>
      <a:defRPr sz="1200" b="1" kern="1200">
        <a:solidFill>
          <a:schemeClr val="tx1"/>
        </a:solidFill>
        <a:latin typeface="Arial Rounded MT Bold" pitchFamily="34" charset="0"/>
        <a:ea typeface="+mn-ea"/>
        <a:cs typeface="+mn-cs"/>
      </a:defRPr>
    </a:lvl5pPr>
    <a:lvl6pPr marL="2286000" algn="l" defTabSz="914400" rtl="0" eaLnBrk="1" latinLnBrk="0" hangingPunct="1">
      <a:defRPr sz="1200" b="1" kern="1200">
        <a:solidFill>
          <a:schemeClr val="tx1"/>
        </a:solidFill>
        <a:latin typeface="Arial Rounded MT Bold" pitchFamily="34" charset="0"/>
        <a:ea typeface="+mn-ea"/>
        <a:cs typeface="+mn-cs"/>
      </a:defRPr>
    </a:lvl6pPr>
    <a:lvl7pPr marL="2743200" algn="l" defTabSz="914400" rtl="0" eaLnBrk="1" latinLnBrk="0" hangingPunct="1">
      <a:defRPr sz="1200" b="1" kern="1200">
        <a:solidFill>
          <a:schemeClr val="tx1"/>
        </a:solidFill>
        <a:latin typeface="Arial Rounded MT Bold" pitchFamily="34" charset="0"/>
        <a:ea typeface="+mn-ea"/>
        <a:cs typeface="+mn-cs"/>
      </a:defRPr>
    </a:lvl7pPr>
    <a:lvl8pPr marL="3200400" algn="l" defTabSz="914400" rtl="0" eaLnBrk="1" latinLnBrk="0" hangingPunct="1">
      <a:defRPr sz="1200" b="1" kern="1200">
        <a:solidFill>
          <a:schemeClr val="tx1"/>
        </a:solidFill>
        <a:latin typeface="Arial Rounded MT Bold" pitchFamily="34" charset="0"/>
        <a:ea typeface="+mn-ea"/>
        <a:cs typeface="+mn-cs"/>
      </a:defRPr>
    </a:lvl8pPr>
    <a:lvl9pPr marL="3657600" algn="l" defTabSz="914400" rtl="0" eaLnBrk="1" latinLnBrk="0" hangingPunct="1">
      <a:defRPr sz="1200" b="1" kern="1200">
        <a:solidFill>
          <a:schemeClr val="tx1"/>
        </a:solidFill>
        <a:latin typeface="Arial Rounded MT Bold" pitchFamily="34" charset="0"/>
        <a:ea typeface="+mn-ea"/>
        <a:cs typeface="+mn-cs"/>
      </a:defRPr>
    </a:lvl9pPr>
  </p:defaultTextStyle>
  <p:extLst>
    <p:ext uri="{EFAFB233-063F-42B5-8137-9DF3F51BA10A}">
      <p15:sldGuideLst xmlns:p15="http://schemas.microsoft.com/office/powerpoint/2012/main">
        <p15:guide id="1" orient="horz" pos="2280">
          <p15:clr>
            <a:srgbClr val="A4A3A4"/>
          </p15:clr>
        </p15:guide>
        <p15:guide id="2" pos="3240">
          <p15:clr>
            <a:srgbClr val="A4A3A4"/>
          </p15:clr>
        </p15:guide>
      </p15:sldGuideLst>
    </p:ext>
    <p:ext uri="{2D200454-40CA-4A62-9FC3-DE9A4176ACB9}">
      <p15:notesGuideLst xmlns:p15="http://schemas.microsoft.com/office/powerpoint/2012/main">
        <p15:guide id="1" orient="horz" pos="3128">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0099"/>
    <a:srgbClr val="6600FF"/>
    <a:srgbClr val="006600"/>
    <a:srgbClr val="FF3399"/>
    <a:srgbClr val="008000"/>
    <a:srgbClr val="FF3300"/>
    <a:srgbClr val="003300"/>
    <a:srgbClr val="9933FF"/>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32" autoAdjust="0"/>
    <p:restoredTop sz="95507" autoAdjust="0"/>
  </p:normalViewPr>
  <p:slideViewPr>
    <p:cSldViewPr>
      <p:cViewPr varScale="1">
        <p:scale>
          <a:sx n="79" d="100"/>
          <a:sy n="79" d="100"/>
        </p:scale>
        <p:origin x="1230" y="84"/>
      </p:cViewPr>
      <p:guideLst>
        <p:guide orient="horz" pos="228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3396" y="-126"/>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933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b="0">
                <a:effectLst/>
                <a:latin typeface="Times New Roman" pitchFamily="18" charset="0"/>
              </a:defRPr>
            </a:lvl1pPr>
          </a:lstStyle>
          <a:p>
            <a:pPr>
              <a:defRPr/>
            </a:pPr>
            <a:endParaRPr lang="cs-CZ" dirty="0"/>
          </a:p>
        </p:txBody>
      </p:sp>
      <p:sp>
        <p:nvSpPr>
          <p:cNvPr id="739332"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3"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b="0">
                <a:effectLst/>
                <a:latin typeface="Times New Roman" pitchFamily="18" charset="0"/>
              </a:defRPr>
            </a:lvl1pPr>
          </a:lstStyle>
          <a:p>
            <a:pPr>
              <a:defRPr/>
            </a:pPr>
            <a:fld id="{DE138A7D-C59D-468B-9B86-11383E02ACDF}" type="slidenum">
              <a:rPr lang="cs-CZ"/>
              <a:pPr>
                <a:defRPr/>
              </a:pPr>
              <a:t>‹#›</a:t>
            </a:fld>
            <a:endParaRPr lang="cs-CZ"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5"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r" defTabSz="927100" eaLnBrk="0" hangingPunct="0">
              <a:defRPr b="0">
                <a:effectLst/>
                <a:latin typeface="Times New Roman" pitchFamily="18" charset="0"/>
              </a:defRPr>
            </a:lvl1pPr>
          </a:lstStyle>
          <a:p>
            <a:pPr>
              <a:defRPr/>
            </a:pPr>
            <a:endParaRPr lang="cs-CZ" dirty="0"/>
          </a:p>
        </p:txBody>
      </p:sp>
      <p:sp>
        <p:nvSpPr>
          <p:cNvPr id="20484" name="Rectangle 4"/>
          <p:cNvSpPr>
            <a:spLocks noGrp="1" noRot="1" noChangeAspect="1" noChangeArrowheads="1" noTextEdit="1"/>
          </p:cNvSpPr>
          <p:nvPr>
            <p:ph type="sldImg" idx="2"/>
          </p:nvPr>
        </p:nvSpPr>
        <p:spPr bwMode="auto">
          <a:xfrm>
            <a:off x="755650" y="742950"/>
            <a:ext cx="5289550" cy="372268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8050" y="4714875"/>
            <a:ext cx="4981575" cy="4468813"/>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3078"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9"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r" defTabSz="927100" eaLnBrk="0" hangingPunct="0">
              <a:defRPr b="0">
                <a:effectLst/>
                <a:latin typeface="Times New Roman" pitchFamily="18" charset="0"/>
              </a:defRPr>
            </a:lvl1pPr>
          </a:lstStyle>
          <a:p>
            <a:pPr>
              <a:defRPr/>
            </a:pPr>
            <a:fld id="{20B747F7-71EF-448E-A475-6483FF2EFE4D}" type="slidenum">
              <a:rPr lang="cs-CZ"/>
              <a:pPr>
                <a:defRPr/>
              </a:pPr>
              <a:t>‹#›</a:t>
            </a:fld>
            <a:endParaRPr lang="cs-CZ"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623" algn="l" defTabSz="914249" rtl="0" eaLnBrk="1" latinLnBrk="0" hangingPunct="1">
      <a:defRPr sz="1200" kern="1200">
        <a:solidFill>
          <a:schemeClr val="tx1"/>
        </a:solidFill>
        <a:latin typeface="+mn-lt"/>
        <a:ea typeface="+mn-ea"/>
        <a:cs typeface="+mn-cs"/>
      </a:defRPr>
    </a:lvl6pPr>
    <a:lvl7pPr marL="2742748" algn="l" defTabSz="914249" rtl="0" eaLnBrk="1" latinLnBrk="0" hangingPunct="1">
      <a:defRPr sz="1200" kern="1200">
        <a:solidFill>
          <a:schemeClr val="tx1"/>
        </a:solidFill>
        <a:latin typeface="+mn-lt"/>
        <a:ea typeface="+mn-ea"/>
        <a:cs typeface="+mn-cs"/>
      </a:defRPr>
    </a:lvl7pPr>
    <a:lvl8pPr marL="3199872" algn="l" defTabSz="914249" rtl="0" eaLnBrk="1" latinLnBrk="0" hangingPunct="1">
      <a:defRPr sz="1200" kern="1200">
        <a:solidFill>
          <a:schemeClr val="tx1"/>
        </a:solidFill>
        <a:latin typeface="+mn-lt"/>
        <a:ea typeface="+mn-ea"/>
        <a:cs typeface="+mn-cs"/>
      </a:defRPr>
    </a:lvl8pPr>
    <a:lvl9pPr marL="3656998" algn="l" defTabSz="9142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60503B56-3218-46D1-849E-018129832FD5}" type="slidenum">
              <a:rPr lang="cs-CZ" smtClean="0"/>
              <a:pPr/>
              <a:t>1</a:t>
            </a:fld>
            <a:endParaRPr lang="cs-CZ" dirty="0"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cs-CZ" dirty="0" smtClean="0"/>
              <a:t>SOBOTA</a:t>
            </a: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obrázek snímku 1"/>
          <p:cNvSpPr>
            <a:spLocks noGrp="1" noRot="1" noChangeAspect="1" noTextEdit="1"/>
          </p:cNvSpPr>
          <p:nvPr>
            <p:ph type="sldImg"/>
          </p:nvPr>
        </p:nvSpPr>
        <p:spPr>
          <a:ln/>
        </p:spPr>
      </p:sp>
      <p:sp>
        <p:nvSpPr>
          <p:cNvPr id="29699" name="Zástupný symbol pro poznámky 2"/>
          <p:cNvSpPr>
            <a:spLocks noGrp="1"/>
          </p:cNvSpPr>
          <p:nvPr>
            <p:ph type="body" idx="1"/>
          </p:nvPr>
        </p:nvSpPr>
        <p:spPr>
          <a:noFill/>
          <a:ln/>
        </p:spPr>
        <p:txBody>
          <a:bodyPr/>
          <a:lstStyle/>
          <a:p>
            <a:endParaRPr lang="cs-CZ" dirty="0" smtClean="0"/>
          </a:p>
        </p:txBody>
      </p:sp>
      <p:sp>
        <p:nvSpPr>
          <p:cNvPr id="29700" name="Zástupný symbol pro číslo snímku 3"/>
          <p:cNvSpPr>
            <a:spLocks noGrp="1"/>
          </p:cNvSpPr>
          <p:nvPr>
            <p:ph type="sldNum" sz="quarter" idx="5"/>
          </p:nvPr>
        </p:nvSpPr>
        <p:spPr>
          <a:noFill/>
        </p:spPr>
        <p:txBody>
          <a:bodyPr/>
          <a:lstStyle/>
          <a:p>
            <a:fld id="{6172F903-C95B-4E34-BF57-327F9BD2F872}" type="slidenum">
              <a:rPr lang="cs-CZ" smtClean="0"/>
              <a:pPr/>
              <a:t>10</a:t>
            </a:fld>
            <a:endParaRPr 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a:ln/>
        </p:spPr>
      </p:sp>
      <p:sp>
        <p:nvSpPr>
          <p:cNvPr id="30723" name="Zástupný symbol pro poznámky 2"/>
          <p:cNvSpPr>
            <a:spLocks noGrp="1"/>
          </p:cNvSpPr>
          <p:nvPr>
            <p:ph type="body" idx="1"/>
          </p:nvPr>
        </p:nvSpPr>
        <p:spPr>
          <a:noFill/>
          <a:ln/>
        </p:spPr>
        <p:txBody>
          <a:bodyPr/>
          <a:lstStyle/>
          <a:p>
            <a:endParaRPr lang="cs-CZ" smtClean="0"/>
          </a:p>
        </p:txBody>
      </p:sp>
      <p:sp>
        <p:nvSpPr>
          <p:cNvPr id="30724" name="Zástupný symbol pro číslo snímku 3"/>
          <p:cNvSpPr>
            <a:spLocks noGrp="1"/>
          </p:cNvSpPr>
          <p:nvPr>
            <p:ph type="sldNum" sz="quarter" idx="5"/>
          </p:nvPr>
        </p:nvSpPr>
        <p:spPr>
          <a:noFill/>
        </p:spPr>
        <p:txBody>
          <a:bodyPr/>
          <a:lstStyle/>
          <a:p>
            <a:fld id="{8230E266-BC3E-4CDC-99D1-FCE112551CE1}" type="slidenum">
              <a:rPr lang="cs-CZ" smtClean="0"/>
              <a:pPr/>
              <a:t>11</a:t>
            </a:fld>
            <a:endParaRPr 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a:ln/>
        </p:spPr>
      </p:sp>
      <p:sp>
        <p:nvSpPr>
          <p:cNvPr id="31747" name="Zástupný symbol pro poznámky 2"/>
          <p:cNvSpPr>
            <a:spLocks noGrp="1"/>
          </p:cNvSpPr>
          <p:nvPr>
            <p:ph type="body" idx="1"/>
          </p:nvPr>
        </p:nvSpPr>
        <p:spPr>
          <a:noFill/>
          <a:ln/>
        </p:spPr>
        <p:txBody>
          <a:bodyPr/>
          <a:lstStyle/>
          <a:p>
            <a:endParaRPr lang="cs-CZ" smtClean="0"/>
          </a:p>
        </p:txBody>
      </p:sp>
      <p:sp>
        <p:nvSpPr>
          <p:cNvPr id="31748" name="Zástupný symbol pro číslo snímku 3"/>
          <p:cNvSpPr>
            <a:spLocks noGrp="1"/>
          </p:cNvSpPr>
          <p:nvPr>
            <p:ph type="sldNum" sz="quarter" idx="5"/>
          </p:nvPr>
        </p:nvSpPr>
        <p:spPr>
          <a:noFill/>
        </p:spPr>
        <p:txBody>
          <a:bodyPr/>
          <a:lstStyle/>
          <a:p>
            <a:fld id="{563BA8EE-150F-4AC3-9C19-F8362AA1A39B}" type="slidenum">
              <a:rPr lang="cs-CZ" smtClean="0"/>
              <a:pPr/>
              <a:t>12</a:t>
            </a:fld>
            <a:endParaRPr 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obrázek snímku 1"/>
          <p:cNvSpPr>
            <a:spLocks noGrp="1" noRot="1" noChangeAspect="1" noTextEdit="1"/>
          </p:cNvSpPr>
          <p:nvPr>
            <p:ph type="sldImg"/>
          </p:nvPr>
        </p:nvSpPr>
        <p:spPr>
          <a:ln/>
        </p:spPr>
      </p:sp>
      <p:sp>
        <p:nvSpPr>
          <p:cNvPr id="32771" name="Zástupný symbol pro poznámky 2"/>
          <p:cNvSpPr>
            <a:spLocks noGrp="1"/>
          </p:cNvSpPr>
          <p:nvPr>
            <p:ph type="body" idx="1"/>
          </p:nvPr>
        </p:nvSpPr>
        <p:spPr>
          <a:noFill/>
          <a:ln/>
        </p:spPr>
        <p:txBody>
          <a:bodyPr/>
          <a:lstStyle/>
          <a:p>
            <a:endParaRPr lang="cs-CZ" dirty="0" smtClean="0"/>
          </a:p>
        </p:txBody>
      </p:sp>
      <p:sp>
        <p:nvSpPr>
          <p:cNvPr id="32772" name="Zástupný symbol pro číslo snímku 3"/>
          <p:cNvSpPr>
            <a:spLocks noGrp="1"/>
          </p:cNvSpPr>
          <p:nvPr>
            <p:ph type="sldNum" sz="quarter" idx="5"/>
          </p:nvPr>
        </p:nvSpPr>
        <p:spPr>
          <a:noFill/>
        </p:spPr>
        <p:txBody>
          <a:bodyPr/>
          <a:lstStyle/>
          <a:p>
            <a:fld id="{DC8687F6-1782-49CE-8F61-31A0FD4C54BE}" type="slidenum">
              <a:rPr lang="cs-CZ" smtClean="0"/>
              <a:pPr/>
              <a:t>13</a:t>
            </a:fld>
            <a:endParaRPr 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obrázek snímku 1"/>
          <p:cNvSpPr>
            <a:spLocks noGrp="1" noRot="1" noChangeAspect="1" noTextEdit="1"/>
          </p:cNvSpPr>
          <p:nvPr>
            <p:ph type="sldImg"/>
          </p:nvPr>
        </p:nvSpPr>
        <p:spPr>
          <a:ln/>
        </p:spPr>
      </p:sp>
      <p:sp>
        <p:nvSpPr>
          <p:cNvPr id="33795" name="Zástupný symbol pro poznámky 2"/>
          <p:cNvSpPr>
            <a:spLocks noGrp="1"/>
          </p:cNvSpPr>
          <p:nvPr>
            <p:ph type="body" idx="1"/>
          </p:nvPr>
        </p:nvSpPr>
        <p:spPr>
          <a:noFill/>
          <a:ln/>
        </p:spPr>
        <p:txBody>
          <a:bodyPr/>
          <a:lstStyle/>
          <a:p>
            <a:endParaRPr lang="cs-CZ" sz="1050" dirty="0" smtClean="0">
              <a:latin typeface="Arial" pitchFamily="34" charset="0"/>
              <a:cs typeface="Arial" pitchFamily="34" charset="0"/>
            </a:endParaRPr>
          </a:p>
        </p:txBody>
      </p:sp>
      <p:sp>
        <p:nvSpPr>
          <p:cNvPr id="33796" name="Zástupný symbol pro číslo snímku 3"/>
          <p:cNvSpPr>
            <a:spLocks noGrp="1"/>
          </p:cNvSpPr>
          <p:nvPr>
            <p:ph type="sldNum" sz="quarter" idx="5"/>
          </p:nvPr>
        </p:nvSpPr>
        <p:spPr>
          <a:noFill/>
        </p:spPr>
        <p:txBody>
          <a:bodyPr/>
          <a:lstStyle/>
          <a:p>
            <a:fld id="{038657F1-8447-401B-8487-CA030393E5AC}" type="slidenum">
              <a:rPr lang="cs-CZ" smtClean="0"/>
              <a:pPr/>
              <a:t>14</a:t>
            </a:fld>
            <a:endParaRPr 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48E82826-A3DE-4B0F-B771-F82CF74CC625}" type="slidenum">
              <a:rPr lang="cs-CZ" smtClean="0"/>
              <a:pPr/>
              <a:t>15</a:t>
            </a:fld>
            <a:endParaRPr lang="cs-CZ" dirty="0"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a:ln/>
        </p:spPr>
      </p:sp>
      <p:sp>
        <p:nvSpPr>
          <p:cNvPr id="35843" name="Zástupný symbol pro poznámky 2"/>
          <p:cNvSpPr>
            <a:spLocks noGrp="1"/>
          </p:cNvSpPr>
          <p:nvPr>
            <p:ph type="body" idx="1"/>
          </p:nvPr>
        </p:nvSpPr>
        <p:spPr>
          <a:noFill/>
          <a:ln/>
        </p:spPr>
        <p:txBody>
          <a:bodyPr/>
          <a:lstStyle/>
          <a:p>
            <a:endParaRPr lang="cs-CZ" dirty="0" smtClean="0"/>
          </a:p>
        </p:txBody>
      </p:sp>
      <p:sp>
        <p:nvSpPr>
          <p:cNvPr id="35844" name="Zástupný symbol pro číslo snímku 3"/>
          <p:cNvSpPr>
            <a:spLocks noGrp="1"/>
          </p:cNvSpPr>
          <p:nvPr>
            <p:ph type="sldNum" sz="quarter" idx="5"/>
          </p:nvPr>
        </p:nvSpPr>
        <p:spPr>
          <a:noFill/>
        </p:spPr>
        <p:txBody>
          <a:bodyPr/>
          <a:lstStyle/>
          <a:p>
            <a:fld id="{754ECFDB-ECB8-454F-A80D-A89FE9E5D5DB}" type="slidenum">
              <a:rPr lang="cs-CZ" smtClean="0"/>
              <a:pPr/>
              <a:t>16</a:t>
            </a:fld>
            <a:endParaRPr lang="cs-CZ"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19</a:t>
            </a:fld>
            <a:endParaRPr lang="cs-CZ"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F40327D-6606-44B4-ABD4-C33AD6237FDF}" type="slidenum">
              <a:rPr lang="cs-CZ" smtClean="0"/>
              <a:pPr/>
              <a:t>2</a:t>
            </a:fld>
            <a:endParaRPr lang="cs-CZ" dirty="0"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obrázek snímku 1"/>
          <p:cNvSpPr>
            <a:spLocks noGrp="1" noRot="1" noChangeAspect="1" noTextEdit="1"/>
          </p:cNvSpPr>
          <p:nvPr>
            <p:ph type="sldImg"/>
          </p:nvPr>
        </p:nvSpPr>
        <p:spPr>
          <a:ln/>
        </p:spPr>
      </p:sp>
      <p:sp>
        <p:nvSpPr>
          <p:cNvPr id="23555" name="Zástupný symbol pro poznámky 2"/>
          <p:cNvSpPr>
            <a:spLocks noGrp="1"/>
          </p:cNvSpPr>
          <p:nvPr>
            <p:ph type="body" idx="1"/>
          </p:nvPr>
        </p:nvSpPr>
        <p:spPr>
          <a:noFill/>
          <a:ln/>
        </p:spPr>
        <p:txBody>
          <a:bodyPr/>
          <a:lstStyle/>
          <a:p>
            <a:endParaRPr lang="cs-CZ" dirty="0" smtClean="0"/>
          </a:p>
        </p:txBody>
      </p:sp>
      <p:sp>
        <p:nvSpPr>
          <p:cNvPr id="23556" name="Zástupný symbol pro číslo snímku 3"/>
          <p:cNvSpPr>
            <a:spLocks noGrp="1"/>
          </p:cNvSpPr>
          <p:nvPr>
            <p:ph type="sldNum" sz="quarter" idx="5"/>
          </p:nvPr>
        </p:nvSpPr>
        <p:spPr>
          <a:noFill/>
        </p:spPr>
        <p:txBody>
          <a:bodyPr/>
          <a:lstStyle/>
          <a:p>
            <a:fld id="{19785B64-BD86-46E3-B3F6-06F807F9F30C}" type="slidenum">
              <a:rPr lang="cs-CZ" smtClean="0"/>
              <a:pPr/>
              <a:t>3</a:t>
            </a:fld>
            <a:endParaRPr lang="cs-CZ"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p:cNvSpPr>
            <a:spLocks noGrp="1" noRot="1" noChangeAspect="1" noTextEdit="1"/>
          </p:cNvSpPr>
          <p:nvPr>
            <p:ph type="sldImg"/>
          </p:nvPr>
        </p:nvSpPr>
        <p:spPr>
          <a:ln/>
        </p:spPr>
      </p:sp>
      <p:sp>
        <p:nvSpPr>
          <p:cNvPr id="24579" name="Zástupný symbol pro poznámky 2"/>
          <p:cNvSpPr>
            <a:spLocks noGrp="1"/>
          </p:cNvSpPr>
          <p:nvPr>
            <p:ph type="body" idx="1"/>
          </p:nvPr>
        </p:nvSpPr>
        <p:spPr>
          <a:noFill/>
          <a:ln/>
        </p:spPr>
        <p:txBody>
          <a:bodyPr/>
          <a:lstStyle/>
          <a:p>
            <a:endParaRPr lang="cs-CZ" dirty="0" smtClean="0"/>
          </a:p>
        </p:txBody>
      </p:sp>
      <p:sp>
        <p:nvSpPr>
          <p:cNvPr id="24580" name="Zástupný symbol pro číslo snímku 3"/>
          <p:cNvSpPr>
            <a:spLocks noGrp="1"/>
          </p:cNvSpPr>
          <p:nvPr>
            <p:ph type="sldNum" sz="quarter" idx="5"/>
          </p:nvPr>
        </p:nvSpPr>
        <p:spPr>
          <a:noFill/>
        </p:spPr>
        <p:txBody>
          <a:bodyPr/>
          <a:lstStyle/>
          <a:p>
            <a:fld id="{3E369CA8-E0A2-4FB1-9C20-9F1661A52DEC}" type="slidenum">
              <a:rPr lang="cs-CZ" smtClean="0"/>
              <a:pPr/>
              <a:t>4</a:t>
            </a:fld>
            <a:endParaRPr lang="cs-CZ"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obrázek snímku 1"/>
          <p:cNvSpPr>
            <a:spLocks noGrp="1" noRot="1" noChangeAspect="1" noTextEdit="1"/>
          </p:cNvSpPr>
          <p:nvPr>
            <p:ph type="sldImg"/>
          </p:nvPr>
        </p:nvSpPr>
        <p:spPr>
          <a:ln/>
        </p:spPr>
      </p:sp>
      <p:sp>
        <p:nvSpPr>
          <p:cNvPr id="25603" name="Zástupný symbol pro poznámky 2"/>
          <p:cNvSpPr>
            <a:spLocks noGrp="1"/>
          </p:cNvSpPr>
          <p:nvPr>
            <p:ph type="body" idx="1"/>
          </p:nvPr>
        </p:nvSpPr>
        <p:spPr>
          <a:noFill/>
          <a:ln/>
        </p:spPr>
        <p:txBody>
          <a:bodyPr/>
          <a:lstStyle/>
          <a:p>
            <a:endParaRPr lang="cs-CZ" dirty="0" smtClean="0"/>
          </a:p>
        </p:txBody>
      </p:sp>
      <p:sp>
        <p:nvSpPr>
          <p:cNvPr id="25604" name="Zástupný symbol pro číslo snímku 3"/>
          <p:cNvSpPr>
            <a:spLocks noGrp="1"/>
          </p:cNvSpPr>
          <p:nvPr>
            <p:ph type="sldNum" sz="quarter" idx="5"/>
          </p:nvPr>
        </p:nvSpPr>
        <p:spPr>
          <a:noFill/>
        </p:spPr>
        <p:txBody>
          <a:bodyPr/>
          <a:lstStyle/>
          <a:p>
            <a:fld id="{C7938B80-D65E-48CB-8F6A-36C6FFB0DAE8}" type="slidenum">
              <a:rPr lang="cs-CZ" smtClean="0"/>
              <a:pPr/>
              <a:t>5</a:t>
            </a:fld>
            <a:endParaRPr lang="cs-CZ"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6</a:t>
            </a:fld>
            <a:endParaRPr lang="cs-CZ"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obrázek snímku 1"/>
          <p:cNvSpPr>
            <a:spLocks noGrp="1" noRot="1" noChangeAspect="1" noTextEdit="1"/>
          </p:cNvSpPr>
          <p:nvPr>
            <p:ph type="sldImg"/>
          </p:nvPr>
        </p:nvSpPr>
        <p:spPr>
          <a:ln/>
        </p:spPr>
      </p:sp>
      <p:sp>
        <p:nvSpPr>
          <p:cNvPr id="26627" name="Zástupný symbol pro poznámky 2"/>
          <p:cNvSpPr>
            <a:spLocks noGrp="1"/>
          </p:cNvSpPr>
          <p:nvPr>
            <p:ph type="body" idx="1"/>
          </p:nvPr>
        </p:nvSpPr>
        <p:spPr>
          <a:noFill/>
          <a:ln/>
        </p:spPr>
        <p:txBody>
          <a:bodyPr/>
          <a:lstStyle/>
          <a:p>
            <a:endParaRPr lang="cs-CZ" dirty="0" smtClean="0"/>
          </a:p>
        </p:txBody>
      </p:sp>
      <p:sp>
        <p:nvSpPr>
          <p:cNvPr id="26628" name="Zástupný symbol pro číslo snímku 3"/>
          <p:cNvSpPr>
            <a:spLocks noGrp="1"/>
          </p:cNvSpPr>
          <p:nvPr>
            <p:ph type="sldNum" sz="quarter" idx="5"/>
          </p:nvPr>
        </p:nvSpPr>
        <p:spPr>
          <a:noFill/>
        </p:spPr>
        <p:txBody>
          <a:bodyPr/>
          <a:lstStyle/>
          <a:p>
            <a:fld id="{7C27DC2A-937E-4FCC-AAFC-A78424F36788}" type="slidenum">
              <a:rPr lang="cs-CZ" smtClean="0"/>
              <a:pPr/>
              <a:t>7</a:t>
            </a:fld>
            <a:endParaRPr lang="cs-CZ"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obrázek snímku 1"/>
          <p:cNvSpPr>
            <a:spLocks noGrp="1" noRot="1" noChangeAspect="1" noTextEdit="1"/>
          </p:cNvSpPr>
          <p:nvPr>
            <p:ph type="sldImg"/>
          </p:nvPr>
        </p:nvSpPr>
        <p:spPr>
          <a:ln/>
        </p:spPr>
      </p:sp>
      <p:sp>
        <p:nvSpPr>
          <p:cNvPr id="27651" name="Zástupný symbol pro poznámky 2"/>
          <p:cNvSpPr>
            <a:spLocks noGrp="1"/>
          </p:cNvSpPr>
          <p:nvPr>
            <p:ph type="body" idx="1"/>
          </p:nvPr>
        </p:nvSpPr>
        <p:spPr>
          <a:noFill/>
          <a:ln/>
        </p:spPr>
        <p:txBody>
          <a:bodyPr/>
          <a:lstStyle/>
          <a:p>
            <a:endParaRPr lang="cs-CZ" smtClean="0"/>
          </a:p>
        </p:txBody>
      </p:sp>
      <p:sp>
        <p:nvSpPr>
          <p:cNvPr id="27652" name="Zástupný symbol pro číslo snímku 3"/>
          <p:cNvSpPr>
            <a:spLocks noGrp="1"/>
          </p:cNvSpPr>
          <p:nvPr>
            <p:ph type="sldNum" sz="quarter" idx="5"/>
          </p:nvPr>
        </p:nvSpPr>
        <p:spPr>
          <a:noFill/>
        </p:spPr>
        <p:txBody>
          <a:bodyPr/>
          <a:lstStyle/>
          <a:p>
            <a:fld id="{37F9CF97-4255-41CF-ABEE-4D377FE67BF6}" type="slidenum">
              <a:rPr lang="cs-CZ" smtClean="0"/>
              <a:pPr/>
              <a:t>8</a:t>
            </a:fld>
            <a:endParaRPr 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p:cNvSpPr>
            <a:spLocks noGrp="1" noRot="1" noChangeAspect="1" noTextEdit="1"/>
          </p:cNvSpPr>
          <p:nvPr>
            <p:ph type="sldImg"/>
          </p:nvPr>
        </p:nvSpPr>
        <p:spPr>
          <a:ln/>
        </p:spPr>
      </p:sp>
      <p:sp>
        <p:nvSpPr>
          <p:cNvPr id="28675" name="Zástupný symbol pro poznámky 2"/>
          <p:cNvSpPr>
            <a:spLocks noGrp="1"/>
          </p:cNvSpPr>
          <p:nvPr>
            <p:ph type="body" idx="1"/>
          </p:nvPr>
        </p:nvSpPr>
        <p:spPr>
          <a:noFill/>
          <a:ln/>
        </p:spPr>
        <p:txBody>
          <a:bodyPr/>
          <a:lstStyle/>
          <a:p>
            <a:endParaRPr lang="cs-CZ" smtClean="0"/>
          </a:p>
        </p:txBody>
      </p:sp>
      <p:sp>
        <p:nvSpPr>
          <p:cNvPr id="28676" name="Zástupný symbol pro číslo snímku 3"/>
          <p:cNvSpPr>
            <a:spLocks noGrp="1"/>
          </p:cNvSpPr>
          <p:nvPr>
            <p:ph type="sldNum" sz="quarter" idx="5"/>
          </p:nvPr>
        </p:nvSpPr>
        <p:spPr>
          <a:noFill/>
        </p:spPr>
        <p:txBody>
          <a:bodyPr/>
          <a:lstStyle/>
          <a:p>
            <a:fld id="{F77E9A95-85BE-4ED6-94CB-F379B6DFE388}" type="slidenum">
              <a:rPr lang="cs-CZ" smtClean="0"/>
              <a:pPr/>
              <a:t>9</a:t>
            </a:fld>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71525" y="2249488"/>
            <a:ext cx="8743950" cy="1550987"/>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543050" y="4102100"/>
            <a:ext cx="7200900" cy="184943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67813FEE-B4C6-4734-BBFB-D53EBA7F6DDA}" type="slidenum">
              <a:rPr lang="cs-CZ"/>
              <a:pPr>
                <a:defRPr/>
              </a:pPr>
              <a:t>‹#›</a:t>
            </a:fld>
            <a:endParaRPr lang="cs-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0FAC9C1A-A1BD-4539-8562-CFD3F641A6FE}" type="slidenum">
              <a:rPr lang="cs-CZ"/>
              <a:pPr>
                <a:defRPr/>
              </a:pPr>
              <a:t>‹#›</a:t>
            </a:fld>
            <a:endParaRPr lang="cs-CZ"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329488" y="642938"/>
            <a:ext cx="2185987" cy="57912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771525" y="642938"/>
            <a:ext cx="6405563" cy="57912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C28CDC8A-FA1A-4126-A4B7-7C6353A1FE31}" type="slidenum">
              <a:rPr lang="cs-CZ"/>
              <a:pPr>
                <a:defRPr/>
              </a:pPr>
              <a:t>‹#›</a:t>
            </a:fld>
            <a:endParaRPr lang="cs-CZ"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771525" y="642938"/>
            <a:ext cx="8743950" cy="579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C063A1D7-C5C0-43E2-A8FF-DB09985E01A9}" type="slidenum">
              <a:rPr lang="cs-CZ"/>
              <a:pPr>
                <a:defRPr/>
              </a:pPr>
              <a:t>‹#›</a:t>
            </a:fld>
            <a:endParaRPr lang="cs-CZ"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771525" y="642938"/>
            <a:ext cx="8743950" cy="1206500"/>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71525" y="2090738"/>
            <a:ext cx="4295775" cy="43434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5219700" y="2090738"/>
            <a:ext cx="4295775" cy="20955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5219700" y="4338638"/>
            <a:ext cx="4295775" cy="20955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dirty="0"/>
          </a:p>
        </p:txBody>
      </p:sp>
      <p:sp>
        <p:nvSpPr>
          <p:cNvPr id="7"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8" name="Rectangle 6"/>
          <p:cNvSpPr>
            <a:spLocks noGrp="1" noChangeArrowheads="1"/>
          </p:cNvSpPr>
          <p:nvPr>
            <p:ph type="sldNum" sz="quarter" idx="12"/>
          </p:nvPr>
        </p:nvSpPr>
        <p:spPr>
          <a:ln/>
        </p:spPr>
        <p:txBody>
          <a:bodyPr/>
          <a:lstStyle>
            <a:lvl1pPr>
              <a:defRPr/>
            </a:lvl1pPr>
          </a:lstStyle>
          <a:p>
            <a:pPr>
              <a:defRPr/>
            </a:pPr>
            <a:fld id="{334CB79B-4FE7-4C4F-866E-570FECB6BB3E}" type="slidenum">
              <a:rPr lang="cs-CZ"/>
              <a:pPr>
                <a:defRPr/>
              </a:pPr>
              <a:t>‹#›</a:t>
            </a:fld>
            <a:endParaRPr lang="cs-C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9E8FB2F0-7C24-410E-9E5E-E150E2696A95}" type="slidenum">
              <a:rPr lang="cs-CZ"/>
              <a:pPr>
                <a:defRPr/>
              </a:pPr>
              <a:t>‹#›</a:t>
            </a:fld>
            <a:endParaRPr lang="cs-C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12800" y="4651375"/>
            <a:ext cx="8743950" cy="14382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812800" y="3068638"/>
            <a:ext cx="8743950" cy="15827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85F300B4-4A49-46D8-BC59-5964B5FA7FDC}" type="slidenum">
              <a:rPr lang="cs-CZ"/>
              <a:pPr>
                <a:defRPr/>
              </a:pPr>
              <a:t>‹#›</a:t>
            </a:fld>
            <a:endParaRPr lang="cs-CZ"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71525" y="2090738"/>
            <a:ext cx="42957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219700" y="2090738"/>
            <a:ext cx="42957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24991BCE-55FC-4FBE-9A69-0A302406C940}" type="slidenum">
              <a:rPr lang="cs-CZ"/>
              <a:pPr>
                <a:defRPr/>
              </a:pPr>
              <a:t>‹#›</a:t>
            </a:fld>
            <a:endParaRPr lang="cs-CZ"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14350" y="290513"/>
            <a:ext cx="9258300" cy="12065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514350" y="1620838"/>
            <a:ext cx="4545013"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514350" y="2295525"/>
            <a:ext cx="4545013"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5226050" y="1620838"/>
            <a:ext cx="4546600"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5226050" y="2295525"/>
            <a:ext cx="4546600"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dirty="0"/>
          </a:p>
        </p:txBody>
      </p:sp>
      <p:sp>
        <p:nvSpPr>
          <p:cNvPr id="8"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9" name="Rectangle 6"/>
          <p:cNvSpPr>
            <a:spLocks noGrp="1" noChangeArrowheads="1"/>
          </p:cNvSpPr>
          <p:nvPr>
            <p:ph type="sldNum" sz="quarter" idx="12"/>
          </p:nvPr>
        </p:nvSpPr>
        <p:spPr>
          <a:ln/>
        </p:spPr>
        <p:txBody>
          <a:bodyPr/>
          <a:lstStyle>
            <a:lvl1pPr>
              <a:defRPr/>
            </a:lvl1pPr>
          </a:lstStyle>
          <a:p>
            <a:pPr>
              <a:defRPr/>
            </a:pPr>
            <a:fld id="{2B75CD68-748F-49FC-A8F8-26B3BA3D179F}" type="slidenum">
              <a:rPr lang="cs-CZ"/>
              <a:pPr>
                <a:defRPr/>
              </a:pPr>
              <a:t>‹#›</a:t>
            </a:fld>
            <a:endParaRPr lang="cs-CZ"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9A82F5D3-FD1D-4326-ABE5-0B29D19516B3}" type="slidenum">
              <a:rPr lang="cs-CZ"/>
              <a:pPr>
                <a:defRPr/>
              </a:pPr>
              <a:t>‹#›</a:t>
            </a:fld>
            <a:endParaRPr lang="cs-CZ"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dirty="0"/>
          </a:p>
        </p:txBody>
      </p:sp>
      <p:sp>
        <p:nvSpPr>
          <p:cNvPr id="3"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4" name="Rectangle 6"/>
          <p:cNvSpPr>
            <a:spLocks noGrp="1" noChangeArrowheads="1"/>
          </p:cNvSpPr>
          <p:nvPr>
            <p:ph type="sldNum" sz="quarter" idx="12"/>
          </p:nvPr>
        </p:nvSpPr>
        <p:spPr>
          <a:ln/>
        </p:spPr>
        <p:txBody>
          <a:bodyPr/>
          <a:lstStyle>
            <a:lvl1pPr>
              <a:defRPr/>
            </a:lvl1pPr>
          </a:lstStyle>
          <a:p>
            <a:pPr>
              <a:defRPr/>
            </a:pPr>
            <a:fld id="{E24A45F9-00F6-4F64-9368-FD5ACF48D365}" type="slidenum">
              <a:rPr lang="cs-CZ"/>
              <a:pPr>
                <a:defRPr/>
              </a:pPr>
              <a:t>‹#›</a:t>
            </a:fld>
            <a:endParaRPr lang="cs-CZ"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14350" y="288925"/>
            <a:ext cx="3384550" cy="12255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4022725" y="288925"/>
            <a:ext cx="5749925" cy="6176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514350" y="1514475"/>
            <a:ext cx="3384550" cy="4951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6C94C4C4-4C1F-40F5-9437-A29B4D8879FF}" type="slidenum">
              <a:rPr lang="cs-CZ"/>
              <a:pPr>
                <a:defRPr/>
              </a:pPr>
              <a:t>‹#›</a:t>
            </a:fld>
            <a:endParaRPr lang="cs-CZ"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016125" y="5067300"/>
            <a:ext cx="6172200" cy="59848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2016125" y="646113"/>
            <a:ext cx="6172200"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smtClean="0"/>
          </a:p>
        </p:txBody>
      </p:sp>
      <p:sp>
        <p:nvSpPr>
          <p:cNvPr id="4" name="Zástupný symbol pro text 3"/>
          <p:cNvSpPr>
            <a:spLocks noGrp="1"/>
          </p:cNvSpPr>
          <p:nvPr>
            <p:ph type="body" sz="half" idx="2"/>
          </p:nvPr>
        </p:nvSpPr>
        <p:spPr>
          <a:xfrm>
            <a:off x="2016125" y="5665788"/>
            <a:ext cx="6172200" cy="8493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9C8AAC03-3320-4432-9865-FAF754976B98}" type="slidenum">
              <a:rPr lang="cs-CZ"/>
              <a:pPr>
                <a:defRPr/>
              </a:pPr>
              <a:t>‹#›</a:t>
            </a:fld>
            <a:endParaRPr lang="cs-CZ"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771525" y="642938"/>
            <a:ext cx="8743950" cy="1206500"/>
          </a:xfrm>
          <a:prstGeom prst="rect">
            <a:avLst/>
          </a:prstGeom>
          <a:noFill/>
          <a:ln w="9525">
            <a:noFill/>
            <a:miter lim="800000"/>
            <a:headEnd/>
            <a:tailEnd/>
          </a:ln>
        </p:spPr>
        <p:txBody>
          <a:bodyPr vert="horz" wrap="square" lIns="95745" tIns="47872" rIns="95745" bIns="47872" numCol="1" anchor="ctr" anchorCtr="0" compatLnSpc="1">
            <a:prstTxWarp prst="textNoShape">
              <a:avLst/>
            </a:prstTxWarp>
          </a:bodyPr>
          <a:lstStyle/>
          <a:p>
            <a:pPr lvl="0"/>
            <a:r>
              <a:rPr lang="cs-CZ" smtClean="0"/>
              <a:t>Klepnutím lze upravit styl předlohy nadpisů.</a:t>
            </a:r>
          </a:p>
        </p:txBody>
      </p:sp>
      <p:sp>
        <p:nvSpPr>
          <p:cNvPr id="10243" name="Rectangle 3"/>
          <p:cNvSpPr>
            <a:spLocks noGrp="1" noChangeArrowheads="1"/>
          </p:cNvSpPr>
          <p:nvPr>
            <p:ph type="body" idx="1"/>
          </p:nvPr>
        </p:nvSpPr>
        <p:spPr bwMode="auto">
          <a:xfrm>
            <a:off x="771525" y="2090738"/>
            <a:ext cx="8743950" cy="4343400"/>
          </a:xfrm>
          <a:prstGeom prst="rect">
            <a:avLst/>
          </a:prstGeom>
          <a:noFill/>
          <a:ln w="9525">
            <a:noFill/>
            <a:miter lim="800000"/>
            <a:headEnd/>
            <a:tailEnd/>
          </a:ln>
        </p:spPr>
        <p:txBody>
          <a:bodyPr vert="horz" wrap="square" lIns="95745" tIns="47872" rIns="95745" bIns="47872"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8" name="Rectangle 4"/>
          <p:cNvSpPr>
            <a:spLocks noGrp="1" noChangeArrowheads="1"/>
          </p:cNvSpPr>
          <p:nvPr>
            <p:ph type="dt" sz="half" idx="2"/>
          </p:nvPr>
        </p:nvSpPr>
        <p:spPr bwMode="auto">
          <a:xfrm>
            <a:off x="771525" y="6596063"/>
            <a:ext cx="2143125"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l" eaLnBrk="0" hangingPunct="0">
              <a:defRPr sz="1500" b="0">
                <a:latin typeface="Times New Roman" pitchFamily="18" charset="0"/>
              </a:defRPr>
            </a:lvl1pPr>
          </a:lstStyle>
          <a:p>
            <a:pPr>
              <a:defRPr/>
            </a:pPr>
            <a:endParaRPr lang="cs-CZ" dirty="0"/>
          </a:p>
        </p:txBody>
      </p:sp>
      <p:sp>
        <p:nvSpPr>
          <p:cNvPr id="1029" name="Rectangle 5"/>
          <p:cNvSpPr>
            <a:spLocks noGrp="1" noChangeArrowheads="1"/>
          </p:cNvSpPr>
          <p:nvPr>
            <p:ph type="ftr" sz="quarter" idx="3"/>
          </p:nvPr>
        </p:nvSpPr>
        <p:spPr bwMode="auto">
          <a:xfrm>
            <a:off x="3514725" y="6596063"/>
            <a:ext cx="3257550"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ctr" eaLnBrk="0" hangingPunct="0">
              <a:defRPr sz="1500" b="0">
                <a:latin typeface="Times New Roman" pitchFamily="18" charset="0"/>
              </a:defRPr>
            </a:lvl1pPr>
          </a:lstStyle>
          <a:p>
            <a:pPr>
              <a:defRPr/>
            </a:pPr>
            <a:endParaRPr lang="cs-CZ" dirty="0"/>
          </a:p>
        </p:txBody>
      </p:sp>
      <p:sp>
        <p:nvSpPr>
          <p:cNvPr id="1030" name="Rectangle 6"/>
          <p:cNvSpPr>
            <a:spLocks noGrp="1" noChangeArrowheads="1"/>
          </p:cNvSpPr>
          <p:nvPr>
            <p:ph type="sldNum" sz="quarter" idx="4"/>
          </p:nvPr>
        </p:nvSpPr>
        <p:spPr bwMode="auto">
          <a:xfrm>
            <a:off x="7372350" y="6596063"/>
            <a:ext cx="2143125"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r" eaLnBrk="0" hangingPunct="0">
              <a:defRPr sz="1500" b="0">
                <a:latin typeface="Times New Roman" pitchFamily="18" charset="0"/>
              </a:defRPr>
            </a:lvl1pPr>
          </a:lstStyle>
          <a:p>
            <a:pPr>
              <a:defRPr/>
            </a:pPr>
            <a:fld id="{578BFAD5-2279-4007-9644-84F98EDAC053}" type="slidenum">
              <a:rPr lang="cs-CZ"/>
              <a:pPr>
                <a:defRPr/>
              </a:pPr>
              <a:t>‹#›</a:t>
            </a:fld>
            <a:endParaRPr lang="cs-C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57263" rtl="0" eaLnBrk="0" fontAlgn="base" hangingPunct="0">
        <a:spcBef>
          <a:spcPct val="0"/>
        </a:spcBef>
        <a:spcAft>
          <a:spcPct val="0"/>
        </a:spcAft>
        <a:defRPr sz="4600">
          <a:solidFill>
            <a:schemeClr val="tx2"/>
          </a:solidFill>
          <a:latin typeface="+mj-lt"/>
          <a:ea typeface="+mj-ea"/>
          <a:cs typeface="+mj-cs"/>
        </a:defRPr>
      </a:lvl1pPr>
      <a:lvl2pPr algn="ctr" defTabSz="957263" rtl="0" eaLnBrk="0" fontAlgn="base" hangingPunct="0">
        <a:spcBef>
          <a:spcPct val="0"/>
        </a:spcBef>
        <a:spcAft>
          <a:spcPct val="0"/>
        </a:spcAft>
        <a:defRPr sz="4600">
          <a:solidFill>
            <a:schemeClr val="tx2"/>
          </a:solidFill>
          <a:latin typeface="Times New Roman" pitchFamily="18" charset="0"/>
        </a:defRPr>
      </a:lvl2pPr>
      <a:lvl3pPr algn="ctr" defTabSz="957263" rtl="0" eaLnBrk="0" fontAlgn="base" hangingPunct="0">
        <a:spcBef>
          <a:spcPct val="0"/>
        </a:spcBef>
        <a:spcAft>
          <a:spcPct val="0"/>
        </a:spcAft>
        <a:defRPr sz="4600">
          <a:solidFill>
            <a:schemeClr val="tx2"/>
          </a:solidFill>
          <a:latin typeface="Times New Roman" pitchFamily="18" charset="0"/>
        </a:defRPr>
      </a:lvl3pPr>
      <a:lvl4pPr algn="ctr" defTabSz="957263" rtl="0" eaLnBrk="0" fontAlgn="base" hangingPunct="0">
        <a:spcBef>
          <a:spcPct val="0"/>
        </a:spcBef>
        <a:spcAft>
          <a:spcPct val="0"/>
        </a:spcAft>
        <a:defRPr sz="4600">
          <a:solidFill>
            <a:schemeClr val="tx2"/>
          </a:solidFill>
          <a:latin typeface="Times New Roman" pitchFamily="18" charset="0"/>
        </a:defRPr>
      </a:lvl4pPr>
      <a:lvl5pPr algn="ctr" defTabSz="957263" rtl="0" eaLnBrk="0" fontAlgn="base" hangingPunct="0">
        <a:spcBef>
          <a:spcPct val="0"/>
        </a:spcBef>
        <a:spcAft>
          <a:spcPct val="0"/>
        </a:spcAft>
        <a:defRPr sz="4600">
          <a:solidFill>
            <a:schemeClr val="tx2"/>
          </a:solidFill>
          <a:latin typeface="Times New Roman" pitchFamily="18" charset="0"/>
        </a:defRPr>
      </a:lvl5pPr>
      <a:lvl6pPr marL="457200" algn="ctr" defTabSz="957263" rtl="0" eaLnBrk="0" fontAlgn="base" hangingPunct="0">
        <a:spcBef>
          <a:spcPct val="0"/>
        </a:spcBef>
        <a:spcAft>
          <a:spcPct val="0"/>
        </a:spcAft>
        <a:defRPr sz="4600">
          <a:solidFill>
            <a:schemeClr val="tx2"/>
          </a:solidFill>
          <a:latin typeface="Times New Roman" pitchFamily="18" charset="0"/>
        </a:defRPr>
      </a:lvl6pPr>
      <a:lvl7pPr marL="914400" algn="ctr" defTabSz="957263" rtl="0" eaLnBrk="0" fontAlgn="base" hangingPunct="0">
        <a:spcBef>
          <a:spcPct val="0"/>
        </a:spcBef>
        <a:spcAft>
          <a:spcPct val="0"/>
        </a:spcAft>
        <a:defRPr sz="4600">
          <a:solidFill>
            <a:schemeClr val="tx2"/>
          </a:solidFill>
          <a:latin typeface="Times New Roman" pitchFamily="18" charset="0"/>
        </a:defRPr>
      </a:lvl7pPr>
      <a:lvl8pPr marL="1371600" algn="ctr" defTabSz="957263" rtl="0" eaLnBrk="0" fontAlgn="base" hangingPunct="0">
        <a:spcBef>
          <a:spcPct val="0"/>
        </a:spcBef>
        <a:spcAft>
          <a:spcPct val="0"/>
        </a:spcAft>
        <a:defRPr sz="4600">
          <a:solidFill>
            <a:schemeClr val="tx2"/>
          </a:solidFill>
          <a:latin typeface="Times New Roman" pitchFamily="18" charset="0"/>
        </a:defRPr>
      </a:lvl8pPr>
      <a:lvl9pPr marL="1828800" algn="ctr" defTabSz="957263" rtl="0" eaLnBrk="0" fontAlgn="base" hangingPunct="0">
        <a:spcBef>
          <a:spcPct val="0"/>
        </a:spcBef>
        <a:spcAft>
          <a:spcPct val="0"/>
        </a:spcAft>
        <a:defRPr sz="4600">
          <a:solidFill>
            <a:schemeClr val="tx2"/>
          </a:solidFill>
          <a:latin typeface="Times New Roman" pitchFamily="18" charset="0"/>
        </a:defRPr>
      </a:lvl9pPr>
    </p:titleStyle>
    <p:bodyStyle>
      <a:lvl1pPr marL="358775" indent="-358775" algn="l" defTabSz="957263" rtl="0" eaLnBrk="0" fontAlgn="base" hangingPunct="0">
        <a:spcBef>
          <a:spcPct val="20000"/>
        </a:spcBef>
        <a:spcAft>
          <a:spcPct val="0"/>
        </a:spcAft>
        <a:buChar char="•"/>
        <a:defRPr sz="3400">
          <a:solidFill>
            <a:schemeClr val="tx1"/>
          </a:solidFill>
          <a:latin typeface="+mn-lt"/>
          <a:ea typeface="+mn-ea"/>
          <a:cs typeface="+mn-cs"/>
        </a:defRPr>
      </a:lvl1pPr>
      <a:lvl2pPr marL="777875" indent="-298450" algn="l" defTabSz="957263" rtl="0" eaLnBrk="0" fontAlgn="base" hangingPunct="0">
        <a:spcBef>
          <a:spcPct val="20000"/>
        </a:spcBef>
        <a:spcAft>
          <a:spcPct val="0"/>
        </a:spcAft>
        <a:buChar char="–"/>
        <a:defRPr sz="2800">
          <a:solidFill>
            <a:schemeClr val="tx1"/>
          </a:solidFill>
          <a:latin typeface="+mn-lt"/>
        </a:defRPr>
      </a:lvl2pPr>
      <a:lvl3pPr marL="1193800" indent="-236538" algn="l" defTabSz="957263" rtl="0" eaLnBrk="0" fontAlgn="base" hangingPunct="0">
        <a:spcBef>
          <a:spcPct val="20000"/>
        </a:spcBef>
        <a:spcAft>
          <a:spcPct val="0"/>
        </a:spcAft>
        <a:buChar char="•"/>
        <a:defRPr sz="2500">
          <a:solidFill>
            <a:schemeClr val="tx1"/>
          </a:solidFill>
          <a:latin typeface="+mn-lt"/>
        </a:defRPr>
      </a:lvl3pPr>
      <a:lvl4pPr marL="1676400" indent="-239713" algn="l" defTabSz="957263" rtl="0" eaLnBrk="0" fontAlgn="base" hangingPunct="0">
        <a:spcBef>
          <a:spcPct val="20000"/>
        </a:spcBef>
        <a:spcAft>
          <a:spcPct val="0"/>
        </a:spcAft>
        <a:buChar char="–"/>
        <a:defRPr sz="2100">
          <a:solidFill>
            <a:schemeClr val="tx1"/>
          </a:solidFill>
          <a:latin typeface="+mn-lt"/>
        </a:defRPr>
      </a:lvl4pPr>
      <a:lvl5pPr marL="2155825" indent="-239713" algn="l" defTabSz="957263" rtl="0" eaLnBrk="0" fontAlgn="base" hangingPunct="0">
        <a:spcBef>
          <a:spcPct val="20000"/>
        </a:spcBef>
        <a:spcAft>
          <a:spcPct val="0"/>
        </a:spcAft>
        <a:buChar char="»"/>
        <a:defRPr sz="2100">
          <a:solidFill>
            <a:schemeClr val="tx1"/>
          </a:solidFill>
          <a:latin typeface="+mn-lt"/>
        </a:defRPr>
      </a:lvl5pPr>
      <a:lvl6pPr marL="2613025" indent="-239713" algn="l" defTabSz="957263" rtl="0" eaLnBrk="0" fontAlgn="base" hangingPunct="0">
        <a:spcBef>
          <a:spcPct val="20000"/>
        </a:spcBef>
        <a:spcAft>
          <a:spcPct val="0"/>
        </a:spcAft>
        <a:buChar char="»"/>
        <a:defRPr sz="2100">
          <a:solidFill>
            <a:schemeClr val="tx1"/>
          </a:solidFill>
          <a:latin typeface="+mn-lt"/>
        </a:defRPr>
      </a:lvl6pPr>
      <a:lvl7pPr marL="3070225" indent="-239713" algn="l" defTabSz="957263" rtl="0" eaLnBrk="0" fontAlgn="base" hangingPunct="0">
        <a:spcBef>
          <a:spcPct val="20000"/>
        </a:spcBef>
        <a:spcAft>
          <a:spcPct val="0"/>
        </a:spcAft>
        <a:buChar char="»"/>
        <a:defRPr sz="2100">
          <a:solidFill>
            <a:schemeClr val="tx1"/>
          </a:solidFill>
          <a:latin typeface="+mn-lt"/>
        </a:defRPr>
      </a:lvl7pPr>
      <a:lvl8pPr marL="3527425" indent="-239713" algn="l" defTabSz="957263" rtl="0" eaLnBrk="0" fontAlgn="base" hangingPunct="0">
        <a:spcBef>
          <a:spcPct val="20000"/>
        </a:spcBef>
        <a:spcAft>
          <a:spcPct val="0"/>
        </a:spcAft>
        <a:buChar char="»"/>
        <a:defRPr sz="2100">
          <a:solidFill>
            <a:schemeClr val="tx1"/>
          </a:solidFill>
          <a:latin typeface="+mn-lt"/>
        </a:defRPr>
      </a:lvl8pPr>
      <a:lvl9pPr marL="3984625" indent="-239713" algn="l" defTabSz="957263" rtl="0" eaLnBrk="0" fontAlgn="base" hangingPunct="0">
        <a:spcBef>
          <a:spcPct val="20000"/>
        </a:spcBef>
        <a:spcAft>
          <a:spcPct val="0"/>
        </a:spcAft>
        <a:buChar char="»"/>
        <a:defRPr sz="21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3" Type="http://schemas.openxmlformats.org/officeDocument/2006/relationships/image" Target="../media/image582.emf"/><Relationship Id="rId18" Type="http://schemas.openxmlformats.org/officeDocument/2006/relationships/image" Target="../media/image587.emf"/><Relationship Id="rId26" Type="http://schemas.openxmlformats.org/officeDocument/2006/relationships/image" Target="../media/image595.emf"/><Relationship Id="rId39" Type="http://schemas.openxmlformats.org/officeDocument/2006/relationships/image" Target="../media/image608.emf"/><Relationship Id="rId21" Type="http://schemas.openxmlformats.org/officeDocument/2006/relationships/image" Target="../media/image590.emf"/><Relationship Id="rId34" Type="http://schemas.openxmlformats.org/officeDocument/2006/relationships/image" Target="../media/image603.emf"/><Relationship Id="rId42" Type="http://schemas.openxmlformats.org/officeDocument/2006/relationships/image" Target="../media/image611.emf"/><Relationship Id="rId47" Type="http://schemas.openxmlformats.org/officeDocument/2006/relationships/image" Target="../media/image616.emf"/><Relationship Id="rId50" Type="http://schemas.openxmlformats.org/officeDocument/2006/relationships/image" Target="../media/image619.emf"/><Relationship Id="rId55" Type="http://schemas.openxmlformats.org/officeDocument/2006/relationships/image" Target="../media/image624.emf"/><Relationship Id="rId63" Type="http://schemas.openxmlformats.org/officeDocument/2006/relationships/image" Target="../media/image632.emf"/><Relationship Id="rId7" Type="http://schemas.openxmlformats.org/officeDocument/2006/relationships/image" Target="../media/image576.png"/><Relationship Id="rId2" Type="http://schemas.openxmlformats.org/officeDocument/2006/relationships/notesSlide" Target="../notesSlides/notesSlide10.xml"/><Relationship Id="rId16" Type="http://schemas.openxmlformats.org/officeDocument/2006/relationships/image" Target="../media/image585.emf"/><Relationship Id="rId29" Type="http://schemas.openxmlformats.org/officeDocument/2006/relationships/image" Target="../media/image598.emf"/><Relationship Id="rId1" Type="http://schemas.openxmlformats.org/officeDocument/2006/relationships/slideLayout" Target="../slideLayouts/slideLayout7.xml"/><Relationship Id="rId6" Type="http://schemas.openxmlformats.org/officeDocument/2006/relationships/image" Target="../media/image575.jpeg"/><Relationship Id="rId11" Type="http://schemas.openxmlformats.org/officeDocument/2006/relationships/image" Target="../media/image580.emf"/><Relationship Id="rId24" Type="http://schemas.openxmlformats.org/officeDocument/2006/relationships/image" Target="../media/image593.emf"/><Relationship Id="rId32" Type="http://schemas.openxmlformats.org/officeDocument/2006/relationships/image" Target="../media/image601.emf"/><Relationship Id="rId37" Type="http://schemas.openxmlformats.org/officeDocument/2006/relationships/image" Target="../media/image606.emf"/><Relationship Id="rId40" Type="http://schemas.openxmlformats.org/officeDocument/2006/relationships/image" Target="../media/image609.emf"/><Relationship Id="rId45" Type="http://schemas.openxmlformats.org/officeDocument/2006/relationships/image" Target="../media/image614.emf"/><Relationship Id="rId53" Type="http://schemas.openxmlformats.org/officeDocument/2006/relationships/image" Target="../media/image622.emf"/><Relationship Id="rId58" Type="http://schemas.openxmlformats.org/officeDocument/2006/relationships/image" Target="../media/image627.emf"/><Relationship Id="rId66" Type="http://schemas.openxmlformats.org/officeDocument/2006/relationships/image" Target="../media/image635.emf"/><Relationship Id="rId5" Type="http://schemas.openxmlformats.org/officeDocument/2006/relationships/image" Target="../media/image574.jpeg"/><Relationship Id="rId15" Type="http://schemas.openxmlformats.org/officeDocument/2006/relationships/image" Target="../media/image584.emf"/><Relationship Id="rId23" Type="http://schemas.openxmlformats.org/officeDocument/2006/relationships/image" Target="../media/image592.emf"/><Relationship Id="rId28" Type="http://schemas.openxmlformats.org/officeDocument/2006/relationships/image" Target="../media/image597.emf"/><Relationship Id="rId36" Type="http://schemas.openxmlformats.org/officeDocument/2006/relationships/image" Target="../media/image605.emf"/><Relationship Id="rId49" Type="http://schemas.openxmlformats.org/officeDocument/2006/relationships/image" Target="../media/image618.emf"/><Relationship Id="rId57" Type="http://schemas.openxmlformats.org/officeDocument/2006/relationships/image" Target="../media/image626.emf"/><Relationship Id="rId61" Type="http://schemas.openxmlformats.org/officeDocument/2006/relationships/image" Target="../media/image630.emf"/><Relationship Id="rId10" Type="http://schemas.openxmlformats.org/officeDocument/2006/relationships/image" Target="../media/image579.emf"/><Relationship Id="rId19" Type="http://schemas.openxmlformats.org/officeDocument/2006/relationships/image" Target="../media/image588.emf"/><Relationship Id="rId31" Type="http://schemas.openxmlformats.org/officeDocument/2006/relationships/image" Target="../media/image600.emf"/><Relationship Id="rId44" Type="http://schemas.openxmlformats.org/officeDocument/2006/relationships/image" Target="../media/image613.emf"/><Relationship Id="rId52" Type="http://schemas.openxmlformats.org/officeDocument/2006/relationships/image" Target="../media/image621.emf"/><Relationship Id="rId60" Type="http://schemas.openxmlformats.org/officeDocument/2006/relationships/image" Target="../media/image629.emf"/><Relationship Id="rId65" Type="http://schemas.openxmlformats.org/officeDocument/2006/relationships/image" Target="../media/image634.emf"/><Relationship Id="rId4" Type="http://schemas.openxmlformats.org/officeDocument/2006/relationships/image" Target="../media/image573.png"/><Relationship Id="rId9" Type="http://schemas.openxmlformats.org/officeDocument/2006/relationships/image" Target="../media/image578.emf"/><Relationship Id="rId14" Type="http://schemas.openxmlformats.org/officeDocument/2006/relationships/image" Target="../media/image583.emf"/><Relationship Id="rId22" Type="http://schemas.openxmlformats.org/officeDocument/2006/relationships/image" Target="../media/image591.emf"/><Relationship Id="rId27" Type="http://schemas.openxmlformats.org/officeDocument/2006/relationships/image" Target="../media/image596.emf"/><Relationship Id="rId30" Type="http://schemas.openxmlformats.org/officeDocument/2006/relationships/image" Target="../media/image599.emf"/><Relationship Id="rId35" Type="http://schemas.openxmlformats.org/officeDocument/2006/relationships/image" Target="../media/image604.emf"/><Relationship Id="rId43" Type="http://schemas.openxmlformats.org/officeDocument/2006/relationships/image" Target="../media/image612.emf"/><Relationship Id="rId48" Type="http://schemas.openxmlformats.org/officeDocument/2006/relationships/image" Target="../media/image617.emf"/><Relationship Id="rId56" Type="http://schemas.openxmlformats.org/officeDocument/2006/relationships/image" Target="../media/image625.emf"/><Relationship Id="rId64" Type="http://schemas.openxmlformats.org/officeDocument/2006/relationships/image" Target="../media/image633.emf"/><Relationship Id="rId8" Type="http://schemas.openxmlformats.org/officeDocument/2006/relationships/image" Target="../media/image577.emf"/><Relationship Id="rId51" Type="http://schemas.openxmlformats.org/officeDocument/2006/relationships/image" Target="../media/image620.emf"/><Relationship Id="rId3" Type="http://schemas.openxmlformats.org/officeDocument/2006/relationships/image" Target="../media/image572.png"/><Relationship Id="rId12" Type="http://schemas.openxmlformats.org/officeDocument/2006/relationships/image" Target="../media/image581.emf"/><Relationship Id="rId17" Type="http://schemas.openxmlformats.org/officeDocument/2006/relationships/image" Target="../media/image586.emf"/><Relationship Id="rId25" Type="http://schemas.openxmlformats.org/officeDocument/2006/relationships/image" Target="../media/image594.emf"/><Relationship Id="rId33" Type="http://schemas.openxmlformats.org/officeDocument/2006/relationships/image" Target="../media/image602.emf"/><Relationship Id="rId38" Type="http://schemas.openxmlformats.org/officeDocument/2006/relationships/image" Target="../media/image607.emf"/><Relationship Id="rId46" Type="http://schemas.openxmlformats.org/officeDocument/2006/relationships/image" Target="../media/image615.emf"/><Relationship Id="rId59" Type="http://schemas.openxmlformats.org/officeDocument/2006/relationships/image" Target="../media/image628.emf"/><Relationship Id="rId67" Type="http://schemas.openxmlformats.org/officeDocument/2006/relationships/image" Target="../media/image636.emf"/><Relationship Id="rId20" Type="http://schemas.openxmlformats.org/officeDocument/2006/relationships/image" Target="../media/image589.emf"/><Relationship Id="rId41" Type="http://schemas.openxmlformats.org/officeDocument/2006/relationships/image" Target="../media/image610.emf"/><Relationship Id="rId54" Type="http://schemas.openxmlformats.org/officeDocument/2006/relationships/image" Target="../media/image623.emf"/><Relationship Id="rId62" Type="http://schemas.openxmlformats.org/officeDocument/2006/relationships/image" Target="../media/image631.emf"/></Relationships>
</file>

<file path=ppt/slides/_rels/slide11.xml.rels><?xml version="1.0" encoding="UTF-8" standalone="yes"?>
<Relationships xmlns="http://schemas.openxmlformats.org/package/2006/relationships"><Relationship Id="rId3" Type="http://schemas.openxmlformats.org/officeDocument/2006/relationships/image" Target="../media/image63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38.w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41.png"/><Relationship Id="rId5" Type="http://schemas.openxmlformats.org/officeDocument/2006/relationships/image" Target="../media/image640.png"/><Relationship Id="rId4" Type="http://schemas.openxmlformats.org/officeDocument/2006/relationships/image" Target="../media/image639.jpeg"/></Relationships>
</file>

<file path=ppt/slides/_rels/slide13.xml.rels><?xml version="1.0" encoding="UTF-8" standalone="yes"?>
<Relationships xmlns="http://schemas.openxmlformats.org/package/2006/relationships"><Relationship Id="rId3" Type="http://schemas.openxmlformats.org/officeDocument/2006/relationships/image" Target="../media/image642.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643.png"/></Relationships>
</file>

<file path=ppt/slides/_rels/slide14.xml.rels><?xml version="1.0" encoding="UTF-8" standalone="yes"?>
<Relationships xmlns="http://schemas.openxmlformats.org/package/2006/relationships"><Relationship Id="rId8" Type="http://schemas.openxmlformats.org/officeDocument/2006/relationships/image" Target="../media/image649.emf"/><Relationship Id="rId13" Type="http://schemas.openxmlformats.org/officeDocument/2006/relationships/image" Target="../media/image654.emf"/><Relationship Id="rId18" Type="http://schemas.openxmlformats.org/officeDocument/2006/relationships/image" Target="../media/image659.emf"/><Relationship Id="rId26" Type="http://schemas.openxmlformats.org/officeDocument/2006/relationships/image" Target="../media/image667.emf"/><Relationship Id="rId39" Type="http://schemas.openxmlformats.org/officeDocument/2006/relationships/image" Target="../media/image680.emf"/><Relationship Id="rId3" Type="http://schemas.openxmlformats.org/officeDocument/2006/relationships/image" Target="../media/image644.png"/><Relationship Id="rId21" Type="http://schemas.openxmlformats.org/officeDocument/2006/relationships/image" Target="../media/image662.emf"/><Relationship Id="rId34" Type="http://schemas.openxmlformats.org/officeDocument/2006/relationships/image" Target="../media/image675.emf"/><Relationship Id="rId42" Type="http://schemas.openxmlformats.org/officeDocument/2006/relationships/image" Target="../media/image683.emf"/><Relationship Id="rId7" Type="http://schemas.openxmlformats.org/officeDocument/2006/relationships/image" Target="../media/image648.emf"/><Relationship Id="rId12" Type="http://schemas.openxmlformats.org/officeDocument/2006/relationships/image" Target="../media/image653.emf"/><Relationship Id="rId17" Type="http://schemas.openxmlformats.org/officeDocument/2006/relationships/image" Target="../media/image658.emf"/><Relationship Id="rId25" Type="http://schemas.openxmlformats.org/officeDocument/2006/relationships/image" Target="../media/image666.emf"/><Relationship Id="rId33" Type="http://schemas.openxmlformats.org/officeDocument/2006/relationships/image" Target="../media/image674.emf"/><Relationship Id="rId38" Type="http://schemas.openxmlformats.org/officeDocument/2006/relationships/image" Target="../media/image679.emf"/><Relationship Id="rId2" Type="http://schemas.openxmlformats.org/officeDocument/2006/relationships/notesSlide" Target="../notesSlides/notesSlide14.xml"/><Relationship Id="rId16" Type="http://schemas.openxmlformats.org/officeDocument/2006/relationships/image" Target="../media/image657.emf"/><Relationship Id="rId20" Type="http://schemas.openxmlformats.org/officeDocument/2006/relationships/image" Target="../media/image661.emf"/><Relationship Id="rId29" Type="http://schemas.openxmlformats.org/officeDocument/2006/relationships/image" Target="../media/image670.emf"/><Relationship Id="rId41" Type="http://schemas.openxmlformats.org/officeDocument/2006/relationships/image" Target="../media/image682.emf"/><Relationship Id="rId1" Type="http://schemas.openxmlformats.org/officeDocument/2006/relationships/slideLayout" Target="../slideLayouts/slideLayout7.xml"/><Relationship Id="rId6" Type="http://schemas.openxmlformats.org/officeDocument/2006/relationships/image" Target="../media/image647.emf"/><Relationship Id="rId11" Type="http://schemas.openxmlformats.org/officeDocument/2006/relationships/image" Target="../media/image652.emf"/><Relationship Id="rId24" Type="http://schemas.openxmlformats.org/officeDocument/2006/relationships/image" Target="../media/image665.emf"/><Relationship Id="rId32" Type="http://schemas.openxmlformats.org/officeDocument/2006/relationships/image" Target="../media/image673.emf"/><Relationship Id="rId37" Type="http://schemas.openxmlformats.org/officeDocument/2006/relationships/image" Target="../media/image678.emf"/><Relationship Id="rId40" Type="http://schemas.openxmlformats.org/officeDocument/2006/relationships/image" Target="../media/image681.emf"/><Relationship Id="rId5" Type="http://schemas.openxmlformats.org/officeDocument/2006/relationships/image" Target="../media/image646.emf"/><Relationship Id="rId15" Type="http://schemas.openxmlformats.org/officeDocument/2006/relationships/image" Target="../media/image656.emf"/><Relationship Id="rId23" Type="http://schemas.openxmlformats.org/officeDocument/2006/relationships/image" Target="../media/image664.emf"/><Relationship Id="rId28" Type="http://schemas.openxmlformats.org/officeDocument/2006/relationships/image" Target="../media/image669.emf"/><Relationship Id="rId36" Type="http://schemas.openxmlformats.org/officeDocument/2006/relationships/image" Target="../media/image677.emf"/><Relationship Id="rId10" Type="http://schemas.openxmlformats.org/officeDocument/2006/relationships/image" Target="../media/image651.emf"/><Relationship Id="rId19" Type="http://schemas.openxmlformats.org/officeDocument/2006/relationships/image" Target="../media/image660.emf"/><Relationship Id="rId31" Type="http://schemas.openxmlformats.org/officeDocument/2006/relationships/image" Target="../media/image672.emf"/><Relationship Id="rId4" Type="http://schemas.openxmlformats.org/officeDocument/2006/relationships/image" Target="../media/image645.jpeg"/><Relationship Id="rId9" Type="http://schemas.openxmlformats.org/officeDocument/2006/relationships/image" Target="../media/image650.emf"/><Relationship Id="rId14" Type="http://schemas.openxmlformats.org/officeDocument/2006/relationships/image" Target="../media/image655.emf"/><Relationship Id="rId22" Type="http://schemas.openxmlformats.org/officeDocument/2006/relationships/image" Target="../media/image663.emf"/><Relationship Id="rId27" Type="http://schemas.openxmlformats.org/officeDocument/2006/relationships/image" Target="../media/image668.emf"/><Relationship Id="rId30" Type="http://schemas.openxmlformats.org/officeDocument/2006/relationships/image" Target="../media/image671.emf"/><Relationship Id="rId35" Type="http://schemas.openxmlformats.org/officeDocument/2006/relationships/image" Target="../media/image676.emf"/></Relationships>
</file>

<file path=ppt/slides/_rels/slide15.xml.rels><?xml version="1.0" encoding="UTF-8" standalone="yes"?>
<Relationships xmlns="http://schemas.openxmlformats.org/package/2006/relationships"><Relationship Id="rId3" Type="http://schemas.openxmlformats.org/officeDocument/2006/relationships/image" Target="../media/image68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687.jpeg"/><Relationship Id="rId5" Type="http://schemas.openxmlformats.org/officeDocument/2006/relationships/image" Target="../media/image686.jpeg"/><Relationship Id="rId4" Type="http://schemas.openxmlformats.org/officeDocument/2006/relationships/image" Target="../media/image685.png"/></Relationships>
</file>

<file path=ppt/slides/_rels/slide16.xml.rels><?xml version="1.0" encoding="UTF-8" standalone="yes"?>
<Relationships xmlns="http://schemas.openxmlformats.org/package/2006/relationships"><Relationship Id="rId8" Type="http://schemas.openxmlformats.org/officeDocument/2006/relationships/image" Target="../media/image693.emf"/><Relationship Id="rId13" Type="http://schemas.openxmlformats.org/officeDocument/2006/relationships/image" Target="../media/image698.emf"/><Relationship Id="rId3" Type="http://schemas.openxmlformats.org/officeDocument/2006/relationships/image" Target="../media/image688.jpeg"/><Relationship Id="rId7" Type="http://schemas.openxmlformats.org/officeDocument/2006/relationships/image" Target="../media/image692.emf"/><Relationship Id="rId12" Type="http://schemas.openxmlformats.org/officeDocument/2006/relationships/image" Target="../media/image697.emf"/><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691.emf"/><Relationship Id="rId11" Type="http://schemas.openxmlformats.org/officeDocument/2006/relationships/image" Target="../media/image696.emf"/><Relationship Id="rId5" Type="http://schemas.openxmlformats.org/officeDocument/2006/relationships/image" Target="../media/image690.emf"/><Relationship Id="rId10" Type="http://schemas.openxmlformats.org/officeDocument/2006/relationships/image" Target="../media/image695.emf"/><Relationship Id="rId4" Type="http://schemas.openxmlformats.org/officeDocument/2006/relationships/image" Target="../media/image689.emf"/><Relationship Id="rId9" Type="http://schemas.openxmlformats.org/officeDocument/2006/relationships/image" Target="../media/image694.emf"/></Relationships>
</file>

<file path=ppt/slides/_rels/slide17.xml.rels><?xml version="1.0" encoding="UTF-8" standalone="yes"?>
<Relationships xmlns="http://schemas.openxmlformats.org/package/2006/relationships"><Relationship Id="rId3" Type="http://schemas.openxmlformats.org/officeDocument/2006/relationships/image" Target="../media/image700.jpeg"/><Relationship Id="rId7" Type="http://schemas.openxmlformats.org/officeDocument/2006/relationships/image" Target="../media/image1.jpeg"/><Relationship Id="rId2" Type="http://schemas.openxmlformats.org/officeDocument/2006/relationships/image" Target="../media/image699.png"/><Relationship Id="rId1" Type="http://schemas.openxmlformats.org/officeDocument/2006/relationships/slideLayout" Target="../slideLayouts/slideLayout12.xml"/><Relationship Id="rId6" Type="http://schemas.openxmlformats.org/officeDocument/2006/relationships/image" Target="../media/image703.png"/><Relationship Id="rId5" Type="http://schemas.openxmlformats.org/officeDocument/2006/relationships/image" Target="../media/image702.png"/><Relationship Id="rId4" Type="http://schemas.openxmlformats.org/officeDocument/2006/relationships/image" Target="../media/image701.jpeg"/></Relationships>
</file>

<file path=ppt/slides/_rels/slide18.xml.rels><?xml version="1.0" encoding="UTF-8" standalone="yes"?>
<Relationships xmlns="http://schemas.openxmlformats.org/package/2006/relationships"><Relationship Id="rId3" Type="http://schemas.openxmlformats.org/officeDocument/2006/relationships/image" Target="../media/image705.png"/><Relationship Id="rId2" Type="http://schemas.openxmlformats.org/officeDocument/2006/relationships/image" Target="../media/image704.png"/><Relationship Id="rId1" Type="http://schemas.openxmlformats.org/officeDocument/2006/relationships/slideLayout" Target="../slideLayouts/slideLayout12.xml"/><Relationship Id="rId5" Type="http://schemas.openxmlformats.org/officeDocument/2006/relationships/image" Target="../media/image707.png"/><Relationship Id="rId4" Type="http://schemas.openxmlformats.org/officeDocument/2006/relationships/image" Target="../media/image706.jpeg"/></Relationships>
</file>

<file path=ppt/slides/_rels/slide19.xml.rels><?xml version="1.0" encoding="UTF-8" standalone="yes"?>
<Relationships xmlns="http://schemas.openxmlformats.org/package/2006/relationships"><Relationship Id="rId3" Type="http://schemas.openxmlformats.org/officeDocument/2006/relationships/image" Target="../media/image708.png"/><Relationship Id="rId7" Type="http://schemas.openxmlformats.org/officeDocument/2006/relationships/image" Target="../media/image712.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711.jpeg"/><Relationship Id="rId5" Type="http://schemas.openxmlformats.org/officeDocument/2006/relationships/image" Target="../media/image710.jpeg"/><Relationship Id="rId4" Type="http://schemas.openxmlformats.org/officeDocument/2006/relationships/image" Target="../media/image709.jpe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hyperlink" Target="http://www.izolace-beran.cz/index.php?lg=cz" TargetMode="External"/><Relationship Id="rId7" Type="http://schemas.openxmlformats.org/officeDocument/2006/relationships/image" Target="../media/image9.jpeg"/><Relationship Id="rId12" Type="http://schemas.openxmlformats.org/officeDocument/2006/relationships/image" Target="../media/image14.png"/><Relationship Id="rId17" Type="http://schemas.openxmlformats.org/officeDocument/2006/relationships/image" Target="../media/image19.jpe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714.png"/><Relationship Id="rId2" Type="http://schemas.openxmlformats.org/officeDocument/2006/relationships/image" Target="../media/image713.jpeg"/><Relationship Id="rId1" Type="http://schemas.openxmlformats.org/officeDocument/2006/relationships/slideLayout" Target="../slideLayouts/slideLayout12.xml"/><Relationship Id="rId6" Type="http://schemas.openxmlformats.org/officeDocument/2006/relationships/image" Target="../media/image717.png"/><Relationship Id="rId5" Type="http://schemas.openxmlformats.org/officeDocument/2006/relationships/image" Target="../media/image716.jpeg"/><Relationship Id="rId4" Type="http://schemas.openxmlformats.org/officeDocument/2006/relationships/image" Target="../media/image715.png"/></Relationships>
</file>

<file path=ppt/slides/_rels/slide21.xml.rels><?xml version="1.0" encoding="UTF-8" standalone="yes"?>
<Relationships xmlns="http://schemas.openxmlformats.org/package/2006/relationships"><Relationship Id="rId3" Type="http://schemas.openxmlformats.org/officeDocument/2006/relationships/image" Target="../media/image719.png"/><Relationship Id="rId2" Type="http://schemas.openxmlformats.org/officeDocument/2006/relationships/image" Target="../media/image718.jpeg"/><Relationship Id="rId1" Type="http://schemas.openxmlformats.org/officeDocument/2006/relationships/slideLayout" Target="../slideLayouts/slideLayout12.xml"/><Relationship Id="rId4" Type="http://schemas.openxmlformats.org/officeDocument/2006/relationships/image" Target="../media/image720.png"/></Relationships>
</file>

<file path=ppt/slides/_rels/slide22.xml.rels><?xml version="1.0" encoding="UTF-8" standalone="yes"?>
<Relationships xmlns="http://schemas.openxmlformats.org/package/2006/relationships"><Relationship Id="rId3" Type="http://schemas.openxmlformats.org/officeDocument/2006/relationships/image" Target="../media/image700.jpeg"/><Relationship Id="rId2" Type="http://schemas.openxmlformats.org/officeDocument/2006/relationships/image" Target="../media/image721.jpeg"/><Relationship Id="rId1" Type="http://schemas.openxmlformats.org/officeDocument/2006/relationships/slideLayout" Target="../slideLayouts/slideLayout12.xml"/><Relationship Id="rId6" Type="http://schemas.openxmlformats.org/officeDocument/2006/relationships/image" Target="../media/image724.png"/><Relationship Id="rId5" Type="http://schemas.openxmlformats.org/officeDocument/2006/relationships/image" Target="../media/image723.jpeg"/><Relationship Id="rId4" Type="http://schemas.openxmlformats.org/officeDocument/2006/relationships/image" Target="../media/image722.png"/></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3" Type="http://schemas.openxmlformats.org/officeDocument/2006/relationships/image" Target="../media/image34.emf"/><Relationship Id="rId18" Type="http://schemas.openxmlformats.org/officeDocument/2006/relationships/image" Target="../media/image39.emf"/><Relationship Id="rId26" Type="http://schemas.openxmlformats.org/officeDocument/2006/relationships/image" Target="../media/image47.emf"/><Relationship Id="rId39" Type="http://schemas.openxmlformats.org/officeDocument/2006/relationships/image" Target="../media/image60.emf"/><Relationship Id="rId21" Type="http://schemas.openxmlformats.org/officeDocument/2006/relationships/image" Target="../media/image42.emf"/><Relationship Id="rId34" Type="http://schemas.openxmlformats.org/officeDocument/2006/relationships/image" Target="../media/image55.emf"/><Relationship Id="rId42" Type="http://schemas.openxmlformats.org/officeDocument/2006/relationships/image" Target="../media/image63.emf"/><Relationship Id="rId47" Type="http://schemas.openxmlformats.org/officeDocument/2006/relationships/image" Target="../media/image68.emf"/><Relationship Id="rId50" Type="http://schemas.openxmlformats.org/officeDocument/2006/relationships/image" Target="../media/image71.emf"/><Relationship Id="rId55" Type="http://schemas.openxmlformats.org/officeDocument/2006/relationships/image" Target="../media/image76.emf"/><Relationship Id="rId63" Type="http://schemas.openxmlformats.org/officeDocument/2006/relationships/image" Target="../media/image84.emf"/><Relationship Id="rId68" Type="http://schemas.openxmlformats.org/officeDocument/2006/relationships/image" Target="../media/image89.emf"/><Relationship Id="rId76" Type="http://schemas.openxmlformats.org/officeDocument/2006/relationships/image" Target="../media/image97.emf"/><Relationship Id="rId7" Type="http://schemas.openxmlformats.org/officeDocument/2006/relationships/image" Target="../media/image28.emf"/><Relationship Id="rId71" Type="http://schemas.openxmlformats.org/officeDocument/2006/relationships/image" Target="../media/image92.emf"/><Relationship Id="rId2" Type="http://schemas.openxmlformats.org/officeDocument/2006/relationships/notesSlide" Target="../notesSlides/notesSlide4.xml"/><Relationship Id="rId16" Type="http://schemas.openxmlformats.org/officeDocument/2006/relationships/image" Target="../media/image37.emf"/><Relationship Id="rId29" Type="http://schemas.openxmlformats.org/officeDocument/2006/relationships/image" Target="../media/image50.emf"/><Relationship Id="rId11" Type="http://schemas.openxmlformats.org/officeDocument/2006/relationships/image" Target="../media/image32.emf"/><Relationship Id="rId24" Type="http://schemas.openxmlformats.org/officeDocument/2006/relationships/image" Target="../media/image45.emf"/><Relationship Id="rId32" Type="http://schemas.openxmlformats.org/officeDocument/2006/relationships/image" Target="../media/image53.emf"/><Relationship Id="rId37" Type="http://schemas.openxmlformats.org/officeDocument/2006/relationships/image" Target="../media/image58.emf"/><Relationship Id="rId40" Type="http://schemas.openxmlformats.org/officeDocument/2006/relationships/image" Target="../media/image61.emf"/><Relationship Id="rId45" Type="http://schemas.openxmlformats.org/officeDocument/2006/relationships/image" Target="../media/image66.emf"/><Relationship Id="rId53" Type="http://schemas.openxmlformats.org/officeDocument/2006/relationships/image" Target="../media/image74.emf"/><Relationship Id="rId58" Type="http://schemas.openxmlformats.org/officeDocument/2006/relationships/image" Target="../media/image79.emf"/><Relationship Id="rId66" Type="http://schemas.openxmlformats.org/officeDocument/2006/relationships/image" Target="../media/image87.emf"/><Relationship Id="rId74" Type="http://schemas.openxmlformats.org/officeDocument/2006/relationships/image" Target="../media/image95.emf"/><Relationship Id="rId79" Type="http://schemas.openxmlformats.org/officeDocument/2006/relationships/image" Target="../media/image100.emf"/><Relationship Id="rId5" Type="http://schemas.openxmlformats.org/officeDocument/2006/relationships/image" Target="../media/image26.emf"/><Relationship Id="rId61" Type="http://schemas.openxmlformats.org/officeDocument/2006/relationships/image" Target="../media/image82.emf"/><Relationship Id="rId82" Type="http://schemas.openxmlformats.org/officeDocument/2006/relationships/image" Target="../media/image103.emf"/><Relationship Id="rId10" Type="http://schemas.openxmlformats.org/officeDocument/2006/relationships/image" Target="../media/image31.emf"/><Relationship Id="rId19" Type="http://schemas.openxmlformats.org/officeDocument/2006/relationships/image" Target="../media/image40.emf"/><Relationship Id="rId31" Type="http://schemas.openxmlformats.org/officeDocument/2006/relationships/image" Target="../media/image52.emf"/><Relationship Id="rId44" Type="http://schemas.openxmlformats.org/officeDocument/2006/relationships/image" Target="../media/image65.emf"/><Relationship Id="rId52" Type="http://schemas.openxmlformats.org/officeDocument/2006/relationships/image" Target="../media/image73.emf"/><Relationship Id="rId60" Type="http://schemas.openxmlformats.org/officeDocument/2006/relationships/image" Target="../media/image81.emf"/><Relationship Id="rId65" Type="http://schemas.openxmlformats.org/officeDocument/2006/relationships/image" Target="../media/image86.emf"/><Relationship Id="rId73" Type="http://schemas.openxmlformats.org/officeDocument/2006/relationships/image" Target="../media/image94.emf"/><Relationship Id="rId78" Type="http://schemas.openxmlformats.org/officeDocument/2006/relationships/image" Target="../media/image99.emf"/><Relationship Id="rId81" Type="http://schemas.openxmlformats.org/officeDocument/2006/relationships/image" Target="../media/image102.emf"/><Relationship Id="rId4" Type="http://schemas.openxmlformats.org/officeDocument/2006/relationships/image" Target="../media/image25.png"/><Relationship Id="rId9" Type="http://schemas.openxmlformats.org/officeDocument/2006/relationships/image" Target="../media/image30.emf"/><Relationship Id="rId14" Type="http://schemas.openxmlformats.org/officeDocument/2006/relationships/image" Target="../media/image35.emf"/><Relationship Id="rId22" Type="http://schemas.openxmlformats.org/officeDocument/2006/relationships/image" Target="../media/image43.emf"/><Relationship Id="rId27" Type="http://schemas.openxmlformats.org/officeDocument/2006/relationships/image" Target="../media/image48.emf"/><Relationship Id="rId30" Type="http://schemas.openxmlformats.org/officeDocument/2006/relationships/image" Target="../media/image51.emf"/><Relationship Id="rId35" Type="http://schemas.openxmlformats.org/officeDocument/2006/relationships/image" Target="../media/image56.emf"/><Relationship Id="rId43" Type="http://schemas.openxmlformats.org/officeDocument/2006/relationships/image" Target="../media/image64.emf"/><Relationship Id="rId48" Type="http://schemas.openxmlformats.org/officeDocument/2006/relationships/image" Target="../media/image69.emf"/><Relationship Id="rId56" Type="http://schemas.openxmlformats.org/officeDocument/2006/relationships/image" Target="../media/image77.emf"/><Relationship Id="rId64" Type="http://schemas.openxmlformats.org/officeDocument/2006/relationships/image" Target="../media/image85.emf"/><Relationship Id="rId69" Type="http://schemas.openxmlformats.org/officeDocument/2006/relationships/image" Target="../media/image90.emf"/><Relationship Id="rId77" Type="http://schemas.openxmlformats.org/officeDocument/2006/relationships/image" Target="../media/image98.emf"/><Relationship Id="rId8" Type="http://schemas.openxmlformats.org/officeDocument/2006/relationships/image" Target="../media/image29.emf"/><Relationship Id="rId51" Type="http://schemas.openxmlformats.org/officeDocument/2006/relationships/image" Target="../media/image72.emf"/><Relationship Id="rId72" Type="http://schemas.openxmlformats.org/officeDocument/2006/relationships/image" Target="../media/image93.emf"/><Relationship Id="rId80" Type="http://schemas.openxmlformats.org/officeDocument/2006/relationships/image" Target="../media/image101.emf"/><Relationship Id="rId3" Type="http://schemas.openxmlformats.org/officeDocument/2006/relationships/image" Target="../media/image24.jpeg"/><Relationship Id="rId12" Type="http://schemas.openxmlformats.org/officeDocument/2006/relationships/image" Target="../media/image33.emf"/><Relationship Id="rId17" Type="http://schemas.openxmlformats.org/officeDocument/2006/relationships/image" Target="../media/image38.emf"/><Relationship Id="rId25" Type="http://schemas.openxmlformats.org/officeDocument/2006/relationships/image" Target="../media/image46.emf"/><Relationship Id="rId33" Type="http://schemas.openxmlformats.org/officeDocument/2006/relationships/image" Target="../media/image54.emf"/><Relationship Id="rId38" Type="http://schemas.openxmlformats.org/officeDocument/2006/relationships/image" Target="../media/image59.emf"/><Relationship Id="rId46" Type="http://schemas.openxmlformats.org/officeDocument/2006/relationships/image" Target="../media/image67.emf"/><Relationship Id="rId59" Type="http://schemas.openxmlformats.org/officeDocument/2006/relationships/image" Target="../media/image80.emf"/><Relationship Id="rId67" Type="http://schemas.openxmlformats.org/officeDocument/2006/relationships/image" Target="../media/image88.emf"/><Relationship Id="rId20" Type="http://schemas.openxmlformats.org/officeDocument/2006/relationships/image" Target="../media/image41.emf"/><Relationship Id="rId41" Type="http://schemas.openxmlformats.org/officeDocument/2006/relationships/image" Target="../media/image62.emf"/><Relationship Id="rId54" Type="http://schemas.openxmlformats.org/officeDocument/2006/relationships/image" Target="../media/image75.emf"/><Relationship Id="rId62" Type="http://schemas.openxmlformats.org/officeDocument/2006/relationships/image" Target="../media/image83.emf"/><Relationship Id="rId70" Type="http://schemas.openxmlformats.org/officeDocument/2006/relationships/image" Target="../media/image91.emf"/><Relationship Id="rId75" Type="http://schemas.openxmlformats.org/officeDocument/2006/relationships/image" Target="../media/image96.emf"/><Relationship Id="rId1" Type="http://schemas.openxmlformats.org/officeDocument/2006/relationships/slideLayout" Target="../slideLayouts/slideLayout4.xml"/><Relationship Id="rId6" Type="http://schemas.openxmlformats.org/officeDocument/2006/relationships/image" Target="../media/image27.emf"/><Relationship Id="rId15" Type="http://schemas.openxmlformats.org/officeDocument/2006/relationships/image" Target="../media/image36.emf"/><Relationship Id="rId23" Type="http://schemas.openxmlformats.org/officeDocument/2006/relationships/image" Target="../media/image44.emf"/><Relationship Id="rId28" Type="http://schemas.openxmlformats.org/officeDocument/2006/relationships/image" Target="../media/image49.emf"/><Relationship Id="rId36" Type="http://schemas.openxmlformats.org/officeDocument/2006/relationships/image" Target="../media/image57.emf"/><Relationship Id="rId49" Type="http://schemas.openxmlformats.org/officeDocument/2006/relationships/image" Target="../media/image70.emf"/><Relationship Id="rId57" Type="http://schemas.openxmlformats.org/officeDocument/2006/relationships/image" Target="../media/image78.emf"/></Relationships>
</file>

<file path=ppt/slides/_rels/slide5.xml.rels><?xml version="1.0" encoding="UTF-8" standalone="yes"?>
<Relationships xmlns="http://schemas.openxmlformats.org/package/2006/relationships"><Relationship Id="rId26" Type="http://schemas.openxmlformats.org/officeDocument/2006/relationships/image" Target="../media/image127.emf"/><Relationship Id="rId117" Type="http://schemas.openxmlformats.org/officeDocument/2006/relationships/image" Target="../media/image218.emf"/><Relationship Id="rId21" Type="http://schemas.openxmlformats.org/officeDocument/2006/relationships/image" Target="../media/image122.emf"/><Relationship Id="rId42" Type="http://schemas.openxmlformats.org/officeDocument/2006/relationships/image" Target="../media/image143.emf"/><Relationship Id="rId47" Type="http://schemas.openxmlformats.org/officeDocument/2006/relationships/image" Target="../media/image148.emf"/><Relationship Id="rId63" Type="http://schemas.openxmlformats.org/officeDocument/2006/relationships/image" Target="../media/image164.emf"/><Relationship Id="rId68" Type="http://schemas.openxmlformats.org/officeDocument/2006/relationships/image" Target="../media/image169.emf"/><Relationship Id="rId84" Type="http://schemas.openxmlformats.org/officeDocument/2006/relationships/image" Target="../media/image185.emf"/><Relationship Id="rId89" Type="http://schemas.openxmlformats.org/officeDocument/2006/relationships/image" Target="../media/image190.emf"/><Relationship Id="rId112" Type="http://schemas.openxmlformats.org/officeDocument/2006/relationships/image" Target="../media/image213.emf"/><Relationship Id="rId133" Type="http://schemas.openxmlformats.org/officeDocument/2006/relationships/image" Target="../media/image234.emf"/><Relationship Id="rId138" Type="http://schemas.openxmlformats.org/officeDocument/2006/relationships/image" Target="../media/image239.emf"/><Relationship Id="rId154" Type="http://schemas.openxmlformats.org/officeDocument/2006/relationships/image" Target="../media/image255.emf"/><Relationship Id="rId159" Type="http://schemas.openxmlformats.org/officeDocument/2006/relationships/image" Target="../media/image260.emf"/><Relationship Id="rId16" Type="http://schemas.openxmlformats.org/officeDocument/2006/relationships/image" Target="../media/image117.emf"/><Relationship Id="rId107" Type="http://schemas.openxmlformats.org/officeDocument/2006/relationships/image" Target="../media/image208.emf"/><Relationship Id="rId11" Type="http://schemas.openxmlformats.org/officeDocument/2006/relationships/image" Target="../media/image112.emf"/><Relationship Id="rId32" Type="http://schemas.openxmlformats.org/officeDocument/2006/relationships/image" Target="../media/image133.emf"/><Relationship Id="rId37" Type="http://schemas.openxmlformats.org/officeDocument/2006/relationships/image" Target="../media/image138.emf"/><Relationship Id="rId53" Type="http://schemas.openxmlformats.org/officeDocument/2006/relationships/image" Target="../media/image154.emf"/><Relationship Id="rId58" Type="http://schemas.openxmlformats.org/officeDocument/2006/relationships/image" Target="../media/image159.emf"/><Relationship Id="rId74" Type="http://schemas.openxmlformats.org/officeDocument/2006/relationships/image" Target="../media/image175.emf"/><Relationship Id="rId79" Type="http://schemas.openxmlformats.org/officeDocument/2006/relationships/image" Target="../media/image180.emf"/><Relationship Id="rId102" Type="http://schemas.openxmlformats.org/officeDocument/2006/relationships/image" Target="../media/image203.emf"/><Relationship Id="rId123" Type="http://schemas.openxmlformats.org/officeDocument/2006/relationships/image" Target="../media/image224.emf"/><Relationship Id="rId128" Type="http://schemas.openxmlformats.org/officeDocument/2006/relationships/image" Target="../media/image229.emf"/><Relationship Id="rId144" Type="http://schemas.openxmlformats.org/officeDocument/2006/relationships/image" Target="../media/image245.emf"/><Relationship Id="rId149" Type="http://schemas.openxmlformats.org/officeDocument/2006/relationships/image" Target="../media/image250.emf"/><Relationship Id="rId5" Type="http://schemas.openxmlformats.org/officeDocument/2006/relationships/image" Target="../media/image106.png"/><Relationship Id="rId90" Type="http://schemas.openxmlformats.org/officeDocument/2006/relationships/image" Target="../media/image191.emf"/><Relationship Id="rId95" Type="http://schemas.openxmlformats.org/officeDocument/2006/relationships/image" Target="../media/image196.emf"/><Relationship Id="rId160" Type="http://schemas.openxmlformats.org/officeDocument/2006/relationships/image" Target="../media/image261.emf"/><Relationship Id="rId165" Type="http://schemas.openxmlformats.org/officeDocument/2006/relationships/image" Target="../media/image266.emf"/><Relationship Id="rId22" Type="http://schemas.openxmlformats.org/officeDocument/2006/relationships/image" Target="../media/image123.emf"/><Relationship Id="rId27" Type="http://schemas.openxmlformats.org/officeDocument/2006/relationships/image" Target="../media/image128.emf"/><Relationship Id="rId43" Type="http://schemas.openxmlformats.org/officeDocument/2006/relationships/image" Target="../media/image144.emf"/><Relationship Id="rId48" Type="http://schemas.openxmlformats.org/officeDocument/2006/relationships/image" Target="../media/image149.emf"/><Relationship Id="rId64" Type="http://schemas.openxmlformats.org/officeDocument/2006/relationships/image" Target="../media/image165.emf"/><Relationship Id="rId69" Type="http://schemas.openxmlformats.org/officeDocument/2006/relationships/image" Target="../media/image170.emf"/><Relationship Id="rId113" Type="http://schemas.openxmlformats.org/officeDocument/2006/relationships/image" Target="../media/image214.emf"/><Relationship Id="rId118" Type="http://schemas.openxmlformats.org/officeDocument/2006/relationships/image" Target="../media/image219.emf"/><Relationship Id="rId134" Type="http://schemas.openxmlformats.org/officeDocument/2006/relationships/image" Target="../media/image235.emf"/><Relationship Id="rId139" Type="http://schemas.openxmlformats.org/officeDocument/2006/relationships/image" Target="../media/image240.emf"/><Relationship Id="rId80" Type="http://schemas.openxmlformats.org/officeDocument/2006/relationships/image" Target="../media/image181.emf"/><Relationship Id="rId85" Type="http://schemas.openxmlformats.org/officeDocument/2006/relationships/image" Target="../media/image186.emf"/><Relationship Id="rId150" Type="http://schemas.openxmlformats.org/officeDocument/2006/relationships/image" Target="../media/image251.emf"/><Relationship Id="rId155" Type="http://schemas.openxmlformats.org/officeDocument/2006/relationships/image" Target="../media/image256.emf"/><Relationship Id="rId12" Type="http://schemas.openxmlformats.org/officeDocument/2006/relationships/image" Target="../media/image113.emf"/><Relationship Id="rId17" Type="http://schemas.openxmlformats.org/officeDocument/2006/relationships/image" Target="../media/image118.emf"/><Relationship Id="rId33" Type="http://schemas.openxmlformats.org/officeDocument/2006/relationships/image" Target="../media/image134.emf"/><Relationship Id="rId38" Type="http://schemas.openxmlformats.org/officeDocument/2006/relationships/image" Target="../media/image139.emf"/><Relationship Id="rId59" Type="http://schemas.openxmlformats.org/officeDocument/2006/relationships/image" Target="../media/image160.emf"/><Relationship Id="rId103" Type="http://schemas.openxmlformats.org/officeDocument/2006/relationships/image" Target="../media/image204.emf"/><Relationship Id="rId108" Type="http://schemas.openxmlformats.org/officeDocument/2006/relationships/image" Target="../media/image209.emf"/><Relationship Id="rId124" Type="http://schemas.openxmlformats.org/officeDocument/2006/relationships/image" Target="../media/image225.emf"/><Relationship Id="rId129" Type="http://schemas.openxmlformats.org/officeDocument/2006/relationships/image" Target="../media/image230.emf"/><Relationship Id="rId54" Type="http://schemas.openxmlformats.org/officeDocument/2006/relationships/image" Target="../media/image155.emf"/><Relationship Id="rId70" Type="http://schemas.openxmlformats.org/officeDocument/2006/relationships/image" Target="../media/image171.emf"/><Relationship Id="rId75" Type="http://schemas.openxmlformats.org/officeDocument/2006/relationships/image" Target="../media/image176.emf"/><Relationship Id="rId91" Type="http://schemas.openxmlformats.org/officeDocument/2006/relationships/image" Target="../media/image192.emf"/><Relationship Id="rId96" Type="http://schemas.openxmlformats.org/officeDocument/2006/relationships/image" Target="../media/image197.emf"/><Relationship Id="rId140" Type="http://schemas.openxmlformats.org/officeDocument/2006/relationships/image" Target="../media/image241.emf"/><Relationship Id="rId145" Type="http://schemas.openxmlformats.org/officeDocument/2006/relationships/image" Target="../media/image246.emf"/><Relationship Id="rId161" Type="http://schemas.openxmlformats.org/officeDocument/2006/relationships/image" Target="../media/image262.emf"/><Relationship Id="rId166" Type="http://schemas.openxmlformats.org/officeDocument/2006/relationships/image" Target="../media/image267.emf"/><Relationship Id="rId1" Type="http://schemas.openxmlformats.org/officeDocument/2006/relationships/slideLayout" Target="../slideLayouts/slideLayout4.xml"/><Relationship Id="rId6" Type="http://schemas.openxmlformats.org/officeDocument/2006/relationships/image" Target="../media/image107.png"/><Relationship Id="rId15" Type="http://schemas.openxmlformats.org/officeDocument/2006/relationships/image" Target="../media/image116.emf"/><Relationship Id="rId23" Type="http://schemas.openxmlformats.org/officeDocument/2006/relationships/image" Target="../media/image124.emf"/><Relationship Id="rId28" Type="http://schemas.openxmlformats.org/officeDocument/2006/relationships/image" Target="../media/image129.emf"/><Relationship Id="rId36" Type="http://schemas.openxmlformats.org/officeDocument/2006/relationships/image" Target="../media/image137.emf"/><Relationship Id="rId49" Type="http://schemas.openxmlformats.org/officeDocument/2006/relationships/image" Target="../media/image150.emf"/><Relationship Id="rId57" Type="http://schemas.openxmlformats.org/officeDocument/2006/relationships/image" Target="../media/image158.emf"/><Relationship Id="rId106" Type="http://schemas.openxmlformats.org/officeDocument/2006/relationships/image" Target="../media/image207.emf"/><Relationship Id="rId114" Type="http://schemas.openxmlformats.org/officeDocument/2006/relationships/image" Target="../media/image215.emf"/><Relationship Id="rId119" Type="http://schemas.openxmlformats.org/officeDocument/2006/relationships/image" Target="../media/image220.emf"/><Relationship Id="rId127" Type="http://schemas.openxmlformats.org/officeDocument/2006/relationships/image" Target="../media/image228.emf"/><Relationship Id="rId10" Type="http://schemas.openxmlformats.org/officeDocument/2006/relationships/image" Target="../media/image111.emf"/><Relationship Id="rId31" Type="http://schemas.openxmlformats.org/officeDocument/2006/relationships/image" Target="../media/image132.emf"/><Relationship Id="rId44" Type="http://schemas.openxmlformats.org/officeDocument/2006/relationships/image" Target="../media/image145.emf"/><Relationship Id="rId52" Type="http://schemas.openxmlformats.org/officeDocument/2006/relationships/image" Target="../media/image153.emf"/><Relationship Id="rId60" Type="http://schemas.openxmlformats.org/officeDocument/2006/relationships/image" Target="../media/image161.emf"/><Relationship Id="rId65" Type="http://schemas.openxmlformats.org/officeDocument/2006/relationships/image" Target="../media/image166.emf"/><Relationship Id="rId73" Type="http://schemas.openxmlformats.org/officeDocument/2006/relationships/image" Target="../media/image174.emf"/><Relationship Id="rId78" Type="http://schemas.openxmlformats.org/officeDocument/2006/relationships/image" Target="../media/image179.emf"/><Relationship Id="rId81" Type="http://schemas.openxmlformats.org/officeDocument/2006/relationships/image" Target="../media/image182.emf"/><Relationship Id="rId86" Type="http://schemas.openxmlformats.org/officeDocument/2006/relationships/image" Target="../media/image187.emf"/><Relationship Id="rId94" Type="http://schemas.openxmlformats.org/officeDocument/2006/relationships/image" Target="../media/image195.emf"/><Relationship Id="rId99" Type="http://schemas.openxmlformats.org/officeDocument/2006/relationships/image" Target="../media/image200.emf"/><Relationship Id="rId101" Type="http://schemas.openxmlformats.org/officeDocument/2006/relationships/image" Target="../media/image202.emf"/><Relationship Id="rId122" Type="http://schemas.openxmlformats.org/officeDocument/2006/relationships/image" Target="../media/image223.emf"/><Relationship Id="rId130" Type="http://schemas.openxmlformats.org/officeDocument/2006/relationships/image" Target="../media/image231.emf"/><Relationship Id="rId135" Type="http://schemas.openxmlformats.org/officeDocument/2006/relationships/image" Target="../media/image236.emf"/><Relationship Id="rId143" Type="http://schemas.openxmlformats.org/officeDocument/2006/relationships/image" Target="../media/image244.emf"/><Relationship Id="rId148" Type="http://schemas.openxmlformats.org/officeDocument/2006/relationships/image" Target="../media/image249.emf"/><Relationship Id="rId151" Type="http://schemas.openxmlformats.org/officeDocument/2006/relationships/image" Target="../media/image252.emf"/><Relationship Id="rId156" Type="http://schemas.openxmlformats.org/officeDocument/2006/relationships/image" Target="../media/image257.emf"/><Relationship Id="rId164" Type="http://schemas.openxmlformats.org/officeDocument/2006/relationships/image" Target="../media/image265.emf"/><Relationship Id="rId4" Type="http://schemas.openxmlformats.org/officeDocument/2006/relationships/image" Target="../media/image105.jpeg"/><Relationship Id="rId9" Type="http://schemas.openxmlformats.org/officeDocument/2006/relationships/image" Target="../media/image110.emf"/><Relationship Id="rId13" Type="http://schemas.openxmlformats.org/officeDocument/2006/relationships/image" Target="../media/image114.emf"/><Relationship Id="rId18" Type="http://schemas.openxmlformats.org/officeDocument/2006/relationships/image" Target="../media/image119.emf"/><Relationship Id="rId39" Type="http://schemas.openxmlformats.org/officeDocument/2006/relationships/image" Target="../media/image140.emf"/><Relationship Id="rId109" Type="http://schemas.openxmlformats.org/officeDocument/2006/relationships/image" Target="../media/image210.emf"/><Relationship Id="rId34" Type="http://schemas.openxmlformats.org/officeDocument/2006/relationships/image" Target="../media/image135.emf"/><Relationship Id="rId50" Type="http://schemas.openxmlformats.org/officeDocument/2006/relationships/image" Target="../media/image151.emf"/><Relationship Id="rId55" Type="http://schemas.openxmlformats.org/officeDocument/2006/relationships/image" Target="../media/image156.emf"/><Relationship Id="rId76" Type="http://schemas.openxmlformats.org/officeDocument/2006/relationships/image" Target="../media/image177.emf"/><Relationship Id="rId97" Type="http://schemas.openxmlformats.org/officeDocument/2006/relationships/image" Target="../media/image198.emf"/><Relationship Id="rId104" Type="http://schemas.openxmlformats.org/officeDocument/2006/relationships/image" Target="../media/image205.emf"/><Relationship Id="rId120" Type="http://schemas.openxmlformats.org/officeDocument/2006/relationships/image" Target="../media/image221.emf"/><Relationship Id="rId125" Type="http://schemas.openxmlformats.org/officeDocument/2006/relationships/image" Target="../media/image226.emf"/><Relationship Id="rId141" Type="http://schemas.openxmlformats.org/officeDocument/2006/relationships/image" Target="../media/image242.emf"/><Relationship Id="rId146" Type="http://schemas.openxmlformats.org/officeDocument/2006/relationships/image" Target="../media/image247.emf"/><Relationship Id="rId167" Type="http://schemas.openxmlformats.org/officeDocument/2006/relationships/image" Target="../media/image268.emf"/><Relationship Id="rId7" Type="http://schemas.openxmlformats.org/officeDocument/2006/relationships/image" Target="../media/image108.emf"/><Relationship Id="rId71" Type="http://schemas.openxmlformats.org/officeDocument/2006/relationships/image" Target="../media/image172.emf"/><Relationship Id="rId92" Type="http://schemas.openxmlformats.org/officeDocument/2006/relationships/image" Target="../media/image193.emf"/><Relationship Id="rId162" Type="http://schemas.openxmlformats.org/officeDocument/2006/relationships/image" Target="../media/image263.emf"/><Relationship Id="rId2" Type="http://schemas.openxmlformats.org/officeDocument/2006/relationships/notesSlide" Target="../notesSlides/notesSlide5.xml"/><Relationship Id="rId29" Type="http://schemas.openxmlformats.org/officeDocument/2006/relationships/image" Target="../media/image130.emf"/><Relationship Id="rId24" Type="http://schemas.openxmlformats.org/officeDocument/2006/relationships/image" Target="../media/image125.emf"/><Relationship Id="rId40" Type="http://schemas.openxmlformats.org/officeDocument/2006/relationships/image" Target="../media/image141.emf"/><Relationship Id="rId45" Type="http://schemas.openxmlformats.org/officeDocument/2006/relationships/image" Target="../media/image146.emf"/><Relationship Id="rId66" Type="http://schemas.openxmlformats.org/officeDocument/2006/relationships/image" Target="../media/image167.emf"/><Relationship Id="rId87" Type="http://schemas.openxmlformats.org/officeDocument/2006/relationships/image" Target="../media/image188.emf"/><Relationship Id="rId110" Type="http://schemas.openxmlformats.org/officeDocument/2006/relationships/image" Target="../media/image211.emf"/><Relationship Id="rId115" Type="http://schemas.openxmlformats.org/officeDocument/2006/relationships/image" Target="../media/image216.emf"/><Relationship Id="rId131" Type="http://schemas.openxmlformats.org/officeDocument/2006/relationships/image" Target="../media/image232.emf"/><Relationship Id="rId136" Type="http://schemas.openxmlformats.org/officeDocument/2006/relationships/image" Target="../media/image237.emf"/><Relationship Id="rId157" Type="http://schemas.openxmlformats.org/officeDocument/2006/relationships/image" Target="../media/image258.emf"/><Relationship Id="rId61" Type="http://schemas.openxmlformats.org/officeDocument/2006/relationships/image" Target="../media/image162.emf"/><Relationship Id="rId82" Type="http://schemas.openxmlformats.org/officeDocument/2006/relationships/image" Target="../media/image183.emf"/><Relationship Id="rId152" Type="http://schemas.openxmlformats.org/officeDocument/2006/relationships/image" Target="../media/image253.emf"/><Relationship Id="rId19" Type="http://schemas.openxmlformats.org/officeDocument/2006/relationships/image" Target="../media/image120.emf"/><Relationship Id="rId14" Type="http://schemas.openxmlformats.org/officeDocument/2006/relationships/image" Target="../media/image115.emf"/><Relationship Id="rId30" Type="http://schemas.openxmlformats.org/officeDocument/2006/relationships/image" Target="../media/image131.emf"/><Relationship Id="rId35" Type="http://schemas.openxmlformats.org/officeDocument/2006/relationships/image" Target="../media/image136.emf"/><Relationship Id="rId56" Type="http://schemas.openxmlformats.org/officeDocument/2006/relationships/image" Target="../media/image157.emf"/><Relationship Id="rId77" Type="http://schemas.openxmlformats.org/officeDocument/2006/relationships/image" Target="../media/image178.emf"/><Relationship Id="rId100" Type="http://schemas.openxmlformats.org/officeDocument/2006/relationships/image" Target="../media/image201.emf"/><Relationship Id="rId105" Type="http://schemas.openxmlformats.org/officeDocument/2006/relationships/image" Target="../media/image206.emf"/><Relationship Id="rId126" Type="http://schemas.openxmlformats.org/officeDocument/2006/relationships/image" Target="../media/image227.emf"/><Relationship Id="rId147" Type="http://schemas.openxmlformats.org/officeDocument/2006/relationships/image" Target="../media/image248.emf"/><Relationship Id="rId168" Type="http://schemas.openxmlformats.org/officeDocument/2006/relationships/image" Target="../media/image269.emf"/><Relationship Id="rId8" Type="http://schemas.openxmlformats.org/officeDocument/2006/relationships/image" Target="../media/image109.emf"/><Relationship Id="rId51" Type="http://schemas.openxmlformats.org/officeDocument/2006/relationships/image" Target="../media/image152.emf"/><Relationship Id="rId72" Type="http://schemas.openxmlformats.org/officeDocument/2006/relationships/image" Target="../media/image173.emf"/><Relationship Id="rId93" Type="http://schemas.openxmlformats.org/officeDocument/2006/relationships/image" Target="../media/image194.emf"/><Relationship Id="rId98" Type="http://schemas.openxmlformats.org/officeDocument/2006/relationships/image" Target="../media/image199.emf"/><Relationship Id="rId121" Type="http://schemas.openxmlformats.org/officeDocument/2006/relationships/image" Target="../media/image222.emf"/><Relationship Id="rId142" Type="http://schemas.openxmlformats.org/officeDocument/2006/relationships/image" Target="../media/image243.emf"/><Relationship Id="rId163" Type="http://schemas.openxmlformats.org/officeDocument/2006/relationships/image" Target="../media/image264.emf"/><Relationship Id="rId3" Type="http://schemas.openxmlformats.org/officeDocument/2006/relationships/image" Target="../media/image104.jpeg"/><Relationship Id="rId25" Type="http://schemas.openxmlformats.org/officeDocument/2006/relationships/image" Target="../media/image126.emf"/><Relationship Id="rId46" Type="http://schemas.openxmlformats.org/officeDocument/2006/relationships/image" Target="../media/image147.emf"/><Relationship Id="rId67" Type="http://schemas.openxmlformats.org/officeDocument/2006/relationships/image" Target="../media/image168.emf"/><Relationship Id="rId116" Type="http://schemas.openxmlformats.org/officeDocument/2006/relationships/image" Target="../media/image217.emf"/><Relationship Id="rId137" Type="http://schemas.openxmlformats.org/officeDocument/2006/relationships/image" Target="../media/image238.emf"/><Relationship Id="rId158" Type="http://schemas.openxmlformats.org/officeDocument/2006/relationships/image" Target="../media/image259.emf"/><Relationship Id="rId20" Type="http://schemas.openxmlformats.org/officeDocument/2006/relationships/image" Target="../media/image121.emf"/><Relationship Id="rId41" Type="http://schemas.openxmlformats.org/officeDocument/2006/relationships/image" Target="../media/image142.emf"/><Relationship Id="rId62" Type="http://schemas.openxmlformats.org/officeDocument/2006/relationships/image" Target="../media/image163.emf"/><Relationship Id="rId83" Type="http://schemas.openxmlformats.org/officeDocument/2006/relationships/image" Target="../media/image184.emf"/><Relationship Id="rId88" Type="http://schemas.openxmlformats.org/officeDocument/2006/relationships/image" Target="../media/image189.emf"/><Relationship Id="rId111" Type="http://schemas.openxmlformats.org/officeDocument/2006/relationships/image" Target="../media/image212.emf"/><Relationship Id="rId132" Type="http://schemas.openxmlformats.org/officeDocument/2006/relationships/image" Target="../media/image233.emf"/><Relationship Id="rId153" Type="http://schemas.openxmlformats.org/officeDocument/2006/relationships/image" Target="../media/image254.emf"/></Relationships>
</file>

<file path=ppt/slides/_rels/slide6.xml.rels><?xml version="1.0" encoding="UTF-8" standalone="yes"?>
<Relationships xmlns="http://schemas.openxmlformats.org/package/2006/relationships"><Relationship Id="rId13" Type="http://schemas.openxmlformats.org/officeDocument/2006/relationships/image" Target="../media/image280.emf"/><Relationship Id="rId18" Type="http://schemas.openxmlformats.org/officeDocument/2006/relationships/image" Target="../media/image285.emf"/><Relationship Id="rId26" Type="http://schemas.openxmlformats.org/officeDocument/2006/relationships/image" Target="../media/image293.emf"/><Relationship Id="rId39" Type="http://schemas.openxmlformats.org/officeDocument/2006/relationships/image" Target="../media/image306.emf"/><Relationship Id="rId21" Type="http://schemas.openxmlformats.org/officeDocument/2006/relationships/image" Target="../media/image288.emf"/><Relationship Id="rId34" Type="http://schemas.openxmlformats.org/officeDocument/2006/relationships/image" Target="../media/image301.emf"/><Relationship Id="rId42" Type="http://schemas.openxmlformats.org/officeDocument/2006/relationships/image" Target="../media/image309.emf"/><Relationship Id="rId47" Type="http://schemas.openxmlformats.org/officeDocument/2006/relationships/image" Target="../media/image314.emf"/><Relationship Id="rId50" Type="http://schemas.openxmlformats.org/officeDocument/2006/relationships/image" Target="../media/image317.emf"/><Relationship Id="rId55" Type="http://schemas.openxmlformats.org/officeDocument/2006/relationships/image" Target="../media/image322.emf"/><Relationship Id="rId63" Type="http://schemas.openxmlformats.org/officeDocument/2006/relationships/image" Target="../media/image330.emf"/><Relationship Id="rId68" Type="http://schemas.openxmlformats.org/officeDocument/2006/relationships/image" Target="../media/image335.emf"/><Relationship Id="rId76" Type="http://schemas.openxmlformats.org/officeDocument/2006/relationships/image" Target="../media/image343.emf"/><Relationship Id="rId7" Type="http://schemas.openxmlformats.org/officeDocument/2006/relationships/image" Target="../media/image274.emf"/><Relationship Id="rId71" Type="http://schemas.openxmlformats.org/officeDocument/2006/relationships/image" Target="../media/image338.emf"/><Relationship Id="rId2" Type="http://schemas.openxmlformats.org/officeDocument/2006/relationships/notesSlide" Target="../notesSlides/notesSlide6.xml"/><Relationship Id="rId16" Type="http://schemas.openxmlformats.org/officeDocument/2006/relationships/image" Target="../media/image283.emf"/><Relationship Id="rId29" Type="http://schemas.openxmlformats.org/officeDocument/2006/relationships/image" Target="../media/image296.emf"/><Relationship Id="rId11" Type="http://schemas.openxmlformats.org/officeDocument/2006/relationships/image" Target="../media/image278.emf"/><Relationship Id="rId24" Type="http://schemas.openxmlformats.org/officeDocument/2006/relationships/image" Target="../media/image291.emf"/><Relationship Id="rId32" Type="http://schemas.openxmlformats.org/officeDocument/2006/relationships/image" Target="../media/image299.emf"/><Relationship Id="rId37" Type="http://schemas.openxmlformats.org/officeDocument/2006/relationships/image" Target="../media/image304.emf"/><Relationship Id="rId40" Type="http://schemas.openxmlformats.org/officeDocument/2006/relationships/image" Target="../media/image307.emf"/><Relationship Id="rId45" Type="http://schemas.openxmlformats.org/officeDocument/2006/relationships/image" Target="../media/image312.emf"/><Relationship Id="rId53" Type="http://schemas.openxmlformats.org/officeDocument/2006/relationships/image" Target="../media/image320.emf"/><Relationship Id="rId58" Type="http://schemas.openxmlformats.org/officeDocument/2006/relationships/image" Target="../media/image325.emf"/><Relationship Id="rId66" Type="http://schemas.openxmlformats.org/officeDocument/2006/relationships/image" Target="../media/image333.emf"/><Relationship Id="rId74" Type="http://schemas.openxmlformats.org/officeDocument/2006/relationships/image" Target="../media/image341.emf"/><Relationship Id="rId5" Type="http://schemas.openxmlformats.org/officeDocument/2006/relationships/image" Target="../media/image272.png"/><Relationship Id="rId15" Type="http://schemas.openxmlformats.org/officeDocument/2006/relationships/image" Target="../media/image282.emf"/><Relationship Id="rId23" Type="http://schemas.openxmlformats.org/officeDocument/2006/relationships/image" Target="../media/image290.emf"/><Relationship Id="rId28" Type="http://schemas.openxmlformats.org/officeDocument/2006/relationships/image" Target="../media/image295.emf"/><Relationship Id="rId36" Type="http://schemas.openxmlformats.org/officeDocument/2006/relationships/image" Target="../media/image303.emf"/><Relationship Id="rId49" Type="http://schemas.openxmlformats.org/officeDocument/2006/relationships/image" Target="../media/image316.emf"/><Relationship Id="rId57" Type="http://schemas.openxmlformats.org/officeDocument/2006/relationships/image" Target="../media/image324.emf"/><Relationship Id="rId61" Type="http://schemas.openxmlformats.org/officeDocument/2006/relationships/image" Target="../media/image328.emf"/><Relationship Id="rId10" Type="http://schemas.openxmlformats.org/officeDocument/2006/relationships/image" Target="../media/image277.emf"/><Relationship Id="rId19" Type="http://schemas.openxmlformats.org/officeDocument/2006/relationships/image" Target="../media/image286.emf"/><Relationship Id="rId31" Type="http://schemas.openxmlformats.org/officeDocument/2006/relationships/image" Target="../media/image298.emf"/><Relationship Id="rId44" Type="http://schemas.openxmlformats.org/officeDocument/2006/relationships/image" Target="../media/image311.emf"/><Relationship Id="rId52" Type="http://schemas.openxmlformats.org/officeDocument/2006/relationships/image" Target="../media/image319.emf"/><Relationship Id="rId60" Type="http://schemas.openxmlformats.org/officeDocument/2006/relationships/image" Target="../media/image327.emf"/><Relationship Id="rId65" Type="http://schemas.openxmlformats.org/officeDocument/2006/relationships/image" Target="../media/image332.emf"/><Relationship Id="rId73" Type="http://schemas.openxmlformats.org/officeDocument/2006/relationships/image" Target="../media/image340.emf"/><Relationship Id="rId78" Type="http://schemas.openxmlformats.org/officeDocument/2006/relationships/image" Target="../media/image345.emf"/><Relationship Id="rId4" Type="http://schemas.openxmlformats.org/officeDocument/2006/relationships/image" Target="../media/image271.jpeg"/><Relationship Id="rId9" Type="http://schemas.openxmlformats.org/officeDocument/2006/relationships/image" Target="../media/image276.emf"/><Relationship Id="rId14" Type="http://schemas.openxmlformats.org/officeDocument/2006/relationships/image" Target="../media/image281.emf"/><Relationship Id="rId22" Type="http://schemas.openxmlformats.org/officeDocument/2006/relationships/image" Target="../media/image289.emf"/><Relationship Id="rId27" Type="http://schemas.openxmlformats.org/officeDocument/2006/relationships/image" Target="../media/image294.emf"/><Relationship Id="rId30" Type="http://schemas.openxmlformats.org/officeDocument/2006/relationships/image" Target="../media/image297.emf"/><Relationship Id="rId35" Type="http://schemas.openxmlformats.org/officeDocument/2006/relationships/image" Target="../media/image302.emf"/><Relationship Id="rId43" Type="http://schemas.openxmlformats.org/officeDocument/2006/relationships/image" Target="../media/image310.emf"/><Relationship Id="rId48" Type="http://schemas.openxmlformats.org/officeDocument/2006/relationships/image" Target="../media/image315.emf"/><Relationship Id="rId56" Type="http://schemas.openxmlformats.org/officeDocument/2006/relationships/image" Target="../media/image323.emf"/><Relationship Id="rId64" Type="http://schemas.openxmlformats.org/officeDocument/2006/relationships/image" Target="../media/image331.emf"/><Relationship Id="rId69" Type="http://schemas.openxmlformats.org/officeDocument/2006/relationships/image" Target="../media/image336.emf"/><Relationship Id="rId77" Type="http://schemas.openxmlformats.org/officeDocument/2006/relationships/image" Target="../media/image344.emf"/><Relationship Id="rId8" Type="http://schemas.openxmlformats.org/officeDocument/2006/relationships/image" Target="../media/image275.emf"/><Relationship Id="rId51" Type="http://schemas.openxmlformats.org/officeDocument/2006/relationships/image" Target="../media/image318.emf"/><Relationship Id="rId72" Type="http://schemas.openxmlformats.org/officeDocument/2006/relationships/image" Target="../media/image339.emf"/><Relationship Id="rId3" Type="http://schemas.openxmlformats.org/officeDocument/2006/relationships/image" Target="../media/image270.gif"/><Relationship Id="rId12" Type="http://schemas.openxmlformats.org/officeDocument/2006/relationships/image" Target="../media/image279.emf"/><Relationship Id="rId17" Type="http://schemas.openxmlformats.org/officeDocument/2006/relationships/image" Target="../media/image284.emf"/><Relationship Id="rId25" Type="http://schemas.openxmlformats.org/officeDocument/2006/relationships/image" Target="../media/image292.emf"/><Relationship Id="rId33" Type="http://schemas.openxmlformats.org/officeDocument/2006/relationships/image" Target="../media/image300.emf"/><Relationship Id="rId38" Type="http://schemas.openxmlformats.org/officeDocument/2006/relationships/image" Target="../media/image305.emf"/><Relationship Id="rId46" Type="http://schemas.openxmlformats.org/officeDocument/2006/relationships/image" Target="../media/image313.emf"/><Relationship Id="rId59" Type="http://schemas.openxmlformats.org/officeDocument/2006/relationships/image" Target="../media/image326.emf"/><Relationship Id="rId67" Type="http://schemas.openxmlformats.org/officeDocument/2006/relationships/image" Target="../media/image334.emf"/><Relationship Id="rId20" Type="http://schemas.openxmlformats.org/officeDocument/2006/relationships/image" Target="../media/image287.emf"/><Relationship Id="rId41" Type="http://schemas.openxmlformats.org/officeDocument/2006/relationships/image" Target="../media/image308.emf"/><Relationship Id="rId54" Type="http://schemas.openxmlformats.org/officeDocument/2006/relationships/image" Target="../media/image321.emf"/><Relationship Id="rId62" Type="http://schemas.openxmlformats.org/officeDocument/2006/relationships/image" Target="../media/image329.emf"/><Relationship Id="rId70" Type="http://schemas.openxmlformats.org/officeDocument/2006/relationships/image" Target="../media/image337.emf"/><Relationship Id="rId75" Type="http://schemas.openxmlformats.org/officeDocument/2006/relationships/image" Target="../media/image342.emf"/><Relationship Id="rId1" Type="http://schemas.openxmlformats.org/officeDocument/2006/relationships/slideLayout" Target="../slideLayouts/slideLayout4.xml"/><Relationship Id="rId6" Type="http://schemas.openxmlformats.org/officeDocument/2006/relationships/image" Target="../media/image273.jpeg"/></Relationships>
</file>

<file path=ppt/slides/_rels/slide7.xml.rels><?xml version="1.0" encoding="UTF-8" standalone="yes"?>
<Relationships xmlns="http://schemas.openxmlformats.org/package/2006/relationships"><Relationship Id="rId26" Type="http://schemas.openxmlformats.org/officeDocument/2006/relationships/image" Target="../media/image369.emf"/><Relationship Id="rId117" Type="http://schemas.openxmlformats.org/officeDocument/2006/relationships/image" Target="../media/image460.emf"/><Relationship Id="rId21" Type="http://schemas.openxmlformats.org/officeDocument/2006/relationships/image" Target="../media/image364.emf"/><Relationship Id="rId42" Type="http://schemas.openxmlformats.org/officeDocument/2006/relationships/image" Target="../media/image385.emf"/><Relationship Id="rId47" Type="http://schemas.openxmlformats.org/officeDocument/2006/relationships/image" Target="../media/image390.emf"/><Relationship Id="rId63" Type="http://schemas.openxmlformats.org/officeDocument/2006/relationships/image" Target="../media/image406.emf"/><Relationship Id="rId68" Type="http://schemas.openxmlformats.org/officeDocument/2006/relationships/image" Target="../media/image411.emf"/><Relationship Id="rId84" Type="http://schemas.openxmlformats.org/officeDocument/2006/relationships/image" Target="../media/image427.emf"/><Relationship Id="rId89" Type="http://schemas.openxmlformats.org/officeDocument/2006/relationships/image" Target="../media/image432.emf"/><Relationship Id="rId112" Type="http://schemas.openxmlformats.org/officeDocument/2006/relationships/image" Target="../media/image455.emf"/><Relationship Id="rId16" Type="http://schemas.openxmlformats.org/officeDocument/2006/relationships/image" Target="../media/image359.emf"/><Relationship Id="rId107" Type="http://schemas.openxmlformats.org/officeDocument/2006/relationships/image" Target="../media/image450.emf"/><Relationship Id="rId11" Type="http://schemas.openxmlformats.org/officeDocument/2006/relationships/image" Target="../media/image354.emf"/><Relationship Id="rId24" Type="http://schemas.openxmlformats.org/officeDocument/2006/relationships/image" Target="../media/image367.emf"/><Relationship Id="rId32" Type="http://schemas.openxmlformats.org/officeDocument/2006/relationships/image" Target="../media/image375.emf"/><Relationship Id="rId37" Type="http://schemas.openxmlformats.org/officeDocument/2006/relationships/image" Target="../media/image380.emf"/><Relationship Id="rId40" Type="http://schemas.openxmlformats.org/officeDocument/2006/relationships/image" Target="../media/image383.emf"/><Relationship Id="rId45" Type="http://schemas.openxmlformats.org/officeDocument/2006/relationships/image" Target="../media/image388.emf"/><Relationship Id="rId53" Type="http://schemas.openxmlformats.org/officeDocument/2006/relationships/image" Target="../media/image396.emf"/><Relationship Id="rId58" Type="http://schemas.openxmlformats.org/officeDocument/2006/relationships/image" Target="../media/image401.emf"/><Relationship Id="rId66" Type="http://schemas.openxmlformats.org/officeDocument/2006/relationships/image" Target="../media/image409.emf"/><Relationship Id="rId74" Type="http://schemas.openxmlformats.org/officeDocument/2006/relationships/image" Target="../media/image417.emf"/><Relationship Id="rId79" Type="http://schemas.openxmlformats.org/officeDocument/2006/relationships/image" Target="../media/image422.emf"/><Relationship Id="rId87" Type="http://schemas.openxmlformats.org/officeDocument/2006/relationships/image" Target="../media/image430.emf"/><Relationship Id="rId102" Type="http://schemas.openxmlformats.org/officeDocument/2006/relationships/image" Target="../media/image445.emf"/><Relationship Id="rId110" Type="http://schemas.openxmlformats.org/officeDocument/2006/relationships/image" Target="../media/image453.emf"/><Relationship Id="rId115" Type="http://schemas.openxmlformats.org/officeDocument/2006/relationships/image" Target="../media/image458.emf"/><Relationship Id="rId5" Type="http://schemas.openxmlformats.org/officeDocument/2006/relationships/image" Target="../media/image348.png"/><Relationship Id="rId61" Type="http://schemas.openxmlformats.org/officeDocument/2006/relationships/image" Target="../media/image404.emf"/><Relationship Id="rId82" Type="http://schemas.openxmlformats.org/officeDocument/2006/relationships/image" Target="../media/image425.emf"/><Relationship Id="rId90" Type="http://schemas.openxmlformats.org/officeDocument/2006/relationships/image" Target="../media/image433.emf"/><Relationship Id="rId95" Type="http://schemas.openxmlformats.org/officeDocument/2006/relationships/image" Target="../media/image438.emf"/><Relationship Id="rId19" Type="http://schemas.openxmlformats.org/officeDocument/2006/relationships/image" Target="../media/image362.emf"/><Relationship Id="rId14" Type="http://schemas.openxmlformats.org/officeDocument/2006/relationships/image" Target="../media/image357.emf"/><Relationship Id="rId22" Type="http://schemas.openxmlformats.org/officeDocument/2006/relationships/image" Target="../media/image365.emf"/><Relationship Id="rId27" Type="http://schemas.openxmlformats.org/officeDocument/2006/relationships/image" Target="../media/image370.emf"/><Relationship Id="rId30" Type="http://schemas.openxmlformats.org/officeDocument/2006/relationships/image" Target="../media/image373.emf"/><Relationship Id="rId35" Type="http://schemas.openxmlformats.org/officeDocument/2006/relationships/image" Target="../media/image378.emf"/><Relationship Id="rId43" Type="http://schemas.openxmlformats.org/officeDocument/2006/relationships/image" Target="../media/image386.emf"/><Relationship Id="rId48" Type="http://schemas.openxmlformats.org/officeDocument/2006/relationships/image" Target="../media/image391.emf"/><Relationship Id="rId56" Type="http://schemas.openxmlformats.org/officeDocument/2006/relationships/image" Target="../media/image399.emf"/><Relationship Id="rId64" Type="http://schemas.openxmlformats.org/officeDocument/2006/relationships/image" Target="../media/image407.emf"/><Relationship Id="rId69" Type="http://schemas.openxmlformats.org/officeDocument/2006/relationships/image" Target="../media/image412.emf"/><Relationship Id="rId77" Type="http://schemas.openxmlformats.org/officeDocument/2006/relationships/image" Target="../media/image420.emf"/><Relationship Id="rId100" Type="http://schemas.openxmlformats.org/officeDocument/2006/relationships/image" Target="../media/image443.emf"/><Relationship Id="rId105" Type="http://schemas.openxmlformats.org/officeDocument/2006/relationships/image" Target="../media/image448.emf"/><Relationship Id="rId113" Type="http://schemas.openxmlformats.org/officeDocument/2006/relationships/image" Target="../media/image456.emf"/><Relationship Id="rId118" Type="http://schemas.openxmlformats.org/officeDocument/2006/relationships/image" Target="../media/image461.emf"/><Relationship Id="rId8" Type="http://schemas.openxmlformats.org/officeDocument/2006/relationships/image" Target="../media/image351.jpeg"/><Relationship Id="rId51" Type="http://schemas.openxmlformats.org/officeDocument/2006/relationships/image" Target="../media/image394.emf"/><Relationship Id="rId72" Type="http://schemas.openxmlformats.org/officeDocument/2006/relationships/image" Target="../media/image415.emf"/><Relationship Id="rId80" Type="http://schemas.openxmlformats.org/officeDocument/2006/relationships/image" Target="../media/image423.emf"/><Relationship Id="rId85" Type="http://schemas.openxmlformats.org/officeDocument/2006/relationships/image" Target="../media/image428.emf"/><Relationship Id="rId93" Type="http://schemas.openxmlformats.org/officeDocument/2006/relationships/image" Target="../media/image436.emf"/><Relationship Id="rId98" Type="http://schemas.openxmlformats.org/officeDocument/2006/relationships/image" Target="../media/image441.emf"/><Relationship Id="rId3" Type="http://schemas.openxmlformats.org/officeDocument/2006/relationships/image" Target="../media/image346.jpeg"/><Relationship Id="rId12" Type="http://schemas.openxmlformats.org/officeDocument/2006/relationships/image" Target="../media/image355.emf"/><Relationship Id="rId17" Type="http://schemas.openxmlformats.org/officeDocument/2006/relationships/image" Target="../media/image360.emf"/><Relationship Id="rId25" Type="http://schemas.openxmlformats.org/officeDocument/2006/relationships/image" Target="../media/image368.emf"/><Relationship Id="rId33" Type="http://schemas.openxmlformats.org/officeDocument/2006/relationships/image" Target="../media/image376.emf"/><Relationship Id="rId38" Type="http://schemas.openxmlformats.org/officeDocument/2006/relationships/image" Target="../media/image381.emf"/><Relationship Id="rId46" Type="http://schemas.openxmlformats.org/officeDocument/2006/relationships/image" Target="../media/image389.emf"/><Relationship Id="rId59" Type="http://schemas.openxmlformats.org/officeDocument/2006/relationships/image" Target="../media/image402.emf"/><Relationship Id="rId67" Type="http://schemas.openxmlformats.org/officeDocument/2006/relationships/image" Target="../media/image410.emf"/><Relationship Id="rId103" Type="http://schemas.openxmlformats.org/officeDocument/2006/relationships/image" Target="../media/image446.emf"/><Relationship Id="rId108" Type="http://schemas.openxmlformats.org/officeDocument/2006/relationships/image" Target="../media/image451.emf"/><Relationship Id="rId116" Type="http://schemas.openxmlformats.org/officeDocument/2006/relationships/image" Target="../media/image459.emf"/><Relationship Id="rId20" Type="http://schemas.openxmlformats.org/officeDocument/2006/relationships/image" Target="../media/image363.emf"/><Relationship Id="rId41" Type="http://schemas.openxmlformats.org/officeDocument/2006/relationships/image" Target="../media/image384.emf"/><Relationship Id="rId54" Type="http://schemas.openxmlformats.org/officeDocument/2006/relationships/image" Target="../media/image397.emf"/><Relationship Id="rId62" Type="http://schemas.openxmlformats.org/officeDocument/2006/relationships/image" Target="../media/image405.emf"/><Relationship Id="rId70" Type="http://schemas.openxmlformats.org/officeDocument/2006/relationships/image" Target="../media/image413.emf"/><Relationship Id="rId75" Type="http://schemas.openxmlformats.org/officeDocument/2006/relationships/image" Target="../media/image418.emf"/><Relationship Id="rId83" Type="http://schemas.openxmlformats.org/officeDocument/2006/relationships/image" Target="../media/image426.emf"/><Relationship Id="rId88" Type="http://schemas.openxmlformats.org/officeDocument/2006/relationships/image" Target="../media/image431.emf"/><Relationship Id="rId91" Type="http://schemas.openxmlformats.org/officeDocument/2006/relationships/image" Target="../media/image434.emf"/><Relationship Id="rId96" Type="http://schemas.openxmlformats.org/officeDocument/2006/relationships/image" Target="../media/image439.emf"/><Relationship Id="rId111" Type="http://schemas.openxmlformats.org/officeDocument/2006/relationships/image" Target="../media/image454.emf"/><Relationship Id="rId1" Type="http://schemas.openxmlformats.org/officeDocument/2006/relationships/slideLayout" Target="../slideLayouts/slideLayout4.xml"/><Relationship Id="rId6" Type="http://schemas.openxmlformats.org/officeDocument/2006/relationships/image" Target="../media/image349.jpeg"/><Relationship Id="rId15" Type="http://schemas.openxmlformats.org/officeDocument/2006/relationships/image" Target="../media/image358.emf"/><Relationship Id="rId23" Type="http://schemas.openxmlformats.org/officeDocument/2006/relationships/image" Target="../media/image366.emf"/><Relationship Id="rId28" Type="http://schemas.openxmlformats.org/officeDocument/2006/relationships/image" Target="../media/image371.emf"/><Relationship Id="rId36" Type="http://schemas.openxmlformats.org/officeDocument/2006/relationships/image" Target="../media/image379.emf"/><Relationship Id="rId49" Type="http://schemas.openxmlformats.org/officeDocument/2006/relationships/image" Target="../media/image392.emf"/><Relationship Id="rId57" Type="http://schemas.openxmlformats.org/officeDocument/2006/relationships/image" Target="../media/image400.emf"/><Relationship Id="rId106" Type="http://schemas.openxmlformats.org/officeDocument/2006/relationships/image" Target="../media/image449.emf"/><Relationship Id="rId114" Type="http://schemas.openxmlformats.org/officeDocument/2006/relationships/image" Target="../media/image457.emf"/><Relationship Id="rId10" Type="http://schemas.openxmlformats.org/officeDocument/2006/relationships/image" Target="../media/image353.png"/><Relationship Id="rId31" Type="http://schemas.openxmlformats.org/officeDocument/2006/relationships/image" Target="../media/image374.emf"/><Relationship Id="rId44" Type="http://schemas.openxmlformats.org/officeDocument/2006/relationships/image" Target="../media/image387.emf"/><Relationship Id="rId52" Type="http://schemas.openxmlformats.org/officeDocument/2006/relationships/image" Target="../media/image395.emf"/><Relationship Id="rId60" Type="http://schemas.openxmlformats.org/officeDocument/2006/relationships/image" Target="../media/image403.emf"/><Relationship Id="rId65" Type="http://schemas.openxmlformats.org/officeDocument/2006/relationships/image" Target="../media/image408.emf"/><Relationship Id="rId73" Type="http://schemas.openxmlformats.org/officeDocument/2006/relationships/image" Target="../media/image416.emf"/><Relationship Id="rId78" Type="http://schemas.openxmlformats.org/officeDocument/2006/relationships/image" Target="../media/image421.emf"/><Relationship Id="rId81" Type="http://schemas.openxmlformats.org/officeDocument/2006/relationships/image" Target="../media/image424.emf"/><Relationship Id="rId86" Type="http://schemas.openxmlformats.org/officeDocument/2006/relationships/image" Target="../media/image429.emf"/><Relationship Id="rId94" Type="http://schemas.openxmlformats.org/officeDocument/2006/relationships/image" Target="../media/image437.emf"/><Relationship Id="rId99" Type="http://schemas.openxmlformats.org/officeDocument/2006/relationships/image" Target="../media/image442.emf"/><Relationship Id="rId101" Type="http://schemas.openxmlformats.org/officeDocument/2006/relationships/image" Target="../media/image444.emf"/><Relationship Id="rId4" Type="http://schemas.openxmlformats.org/officeDocument/2006/relationships/image" Target="../media/image347.png"/><Relationship Id="rId9" Type="http://schemas.openxmlformats.org/officeDocument/2006/relationships/image" Target="../media/image352.jpeg"/><Relationship Id="rId13" Type="http://schemas.openxmlformats.org/officeDocument/2006/relationships/image" Target="../media/image356.emf"/><Relationship Id="rId18" Type="http://schemas.openxmlformats.org/officeDocument/2006/relationships/image" Target="../media/image361.emf"/><Relationship Id="rId39" Type="http://schemas.openxmlformats.org/officeDocument/2006/relationships/image" Target="../media/image382.emf"/><Relationship Id="rId109" Type="http://schemas.openxmlformats.org/officeDocument/2006/relationships/image" Target="../media/image452.emf"/><Relationship Id="rId34" Type="http://schemas.openxmlformats.org/officeDocument/2006/relationships/image" Target="../media/image377.emf"/><Relationship Id="rId50" Type="http://schemas.openxmlformats.org/officeDocument/2006/relationships/image" Target="../media/image393.emf"/><Relationship Id="rId55" Type="http://schemas.openxmlformats.org/officeDocument/2006/relationships/image" Target="../media/image398.emf"/><Relationship Id="rId76" Type="http://schemas.openxmlformats.org/officeDocument/2006/relationships/image" Target="../media/image419.emf"/><Relationship Id="rId97" Type="http://schemas.openxmlformats.org/officeDocument/2006/relationships/image" Target="../media/image440.emf"/><Relationship Id="rId104" Type="http://schemas.openxmlformats.org/officeDocument/2006/relationships/image" Target="../media/image447.emf"/><Relationship Id="rId7" Type="http://schemas.openxmlformats.org/officeDocument/2006/relationships/image" Target="../media/image350.jpeg"/><Relationship Id="rId71" Type="http://schemas.openxmlformats.org/officeDocument/2006/relationships/image" Target="../media/image414.emf"/><Relationship Id="rId92" Type="http://schemas.openxmlformats.org/officeDocument/2006/relationships/image" Target="../media/image435.emf"/><Relationship Id="rId2" Type="http://schemas.openxmlformats.org/officeDocument/2006/relationships/notesSlide" Target="../notesSlides/notesSlide7.xml"/><Relationship Id="rId29" Type="http://schemas.openxmlformats.org/officeDocument/2006/relationships/image" Target="../media/image372.emf"/></Relationships>
</file>

<file path=ppt/slides/_rels/slide8.xml.rels><?xml version="1.0" encoding="UTF-8" standalone="yes"?>
<Relationships xmlns="http://schemas.openxmlformats.org/package/2006/relationships"><Relationship Id="rId8" Type="http://schemas.openxmlformats.org/officeDocument/2006/relationships/image" Target="../media/image466.emf"/><Relationship Id="rId13" Type="http://schemas.openxmlformats.org/officeDocument/2006/relationships/image" Target="../media/image471.emf"/><Relationship Id="rId18" Type="http://schemas.openxmlformats.org/officeDocument/2006/relationships/image" Target="../media/image476.emf"/><Relationship Id="rId26" Type="http://schemas.openxmlformats.org/officeDocument/2006/relationships/image" Target="../media/image484.emf"/><Relationship Id="rId3" Type="http://schemas.openxmlformats.org/officeDocument/2006/relationships/image" Target="../media/image462.jpeg"/><Relationship Id="rId21" Type="http://schemas.openxmlformats.org/officeDocument/2006/relationships/image" Target="../media/image479.emf"/><Relationship Id="rId34" Type="http://schemas.openxmlformats.org/officeDocument/2006/relationships/image" Target="../media/image492.emf"/><Relationship Id="rId7" Type="http://schemas.openxmlformats.org/officeDocument/2006/relationships/image" Target="../media/image465.png"/><Relationship Id="rId12" Type="http://schemas.openxmlformats.org/officeDocument/2006/relationships/image" Target="../media/image470.emf"/><Relationship Id="rId17" Type="http://schemas.openxmlformats.org/officeDocument/2006/relationships/image" Target="../media/image475.emf"/><Relationship Id="rId25" Type="http://schemas.openxmlformats.org/officeDocument/2006/relationships/image" Target="../media/image483.emf"/><Relationship Id="rId33" Type="http://schemas.openxmlformats.org/officeDocument/2006/relationships/image" Target="../media/image491.emf"/><Relationship Id="rId2" Type="http://schemas.openxmlformats.org/officeDocument/2006/relationships/notesSlide" Target="../notesSlides/notesSlide8.xml"/><Relationship Id="rId16" Type="http://schemas.openxmlformats.org/officeDocument/2006/relationships/image" Target="../media/image474.emf"/><Relationship Id="rId20" Type="http://schemas.openxmlformats.org/officeDocument/2006/relationships/image" Target="../media/image478.emf"/><Relationship Id="rId29" Type="http://schemas.openxmlformats.org/officeDocument/2006/relationships/image" Target="../media/image487.emf"/><Relationship Id="rId1" Type="http://schemas.openxmlformats.org/officeDocument/2006/relationships/slideLayout" Target="../slideLayouts/slideLayout4.xml"/><Relationship Id="rId6" Type="http://schemas.openxmlformats.org/officeDocument/2006/relationships/image" Target="../media/image464.wmf"/><Relationship Id="rId11" Type="http://schemas.openxmlformats.org/officeDocument/2006/relationships/image" Target="../media/image469.emf"/><Relationship Id="rId24" Type="http://schemas.openxmlformats.org/officeDocument/2006/relationships/image" Target="../media/image482.emf"/><Relationship Id="rId32" Type="http://schemas.openxmlformats.org/officeDocument/2006/relationships/image" Target="../media/image490.emf"/><Relationship Id="rId5" Type="http://schemas.openxmlformats.org/officeDocument/2006/relationships/image" Target="../media/image350.jpeg"/><Relationship Id="rId15" Type="http://schemas.openxmlformats.org/officeDocument/2006/relationships/image" Target="../media/image473.emf"/><Relationship Id="rId23" Type="http://schemas.openxmlformats.org/officeDocument/2006/relationships/image" Target="../media/image481.emf"/><Relationship Id="rId28" Type="http://schemas.openxmlformats.org/officeDocument/2006/relationships/image" Target="../media/image486.emf"/><Relationship Id="rId10" Type="http://schemas.openxmlformats.org/officeDocument/2006/relationships/image" Target="../media/image468.emf"/><Relationship Id="rId19" Type="http://schemas.openxmlformats.org/officeDocument/2006/relationships/image" Target="../media/image477.emf"/><Relationship Id="rId31" Type="http://schemas.openxmlformats.org/officeDocument/2006/relationships/image" Target="../media/image489.emf"/><Relationship Id="rId4" Type="http://schemas.openxmlformats.org/officeDocument/2006/relationships/image" Target="../media/image463.jpeg"/><Relationship Id="rId9" Type="http://schemas.openxmlformats.org/officeDocument/2006/relationships/image" Target="../media/image467.emf"/><Relationship Id="rId14" Type="http://schemas.openxmlformats.org/officeDocument/2006/relationships/image" Target="../media/image472.emf"/><Relationship Id="rId22" Type="http://schemas.openxmlformats.org/officeDocument/2006/relationships/image" Target="../media/image480.emf"/><Relationship Id="rId27" Type="http://schemas.openxmlformats.org/officeDocument/2006/relationships/image" Target="../media/image485.emf"/><Relationship Id="rId30" Type="http://schemas.openxmlformats.org/officeDocument/2006/relationships/image" Target="../media/image488.emf"/><Relationship Id="rId35" Type="http://schemas.openxmlformats.org/officeDocument/2006/relationships/image" Target="../media/image493.emf"/></Relationships>
</file>

<file path=ppt/slides/_rels/slide9.xml.rels><?xml version="1.0" encoding="UTF-8" standalone="yes"?>
<Relationships xmlns="http://schemas.openxmlformats.org/package/2006/relationships"><Relationship Id="rId13" Type="http://schemas.openxmlformats.org/officeDocument/2006/relationships/image" Target="../media/image504.emf"/><Relationship Id="rId18" Type="http://schemas.openxmlformats.org/officeDocument/2006/relationships/image" Target="../media/image509.emf"/><Relationship Id="rId26" Type="http://schemas.openxmlformats.org/officeDocument/2006/relationships/image" Target="../media/image517.emf"/><Relationship Id="rId39" Type="http://schemas.openxmlformats.org/officeDocument/2006/relationships/image" Target="../media/image530.emf"/><Relationship Id="rId21" Type="http://schemas.openxmlformats.org/officeDocument/2006/relationships/image" Target="../media/image512.emf"/><Relationship Id="rId34" Type="http://schemas.openxmlformats.org/officeDocument/2006/relationships/image" Target="../media/image525.emf"/><Relationship Id="rId42" Type="http://schemas.openxmlformats.org/officeDocument/2006/relationships/image" Target="../media/image533.emf"/><Relationship Id="rId47" Type="http://schemas.openxmlformats.org/officeDocument/2006/relationships/image" Target="../media/image538.emf"/><Relationship Id="rId50" Type="http://schemas.openxmlformats.org/officeDocument/2006/relationships/image" Target="../media/image541.emf"/><Relationship Id="rId55" Type="http://schemas.openxmlformats.org/officeDocument/2006/relationships/image" Target="../media/image546.emf"/><Relationship Id="rId63" Type="http://schemas.openxmlformats.org/officeDocument/2006/relationships/image" Target="../media/image554.emf"/><Relationship Id="rId68" Type="http://schemas.openxmlformats.org/officeDocument/2006/relationships/image" Target="../media/image559.emf"/><Relationship Id="rId76" Type="http://schemas.openxmlformats.org/officeDocument/2006/relationships/image" Target="../media/image567.emf"/><Relationship Id="rId7" Type="http://schemas.openxmlformats.org/officeDocument/2006/relationships/image" Target="../media/image498.emf"/><Relationship Id="rId71" Type="http://schemas.openxmlformats.org/officeDocument/2006/relationships/image" Target="../media/image562.emf"/><Relationship Id="rId2" Type="http://schemas.openxmlformats.org/officeDocument/2006/relationships/notesSlide" Target="../notesSlides/notesSlide9.xml"/><Relationship Id="rId16" Type="http://schemas.openxmlformats.org/officeDocument/2006/relationships/image" Target="../media/image507.emf"/><Relationship Id="rId29" Type="http://schemas.openxmlformats.org/officeDocument/2006/relationships/image" Target="../media/image520.emf"/><Relationship Id="rId11" Type="http://schemas.openxmlformats.org/officeDocument/2006/relationships/image" Target="../media/image502.emf"/><Relationship Id="rId24" Type="http://schemas.openxmlformats.org/officeDocument/2006/relationships/image" Target="../media/image515.emf"/><Relationship Id="rId32" Type="http://schemas.openxmlformats.org/officeDocument/2006/relationships/image" Target="../media/image523.emf"/><Relationship Id="rId37" Type="http://schemas.openxmlformats.org/officeDocument/2006/relationships/image" Target="../media/image528.emf"/><Relationship Id="rId40" Type="http://schemas.openxmlformats.org/officeDocument/2006/relationships/image" Target="../media/image531.emf"/><Relationship Id="rId45" Type="http://schemas.openxmlformats.org/officeDocument/2006/relationships/image" Target="../media/image536.emf"/><Relationship Id="rId53" Type="http://schemas.openxmlformats.org/officeDocument/2006/relationships/image" Target="../media/image544.emf"/><Relationship Id="rId58" Type="http://schemas.openxmlformats.org/officeDocument/2006/relationships/image" Target="../media/image549.emf"/><Relationship Id="rId66" Type="http://schemas.openxmlformats.org/officeDocument/2006/relationships/image" Target="../media/image557.emf"/><Relationship Id="rId74" Type="http://schemas.openxmlformats.org/officeDocument/2006/relationships/image" Target="../media/image565.emf"/><Relationship Id="rId79" Type="http://schemas.openxmlformats.org/officeDocument/2006/relationships/image" Target="../media/image570.emf"/><Relationship Id="rId5" Type="http://schemas.openxmlformats.org/officeDocument/2006/relationships/image" Target="../media/image496.jpeg"/><Relationship Id="rId61" Type="http://schemas.openxmlformats.org/officeDocument/2006/relationships/image" Target="../media/image552.emf"/><Relationship Id="rId10" Type="http://schemas.openxmlformats.org/officeDocument/2006/relationships/image" Target="../media/image501.emf"/><Relationship Id="rId19" Type="http://schemas.openxmlformats.org/officeDocument/2006/relationships/image" Target="../media/image510.emf"/><Relationship Id="rId31" Type="http://schemas.openxmlformats.org/officeDocument/2006/relationships/image" Target="../media/image522.emf"/><Relationship Id="rId44" Type="http://schemas.openxmlformats.org/officeDocument/2006/relationships/image" Target="../media/image535.emf"/><Relationship Id="rId52" Type="http://schemas.openxmlformats.org/officeDocument/2006/relationships/image" Target="../media/image543.emf"/><Relationship Id="rId60" Type="http://schemas.openxmlformats.org/officeDocument/2006/relationships/image" Target="../media/image551.emf"/><Relationship Id="rId65" Type="http://schemas.openxmlformats.org/officeDocument/2006/relationships/image" Target="../media/image556.emf"/><Relationship Id="rId73" Type="http://schemas.openxmlformats.org/officeDocument/2006/relationships/image" Target="../media/image564.emf"/><Relationship Id="rId78" Type="http://schemas.openxmlformats.org/officeDocument/2006/relationships/image" Target="../media/image569.emf"/><Relationship Id="rId4" Type="http://schemas.openxmlformats.org/officeDocument/2006/relationships/image" Target="../media/image495.png"/><Relationship Id="rId9" Type="http://schemas.openxmlformats.org/officeDocument/2006/relationships/image" Target="../media/image500.emf"/><Relationship Id="rId14" Type="http://schemas.openxmlformats.org/officeDocument/2006/relationships/image" Target="../media/image505.emf"/><Relationship Id="rId22" Type="http://schemas.openxmlformats.org/officeDocument/2006/relationships/image" Target="../media/image513.emf"/><Relationship Id="rId27" Type="http://schemas.openxmlformats.org/officeDocument/2006/relationships/image" Target="../media/image518.emf"/><Relationship Id="rId30" Type="http://schemas.openxmlformats.org/officeDocument/2006/relationships/image" Target="../media/image521.emf"/><Relationship Id="rId35" Type="http://schemas.openxmlformats.org/officeDocument/2006/relationships/image" Target="../media/image526.emf"/><Relationship Id="rId43" Type="http://schemas.openxmlformats.org/officeDocument/2006/relationships/image" Target="../media/image534.emf"/><Relationship Id="rId48" Type="http://schemas.openxmlformats.org/officeDocument/2006/relationships/image" Target="../media/image539.emf"/><Relationship Id="rId56" Type="http://schemas.openxmlformats.org/officeDocument/2006/relationships/image" Target="../media/image547.emf"/><Relationship Id="rId64" Type="http://schemas.openxmlformats.org/officeDocument/2006/relationships/image" Target="../media/image555.emf"/><Relationship Id="rId69" Type="http://schemas.openxmlformats.org/officeDocument/2006/relationships/image" Target="../media/image560.emf"/><Relationship Id="rId77" Type="http://schemas.openxmlformats.org/officeDocument/2006/relationships/image" Target="../media/image568.emf"/><Relationship Id="rId8" Type="http://schemas.openxmlformats.org/officeDocument/2006/relationships/image" Target="../media/image499.emf"/><Relationship Id="rId51" Type="http://schemas.openxmlformats.org/officeDocument/2006/relationships/image" Target="../media/image542.emf"/><Relationship Id="rId72" Type="http://schemas.openxmlformats.org/officeDocument/2006/relationships/image" Target="../media/image563.emf"/><Relationship Id="rId80" Type="http://schemas.openxmlformats.org/officeDocument/2006/relationships/image" Target="../media/image571.emf"/><Relationship Id="rId3" Type="http://schemas.openxmlformats.org/officeDocument/2006/relationships/image" Target="../media/image494.png"/><Relationship Id="rId12" Type="http://schemas.openxmlformats.org/officeDocument/2006/relationships/image" Target="../media/image503.emf"/><Relationship Id="rId17" Type="http://schemas.openxmlformats.org/officeDocument/2006/relationships/image" Target="../media/image508.emf"/><Relationship Id="rId25" Type="http://schemas.openxmlformats.org/officeDocument/2006/relationships/image" Target="../media/image516.emf"/><Relationship Id="rId33" Type="http://schemas.openxmlformats.org/officeDocument/2006/relationships/image" Target="../media/image524.emf"/><Relationship Id="rId38" Type="http://schemas.openxmlformats.org/officeDocument/2006/relationships/image" Target="../media/image529.emf"/><Relationship Id="rId46" Type="http://schemas.openxmlformats.org/officeDocument/2006/relationships/image" Target="../media/image537.emf"/><Relationship Id="rId59" Type="http://schemas.openxmlformats.org/officeDocument/2006/relationships/image" Target="../media/image550.emf"/><Relationship Id="rId67" Type="http://schemas.openxmlformats.org/officeDocument/2006/relationships/image" Target="../media/image558.emf"/><Relationship Id="rId20" Type="http://schemas.openxmlformats.org/officeDocument/2006/relationships/image" Target="../media/image511.emf"/><Relationship Id="rId41" Type="http://schemas.openxmlformats.org/officeDocument/2006/relationships/image" Target="../media/image532.emf"/><Relationship Id="rId54" Type="http://schemas.openxmlformats.org/officeDocument/2006/relationships/image" Target="../media/image545.emf"/><Relationship Id="rId62" Type="http://schemas.openxmlformats.org/officeDocument/2006/relationships/image" Target="../media/image553.emf"/><Relationship Id="rId70" Type="http://schemas.openxmlformats.org/officeDocument/2006/relationships/image" Target="../media/image561.emf"/><Relationship Id="rId75" Type="http://schemas.openxmlformats.org/officeDocument/2006/relationships/image" Target="../media/image566.emf"/><Relationship Id="rId1" Type="http://schemas.openxmlformats.org/officeDocument/2006/relationships/slideLayout" Target="../slideLayouts/slideLayout12.xml"/><Relationship Id="rId6" Type="http://schemas.openxmlformats.org/officeDocument/2006/relationships/image" Target="../media/image497.jpeg"/><Relationship Id="rId15" Type="http://schemas.openxmlformats.org/officeDocument/2006/relationships/image" Target="../media/image506.emf"/><Relationship Id="rId23" Type="http://schemas.openxmlformats.org/officeDocument/2006/relationships/image" Target="../media/image514.emf"/><Relationship Id="rId28" Type="http://schemas.openxmlformats.org/officeDocument/2006/relationships/image" Target="../media/image519.emf"/><Relationship Id="rId36" Type="http://schemas.openxmlformats.org/officeDocument/2006/relationships/image" Target="../media/image527.emf"/><Relationship Id="rId49" Type="http://schemas.openxmlformats.org/officeDocument/2006/relationships/image" Target="../media/image540.emf"/><Relationship Id="rId57" Type="http://schemas.openxmlformats.org/officeDocument/2006/relationships/image" Target="../media/image548.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ext Box 6"/>
          <p:cNvSpPr txBox="1">
            <a:spLocks noChangeArrowheads="1"/>
          </p:cNvSpPr>
          <p:nvPr/>
        </p:nvSpPr>
        <p:spPr bwMode="auto">
          <a:xfrm>
            <a:off x="5287516" y="4396942"/>
            <a:ext cx="4824412" cy="2585309"/>
          </a:xfrm>
          <a:prstGeom prst="rect">
            <a:avLst/>
          </a:prstGeom>
          <a:blipFill dpi="0" rotWithShape="1">
            <a:blip r:embed="rId3" cstate="print">
              <a:alphaModFix amt="77000"/>
            </a:blip>
            <a:srcRect/>
            <a:stretch>
              <a:fillRect/>
            </a:stretch>
          </a:blipFill>
          <a:ln w="0" cap="rnd" cmpd="thickThin">
            <a:noFill/>
            <a:prstDash val="sysDash"/>
            <a:miter lim="800000"/>
            <a:headEnd/>
            <a:tailEnd/>
          </a:ln>
        </p:spPr>
        <p:txBody>
          <a:bodyPr wrap="square" lIns="91425" tIns="45713" rIns="91425" bIns="45713" anchor="ctr" anchorCtr="0">
            <a:spAutoFit/>
          </a:bodyPr>
          <a:lstStyle/>
          <a:p>
            <a:pPr algn="ctr" eaLnBrk="0" hangingPunct="0">
              <a:defRPr/>
            </a:pPr>
            <a:r>
              <a:rPr lang="cs-CZ" sz="5400" dirty="0" smtClean="0">
                <a:ln w="28575" cmpd="tri">
                  <a:solidFill>
                    <a:srgbClr val="FF0000"/>
                  </a:solidFill>
                </a:ln>
                <a:solidFill>
                  <a:srgbClr val="333300"/>
                </a:solidFill>
                <a:effectLst>
                  <a:outerShdw blurRad="38100" dist="38100" dir="2700000" algn="tl">
                    <a:srgbClr val="000000">
                      <a:alpha val="43137"/>
                    </a:srgbClr>
                  </a:outerShdw>
                </a:effectLst>
                <a:latin typeface="Perpetua Titling MT" pitchFamily="18" charset="0"/>
                <a:cs typeface="Aharoni" pitchFamily="2" charset="-79"/>
              </a:rPr>
              <a:t>Č.3 </a:t>
            </a:r>
          </a:p>
          <a:p>
            <a:pPr algn="ctr" eaLnBrk="0" hangingPunct="0">
              <a:defRPr/>
            </a:pPr>
            <a:r>
              <a:rPr lang="cs-CZ" sz="5400" dirty="0" smtClean="0">
                <a:ln w="28575" cmpd="tri">
                  <a:solidFill>
                    <a:srgbClr val="FF0000"/>
                  </a:solidFill>
                </a:ln>
                <a:solidFill>
                  <a:srgbClr val="333300"/>
                </a:solidFill>
                <a:effectLst>
                  <a:outerShdw blurRad="38100" dist="38100" dir="2700000" algn="tl">
                    <a:srgbClr val="000000">
                      <a:alpha val="43137"/>
                    </a:srgbClr>
                  </a:outerShdw>
                </a:effectLst>
                <a:latin typeface="Perpetua Titling MT" pitchFamily="18" charset="0"/>
                <a:cs typeface="Aharoni" pitchFamily="2" charset="-79"/>
              </a:rPr>
              <a:t>Baník Modlany</a:t>
            </a:r>
            <a:endParaRPr lang="cs-CZ" sz="6000" dirty="0">
              <a:ln w="28575" cmpd="tri">
                <a:solidFill>
                  <a:srgbClr val="FF0000"/>
                </a:solidFill>
              </a:ln>
              <a:solidFill>
                <a:srgbClr val="333300"/>
              </a:solidFill>
              <a:effectLst>
                <a:outerShdw blurRad="38100" dist="38100" dir="2700000" algn="tl">
                  <a:srgbClr val="000000">
                    <a:alpha val="43137"/>
                  </a:srgbClr>
                </a:outerShdw>
              </a:effectLst>
              <a:latin typeface="Perpetua Titling MT" pitchFamily="18" charset="0"/>
              <a:cs typeface="Aharoni" pitchFamily="2" charset="-79"/>
            </a:endParaRPr>
          </a:p>
        </p:txBody>
      </p:sp>
      <p:sp>
        <p:nvSpPr>
          <p:cNvPr id="6398" name="Rectangle 1278"/>
          <p:cNvSpPr>
            <a:spLocks noChangeArrowheads="1"/>
          </p:cNvSpPr>
          <p:nvPr/>
        </p:nvSpPr>
        <p:spPr bwMode="auto">
          <a:xfrm>
            <a:off x="174948" y="2523000"/>
            <a:ext cx="4464050" cy="4644000"/>
          </a:xfrm>
          <a:prstGeom prst="rect">
            <a:avLst/>
          </a:prstGeom>
          <a:noFill/>
          <a:ln w="8001">
            <a:solidFill>
              <a:srgbClr val="000000"/>
            </a:solidFill>
            <a:miter lim="800000"/>
            <a:headEnd/>
            <a:tailEnd/>
          </a:ln>
        </p:spPr>
        <p:txBody>
          <a:bodyPr lIns="91425" tIns="45713" rIns="91425" bIns="45713"/>
          <a:lstStyle/>
          <a:p>
            <a:pPr algn="ctr" eaLnBrk="0" hangingPunct="0">
              <a:defRPr/>
            </a:pPr>
            <a:endParaRPr lang="cs-CZ" dirty="0">
              <a:solidFill>
                <a:srgbClr val="003399"/>
              </a:solidFill>
              <a:latin typeface="Albertus MT" pitchFamily="18" charset="0"/>
            </a:endParaRP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Restaurace Klub  ve Štětí</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FORNAXA –TĚSNĚNÍ, spol.   s 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Dům dětí a mládeže Štětí</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VOLEMAN - autobusová přeprava</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Patok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Ahlfit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rPr>
              <a:t>STROJCONSULT  s.r.o.</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Izolace </a:t>
            </a: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Beran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POKORNÝ, spol. s 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STAVEBNÍ STROJE A DOPRAVA s.r.o. </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PCT  s.r.o.</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VAM </a:t>
            </a: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ANLAGETECHNIK s.r.o.</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Průmstav </a:t>
            </a: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Štětí a.s.</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Montiz </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BESTONSTAV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rPr>
              <a:t>D</a:t>
            </a:r>
            <a:r>
              <a:rPr lang="en-GB" dirty="0">
                <a:solidFill>
                  <a:srgbClr val="008000"/>
                </a:solidFill>
                <a:effectLst>
                  <a:outerShdw blurRad="38100" dist="38100" dir="2700000" algn="tl">
                    <a:srgbClr val="000000">
                      <a:alpha val="43137"/>
                    </a:srgbClr>
                  </a:outerShdw>
                </a:effectLst>
                <a:latin typeface="Century Gothic" pitchFamily="34" charset="0"/>
              </a:rPr>
              <a:t>EKRA Industrial s.r.o. </a:t>
            </a:r>
            <a:endParaRPr lang="cs-CZ" dirty="0">
              <a:solidFill>
                <a:srgbClr val="008000"/>
              </a:solidFill>
              <a:effectLst>
                <a:outerShdw blurRad="38100" dist="38100" dir="2700000" algn="tl">
                  <a:srgbClr val="000000">
                    <a:alpha val="43137"/>
                  </a:srgbClr>
                </a:outerShdw>
              </a:effectLst>
              <a:latin typeface="Century Gothic" pitchFamily="34" charset="0"/>
            </a:endParaRP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AXIS  a.s.</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INDUSTRIAL CZ, spol. s 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Unistroj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Václav Poustka</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Tyma CZ,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Technicom, </a:t>
            </a: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s.r.o.</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Fortuna</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Brož Vápeník</a:t>
            </a:r>
            <a:endPar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endParaRPr>
          </a:p>
        </p:txBody>
      </p:sp>
      <p:sp>
        <p:nvSpPr>
          <p:cNvPr id="2056" name="Rectangle 1279"/>
          <p:cNvSpPr>
            <a:spLocks noChangeArrowheads="1"/>
          </p:cNvSpPr>
          <p:nvPr/>
        </p:nvSpPr>
        <p:spPr bwMode="auto">
          <a:xfrm>
            <a:off x="174625" y="163513"/>
            <a:ext cx="4464050" cy="504825"/>
          </a:xfrm>
          <a:prstGeom prst="rect">
            <a:avLst/>
          </a:prstGeom>
          <a:solidFill>
            <a:schemeClr val="accent2">
              <a:lumMod val="40000"/>
              <a:lumOff val="60000"/>
            </a:schemeClr>
          </a:solidFill>
          <a:ln w="8001">
            <a:solidFill>
              <a:srgbClr val="000000"/>
            </a:solidFill>
            <a:miter lim="800000"/>
            <a:headEnd/>
            <a:tailEnd/>
          </a:ln>
        </p:spPr>
        <p:txBody>
          <a:bodyPr lIns="91425" tIns="45713" rIns="91425" bIns="45713"/>
          <a:lstStyle/>
          <a:p>
            <a:pPr algn="ctr" eaLnBrk="0" hangingPunct="0">
              <a:defRPr/>
            </a:pPr>
            <a:r>
              <a:rPr lang="cs-CZ" sz="2400" dirty="0">
                <a:solidFill>
                  <a:srgbClr val="FF0000"/>
                </a:solidFill>
                <a:latin typeface="Albertus MT" pitchFamily="18" charset="0"/>
              </a:rPr>
              <a:t> </a:t>
            </a:r>
            <a:r>
              <a:rPr lang="cs-CZ" sz="2400" dirty="0">
                <a:latin typeface="Albertus MT" pitchFamily="18" charset="0"/>
              </a:rPr>
              <a:t>Hlavní partneři pro rok 2014</a:t>
            </a:r>
          </a:p>
        </p:txBody>
      </p:sp>
      <p:sp>
        <p:nvSpPr>
          <p:cNvPr id="2057" name="Rectangle 1280"/>
          <p:cNvSpPr>
            <a:spLocks noChangeArrowheads="1"/>
          </p:cNvSpPr>
          <p:nvPr/>
        </p:nvSpPr>
        <p:spPr bwMode="auto">
          <a:xfrm>
            <a:off x="174625" y="2035175"/>
            <a:ext cx="4464050" cy="431800"/>
          </a:xfrm>
          <a:prstGeom prst="rect">
            <a:avLst/>
          </a:prstGeom>
          <a:solidFill>
            <a:schemeClr val="accent2">
              <a:lumMod val="40000"/>
              <a:lumOff val="60000"/>
            </a:schemeClr>
          </a:solidFill>
          <a:ln w="8001">
            <a:solidFill>
              <a:srgbClr val="000000"/>
            </a:solidFill>
            <a:miter lim="800000"/>
            <a:headEnd/>
            <a:tailEnd/>
          </a:ln>
        </p:spPr>
        <p:txBody>
          <a:bodyPr lIns="91425" tIns="45713" rIns="91425" bIns="45713" anchor="ctr"/>
          <a:lstStyle/>
          <a:p>
            <a:pPr algn="ctr" eaLnBrk="0" hangingPunct="0">
              <a:defRPr/>
            </a:pPr>
            <a:r>
              <a:rPr lang="cs-CZ" sz="2400" dirty="0">
                <a:latin typeface="Albertus MT" pitchFamily="18" charset="0"/>
              </a:rPr>
              <a:t>Další partneři pro rok 2014</a:t>
            </a:r>
            <a:endParaRPr lang="cs-CZ" sz="2400" b="0" dirty="0">
              <a:latin typeface="Times New Roman" pitchFamily="18" charset="0"/>
            </a:endParaRPr>
          </a:p>
        </p:txBody>
      </p:sp>
      <p:sp>
        <p:nvSpPr>
          <p:cNvPr id="6459" name="Rectangle 1339"/>
          <p:cNvSpPr>
            <a:spLocks noChangeArrowheads="1"/>
          </p:cNvSpPr>
          <p:nvPr/>
        </p:nvSpPr>
        <p:spPr bwMode="auto">
          <a:xfrm>
            <a:off x="174948" y="595164"/>
            <a:ext cx="4464050" cy="1440160"/>
          </a:xfrm>
          <a:prstGeom prst="rect">
            <a:avLst/>
          </a:prstGeom>
          <a:solidFill>
            <a:srgbClr val="CCFFFF"/>
          </a:solidFill>
          <a:ln w="8001" algn="ctr">
            <a:solidFill>
              <a:schemeClr val="tx1"/>
            </a:solidFill>
            <a:miter lim="800000"/>
            <a:headEnd/>
            <a:tailEnd/>
          </a:ln>
          <a:effectLst/>
        </p:spPr>
        <p:txBody>
          <a:bodyPr wrap="square" lIns="89986" tIns="46792" rIns="89986" bIns="46792" anchor="ctr">
            <a:spAutoFit/>
          </a:bodyPr>
          <a:lstStyle/>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p:txBody>
      </p:sp>
      <p:pic>
        <p:nvPicPr>
          <p:cNvPr id="11271" name="Picture 1341"/>
          <p:cNvPicPr>
            <a:picLocks noChangeAspect="1" noChangeArrowheads="1"/>
          </p:cNvPicPr>
          <p:nvPr/>
        </p:nvPicPr>
        <p:blipFill>
          <a:blip r:embed="rId4" cstate="print"/>
          <a:srcRect/>
          <a:stretch>
            <a:fillRect/>
          </a:stretch>
        </p:blipFill>
        <p:spPr bwMode="auto">
          <a:xfrm>
            <a:off x="1758950" y="811213"/>
            <a:ext cx="1030288" cy="936625"/>
          </a:xfrm>
          <a:prstGeom prst="rect">
            <a:avLst/>
          </a:prstGeom>
          <a:noFill/>
          <a:ln w="9525">
            <a:noFill/>
            <a:miter lim="800000"/>
            <a:headEnd/>
            <a:tailEnd/>
          </a:ln>
        </p:spPr>
      </p:pic>
      <p:sp>
        <p:nvSpPr>
          <p:cNvPr id="13" name="AutoShape 3"/>
          <p:cNvSpPr>
            <a:spLocks noChangeArrowheads="1"/>
          </p:cNvSpPr>
          <p:nvPr/>
        </p:nvSpPr>
        <p:spPr bwMode="auto">
          <a:xfrm>
            <a:off x="5363821" y="74422"/>
            <a:ext cx="4748231" cy="1191800"/>
          </a:xfrm>
          <a:prstGeom prst="flowChartAlternateProcess">
            <a:avLst/>
          </a:prstGeom>
          <a:blipFill dpi="0" rotWithShape="1">
            <a:blip r:embed="rId5" cstate="print">
              <a:alphaModFix amt="65000"/>
            </a:blip>
            <a:srcRect/>
            <a:stretch>
              <a:fillRect/>
            </a:stretch>
          </a:blipFill>
          <a:ln w="31750" cap="sq" cmpd="thinThick">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prstDash val="lgDashDot"/>
            <a:miter lim="800000"/>
            <a:headEnd/>
            <a:tailEnd/>
          </a:ln>
          <a:effectLst/>
          <a:scene3d>
            <a:camera prst="orthographicFront"/>
            <a:lightRig rig="threePt" dir="t"/>
          </a:scene3d>
          <a:sp3d extrusionH="127000" contourW="12700" prstMaterial="plastic">
            <a:bevelT w="95250" prst="relaxedInset"/>
            <a:bevelB w="101600" prst="riblet"/>
            <a:extrusionClr>
              <a:srgbClr val="33CC33"/>
            </a:extrusionClr>
            <a:contourClr>
              <a:schemeClr val="bg1"/>
            </a:contourClr>
          </a:sp3d>
        </p:spPr>
        <p:txBody>
          <a:bodyPr wrap="none" lIns="91425" tIns="45713" rIns="91425" bIns="45713" anchor="ctr">
            <a:sp3d contourW="12700">
              <a:extrusionClr>
                <a:schemeClr val="bg1"/>
              </a:extrusionClr>
              <a:contourClr>
                <a:schemeClr val="tx1"/>
              </a:contourClr>
            </a:sp3d>
          </a:bodyPr>
          <a:lstStyle/>
          <a:p>
            <a:pPr algn="ctr" eaLnBrk="0" hangingPunct="0">
              <a:defRPr/>
            </a:pPr>
            <a:r>
              <a:rPr lang="cs-CZ" sz="3200" dirty="0">
                <a:ln w="12700" cap="rnd">
                  <a:solidFill>
                    <a:srgbClr val="FFFF00"/>
                  </a:solidFill>
                  <a:miter lim="800000"/>
                </a:ln>
                <a:solidFill>
                  <a:srgbClr val="CC0099"/>
                </a:solidFill>
                <a:effectLst>
                  <a:outerShdw blurRad="38100" dist="38100" dir="2700000" algn="tl">
                    <a:srgbClr val="000000">
                      <a:alpha val="43137"/>
                    </a:srgbClr>
                  </a:outerShdw>
                </a:effectLst>
                <a:latin typeface="Gill Sans MT" pitchFamily="34" charset="-18"/>
              </a:rPr>
              <a:t> </a:t>
            </a:r>
            <a:r>
              <a:rPr lang="cs-CZ" sz="3800" dirty="0">
                <a:ln w="19050" cap="rnd">
                  <a:solidFill>
                    <a:srgbClr val="99FF99"/>
                  </a:solidFill>
                  <a:miter lim="800000"/>
                </a:ln>
                <a:solidFill>
                  <a:srgbClr val="3333CC"/>
                </a:solidFill>
                <a:effectLst>
                  <a:outerShdw blurRad="482600" dist="38100" dir="8100000" algn="tr" rotWithShape="0">
                    <a:srgbClr val="FFFF00">
                      <a:alpha val="40000"/>
                    </a:srgbClr>
                  </a:outerShdw>
                </a:effectLst>
                <a:latin typeface="Dutch801 XBd BT" pitchFamily="18" charset="0"/>
                <a:ea typeface="Microsoft JhengHei" pitchFamily="34" charset="-120"/>
                <a:cs typeface="Mongolian Baiti" pitchFamily="66" charset="0"/>
              </a:rPr>
              <a:t>Fotbalový zpravodaj</a:t>
            </a:r>
          </a:p>
          <a:p>
            <a:pPr algn="ctr" eaLnBrk="0" hangingPunct="0">
              <a:defRPr/>
            </a:pPr>
            <a:r>
              <a:rPr lang="cs-CZ" sz="3800" dirty="0">
                <a:ln w="19050" cap="rnd">
                  <a:solidFill>
                    <a:srgbClr val="99FF99"/>
                  </a:solidFill>
                  <a:miter lim="800000"/>
                </a:ln>
                <a:solidFill>
                  <a:srgbClr val="3333CC"/>
                </a:solidFill>
                <a:effectLst>
                  <a:outerShdw blurRad="482600" dist="38100" dir="8100000" algn="tr" rotWithShape="0">
                    <a:srgbClr val="FFFF00">
                      <a:alpha val="40000"/>
                    </a:srgbClr>
                  </a:outerShdw>
                </a:effectLst>
                <a:latin typeface="Dutch801 XBd BT" pitchFamily="18" charset="0"/>
                <a:ea typeface="Microsoft JhengHei" pitchFamily="34" charset="-120"/>
                <a:cs typeface="Mongolian Baiti" pitchFamily="66" charset="0"/>
              </a:rPr>
              <a:t>SK Štětí</a:t>
            </a:r>
          </a:p>
        </p:txBody>
      </p:sp>
      <p:sp>
        <p:nvSpPr>
          <p:cNvPr id="12" name="TextovéPole 11"/>
          <p:cNvSpPr txBox="1"/>
          <p:nvPr/>
        </p:nvSpPr>
        <p:spPr>
          <a:xfrm>
            <a:off x="5359524" y="1387544"/>
            <a:ext cx="4752850" cy="707886"/>
          </a:xfrm>
          <a:prstGeom prst="rect">
            <a:avLst/>
          </a:prstGeom>
          <a:solidFill>
            <a:srgbClr val="CCFF33"/>
          </a:solidFill>
          <a:ln>
            <a:solidFill>
              <a:schemeClr val="accent6">
                <a:lumMod val="75000"/>
              </a:schemeClr>
            </a:solidFill>
          </a:ln>
          <a:effectLst>
            <a:outerShdw blurRad="50800" dist="38100" dir="8100000" algn="tr" rotWithShape="0">
              <a:schemeClr val="bg1">
                <a:alpha val="40000"/>
              </a:schemeClr>
            </a:outerShdw>
          </a:effectLst>
        </p:spPr>
        <p:txBody>
          <a:bodyPr wrap="square" anchor="ctr" anchorCtr="0">
            <a:spAutoFit/>
          </a:bodyPr>
          <a:lstStyle/>
          <a:p>
            <a:pPr algn="ctr">
              <a:defRPr/>
            </a:pPr>
            <a:r>
              <a:rPr lang="cs-CZ" sz="2000" dirty="0">
                <a:ln w="0">
                  <a:noFill/>
                </a:ln>
                <a:solidFill>
                  <a:srgbClr val="D60093"/>
                </a:solidFill>
                <a:latin typeface="Castellar" pitchFamily="18" charset="0"/>
                <a:ea typeface="MS Mincho" pitchFamily="49" charset="-128"/>
                <a:cs typeface="Consolas" pitchFamily="49" charset="0"/>
              </a:rPr>
              <a:t>Sezóna   </a:t>
            </a:r>
            <a:r>
              <a:rPr lang="cs-CZ" sz="2000" dirty="0" smtClean="0">
                <a:ln w="0">
                  <a:noFill/>
                </a:ln>
                <a:solidFill>
                  <a:srgbClr val="D60093"/>
                </a:solidFill>
                <a:latin typeface="Castellar" pitchFamily="18" charset="0"/>
                <a:ea typeface="MS Mincho" pitchFamily="49" charset="-128"/>
                <a:cs typeface="Consolas" pitchFamily="49" charset="0"/>
              </a:rPr>
              <a:t>2014/2015  </a:t>
            </a:r>
          </a:p>
          <a:p>
            <a:pPr algn="ctr">
              <a:defRPr/>
            </a:pPr>
            <a:r>
              <a:rPr lang="cs-CZ" sz="2000" dirty="0" smtClean="0">
                <a:ln w="0">
                  <a:noFill/>
                </a:ln>
                <a:solidFill>
                  <a:srgbClr val="D60093"/>
                </a:solidFill>
                <a:latin typeface="Castellar" pitchFamily="18" charset="0"/>
                <a:ea typeface="MS Mincho" pitchFamily="49" charset="-128"/>
                <a:cs typeface="Consolas" pitchFamily="49" charset="0"/>
              </a:rPr>
              <a:t>Ústecký přebor Podzim 2014</a:t>
            </a:r>
            <a:endParaRPr lang="cs-CZ" sz="2000" dirty="0">
              <a:ln w="0">
                <a:noFill/>
              </a:ln>
              <a:solidFill>
                <a:srgbClr val="FF0000"/>
              </a:solidFill>
              <a:effectLst>
                <a:outerShdw blurRad="38100" dist="50800" sx="1000" sy="1000" algn="ctr" rotWithShape="0">
                  <a:schemeClr val="accent3">
                    <a:lumMod val="95000"/>
                  </a:schemeClr>
                </a:outerShdw>
              </a:effectLst>
              <a:latin typeface="Castellar" pitchFamily="18" charset="0"/>
              <a:ea typeface="MS Mincho" pitchFamily="49" charset="-128"/>
              <a:cs typeface="Consolas" pitchFamily="49" charset="0"/>
            </a:endParaRPr>
          </a:p>
        </p:txBody>
      </p:sp>
      <p:sp>
        <p:nvSpPr>
          <p:cNvPr id="11274" name="TextovéPole 13"/>
          <p:cNvSpPr txBox="1">
            <a:spLocks noChangeArrowheads="1"/>
          </p:cNvSpPr>
          <p:nvPr/>
        </p:nvSpPr>
        <p:spPr bwMode="auto">
          <a:xfrm>
            <a:off x="5287516" y="6869113"/>
            <a:ext cx="4606925" cy="369887"/>
          </a:xfrm>
          <a:prstGeom prst="rect">
            <a:avLst/>
          </a:prstGeom>
          <a:noFill/>
          <a:ln w="9525">
            <a:noFill/>
            <a:miter lim="800000"/>
            <a:headEnd/>
            <a:tailEnd/>
          </a:ln>
        </p:spPr>
        <p:txBody>
          <a:bodyPr>
            <a:spAutoFit/>
          </a:bodyPr>
          <a:lstStyle/>
          <a:p>
            <a:pPr algn="ctr"/>
            <a:r>
              <a:rPr lang="cs-CZ" sz="1800" dirty="0"/>
              <a:t>www.stetimondifotbal.cz</a:t>
            </a:r>
          </a:p>
        </p:txBody>
      </p:sp>
      <p:sp>
        <p:nvSpPr>
          <p:cNvPr id="16" name="TextovéPole 15"/>
          <p:cNvSpPr txBox="1"/>
          <p:nvPr/>
        </p:nvSpPr>
        <p:spPr>
          <a:xfrm>
            <a:off x="5359524" y="2251348"/>
            <a:ext cx="4752528" cy="1969770"/>
          </a:xfrm>
          <a:prstGeom prst="rect">
            <a:avLst/>
          </a:prstGeom>
          <a:blipFill dpi="0" rotWithShape="1">
            <a:blip r:embed="rId6" cstate="print">
              <a:alphaModFix amt="89000"/>
            </a:blip>
            <a:srcRect/>
            <a:stretch>
              <a:fillRect/>
            </a:stretch>
          </a:blipFill>
          <a:ln w="0" cmpd="sng">
            <a:solidFill>
              <a:schemeClr val="tx1"/>
            </a:solidFill>
          </a:ln>
          <a:effectLst/>
          <a:scene3d>
            <a:camera prst="orthographicFront"/>
            <a:lightRig rig="threePt" dir="t"/>
          </a:scene3d>
          <a:sp3d extrusionH="76200" contourW="12700" prstMaterial="plastic">
            <a:extrusionClr>
              <a:schemeClr val="bg1"/>
            </a:extrusionClr>
            <a:contourClr>
              <a:schemeClr val="bg1"/>
            </a:contourClr>
          </a:sp3d>
        </p:spPr>
        <p:txBody>
          <a:bodyPr wrap="square">
            <a:spAutoFit/>
            <a:sp3d contourW="12700">
              <a:contourClr>
                <a:schemeClr val="bg1"/>
              </a:contourClr>
            </a:sp3d>
          </a:bodyPr>
          <a:lstStyle/>
          <a:p>
            <a:pPr algn="ctr">
              <a:defRPr/>
            </a:pPr>
            <a:r>
              <a:rPr lang="cs-CZ" sz="5400" dirty="0" smtClean="0">
                <a:ln w="0">
                  <a:solidFill>
                    <a:schemeClr val="tx1"/>
                  </a:solidFill>
                </a:ln>
                <a:latin typeface="Arial Black" pitchFamily="34" charset="0"/>
                <a:ea typeface="Ebrima" pitchFamily="2" charset="0"/>
                <a:cs typeface="Arial" pitchFamily="34" charset="0"/>
              </a:rPr>
              <a:t>4.10.2014</a:t>
            </a:r>
            <a:endParaRPr lang="cs-CZ" sz="5400" dirty="0">
              <a:ln w="0">
                <a:solidFill>
                  <a:schemeClr val="tx1"/>
                </a:solidFill>
              </a:ln>
              <a:latin typeface="Arial Black" pitchFamily="34" charset="0"/>
              <a:ea typeface="Ebrima" pitchFamily="2" charset="0"/>
              <a:cs typeface="Arial" pitchFamily="34" charset="0"/>
            </a:endParaRPr>
          </a:p>
          <a:p>
            <a:pPr algn="ctr">
              <a:defRPr/>
            </a:pPr>
            <a:r>
              <a:rPr lang="cs-CZ" sz="3200" dirty="0">
                <a:ln w="0">
                  <a:solidFill>
                    <a:schemeClr val="tx1"/>
                  </a:solidFill>
                </a:ln>
                <a:latin typeface="Arial Black" pitchFamily="34" charset="0"/>
                <a:ea typeface="Ebrima" pitchFamily="2" charset="0"/>
                <a:cs typeface="Arial" pitchFamily="34" charset="0"/>
              </a:rPr>
              <a:t>Sobota</a:t>
            </a:r>
          </a:p>
          <a:p>
            <a:pPr algn="ctr">
              <a:defRPr/>
            </a:pPr>
            <a:r>
              <a:rPr lang="cs-CZ" sz="3600" dirty="0" smtClean="0">
                <a:ln w="0">
                  <a:solidFill>
                    <a:schemeClr val="tx1"/>
                  </a:solidFill>
                </a:ln>
                <a:latin typeface="Arial Black" pitchFamily="34" charset="0"/>
                <a:ea typeface="Ebrima" pitchFamily="2" charset="0"/>
                <a:cs typeface="Arial" pitchFamily="34" charset="0"/>
              </a:rPr>
              <a:t>9.kolo</a:t>
            </a:r>
            <a:r>
              <a:rPr lang="cs-CZ" sz="2400" dirty="0" smtClean="0">
                <a:ln w="0">
                  <a:solidFill>
                    <a:schemeClr val="tx1"/>
                  </a:solidFill>
                </a:ln>
                <a:latin typeface="Arial Black" pitchFamily="34" charset="0"/>
                <a:ea typeface="Ebrima" pitchFamily="2" charset="0"/>
                <a:cs typeface="Arial" pitchFamily="34" charset="0"/>
              </a:rPr>
              <a:t>(7.hrací)</a:t>
            </a:r>
            <a:r>
              <a:rPr lang="cs-CZ" sz="1400" dirty="0" smtClean="0">
                <a:ln w="0">
                  <a:solidFill>
                    <a:schemeClr val="tx1"/>
                  </a:solidFill>
                </a:ln>
                <a:latin typeface="Arial Black" pitchFamily="34" charset="0"/>
                <a:ea typeface="Ebrima" pitchFamily="2" charset="0"/>
                <a:cs typeface="Arial" pitchFamily="34" charset="0"/>
              </a:rPr>
              <a:t> </a:t>
            </a:r>
            <a:r>
              <a:rPr lang="cs-CZ" sz="3600" dirty="0" smtClean="0">
                <a:ln w="0">
                  <a:solidFill>
                    <a:schemeClr val="tx1"/>
                  </a:solidFill>
                </a:ln>
                <a:latin typeface="Arial Black" pitchFamily="34" charset="0"/>
                <a:ea typeface="Ebrima" pitchFamily="2" charset="0"/>
                <a:cs typeface="Arial" pitchFamily="34" charset="0"/>
              </a:rPr>
              <a:t>–10:15</a:t>
            </a:r>
            <a:endParaRPr lang="cs-CZ" sz="4000" dirty="0">
              <a:ln w="0">
                <a:solidFill>
                  <a:schemeClr val="tx1"/>
                </a:solidFill>
              </a:ln>
              <a:latin typeface="Arial Black" pitchFamily="34" charset="0"/>
              <a:ea typeface="Ebrima" pitchFamily="2" charset="0"/>
              <a:cs typeface="Arial" pitchFamily="34" charset="0"/>
            </a:endParaRPr>
          </a:p>
        </p:txBody>
      </p:sp>
      <p:sp>
        <p:nvSpPr>
          <p:cNvPr id="14" name="TextovéPole 12"/>
          <p:cNvSpPr txBox="1">
            <a:spLocks noChangeArrowheads="1"/>
          </p:cNvSpPr>
          <p:nvPr/>
        </p:nvSpPr>
        <p:spPr bwMode="auto">
          <a:xfrm>
            <a:off x="8352407" y="4585133"/>
            <a:ext cx="15843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cs-CZ"/>
            </a:defPPr>
            <a:lvl1pPr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1pPr>
            <a:lvl2pPr marL="4556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2pPr>
            <a:lvl3pPr marL="9128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3pPr>
            <a:lvl4pPr marL="13700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4pPr>
            <a:lvl5pPr marL="18272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5pPr>
            <a:lvl6pPr marL="2286000" algn="l" defTabSz="914400" rtl="0" eaLnBrk="1" latinLnBrk="0" hangingPunct="1">
              <a:defRPr sz="1200" b="1" kern="1200">
                <a:solidFill>
                  <a:schemeClr val="tx1"/>
                </a:solidFill>
                <a:latin typeface="Arial Rounded MT Bold" panose="020F0704030504030204" pitchFamily="34" charset="0"/>
                <a:ea typeface="+mn-ea"/>
                <a:cs typeface="+mn-cs"/>
              </a:defRPr>
            </a:lvl6pPr>
            <a:lvl7pPr marL="2743200" algn="l" defTabSz="914400" rtl="0" eaLnBrk="1" latinLnBrk="0" hangingPunct="1">
              <a:defRPr sz="1200" b="1" kern="1200">
                <a:solidFill>
                  <a:schemeClr val="tx1"/>
                </a:solidFill>
                <a:latin typeface="Arial Rounded MT Bold" panose="020F0704030504030204" pitchFamily="34" charset="0"/>
                <a:ea typeface="+mn-ea"/>
                <a:cs typeface="+mn-cs"/>
              </a:defRPr>
            </a:lvl7pPr>
            <a:lvl8pPr marL="3200400" algn="l" defTabSz="914400" rtl="0" eaLnBrk="1" latinLnBrk="0" hangingPunct="1">
              <a:defRPr sz="1200" b="1" kern="1200">
                <a:solidFill>
                  <a:schemeClr val="tx1"/>
                </a:solidFill>
                <a:latin typeface="Arial Rounded MT Bold" panose="020F0704030504030204" pitchFamily="34" charset="0"/>
                <a:ea typeface="+mn-ea"/>
                <a:cs typeface="+mn-cs"/>
              </a:defRPr>
            </a:lvl8pPr>
            <a:lvl9pPr marL="3657600" algn="l" defTabSz="914400" rtl="0" eaLnBrk="1" latinLnBrk="0" hangingPunct="1">
              <a:defRPr sz="1200" b="1" kern="1200">
                <a:solidFill>
                  <a:schemeClr val="tx1"/>
                </a:solidFill>
                <a:latin typeface="Arial Rounded MT Bold" panose="020F0704030504030204" pitchFamily="34" charset="0"/>
                <a:ea typeface="+mn-ea"/>
                <a:cs typeface="+mn-cs"/>
              </a:defRPr>
            </a:lvl9pPr>
          </a:lstStyle>
          <a:p>
            <a:pPr algn="ctr"/>
            <a:r>
              <a:rPr lang="cs-CZ" altLang="cs-CZ" sz="5400" u="none">
                <a:latin typeface="Arial Black" panose="020B0A04020102020204" pitchFamily="34" charset="0"/>
              </a:rPr>
              <a:t> </a:t>
            </a:r>
            <a:r>
              <a:rPr lang="cs-CZ" altLang="cs-CZ" sz="5400" u="none" smtClean="0">
                <a:latin typeface="Arial Black" panose="020B0A04020102020204" pitchFamily="34" charset="0"/>
              </a:rPr>
              <a:t>8:1</a:t>
            </a:r>
            <a:endParaRPr lang="cs-CZ" altLang="cs-CZ" sz="5400" u="none" dirty="0">
              <a:latin typeface="Arial Black" panose="020B0A04020102020204" pitchFamily="34"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0" name="Text Box 18191"/>
          <p:cNvSpPr txBox="1">
            <a:spLocks noChangeArrowheads="1"/>
          </p:cNvSpPr>
          <p:nvPr/>
        </p:nvSpPr>
        <p:spPr bwMode="auto">
          <a:xfrm>
            <a:off x="6367463" y="666750"/>
            <a:ext cx="184150" cy="615950"/>
          </a:xfrm>
          <a:prstGeom prst="rect">
            <a:avLst/>
          </a:prstGeom>
          <a:noFill/>
          <a:ln w="9525">
            <a:noFill/>
            <a:miter lim="800000"/>
            <a:headEnd/>
            <a:tailEnd/>
          </a:ln>
        </p:spPr>
        <p:txBody>
          <a:bodyPr wrap="none" lIns="91425" tIns="45713" rIns="91425" bIns="45713">
            <a:spAutoFit/>
          </a:bodyPr>
          <a:lstStyle/>
          <a:p>
            <a:endParaRPr lang="cs-CZ" sz="1800">
              <a:solidFill>
                <a:srgbClr val="000000"/>
              </a:solidFill>
              <a:latin typeface="Arial Black" pitchFamily="34" charset="0"/>
            </a:endParaRPr>
          </a:p>
          <a:p>
            <a:endParaRPr lang="cs-CZ" sz="1600">
              <a:solidFill>
                <a:srgbClr val="000000"/>
              </a:solidFill>
              <a:latin typeface="Gill Sans Ultra Bold" pitchFamily="34" charset="-18"/>
            </a:endParaRPr>
          </a:p>
        </p:txBody>
      </p:sp>
      <p:sp>
        <p:nvSpPr>
          <p:cNvPr id="15" name="TextovéPole 14"/>
          <p:cNvSpPr txBox="1"/>
          <p:nvPr/>
        </p:nvSpPr>
        <p:spPr>
          <a:xfrm>
            <a:off x="174948" y="1027212"/>
            <a:ext cx="4536504" cy="5632311"/>
          </a:xfrm>
          <a:prstGeom prst="rect">
            <a:avLst/>
          </a:prstGeom>
          <a:noFill/>
        </p:spPr>
        <p:txBody>
          <a:bodyPr wrap="square" rtlCol="0">
            <a:spAutoFit/>
          </a:bodyPr>
          <a:lstStyle/>
          <a:p>
            <a:r>
              <a:rPr lang="cs-CZ" sz="1800" u="sng" dirty="0" smtClean="0"/>
              <a:t>Marián Řízek-trenér Hrobců:</a:t>
            </a:r>
          </a:p>
          <a:p>
            <a:r>
              <a:rPr lang="cs-CZ" dirty="0" smtClean="0">
                <a:latin typeface="Arial" pitchFamily="34" charset="0"/>
                <a:cs typeface="Arial" pitchFamily="34" charset="0"/>
              </a:rPr>
              <a:t>začátek nevypadal, že by jsme měli dostat takovou nálož. 3 </a:t>
            </a:r>
            <a:r>
              <a:rPr lang="cs-CZ" dirty="0" err="1" smtClean="0">
                <a:latin typeface="Arial" pitchFamily="34" charset="0"/>
                <a:cs typeface="Arial" pitchFamily="34" charset="0"/>
              </a:rPr>
              <a:t>standardky</a:t>
            </a:r>
            <a:r>
              <a:rPr lang="cs-CZ" dirty="0" smtClean="0">
                <a:latin typeface="Arial" pitchFamily="34" charset="0"/>
                <a:cs typeface="Arial" pitchFamily="34" charset="0"/>
              </a:rPr>
              <a:t>, 3 góly. Myslím, že rozhodl ten. Jít za stavu 0:3 do kabin je deprimující.  Soupeř hrál kvalitně a to rozhodla. Naše obrany v obraně byly hrozný, kdyby tady hráli starý páni, tak dostaneme 20 branek. Polák, Kala a Štorc se snažili až do konce zápasu. To je jediné pozitivum. Výkon otřesný. </a:t>
            </a:r>
            <a:r>
              <a:rPr lang="cs-CZ" dirty="0" err="1" smtClean="0">
                <a:latin typeface="Arial" pitchFamily="34" charset="0"/>
                <a:cs typeface="Arial" pitchFamily="34" charset="0"/>
              </a:rPr>
              <a:t>Štětí</a:t>
            </a:r>
            <a:r>
              <a:rPr lang="cs-CZ" dirty="0" smtClean="0">
                <a:latin typeface="Arial" pitchFamily="34" charset="0"/>
                <a:cs typeface="Arial" pitchFamily="34" charset="0"/>
              </a:rPr>
              <a:t> vyhrálo zaslouženě</a:t>
            </a:r>
          </a:p>
          <a:p>
            <a:endParaRPr lang="cs-CZ" dirty="0" smtClean="0">
              <a:latin typeface="Arial" pitchFamily="34" charset="0"/>
              <a:cs typeface="Arial" pitchFamily="34" charset="0"/>
            </a:endParaRPr>
          </a:p>
          <a:p>
            <a:endParaRPr lang="cs-CZ" dirty="0" smtClean="0">
              <a:latin typeface="Arial" pitchFamily="34" charset="0"/>
              <a:cs typeface="Arial" pitchFamily="34" charset="0"/>
            </a:endParaRPr>
          </a:p>
          <a:p>
            <a:endParaRPr lang="cs-CZ" dirty="0" smtClean="0">
              <a:latin typeface="Arial" pitchFamily="34" charset="0"/>
              <a:cs typeface="Arial" pitchFamily="34" charset="0"/>
            </a:endParaRPr>
          </a:p>
          <a:p>
            <a:endParaRPr lang="cs-CZ" dirty="0" smtClean="0">
              <a:latin typeface="Arial" pitchFamily="34" charset="0"/>
              <a:cs typeface="Arial" pitchFamily="34" charset="0"/>
            </a:endParaRPr>
          </a:p>
          <a:p>
            <a:endParaRPr lang="cs-CZ" dirty="0" smtClean="0"/>
          </a:p>
          <a:p>
            <a:endParaRPr lang="cs-CZ" dirty="0" smtClean="0"/>
          </a:p>
          <a:p>
            <a:r>
              <a:rPr lang="cs-CZ" sz="1800" u="sng" dirty="0" smtClean="0"/>
              <a:t>Lukáš Stejskal – kapitán SK </a:t>
            </a:r>
            <a:r>
              <a:rPr lang="cs-CZ" sz="1800" u="sng" dirty="0" err="1" smtClean="0"/>
              <a:t>Štětí</a:t>
            </a:r>
            <a:r>
              <a:rPr lang="cs-CZ" sz="1800" u="sng" dirty="0" smtClean="0"/>
              <a:t>:</a:t>
            </a:r>
          </a:p>
          <a:p>
            <a:r>
              <a:rPr lang="cs-CZ" dirty="0" smtClean="0">
                <a:latin typeface="Arial" pitchFamily="34" charset="0"/>
                <a:cs typeface="Arial" pitchFamily="34" charset="0"/>
              </a:rPr>
              <a:t>Konečně se nám podařilo vstřelit branky ze </a:t>
            </a:r>
            <a:r>
              <a:rPr lang="cs-CZ" dirty="0" err="1" smtClean="0">
                <a:latin typeface="Arial" pitchFamily="34" charset="0"/>
                <a:cs typeface="Arial" pitchFamily="34" charset="0"/>
              </a:rPr>
              <a:t>standardek</a:t>
            </a:r>
            <a:r>
              <a:rPr lang="cs-CZ" dirty="0" smtClean="0">
                <a:latin typeface="Arial" pitchFamily="34" charset="0"/>
                <a:cs typeface="Arial" pitchFamily="34" charset="0"/>
              </a:rPr>
              <a:t>. </a:t>
            </a:r>
            <a:r>
              <a:rPr lang="cs-CZ" dirty="0" err="1" smtClean="0">
                <a:latin typeface="Arial" pitchFamily="34" charset="0"/>
                <a:cs typeface="Arial" pitchFamily="34" charset="0"/>
              </a:rPr>
              <a:t>Dalí</a:t>
            </a:r>
            <a:r>
              <a:rPr lang="cs-CZ" dirty="0" smtClean="0">
                <a:latin typeface="Arial" pitchFamily="34" charset="0"/>
                <a:cs typeface="Arial" pitchFamily="34" charset="0"/>
              </a:rPr>
              <a:t> jsme první gól, pak hned druhý a v závěru poločasu Tomáš </a:t>
            </a:r>
            <a:r>
              <a:rPr lang="cs-CZ" dirty="0" err="1" smtClean="0">
                <a:latin typeface="Arial" pitchFamily="34" charset="0"/>
                <a:cs typeface="Arial" pitchFamily="34" charset="0"/>
              </a:rPr>
              <a:t>Belák</a:t>
            </a:r>
            <a:r>
              <a:rPr lang="cs-CZ" dirty="0" smtClean="0">
                <a:latin typeface="Arial" pitchFamily="34" charset="0"/>
                <a:cs typeface="Arial" pitchFamily="34" charset="0"/>
              </a:rPr>
              <a:t> nádherně vymetl pavučinu. Podle mě neměl platit gól na 1:3. Hráč soupeře hrál při výkopu od branky metr ve vápně. Klidně jsme mohli vyhrát i 12. Velký rozdíl byl ve </a:t>
            </a:r>
            <a:r>
              <a:rPr lang="cs-CZ" dirty="0" err="1" smtClean="0">
                <a:latin typeface="Arial" pitchFamily="34" charset="0"/>
                <a:cs typeface="Arial" pitchFamily="34" charset="0"/>
              </a:rPr>
              <a:t>standardkách</a:t>
            </a:r>
            <a:r>
              <a:rPr lang="cs-CZ" dirty="0" smtClean="0">
                <a:latin typeface="Arial" pitchFamily="34" charset="0"/>
                <a:cs typeface="Arial" pitchFamily="34" charset="0"/>
              </a:rPr>
              <a:t>. </a:t>
            </a:r>
          </a:p>
          <a:p>
            <a:endParaRPr lang="cs-CZ" dirty="0" smtClean="0">
              <a:latin typeface="Arial" pitchFamily="34" charset="0"/>
              <a:cs typeface="Arial" pitchFamily="34" charset="0"/>
            </a:endParaRPr>
          </a:p>
          <a:p>
            <a:endParaRPr lang="cs-CZ" dirty="0" smtClean="0">
              <a:latin typeface="Arial" pitchFamily="34" charset="0"/>
              <a:cs typeface="Arial" pitchFamily="34" charset="0"/>
            </a:endParaRPr>
          </a:p>
          <a:p>
            <a:endParaRPr lang="cs-CZ" dirty="0" smtClean="0">
              <a:latin typeface="Arial" pitchFamily="34" charset="0"/>
              <a:cs typeface="Arial" pitchFamily="34" charset="0"/>
            </a:endParaRPr>
          </a:p>
          <a:p>
            <a:endParaRPr lang="cs-CZ" dirty="0" smtClean="0">
              <a:latin typeface="Arial" pitchFamily="34" charset="0"/>
              <a:cs typeface="Arial" pitchFamily="34" charset="0"/>
            </a:endParaRPr>
          </a:p>
          <a:p>
            <a:endParaRPr lang="cs-CZ" dirty="0" smtClean="0">
              <a:latin typeface="Arial" pitchFamily="34" charset="0"/>
              <a:cs typeface="Arial" pitchFamily="34" charset="0"/>
            </a:endParaRPr>
          </a:p>
          <a:p>
            <a:endParaRPr lang="cs-CZ" dirty="0" smtClean="0">
              <a:latin typeface="Arial" pitchFamily="34" charset="0"/>
              <a:cs typeface="Arial" pitchFamily="34" charset="0"/>
            </a:endParaRPr>
          </a:p>
          <a:p>
            <a:endParaRPr lang="cs-CZ" dirty="0" smtClean="0"/>
          </a:p>
          <a:p>
            <a:endParaRPr lang="cs-CZ" dirty="0">
              <a:latin typeface="Arial" pitchFamily="34" charset="0"/>
              <a:cs typeface="Arial" pitchFamily="34" charset="0"/>
            </a:endParaRPr>
          </a:p>
        </p:txBody>
      </p:sp>
      <p:pic>
        <p:nvPicPr>
          <p:cNvPr id="2" name="Picture 62"/>
          <p:cNvPicPr>
            <a:picLocks noChangeAspect="1" noChangeArrowheads="1"/>
          </p:cNvPicPr>
          <p:nvPr/>
        </p:nvPicPr>
        <p:blipFill>
          <a:blip r:embed="rId3" cstate="print"/>
          <a:srcRect/>
          <a:stretch>
            <a:fillRect/>
          </a:stretch>
        </p:blipFill>
        <p:spPr bwMode="auto">
          <a:xfrm>
            <a:off x="2119164" y="5059660"/>
            <a:ext cx="1800200" cy="2016224"/>
          </a:xfrm>
          <a:prstGeom prst="rect">
            <a:avLst/>
          </a:prstGeom>
          <a:noFill/>
          <a:ln w="9525">
            <a:noFill/>
            <a:miter lim="800000"/>
            <a:headEnd/>
            <a:tailEnd/>
          </a:ln>
        </p:spPr>
      </p:pic>
      <p:pic>
        <p:nvPicPr>
          <p:cNvPr id="4" name="Picture 62"/>
          <p:cNvPicPr>
            <a:picLocks noChangeAspect="1" noChangeArrowheads="1"/>
          </p:cNvPicPr>
          <p:nvPr/>
        </p:nvPicPr>
        <p:blipFill>
          <a:blip r:embed="rId4" cstate="print"/>
          <a:srcRect/>
          <a:stretch>
            <a:fillRect/>
          </a:stretch>
        </p:blipFill>
        <p:spPr bwMode="auto">
          <a:xfrm>
            <a:off x="2551212" y="2683396"/>
            <a:ext cx="1080120" cy="936104"/>
          </a:xfrm>
          <a:prstGeom prst="rect">
            <a:avLst/>
          </a:prstGeom>
          <a:noFill/>
          <a:ln w="9525">
            <a:noFill/>
            <a:miter lim="800000"/>
            <a:headEnd/>
            <a:tailEnd/>
          </a:ln>
        </p:spPr>
      </p:pic>
      <p:sp>
        <p:nvSpPr>
          <p:cNvPr id="9" name="TextovéPole 8"/>
          <p:cNvSpPr txBox="1"/>
          <p:nvPr/>
        </p:nvSpPr>
        <p:spPr>
          <a:xfrm>
            <a:off x="174948" y="163116"/>
            <a:ext cx="4464496" cy="707886"/>
          </a:xfrm>
          <a:prstGeom prst="rect">
            <a:avLst/>
          </a:prstGeom>
          <a:solidFill>
            <a:srgbClr val="66FF33"/>
          </a:solidFill>
        </p:spPr>
        <p:txBody>
          <a:bodyPr wrap="square" rtlCol="0">
            <a:spAutoFit/>
          </a:bodyPr>
          <a:lstStyle/>
          <a:p>
            <a:pPr algn="ctr"/>
            <a:r>
              <a:rPr lang="cs-CZ" sz="2000" dirty="0" smtClean="0">
                <a:ln w="9525">
                  <a:solidFill>
                    <a:schemeClr val="tx1"/>
                  </a:solidFill>
                </a:ln>
                <a:solidFill>
                  <a:schemeClr val="accent2">
                    <a:lumMod val="50000"/>
                  </a:schemeClr>
                </a:solidFill>
                <a:effectLst>
                  <a:outerShdw blurRad="50800" dist="38100" dir="2700000" algn="tl" rotWithShape="0">
                    <a:srgbClr val="FFFF00">
                      <a:alpha val="40000"/>
                    </a:srgbClr>
                  </a:outerShdw>
                </a:effectLst>
                <a:latin typeface="GungsuhChe" pitchFamily="49" charset="-127"/>
                <a:ea typeface="GungsuhChe" pitchFamily="49" charset="-127"/>
              </a:rPr>
              <a:t>Po zápase v </a:t>
            </a:r>
            <a:r>
              <a:rPr lang="cs-CZ" sz="2000" dirty="0" err="1" smtClean="0">
                <a:ln w="9525">
                  <a:solidFill>
                    <a:schemeClr val="tx1"/>
                  </a:solidFill>
                </a:ln>
                <a:solidFill>
                  <a:schemeClr val="accent2">
                    <a:lumMod val="50000"/>
                  </a:schemeClr>
                </a:solidFill>
                <a:effectLst>
                  <a:outerShdw blurRad="50800" dist="38100" dir="2700000" algn="tl" rotWithShape="0">
                    <a:srgbClr val="FFFF00">
                      <a:alpha val="40000"/>
                    </a:srgbClr>
                  </a:outerShdw>
                </a:effectLst>
                <a:latin typeface="GungsuhChe" pitchFamily="49" charset="-127"/>
                <a:ea typeface="GungsuhChe" pitchFamily="49" charset="-127"/>
              </a:rPr>
              <a:t>Hrobcíh</a:t>
            </a:r>
            <a:r>
              <a:rPr lang="cs-CZ" sz="2000" dirty="0" smtClean="0">
                <a:ln w="9525">
                  <a:solidFill>
                    <a:schemeClr val="tx1"/>
                  </a:solidFill>
                </a:ln>
                <a:solidFill>
                  <a:schemeClr val="accent2">
                    <a:lumMod val="50000"/>
                  </a:schemeClr>
                </a:solidFill>
                <a:effectLst>
                  <a:outerShdw blurRad="50800" dist="38100" dir="2700000" algn="tl" rotWithShape="0">
                    <a:srgbClr val="FFFF00">
                      <a:alpha val="40000"/>
                    </a:srgbClr>
                  </a:outerShdw>
                </a:effectLst>
                <a:latin typeface="GungsuhChe" pitchFamily="49" charset="-127"/>
                <a:ea typeface="GungsuhChe" pitchFamily="49" charset="-127"/>
              </a:rPr>
              <a:t> dostal slovo  trenér domácích a kapitán hostů</a:t>
            </a:r>
            <a:endParaRPr lang="cs-CZ" dirty="0">
              <a:ln w="9525">
                <a:solidFill>
                  <a:schemeClr val="tx1"/>
                </a:solidFill>
              </a:ln>
              <a:solidFill>
                <a:schemeClr val="accent2">
                  <a:lumMod val="50000"/>
                </a:schemeClr>
              </a:solidFill>
              <a:effectLst>
                <a:outerShdw blurRad="50800" dist="38100" dir="2700000" algn="tl" rotWithShape="0">
                  <a:srgbClr val="FFFF00">
                    <a:alpha val="40000"/>
                  </a:srgbClr>
                </a:outerShdw>
              </a:effectLst>
              <a:latin typeface="GungsuhChe" pitchFamily="49" charset="-127"/>
              <a:ea typeface="GungsuhChe" pitchFamily="49" charset="-127"/>
            </a:endParaRPr>
          </a:p>
        </p:txBody>
      </p:sp>
      <p:sp>
        <p:nvSpPr>
          <p:cNvPr id="8" name="TextovéPole 7"/>
          <p:cNvSpPr txBox="1"/>
          <p:nvPr/>
        </p:nvSpPr>
        <p:spPr>
          <a:xfrm>
            <a:off x="5575548" y="4123556"/>
            <a:ext cx="4464496" cy="861774"/>
          </a:xfrm>
          <a:prstGeom prst="rect">
            <a:avLst/>
          </a:prstGeom>
          <a:noFill/>
        </p:spPr>
        <p:txBody>
          <a:bodyPr wrap="square" rtlCol="0">
            <a:spAutoFit/>
          </a:bodyPr>
          <a:lstStyle/>
          <a:p>
            <a:pPr algn="ctr"/>
            <a:r>
              <a:rPr lang="cs-CZ" sz="1800" dirty="0" smtClean="0">
                <a:latin typeface="Arial" pitchFamily="34" charset="0"/>
                <a:cs typeface="Arial" pitchFamily="34" charset="0"/>
              </a:rPr>
              <a:t>Sokol Terezín – SK </a:t>
            </a:r>
            <a:r>
              <a:rPr lang="cs-CZ" sz="1800" dirty="0" err="1" smtClean="0">
                <a:latin typeface="Arial" pitchFamily="34" charset="0"/>
                <a:cs typeface="Arial" pitchFamily="34" charset="0"/>
              </a:rPr>
              <a:t>Štětí</a:t>
            </a:r>
            <a:r>
              <a:rPr lang="cs-CZ" sz="1800" dirty="0" smtClean="0">
                <a:latin typeface="Arial" pitchFamily="34" charset="0"/>
                <a:cs typeface="Arial" pitchFamily="34" charset="0"/>
              </a:rPr>
              <a:t> B</a:t>
            </a:r>
          </a:p>
          <a:p>
            <a:pPr algn="ctr"/>
            <a:r>
              <a:rPr lang="cs-CZ" sz="1800" dirty="0" smtClean="0">
                <a:latin typeface="Arial" pitchFamily="34" charset="0"/>
                <a:cs typeface="Arial" pitchFamily="34" charset="0"/>
              </a:rPr>
              <a:t>6:2(3:1)  28.9.2014  5. hrací kolo</a:t>
            </a:r>
          </a:p>
          <a:p>
            <a:r>
              <a:rPr lang="cs-CZ" dirty="0" smtClean="0">
                <a:latin typeface="Arial" pitchFamily="34" charset="0"/>
                <a:cs typeface="Arial" pitchFamily="34" charset="0"/>
              </a:rPr>
              <a:t>Branky: </a:t>
            </a:r>
            <a:r>
              <a:rPr lang="cs-CZ" dirty="0" err="1" smtClean="0">
                <a:latin typeface="Arial" pitchFamily="34" charset="0"/>
                <a:cs typeface="Arial" pitchFamily="34" charset="0"/>
              </a:rPr>
              <a:t>Plicka</a:t>
            </a:r>
            <a:r>
              <a:rPr lang="cs-CZ" dirty="0" smtClean="0">
                <a:latin typeface="Arial" pitchFamily="34" charset="0"/>
                <a:cs typeface="Arial" pitchFamily="34" charset="0"/>
              </a:rPr>
              <a:t>, </a:t>
            </a:r>
            <a:r>
              <a:rPr lang="cs-CZ" dirty="0" err="1" smtClean="0">
                <a:latin typeface="Arial" pitchFamily="34" charset="0"/>
                <a:cs typeface="Arial" pitchFamily="34" charset="0"/>
              </a:rPr>
              <a:t>Malecha</a:t>
            </a:r>
            <a:endParaRPr lang="cs-CZ" sz="1600" dirty="0">
              <a:latin typeface="Arial" pitchFamily="34" charset="0"/>
              <a:cs typeface="Arial" pitchFamily="34" charset="0"/>
            </a:endParaRPr>
          </a:p>
        </p:txBody>
      </p:sp>
      <p:sp>
        <p:nvSpPr>
          <p:cNvPr id="10" name="TextovéPole 9"/>
          <p:cNvSpPr txBox="1"/>
          <p:nvPr/>
        </p:nvSpPr>
        <p:spPr>
          <a:xfrm>
            <a:off x="5575548" y="235124"/>
            <a:ext cx="4464496" cy="1569660"/>
          </a:xfrm>
          <a:prstGeom prst="rect">
            <a:avLst/>
          </a:prstGeom>
          <a:blipFill dpi="0" rotWithShape="1">
            <a:blip r:embed="rId5" cstate="print">
              <a:alphaModFix amt="67000"/>
            </a:blip>
            <a:srcRect/>
            <a:stretch>
              <a:fillRect/>
            </a:stretch>
          </a:blipFill>
        </p:spPr>
        <p:txBody>
          <a:bodyPr wrap="square" rtlCol="0">
            <a:spAutoFit/>
          </a:bodyPr>
          <a:lstStyle/>
          <a:p>
            <a:pPr algn="ctr"/>
            <a:r>
              <a:rPr lang="cs-CZ" sz="2400" dirty="0" smtClean="0">
                <a:solidFill>
                  <a:srgbClr val="6600FF"/>
                </a:solidFill>
                <a:effectLst>
                  <a:outerShdw blurRad="38100" dist="38100" dir="2700000" algn="tl">
                    <a:srgbClr val="000000">
                      <a:alpha val="43137"/>
                    </a:srgbClr>
                  </a:outerShdw>
                </a:effectLst>
                <a:latin typeface="Arial" pitchFamily="34" charset="0"/>
                <a:cs typeface="Arial" pitchFamily="34" charset="0"/>
              </a:rPr>
              <a:t>Mladší žáci B </a:t>
            </a:r>
            <a:r>
              <a:rPr lang="cs-CZ" sz="1800" dirty="0" smtClean="0">
                <a:solidFill>
                  <a:srgbClr val="6600FF"/>
                </a:solidFill>
                <a:effectLst>
                  <a:outerShdw blurRad="38100" dist="38100" dir="2700000" algn="tl">
                    <a:srgbClr val="000000">
                      <a:alpha val="43137"/>
                    </a:srgbClr>
                  </a:outerShdw>
                </a:effectLst>
                <a:latin typeface="Arial" pitchFamily="34" charset="0"/>
                <a:cs typeface="Arial" pitchFamily="34" charset="0"/>
              </a:rPr>
              <a:t>mají po 5 zápasech na kontě pouze jednu výhru v Zahořanech a to je ve zbývajících 4 zápasech na podzim čekají 3 mužstva z příček nejvyšších.  </a:t>
            </a:r>
            <a:endParaRPr lang="cs-CZ" sz="1800" dirty="0">
              <a:solidFill>
                <a:srgbClr val="6600FF"/>
              </a:soli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11" name="Tabulka 10"/>
          <p:cNvGraphicFramePr>
            <a:graphicFrameLocks noGrp="1"/>
          </p:cNvGraphicFramePr>
          <p:nvPr/>
        </p:nvGraphicFramePr>
        <p:xfrm>
          <a:off x="5575548" y="1891309"/>
          <a:ext cx="4394201" cy="2070735"/>
        </p:xfrm>
        <a:graphic>
          <a:graphicData uri="http://schemas.openxmlformats.org/drawingml/2006/table">
            <a:tbl>
              <a:tblPr/>
              <a:tblGrid>
                <a:gridCol w="432048">
                  <a:extLst>
                    <a:ext uri="{9D8B030D-6E8A-4147-A177-3AD203B41FA5}">
                      <a16:colId xmlns:a16="http://schemas.microsoft.com/office/drawing/2014/main" val="20000"/>
                    </a:ext>
                  </a:extLst>
                </a:gridCol>
                <a:gridCol w="1208242">
                  <a:extLst>
                    <a:ext uri="{9D8B030D-6E8A-4147-A177-3AD203B41FA5}">
                      <a16:colId xmlns:a16="http://schemas.microsoft.com/office/drawing/2014/main" val="20001"/>
                    </a:ext>
                  </a:extLst>
                </a:gridCol>
                <a:gridCol w="317271">
                  <a:extLst>
                    <a:ext uri="{9D8B030D-6E8A-4147-A177-3AD203B41FA5}">
                      <a16:colId xmlns:a16="http://schemas.microsoft.com/office/drawing/2014/main" val="20002"/>
                    </a:ext>
                  </a:extLst>
                </a:gridCol>
                <a:gridCol w="317271">
                  <a:extLst>
                    <a:ext uri="{9D8B030D-6E8A-4147-A177-3AD203B41FA5}">
                      <a16:colId xmlns:a16="http://schemas.microsoft.com/office/drawing/2014/main" val="20003"/>
                    </a:ext>
                  </a:extLst>
                </a:gridCol>
                <a:gridCol w="317271">
                  <a:extLst>
                    <a:ext uri="{9D8B030D-6E8A-4147-A177-3AD203B41FA5}">
                      <a16:colId xmlns:a16="http://schemas.microsoft.com/office/drawing/2014/main" val="20004"/>
                    </a:ext>
                  </a:extLst>
                </a:gridCol>
                <a:gridCol w="317271">
                  <a:extLst>
                    <a:ext uri="{9D8B030D-6E8A-4147-A177-3AD203B41FA5}">
                      <a16:colId xmlns:a16="http://schemas.microsoft.com/office/drawing/2014/main" val="20005"/>
                    </a:ext>
                  </a:extLst>
                </a:gridCol>
                <a:gridCol w="609160">
                  <a:extLst>
                    <a:ext uri="{9D8B030D-6E8A-4147-A177-3AD203B41FA5}">
                      <a16:colId xmlns:a16="http://schemas.microsoft.com/office/drawing/2014/main" val="20006"/>
                    </a:ext>
                  </a:extLst>
                </a:gridCol>
                <a:gridCol w="875667">
                  <a:extLst>
                    <a:ext uri="{9D8B030D-6E8A-4147-A177-3AD203B41FA5}">
                      <a16:colId xmlns:a16="http://schemas.microsoft.com/office/drawing/2014/main" val="20007"/>
                    </a:ext>
                  </a:extLst>
                </a:gridCol>
              </a:tblGrid>
              <a:tr h="222401">
                <a:tc gridSpan="8">
                  <a:txBody>
                    <a:bodyPr/>
                    <a:lstStyle/>
                    <a:p>
                      <a:pPr algn="ctr" fontAlgn="ctr"/>
                      <a:r>
                        <a:rPr lang="cs-CZ" sz="1800" b="1" i="0" u="none" strike="noStrike" dirty="0">
                          <a:solidFill>
                            <a:srgbClr val="000000"/>
                          </a:solidFill>
                          <a:latin typeface="Calibri"/>
                        </a:rPr>
                        <a:t>Okresní přebor mladších žáků po 5 zápasech</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72181">
                <a:tc>
                  <a:txBody>
                    <a:bodyPr/>
                    <a:lstStyle/>
                    <a:p>
                      <a:pPr algn="ctr" fontAlgn="ctr"/>
                      <a:r>
                        <a:rPr lang="cs-CZ" sz="1100" b="1" i="0" u="none" strike="noStrike">
                          <a:solidFill>
                            <a:srgbClr val="000000"/>
                          </a:solidFill>
                          <a:latin typeface="Segoe UI"/>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Segoe UI"/>
                        </a:rPr>
                        <a:t>Litoměřice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Segoe UI"/>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Segoe UI"/>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Segoe UI"/>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Segoe UI"/>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Segoe UI"/>
                        </a:rPr>
                        <a:t>40:4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Segoe UI"/>
                        </a:rPr>
                        <a:t>15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172181">
                <a:tc>
                  <a:txBody>
                    <a:bodyPr/>
                    <a:lstStyle/>
                    <a:p>
                      <a:pPr algn="ctr" fontAlgn="ctr"/>
                      <a:r>
                        <a:rPr lang="cs-CZ" sz="1100" b="1" i="0" u="none" strike="noStrike">
                          <a:solidFill>
                            <a:srgbClr val="000000"/>
                          </a:solidFill>
                          <a:latin typeface="Segoe UI"/>
                        </a:rPr>
                        <a: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a:solidFill>
                            <a:srgbClr val="000000"/>
                          </a:solidFill>
                          <a:latin typeface="Segoe UI"/>
                        </a:rPr>
                        <a:t>Malé Žernoseky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a:solidFill>
                            <a:srgbClr val="000000"/>
                          </a:solidFill>
                          <a:latin typeface="Segoe UI"/>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a:solidFill>
                            <a:srgbClr val="000000"/>
                          </a:solidFill>
                          <a:latin typeface="Segoe UI"/>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a:solidFill>
                            <a:srgbClr val="000000"/>
                          </a:solidFill>
                          <a:latin typeface="Segoe UI"/>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a:solidFill>
                            <a:srgbClr val="000000"/>
                          </a:solidFill>
                          <a:latin typeface="Segoe UI"/>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a:solidFill>
                            <a:srgbClr val="000000"/>
                          </a:solidFill>
                          <a:latin typeface="Segoe UI"/>
                        </a:rPr>
                        <a:t>58:1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a:solidFill>
                            <a:srgbClr val="000000"/>
                          </a:solidFill>
                          <a:latin typeface="Segoe UI"/>
                        </a:rPr>
                        <a:t>12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extLst>
                  <a:ext uri="{0D108BD9-81ED-4DB2-BD59-A6C34878D82A}">
                    <a16:rowId xmlns:a16="http://schemas.microsoft.com/office/drawing/2014/main" val="10002"/>
                  </a:ext>
                </a:extLst>
              </a:tr>
              <a:tr h="172181">
                <a:tc>
                  <a:txBody>
                    <a:bodyPr/>
                    <a:lstStyle/>
                    <a:p>
                      <a:pPr algn="ctr" fontAlgn="ctr"/>
                      <a:r>
                        <a:rPr lang="cs-CZ" sz="1100" b="1" i="0" u="none" strike="noStrike">
                          <a:solidFill>
                            <a:srgbClr val="000000"/>
                          </a:solidFill>
                          <a:latin typeface="Segoe UI"/>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Segoe UI"/>
                        </a:rPr>
                        <a:t>Pokratice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Segoe UI"/>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Segoe UI"/>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Segoe UI"/>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Segoe UI"/>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Segoe UI"/>
                        </a:rPr>
                        <a:t>45:6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Segoe UI"/>
                        </a:rPr>
                        <a:t>12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172181">
                <a:tc>
                  <a:txBody>
                    <a:bodyPr/>
                    <a:lstStyle/>
                    <a:p>
                      <a:pPr algn="ctr" fontAlgn="ctr"/>
                      <a:r>
                        <a:rPr lang="cs-CZ" sz="1100" b="1" i="0" u="none" strike="noStrike">
                          <a:solidFill>
                            <a:srgbClr val="000000"/>
                          </a:solidFill>
                          <a:latin typeface="Segoe UI"/>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a:solidFill>
                            <a:srgbClr val="000000"/>
                          </a:solidFill>
                          <a:latin typeface="Segoe UI"/>
                        </a:rPr>
                        <a:t>Žitenice/Lovosice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a:solidFill>
                            <a:srgbClr val="000000"/>
                          </a:solidFill>
                          <a:latin typeface="Segoe UI"/>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a:solidFill>
                            <a:srgbClr val="000000"/>
                          </a:solidFill>
                          <a:latin typeface="Segoe UI"/>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a:solidFill>
                            <a:srgbClr val="000000"/>
                          </a:solidFill>
                          <a:latin typeface="Segoe UI"/>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a:solidFill>
                            <a:srgbClr val="000000"/>
                          </a:solidFill>
                          <a:latin typeface="Segoe UI"/>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a:solidFill>
                            <a:srgbClr val="000000"/>
                          </a:solidFill>
                          <a:latin typeface="Segoe UI"/>
                        </a:rPr>
                        <a:t>29:7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a:solidFill>
                            <a:srgbClr val="000000"/>
                          </a:solidFill>
                          <a:latin typeface="Segoe UI"/>
                        </a:rPr>
                        <a:t>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extLst>
                  <a:ext uri="{0D108BD9-81ED-4DB2-BD59-A6C34878D82A}">
                    <a16:rowId xmlns:a16="http://schemas.microsoft.com/office/drawing/2014/main" val="10004"/>
                  </a:ext>
                </a:extLst>
              </a:tr>
              <a:tr h="172181">
                <a:tc>
                  <a:txBody>
                    <a:bodyPr/>
                    <a:lstStyle/>
                    <a:p>
                      <a:pPr algn="ctr" fontAlgn="ctr"/>
                      <a:r>
                        <a:rPr lang="cs-CZ" sz="1100" b="1" i="0" u="none" strike="noStrike">
                          <a:solidFill>
                            <a:srgbClr val="000000"/>
                          </a:solidFill>
                          <a:latin typeface="Segoe UI"/>
                        </a:rPr>
                        <a:t>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Segoe UI"/>
                        </a:rPr>
                        <a:t>Libochovice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Segoe UI"/>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Segoe UI"/>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Segoe UI"/>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Segoe UI"/>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Segoe UI"/>
                        </a:rPr>
                        <a:t>29:15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Segoe UI"/>
                        </a:rPr>
                        <a:t>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172181">
                <a:tc>
                  <a:txBody>
                    <a:bodyPr/>
                    <a:lstStyle/>
                    <a:p>
                      <a:pPr algn="ctr" fontAlgn="ctr"/>
                      <a:r>
                        <a:rPr lang="cs-CZ" sz="1100" b="1" i="0" u="none" strike="noStrike">
                          <a:solidFill>
                            <a:srgbClr val="000000"/>
                          </a:solidFill>
                          <a:latin typeface="Segoe UI"/>
                        </a:rPr>
                        <a:t>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a:solidFill>
                            <a:srgbClr val="000000"/>
                          </a:solidFill>
                          <a:latin typeface="Segoe UI"/>
                        </a:rPr>
                        <a:t>Terezín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a:solidFill>
                            <a:srgbClr val="000000"/>
                          </a:solidFill>
                          <a:latin typeface="Segoe UI"/>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a:solidFill>
                            <a:srgbClr val="000000"/>
                          </a:solidFill>
                          <a:latin typeface="Segoe UI"/>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a:solidFill>
                            <a:srgbClr val="000000"/>
                          </a:solidFill>
                          <a:latin typeface="Segoe UI"/>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a:solidFill>
                            <a:srgbClr val="000000"/>
                          </a:solidFill>
                          <a:latin typeface="Segoe UI"/>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a:solidFill>
                            <a:srgbClr val="000000"/>
                          </a:solidFill>
                          <a:latin typeface="Segoe UI"/>
                        </a:rPr>
                        <a:t>41:27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a:solidFill>
                            <a:srgbClr val="000000"/>
                          </a:solidFill>
                          <a:latin typeface="Segoe UI"/>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extLst>
                  <a:ext uri="{0D108BD9-81ED-4DB2-BD59-A6C34878D82A}">
                    <a16:rowId xmlns:a16="http://schemas.microsoft.com/office/drawing/2014/main" val="10006"/>
                  </a:ext>
                </a:extLst>
              </a:tr>
              <a:tr h="172181">
                <a:tc>
                  <a:txBody>
                    <a:bodyPr/>
                    <a:lstStyle/>
                    <a:p>
                      <a:pPr algn="ctr" fontAlgn="ctr"/>
                      <a:r>
                        <a:rPr lang="cs-CZ" sz="1200" b="1" i="0" u="none" strike="noStrike">
                          <a:solidFill>
                            <a:srgbClr val="C00000"/>
                          </a:solidFill>
                          <a:latin typeface="Segoe UI"/>
                        </a:rPr>
                        <a:t>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C00000"/>
                          </a:solidFill>
                          <a:latin typeface="Segoe UI"/>
                        </a:rPr>
                        <a:t>Štětí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C00000"/>
                          </a:solidFill>
                          <a:latin typeface="Segoe UI"/>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C00000"/>
                          </a:solidFill>
                          <a:latin typeface="Segoe UI"/>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C00000"/>
                          </a:solidFill>
                          <a:latin typeface="Segoe UI"/>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C00000"/>
                          </a:solidFill>
                          <a:latin typeface="Segoe UI"/>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C00000"/>
                          </a:solidFill>
                          <a:latin typeface="Segoe UI"/>
                        </a:rPr>
                        <a:t>8:24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C00000"/>
                          </a:solidFill>
                          <a:latin typeface="Segoe UI"/>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172181">
                <a:tc>
                  <a:txBody>
                    <a:bodyPr/>
                    <a:lstStyle/>
                    <a:p>
                      <a:pPr algn="ctr" fontAlgn="ctr"/>
                      <a:r>
                        <a:rPr lang="cs-CZ" sz="1100" b="1" i="0" u="none" strike="noStrike">
                          <a:solidFill>
                            <a:srgbClr val="000000"/>
                          </a:solidFill>
                          <a:latin typeface="Segoe UI"/>
                        </a:rPr>
                        <a:t>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dirty="0" err="1">
                          <a:solidFill>
                            <a:srgbClr val="000000"/>
                          </a:solidFill>
                          <a:latin typeface="Segoe UI"/>
                        </a:rPr>
                        <a:t>Budyně</a:t>
                      </a:r>
                      <a:endParaRPr lang="cs-CZ" sz="1100" b="1" i="0" u="none" strike="noStrike" dirty="0">
                        <a:solidFill>
                          <a:srgbClr val="000000"/>
                        </a:solidFill>
                        <a:latin typeface="Segoe U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a:solidFill>
                            <a:srgbClr val="000000"/>
                          </a:solidFill>
                          <a:latin typeface="Segoe UI"/>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a:solidFill>
                            <a:srgbClr val="000000"/>
                          </a:solidFill>
                          <a:latin typeface="Segoe UI"/>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a:solidFill>
                            <a:srgbClr val="000000"/>
                          </a:solidFill>
                          <a:latin typeface="Segoe UI"/>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a:solidFill>
                            <a:srgbClr val="000000"/>
                          </a:solidFill>
                          <a:latin typeface="Segoe UI"/>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a:solidFill>
                            <a:srgbClr val="000000"/>
                          </a:solidFill>
                          <a:latin typeface="Segoe UI"/>
                        </a:rPr>
                        <a:t>11:42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a:solidFill>
                            <a:srgbClr val="000000"/>
                          </a:solidFill>
                          <a:latin typeface="Segoe UI"/>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66"/>
                    </a:solidFill>
                  </a:tcPr>
                </a:tc>
                <a:extLst>
                  <a:ext uri="{0D108BD9-81ED-4DB2-BD59-A6C34878D82A}">
                    <a16:rowId xmlns:a16="http://schemas.microsoft.com/office/drawing/2014/main" val="10008"/>
                  </a:ext>
                </a:extLst>
              </a:tr>
              <a:tr h="172181">
                <a:tc>
                  <a:txBody>
                    <a:bodyPr/>
                    <a:lstStyle/>
                    <a:p>
                      <a:pPr algn="ctr" fontAlgn="ctr"/>
                      <a:r>
                        <a:rPr lang="cs-CZ" sz="1100" b="1" i="0" u="none" strike="noStrike">
                          <a:solidFill>
                            <a:srgbClr val="000000"/>
                          </a:solidFill>
                          <a:latin typeface="Segoe UI"/>
                        </a:rPr>
                        <a:t>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Segoe UI"/>
                        </a:rPr>
                        <a:t>Zahořany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Segoe UI"/>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Segoe UI"/>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Segoe UI"/>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Segoe UI"/>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Segoe UI"/>
                        </a:rPr>
                        <a:t>7:45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a:solidFill>
                            <a:srgbClr val="000000"/>
                          </a:solidFill>
                          <a:latin typeface="Segoe UI"/>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9"/>
                  </a:ext>
                </a:extLst>
              </a:tr>
              <a:tr h="172181">
                <a:tc>
                  <a:txBody>
                    <a:bodyPr/>
                    <a:lstStyle/>
                    <a:p>
                      <a:pPr algn="ctr" fontAlgn="ctr"/>
                      <a:r>
                        <a:rPr lang="cs-CZ" sz="1100" b="1" i="0" u="none" strike="noStrike">
                          <a:solidFill>
                            <a:srgbClr val="000000"/>
                          </a:solidFill>
                          <a:latin typeface="Segoe UI"/>
                        </a:rPr>
                        <a:t>10.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dirty="0" err="1">
                          <a:solidFill>
                            <a:srgbClr val="000000"/>
                          </a:solidFill>
                          <a:latin typeface="Segoe UI"/>
                        </a:rPr>
                        <a:t>Peruc</a:t>
                      </a:r>
                      <a:endParaRPr lang="cs-CZ" sz="1100" b="1" i="0" u="none" strike="noStrike" dirty="0">
                        <a:solidFill>
                          <a:srgbClr val="000000"/>
                        </a:solidFill>
                        <a:latin typeface="Segoe U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a:solidFill>
                            <a:srgbClr val="000000"/>
                          </a:solidFill>
                          <a:latin typeface="Segoe UI"/>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a:solidFill>
                            <a:srgbClr val="000000"/>
                          </a:solidFill>
                          <a:latin typeface="Segoe UI"/>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a:solidFill>
                            <a:srgbClr val="000000"/>
                          </a:solidFill>
                          <a:latin typeface="Segoe UI"/>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a:solidFill>
                            <a:srgbClr val="000000"/>
                          </a:solidFill>
                          <a:latin typeface="Segoe UI"/>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a:solidFill>
                            <a:srgbClr val="000000"/>
                          </a:solidFill>
                          <a:latin typeface="Segoe UI"/>
                        </a:rPr>
                        <a:t>1:98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tc>
                  <a:txBody>
                    <a:bodyPr/>
                    <a:lstStyle/>
                    <a:p>
                      <a:pPr algn="ctr" fontAlgn="ctr"/>
                      <a:r>
                        <a:rPr lang="cs-CZ" sz="1100" b="1" i="0" u="none" strike="noStrike" dirty="0">
                          <a:solidFill>
                            <a:srgbClr val="000000"/>
                          </a:solidFill>
                          <a:latin typeface="Segoe UI"/>
                        </a:rPr>
                        <a:t>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66"/>
                    </a:solidFill>
                  </a:tcPr>
                </a:tc>
                <a:extLst>
                  <a:ext uri="{0D108BD9-81ED-4DB2-BD59-A6C34878D82A}">
                    <a16:rowId xmlns:a16="http://schemas.microsoft.com/office/drawing/2014/main" val="10010"/>
                  </a:ext>
                </a:extLst>
              </a:tr>
            </a:tbl>
          </a:graphicData>
        </a:graphic>
      </p:graphicFrame>
      <p:sp>
        <p:nvSpPr>
          <p:cNvPr id="12" name="TextovéPole 11"/>
          <p:cNvSpPr txBox="1"/>
          <p:nvPr/>
        </p:nvSpPr>
        <p:spPr>
          <a:xfrm>
            <a:off x="5863580" y="5779740"/>
            <a:ext cx="4135388" cy="1292662"/>
          </a:xfrm>
          <a:prstGeom prst="rect">
            <a:avLst/>
          </a:prstGeom>
          <a:blipFill dpi="0" rotWithShape="1">
            <a:blip r:embed="rId6" cstate="print">
              <a:alphaModFix amt="32000"/>
            </a:blip>
            <a:srcRect/>
            <a:stretch>
              <a:fillRect/>
            </a:stretch>
          </a:blipFill>
        </p:spPr>
        <p:txBody>
          <a:bodyPr wrap="square" rtlCol="0">
            <a:spAutoFit/>
          </a:bodyPr>
          <a:lstStyle/>
          <a:p>
            <a:pPr algn="ctr"/>
            <a:r>
              <a:rPr lang="cs-CZ" sz="1800" dirty="0" smtClean="0">
                <a:solidFill>
                  <a:schemeClr val="accent6">
                    <a:lumMod val="50000"/>
                  </a:schemeClr>
                </a:solidFill>
                <a:latin typeface="Verdana" pitchFamily="34" charset="0"/>
                <a:ea typeface="Verdana" pitchFamily="34" charset="0"/>
                <a:cs typeface="Verdana" pitchFamily="34" charset="0"/>
              </a:rPr>
              <a:t>Zůstaňte na hřišti. Hned po tomto zápase hrají ve 13:00 mladší žáci SK </a:t>
            </a:r>
            <a:r>
              <a:rPr lang="cs-CZ" sz="1800" dirty="0" err="1" smtClean="0">
                <a:solidFill>
                  <a:schemeClr val="accent6">
                    <a:lumMod val="50000"/>
                  </a:schemeClr>
                </a:solidFill>
                <a:latin typeface="Verdana" pitchFamily="34" charset="0"/>
                <a:ea typeface="Verdana" pitchFamily="34" charset="0"/>
                <a:cs typeface="Verdana" pitchFamily="34" charset="0"/>
              </a:rPr>
              <a:t>Štětí</a:t>
            </a:r>
            <a:r>
              <a:rPr lang="cs-CZ" sz="1800" dirty="0" smtClean="0">
                <a:solidFill>
                  <a:schemeClr val="accent6">
                    <a:lumMod val="50000"/>
                  </a:schemeClr>
                </a:solidFill>
                <a:latin typeface="Verdana" pitchFamily="34" charset="0"/>
                <a:ea typeface="Verdana" pitchFamily="34" charset="0"/>
                <a:cs typeface="Verdana" pitchFamily="34" charset="0"/>
              </a:rPr>
              <a:t> B se </a:t>
            </a:r>
            <a:r>
              <a:rPr lang="cs-CZ" sz="2400" dirty="0" smtClean="0">
                <a:solidFill>
                  <a:schemeClr val="accent6">
                    <a:lumMod val="50000"/>
                  </a:schemeClr>
                </a:solidFill>
                <a:latin typeface="Verdana" pitchFamily="34" charset="0"/>
                <a:ea typeface="Verdana" pitchFamily="34" charset="0"/>
                <a:cs typeface="Verdana" pitchFamily="34" charset="0"/>
              </a:rPr>
              <a:t>Sokolem </a:t>
            </a:r>
            <a:r>
              <a:rPr lang="cs-CZ" sz="2400" dirty="0" err="1" smtClean="0">
                <a:solidFill>
                  <a:schemeClr val="accent6">
                    <a:lumMod val="50000"/>
                  </a:schemeClr>
                </a:solidFill>
                <a:latin typeface="Verdana" pitchFamily="34" charset="0"/>
                <a:ea typeface="Verdana" pitchFamily="34" charset="0"/>
                <a:cs typeface="Verdana" pitchFamily="34" charset="0"/>
              </a:rPr>
              <a:t>Pokratic</a:t>
            </a:r>
            <a:r>
              <a:rPr lang="cs-CZ" sz="2400" dirty="0" err="1" smtClean="0">
                <a:latin typeface="Verdana" pitchFamily="34" charset="0"/>
                <a:ea typeface="Verdana" pitchFamily="34" charset="0"/>
                <a:cs typeface="Verdana" pitchFamily="34" charset="0"/>
              </a:rPr>
              <a:t>e</a:t>
            </a:r>
            <a:endParaRPr lang="cs-CZ" dirty="0">
              <a:latin typeface="Verdana" pitchFamily="34" charset="0"/>
              <a:ea typeface="Verdana" pitchFamily="34" charset="0"/>
              <a:cs typeface="Verdana" pitchFamily="34" charset="0"/>
            </a:endParaRPr>
          </a:p>
        </p:txBody>
      </p:sp>
      <p:pic>
        <p:nvPicPr>
          <p:cNvPr id="13" name="Picture 1"/>
          <p:cNvPicPr>
            <a:picLocks noChangeAspect="1" noChangeArrowheads="1"/>
          </p:cNvPicPr>
          <p:nvPr/>
        </p:nvPicPr>
        <p:blipFill>
          <a:blip r:embed="rId7" cstate="print"/>
          <a:srcRect/>
          <a:stretch>
            <a:fillRect/>
          </a:stretch>
        </p:blipFill>
        <p:spPr bwMode="auto">
          <a:xfrm>
            <a:off x="8239844" y="4843636"/>
            <a:ext cx="930399" cy="742950"/>
          </a:xfrm>
          <a:prstGeom prst="rect">
            <a:avLst/>
          </a:prstGeom>
          <a:noFill/>
          <a:ln w="9525">
            <a:noFill/>
            <a:miter lim="800000"/>
            <a:headEnd/>
            <a:tailEnd/>
          </a:ln>
        </p:spPr>
      </p:pic>
      <p:pic>
        <p:nvPicPr>
          <p:cNvPr id="7170" name="Picture 95"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7171" name="Picture 94"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7172" name="Picture 93"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857250"/>
            <a:ext cx="904875" cy="228600"/>
          </a:xfrm>
          <a:prstGeom prst="rect">
            <a:avLst/>
          </a:prstGeom>
          <a:noFill/>
          <a:ln w="9525">
            <a:miter lim="800000"/>
            <a:headEnd/>
            <a:tailEnd/>
          </a:ln>
        </p:spPr>
      </p:pic>
      <p:pic>
        <p:nvPicPr>
          <p:cNvPr id="7173" name="Picture 92"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857250"/>
            <a:ext cx="904875" cy="228600"/>
          </a:xfrm>
          <a:prstGeom prst="rect">
            <a:avLst/>
          </a:prstGeom>
          <a:noFill/>
          <a:ln w="9525">
            <a:miter lim="800000"/>
            <a:headEnd/>
            <a:tailEnd/>
          </a:ln>
        </p:spPr>
      </p:pic>
      <p:pic>
        <p:nvPicPr>
          <p:cNvPr id="7174" name="Picture 91"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047750"/>
            <a:ext cx="904875" cy="228600"/>
          </a:xfrm>
          <a:prstGeom prst="rect">
            <a:avLst/>
          </a:prstGeom>
          <a:noFill/>
          <a:ln w="9525">
            <a:miter lim="800000"/>
            <a:headEnd/>
            <a:tailEnd/>
          </a:ln>
        </p:spPr>
      </p:pic>
      <p:pic>
        <p:nvPicPr>
          <p:cNvPr id="7175" name="Picture 90"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047750"/>
            <a:ext cx="904875" cy="228600"/>
          </a:xfrm>
          <a:prstGeom prst="rect">
            <a:avLst/>
          </a:prstGeom>
          <a:noFill/>
          <a:ln w="9525">
            <a:miter lim="800000"/>
            <a:headEnd/>
            <a:tailEnd/>
          </a:ln>
        </p:spPr>
      </p:pic>
      <p:pic>
        <p:nvPicPr>
          <p:cNvPr id="7176" name="Picture 89"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238250"/>
            <a:ext cx="904875" cy="228600"/>
          </a:xfrm>
          <a:prstGeom prst="rect">
            <a:avLst/>
          </a:prstGeom>
          <a:noFill/>
          <a:ln w="9525">
            <a:miter lim="800000"/>
            <a:headEnd/>
            <a:tailEnd/>
          </a:ln>
        </p:spPr>
      </p:pic>
      <p:pic>
        <p:nvPicPr>
          <p:cNvPr id="7177" name="Picture 88"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238250"/>
            <a:ext cx="904875" cy="228600"/>
          </a:xfrm>
          <a:prstGeom prst="rect">
            <a:avLst/>
          </a:prstGeom>
          <a:noFill/>
          <a:ln w="9525">
            <a:miter lim="800000"/>
            <a:headEnd/>
            <a:tailEnd/>
          </a:ln>
        </p:spPr>
      </p:pic>
      <p:pic>
        <p:nvPicPr>
          <p:cNvPr id="7178" name="Picture 87"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428750"/>
            <a:ext cx="904875" cy="228600"/>
          </a:xfrm>
          <a:prstGeom prst="rect">
            <a:avLst/>
          </a:prstGeom>
          <a:noFill/>
          <a:ln w="9525">
            <a:miter lim="800000"/>
            <a:headEnd/>
            <a:tailEnd/>
          </a:ln>
        </p:spPr>
      </p:pic>
      <p:pic>
        <p:nvPicPr>
          <p:cNvPr id="7179" name="Picture 86"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428750"/>
            <a:ext cx="904875" cy="228600"/>
          </a:xfrm>
          <a:prstGeom prst="rect">
            <a:avLst/>
          </a:prstGeom>
          <a:noFill/>
          <a:ln w="9525">
            <a:miter lim="800000"/>
            <a:headEnd/>
            <a:tailEnd/>
          </a:ln>
        </p:spPr>
      </p:pic>
      <p:pic>
        <p:nvPicPr>
          <p:cNvPr id="7180" name="Picture 85"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1619250"/>
            <a:ext cx="904875" cy="228600"/>
          </a:xfrm>
          <a:prstGeom prst="rect">
            <a:avLst/>
          </a:prstGeom>
          <a:noFill/>
          <a:ln w="9525">
            <a:miter lim="800000"/>
            <a:headEnd/>
            <a:tailEnd/>
          </a:ln>
        </p:spPr>
      </p:pic>
      <p:pic>
        <p:nvPicPr>
          <p:cNvPr id="7181" name="Picture 84"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1619250"/>
            <a:ext cx="904875" cy="228600"/>
          </a:xfrm>
          <a:prstGeom prst="rect">
            <a:avLst/>
          </a:prstGeom>
          <a:noFill/>
          <a:ln w="9525">
            <a:miter lim="800000"/>
            <a:headEnd/>
            <a:tailEnd/>
          </a:ln>
        </p:spPr>
      </p:pic>
      <p:pic>
        <p:nvPicPr>
          <p:cNvPr id="7182" name="Picture 83"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1809750"/>
            <a:ext cx="904875" cy="228600"/>
          </a:xfrm>
          <a:prstGeom prst="rect">
            <a:avLst/>
          </a:prstGeom>
          <a:noFill/>
          <a:ln w="9525">
            <a:miter lim="800000"/>
            <a:headEnd/>
            <a:tailEnd/>
          </a:ln>
        </p:spPr>
      </p:pic>
      <p:pic>
        <p:nvPicPr>
          <p:cNvPr id="7183" name="Picture 82"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1809750"/>
            <a:ext cx="904875" cy="228600"/>
          </a:xfrm>
          <a:prstGeom prst="rect">
            <a:avLst/>
          </a:prstGeom>
          <a:noFill/>
          <a:ln w="9525">
            <a:miter lim="800000"/>
            <a:headEnd/>
            <a:tailEnd/>
          </a:ln>
        </p:spPr>
      </p:pic>
      <p:pic>
        <p:nvPicPr>
          <p:cNvPr id="7184" name="Picture 81"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000250"/>
            <a:ext cx="904875" cy="228600"/>
          </a:xfrm>
          <a:prstGeom prst="rect">
            <a:avLst/>
          </a:prstGeom>
          <a:noFill/>
          <a:ln w="9525">
            <a:miter lim="800000"/>
            <a:headEnd/>
            <a:tailEnd/>
          </a:ln>
        </p:spPr>
      </p:pic>
      <p:pic>
        <p:nvPicPr>
          <p:cNvPr id="7185" name="Picture 80"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000250"/>
            <a:ext cx="904875" cy="228600"/>
          </a:xfrm>
          <a:prstGeom prst="rect">
            <a:avLst/>
          </a:prstGeom>
          <a:noFill/>
          <a:ln w="9525">
            <a:miter lim="800000"/>
            <a:headEnd/>
            <a:tailEnd/>
          </a:ln>
        </p:spPr>
      </p:pic>
      <p:pic>
        <p:nvPicPr>
          <p:cNvPr id="7186" name="Picture 79"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190750"/>
            <a:ext cx="904875" cy="228600"/>
          </a:xfrm>
          <a:prstGeom prst="rect">
            <a:avLst/>
          </a:prstGeom>
          <a:noFill/>
          <a:ln w="9525">
            <a:miter lim="800000"/>
            <a:headEnd/>
            <a:tailEnd/>
          </a:ln>
        </p:spPr>
      </p:pic>
      <p:pic>
        <p:nvPicPr>
          <p:cNvPr id="7187" name="Picture 78"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190750"/>
            <a:ext cx="904875" cy="228600"/>
          </a:xfrm>
          <a:prstGeom prst="rect">
            <a:avLst/>
          </a:prstGeom>
          <a:noFill/>
          <a:ln w="9525">
            <a:miter lim="800000"/>
            <a:headEnd/>
            <a:tailEnd/>
          </a:ln>
        </p:spPr>
      </p:pic>
      <p:pic>
        <p:nvPicPr>
          <p:cNvPr id="7188" name="Picture 77"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381250"/>
            <a:ext cx="904875" cy="228600"/>
          </a:xfrm>
          <a:prstGeom prst="rect">
            <a:avLst/>
          </a:prstGeom>
          <a:noFill/>
          <a:ln w="9525">
            <a:miter lim="800000"/>
            <a:headEnd/>
            <a:tailEnd/>
          </a:ln>
        </p:spPr>
      </p:pic>
      <p:pic>
        <p:nvPicPr>
          <p:cNvPr id="7189" name="Picture 76"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381250"/>
            <a:ext cx="904875" cy="228600"/>
          </a:xfrm>
          <a:prstGeom prst="rect">
            <a:avLst/>
          </a:prstGeom>
          <a:noFill/>
          <a:ln w="9525">
            <a:miter lim="800000"/>
            <a:headEnd/>
            <a:tailEnd/>
          </a:ln>
        </p:spPr>
      </p:pic>
      <p:pic>
        <p:nvPicPr>
          <p:cNvPr id="7190" name="Picture 75"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571750"/>
            <a:ext cx="904875" cy="228600"/>
          </a:xfrm>
          <a:prstGeom prst="rect">
            <a:avLst/>
          </a:prstGeom>
          <a:noFill/>
          <a:ln w="9525">
            <a:miter lim="800000"/>
            <a:headEnd/>
            <a:tailEnd/>
          </a:ln>
        </p:spPr>
      </p:pic>
      <p:pic>
        <p:nvPicPr>
          <p:cNvPr id="7191" name="Picture 74"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571750"/>
            <a:ext cx="904875" cy="228600"/>
          </a:xfrm>
          <a:prstGeom prst="rect">
            <a:avLst/>
          </a:prstGeom>
          <a:noFill/>
          <a:ln w="9525">
            <a:miter lim="800000"/>
            <a:headEnd/>
            <a:tailEnd/>
          </a:ln>
        </p:spPr>
      </p:pic>
      <p:pic>
        <p:nvPicPr>
          <p:cNvPr id="7192" name="Picture 73"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3" name="Picture 72"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4" name="Picture 71"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5" name="Picture 70"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6" name="Picture 69"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2952750"/>
            <a:ext cx="904875" cy="230188"/>
          </a:xfrm>
          <a:prstGeom prst="rect">
            <a:avLst/>
          </a:prstGeom>
          <a:noFill/>
          <a:ln w="9525">
            <a:miter lim="800000"/>
            <a:headEnd/>
            <a:tailEnd/>
          </a:ln>
        </p:spPr>
      </p:pic>
      <p:pic>
        <p:nvPicPr>
          <p:cNvPr id="7197" name="Picture 68"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2952750"/>
            <a:ext cx="904875" cy="230188"/>
          </a:xfrm>
          <a:prstGeom prst="rect">
            <a:avLst/>
          </a:prstGeom>
          <a:noFill/>
          <a:ln w="9525">
            <a:miter lim="800000"/>
            <a:headEnd/>
            <a:tailEnd/>
          </a:ln>
        </p:spPr>
      </p:pic>
      <p:pic>
        <p:nvPicPr>
          <p:cNvPr id="7198" name="Picture 67"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3143250"/>
            <a:ext cx="904875" cy="228600"/>
          </a:xfrm>
          <a:prstGeom prst="rect">
            <a:avLst/>
          </a:prstGeom>
          <a:noFill/>
          <a:ln w="9525">
            <a:miter lim="800000"/>
            <a:headEnd/>
            <a:tailEnd/>
          </a:ln>
        </p:spPr>
      </p:pic>
      <p:pic>
        <p:nvPicPr>
          <p:cNvPr id="7199" name="Picture 66"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3143250"/>
            <a:ext cx="904875" cy="228600"/>
          </a:xfrm>
          <a:prstGeom prst="rect">
            <a:avLst/>
          </a:prstGeom>
          <a:noFill/>
          <a:ln w="9525">
            <a:miter lim="800000"/>
            <a:headEnd/>
            <a:tailEnd/>
          </a:ln>
        </p:spPr>
      </p:pic>
      <p:pic>
        <p:nvPicPr>
          <p:cNvPr id="7200" name="Picture 65"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3333750"/>
            <a:ext cx="904875" cy="228600"/>
          </a:xfrm>
          <a:prstGeom prst="rect">
            <a:avLst/>
          </a:prstGeom>
          <a:noFill/>
          <a:ln w="9525">
            <a:miter lim="800000"/>
            <a:headEnd/>
            <a:tailEnd/>
          </a:ln>
        </p:spPr>
      </p:pic>
      <p:pic>
        <p:nvPicPr>
          <p:cNvPr id="7201" name="Picture 64"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3333750"/>
            <a:ext cx="904875" cy="228600"/>
          </a:xfrm>
          <a:prstGeom prst="rect">
            <a:avLst/>
          </a:prstGeom>
          <a:noFill/>
          <a:ln w="9525">
            <a:miter lim="800000"/>
            <a:headEnd/>
            <a:tailEnd/>
          </a:ln>
        </p:spPr>
      </p:pic>
      <p:pic>
        <p:nvPicPr>
          <p:cNvPr id="7202" name="Picture 63"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3524250"/>
            <a:ext cx="904875" cy="228600"/>
          </a:xfrm>
          <a:prstGeom prst="rect">
            <a:avLst/>
          </a:prstGeom>
          <a:noFill/>
          <a:ln w="9525">
            <a:miter lim="800000"/>
            <a:headEnd/>
            <a:tailEnd/>
          </a:ln>
        </p:spPr>
      </p:pic>
      <p:pic>
        <p:nvPicPr>
          <p:cNvPr id="7203" name="Picture 62"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3524250"/>
            <a:ext cx="904875" cy="228600"/>
          </a:xfrm>
          <a:prstGeom prst="rect">
            <a:avLst/>
          </a:prstGeom>
          <a:noFill/>
          <a:ln w="9525">
            <a:miter lim="800000"/>
            <a:headEnd/>
            <a:tailEnd/>
          </a:ln>
        </p:spPr>
      </p:pic>
      <p:pic>
        <p:nvPicPr>
          <p:cNvPr id="7204" name="Picture 61"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3714750"/>
            <a:ext cx="904875" cy="228600"/>
          </a:xfrm>
          <a:prstGeom prst="rect">
            <a:avLst/>
          </a:prstGeom>
          <a:noFill/>
          <a:ln w="9525">
            <a:miter lim="800000"/>
            <a:headEnd/>
            <a:tailEnd/>
          </a:ln>
        </p:spPr>
      </p:pic>
      <p:pic>
        <p:nvPicPr>
          <p:cNvPr id="7205" name="Picture 60"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3714750"/>
            <a:ext cx="904875" cy="228600"/>
          </a:xfrm>
          <a:prstGeom prst="rect">
            <a:avLst/>
          </a:prstGeom>
          <a:noFill/>
          <a:ln w="9525">
            <a:miter lim="800000"/>
            <a:headEnd/>
            <a:tailEnd/>
          </a:ln>
        </p:spPr>
      </p:pic>
      <p:pic>
        <p:nvPicPr>
          <p:cNvPr id="7206" name="Picture 59"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3906838"/>
            <a:ext cx="904875" cy="227012"/>
          </a:xfrm>
          <a:prstGeom prst="rect">
            <a:avLst/>
          </a:prstGeom>
          <a:noFill/>
          <a:ln w="9525">
            <a:miter lim="800000"/>
            <a:headEnd/>
            <a:tailEnd/>
          </a:ln>
        </p:spPr>
      </p:pic>
      <p:pic>
        <p:nvPicPr>
          <p:cNvPr id="7207" name="Picture 58"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3906838"/>
            <a:ext cx="904875" cy="227012"/>
          </a:xfrm>
          <a:prstGeom prst="rect">
            <a:avLst/>
          </a:prstGeom>
          <a:noFill/>
          <a:ln w="9525">
            <a:miter lim="800000"/>
            <a:headEnd/>
            <a:tailEnd/>
          </a:ln>
        </p:spPr>
      </p:pic>
      <p:pic>
        <p:nvPicPr>
          <p:cNvPr id="7208" name="Picture 57"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4095750"/>
            <a:ext cx="904875" cy="228600"/>
          </a:xfrm>
          <a:prstGeom prst="rect">
            <a:avLst/>
          </a:prstGeom>
          <a:noFill/>
          <a:ln w="9525">
            <a:miter lim="800000"/>
            <a:headEnd/>
            <a:tailEnd/>
          </a:ln>
        </p:spPr>
      </p:pic>
      <p:pic>
        <p:nvPicPr>
          <p:cNvPr id="7209" name="Picture 56"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4095750"/>
            <a:ext cx="904875" cy="228600"/>
          </a:xfrm>
          <a:prstGeom prst="rect">
            <a:avLst/>
          </a:prstGeom>
          <a:noFill/>
          <a:ln w="9525">
            <a:miter lim="800000"/>
            <a:headEnd/>
            <a:tailEnd/>
          </a:ln>
        </p:spPr>
      </p:pic>
      <p:pic>
        <p:nvPicPr>
          <p:cNvPr id="7210" name="Picture 55"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4286250"/>
            <a:ext cx="904875" cy="228600"/>
          </a:xfrm>
          <a:prstGeom prst="rect">
            <a:avLst/>
          </a:prstGeom>
          <a:noFill/>
          <a:ln w="9525">
            <a:miter lim="800000"/>
            <a:headEnd/>
            <a:tailEnd/>
          </a:ln>
        </p:spPr>
      </p:pic>
      <p:pic>
        <p:nvPicPr>
          <p:cNvPr id="7211" name="Picture 54"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4286250"/>
            <a:ext cx="904875" cy="228600"/>
          </a:xfrm>
          <a:prstGeom prst="rect">
            <a:avLst/>
          </a:prstGeom>
          <a:noFill/>
          <a:ln w="9525">
            <a:miter lim="800000"/>
            <a:headEnd/>
            <a:tailEnd/>
          </a:ln>
        </p:spPr>
      </p:pic>
      <p:pic>
        <p:nvPicPr>
          <p:cNvPr id="7212" name="Picture 53"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4476750"/>
            <a:ext cx="904875" cy="228600"/>
          </a:xfrm>
          <a:prstGeom prst="rect">
            <a:avLst/>
          </a:prstGeom>
          <a:noFill/>
          <a:ln w="9525">
            <a:miter lim="800000"/>
            <a:headEnd/>
            <a:tailEnd/>
          </a:ln>
        </p:spPr>
      </p:pic>
      <p:pic>
        <p:nvPicPr>
          <p:cNvPr id="7213" name="Picture 52"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4476750"/>
            <a:ext cx="904875" cy="228600"/>
          </a:xfrm>
          <a:prstGeom prst="rect">
            <a:avLst/>
          </a:prstGeom>
          <a:noFill/>
          <a:ln w="9525">
            <a:miter lim="800000"/>
            <a:headEnd/>
            <a:tailEnd/>
          </a:ln>
        </p:spPr>
      </p:pic>
      <p:pic>
        <p:nvPicPr>
          <p:cNvPr id="7214" name="Picture 51"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4667250"/>
            <a:ext cx="904875" cy="228600"/>
          </a:xfrm>
          <a:prstGeom prst="rect">
            <a:avLst/>
          </a:prstGeom>
          <a:noFill/>
          <a:ln w="9525">
            <a:miter lim="800000"/>
            <a:headEnd/>
            <a:tailEnd/>
          </a:ln>
        </p:spPr>
      </p:pic>
      <p:pic>
        <p:nvPicPr>
          <p:cNvPr id="7215" name="Picture 50"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4667250"/>
            <a:ext cx="904875" cy="228600"/>
          </a:xfrm>
          <a:prstGeom prst="rect">
            <a:avLst/>
          </a:prstGeom>
          <a:noFill/>
          <a:ln w="9525">
            <a:miter lim="800000"/>
            <a:headEnd/>
            <a:tailEnd/>
          </a:ln>
        </p:spPr>
      </p:pic>
      <p:pic>
        <p:nvPicPr>
          <p:cNvPr id="7216" name="Picture 49"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4857750"/>
            <a:ext cx="904875" cy="228600"/>
          </a:xfrm>
          <a:prstGeom prst="rect">
            <a:avLst/>
          </a:prstGeom>
          <a:noFill/>
          <a:ln w="9525">
            <a:miter lim="800000"/>
            <a:headEnd/>
            <a:tailEnd/>
          </a:ln>
        </p:spPr>
      </p:pic>
      <p:pic>
        <p:nvPicPr>
          <p:cNvPr id="7217" name="Picture 48"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4857750"/>
            <a:ext cx="904875" cy="228600"/>
          </a:xfrm>
          <a:prstGeom prst="rect">
            <a:avLst/>
          </a:prstGeom>
          <a:noFill/>
          <a:ln w="9525">
            <a:miter lim="800000"/>
            <a:headEnd/>
            <a:tailEnd/>
          </a:ln>
        </p:spPr>
      </p:pic>
      <p:pic>
        <p:nvPicPr>
          <p:cNvPr id="7218" name="Picture 47"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5048250"/>
            <a:ext cx="904875" cy="228600"/>
          </a:xfrm>
          <a:prstGeom prst="rect">
            <a:avLst/>
          </a:prstGeom>
          <a:noFill/>
          <a:ln w="9525">
            <a:miter lim="800000"/>
            <a:headEnd/>
            <a:tailEnd/>
          </a:ln>
        </p:spPr>
      </p:pic>
      <p:pic>
        <p:nvPicPr>
          <p:cNvPr id="7219" name="Picture 46"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5048250"/>
            <a:ext cx="904875" cy="228600"/>
          </a:xfrm>
          <a:prstGeom prst="rect">
            <a:avLst/>
          </a:prstGeom>
          <a:noFill/>
          <a:ln w="9525">
            <a:miter lim="800000"/>
            <a:headEnd/>
            <a:tailEnd/>
          </a:ln>
        </p:spPr>
      </p:pic>
      <p:pic>
        <p:nvPicPr>
          <p:cNvPr id="7220" name="Picture 45"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5238750"/>
            <a:ext cx="904875" cy="228600"/>
          </a:xfrm>
          <a:prstGeom prst="rect">
            <a:avLst/>
          </a:prstGeom>
          <a:noFill/>
          <a:ln w="9525">
            <a:miter lim="800000"/>
            <a:headEnd/>
            <a:tailEnd/>
          </a:ln>
        </p:spPr>
      </p:pic>
      <p:pic>
        <p:nvPicPr>
          <p:cNvPr id="7221" name="Picture 44"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5238750"/>
            <a:ext cx="904875" cy="228600"/>
          </a:xfrm>
          <a:prstGeom prst="rect">
            <a:avLst/>
          </a:prstGeom>
          <a:noFill/>
          <a:ln w="9525">
            <a:miter lim="800000"/>
            <a:headEnd/>
            <a:tailEnd/>
          </a:ln>
        </p:spPr>
      </p:pic>
      <p:pic>
        <p:nvPicPr>
          <p:cNvPr id="7222" name="Picture 43"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5429250"/>
            <a:ext cx="904875" cy="228600"/>
          </a:xfrm>
          <a:prstGeom prst="rect">
            <a:avLst/>
          </a:prstGeom>
          <a:noFill/>
          <a:ln w="9525">
            <a:miter lim="800000"/>
            <a:headEnd/>
            <a:tailEnd/>
          </a:ln>
        </p:spPr>
      </p:pic>
      <p:pic>
        <p:nvPicPr>
          <p:cNvPr id="7223" name="Picture 42"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5429250"/>
            <a:ext cx="904875" cy="228600"/>
          </a:xfrm>
          <a:prstGeom prst="rect">
            <a:avLst/>
          </a:prstGeom>
          <a:noFill/>
          <a:ln w="9525">
            <a:miter lim="800000"/>
            <a:headEnd/>
            <a:tailEnd/>
          </a:ln>
        </p:spPr>
      </p:pic>
      <p:pic>
        <p:nvPicPr>
          <p:cNvPr id="7224" name="Picture 41"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5619750"/>
            <a:ext cx="904875" cy="228600"/>
          </a:xfrm>
          <a:prstGeom prst="rect">
            <a:avLst/>
          </a:prstGeom>
          <a:noFill/>
          <a:ln w="9525">
            <a:miter lim="800000"/>
            <a:headEnd/>
            <a:tailEnd/>
          </a:ln>
        </p:spPr>
      </p:pic>
      <p:pic>
        <p:nvPicPr>
          <p:cNvPr id="7225" name="Picture 40"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5619750"/>
            <a:ext cx="904875" cy="228600"/>
          </a:xfrm>
          <a:prstGeom prst="rect">
            <a:avLst/>
          </a:prstGeom>
          <a:noFill/>
          <a:ln w="9525">
            <a:miter lim="800000"/>
            <a:headEnd/>
            <a:tailEnd/>
          </a:ln>
        </p:spPr>
      </p:pic>
      <p:pic>
        <p:nvPicPr>
          <p:cNvPr id="7226" name="Picture 39"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5810250"/>
            <a:ext cx="904875" cy="228600"/>
          </a:xfrm>
          <a:prstGeom prst="rect">
            <a:avLst/>
          </a:prstGeom>
          <a:noFill/>
          <a:ln w="9525">
            <a:miter lim="800000"/>
            <a:headEnd/>
            <a:tailEnd/>
          </a:ln>
        </p:spPr>
      </p:pic>
      <p:pic>
        <p:nvPicPr>
          <p:cNvPr id="7227" name="Picture 38"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5810250"/>
            <a:ext cx="904875" cy="228600"/>
          </a:xfrm>
          <a:prstGeom prst="rect">
            <a:avLst/>
          </a:prstGeom>
          <a:noFill/>
          <a:ln w="9525">
            <a:miter lim="800000"/>
            <a:headEnd/>
            <a:tailEnd/>
          </a:ln>
        </p:spPr>
      </p:pic>
      <p:pic>
        <p:nvPicPr>
          <p:cNvPr id="7228" name="Picture 37"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6000750"/>
            <a:ext cx="904875" cy="228600"/>
          </a:xfrm>
          <a:prstGeom prst="rect">
            <a:avLst/>
          </a:prstGeom>
          <a:noFill/>
          <a:ln w="9525">
            <a:miter lim="800000"/>
            <a:headEnd/>
            <a:tailEnd/>
          </a:ln>
        </p:spPr>
      </p:pic>
      <p:pic>
        <p:nvPicPr>
          <p:cNvPr id="7229" name="Picture 36"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6000750"/>
            <a:ext cx="904875" cy="228600"/>
          </a:xfrm>
          <a:prstGeom prst="rect">
            <a:avLst/>
          </a:prstGeom>
          <a:noFill/>
          <a:ln w="9525">
            <a:miter lim="800000"/>
            <a:headEnd/>
            <a:tailEnd/>
          </a:ln>
        </p:spPr>
      </p:pic>
    </p:spTree>
  </p:cSld>
  <p:clrMapOvr>
    <a:masterClrMapping/>
  </p:clrMapOvr>
  <p:transition>
    <p:pull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9" name="Rectangle 271"/>
          <p:cNvSpPr>
            <a:spLocks noChangeArrowheads="1"/>
          </p:cNvSpPr>
          <p:nvPr/>
        </p:nvSpPr>
        <p:spPr bwMode="auto">
          <a:xfrm>
            <a:off x="5051425" y="2143125"/>
            <a:ext cx="184150" cy="276225"/>
          </a:xfrm>
          <a:prstGeom prst="rect">
            <a:avLst/>
          </a:prstGeom>
          <a:noFill/>
          <a:ln w="9525">
            <a:noFill/>
            <a:miter lim="800000"/>
            <a:headEnd/>
            <a:tailEnd/>
          </a:ln>
          <a:effectLst/>
        </p:spPr>
        <p:txBody>
          <a:bodyPr wrap="none" lIns="91425" tIns="45713" rIns="91425" bIns="45713" anchor="ctr">
            <a:spAutoFit/>
          </a:bodyPr>
          <a:lstStyle/>
          <a:p>
            <a:pPr algn="ctr" eaLnBrk="0" hangingPunct="0">
              <a:defRPr/>
            </a:pPr>
            <a:endParaRPr lang="cs-CZ" dirty="0">
              <a:effectLst>
                <a:outerShdw blurRad="38100" dist="38100" dir="2700000" algn="tl">
                  <a:srgbClr val="000000">
                    <a:alpha val="43137"/>
                  </a:srgbClr>
                </a:outerShdw>
              </a:effectLst>
            </a:endParaRPr>
          </a:p>
        </p:txBody>
      </p:sp>
      <p:sp>
        <p:nvSpPr>
          <p:cNvPr id="7441" name="Rectangle 273"/>
          <p:cNvSpPr>
            <a:spLocks noChangeArrowheads="1"/>
          </p:cNvSpPr>
          <p:nvPr/>
        </p:nvSpPr>
        <p:spPr bwMode="auto">
          <a:xfrm>
            <a:off x="4639444" y="1819300"/>
            <a:ext cx="184150" cy="276225"/>
          </a:xfrm>
          <a:prstGeom prst="rect">
            <a:avLst/>
          </a:prstGeom>
          <a:noFill/>
          <a:ln w="9525">
            <a:noFill/>
            <a:miter lim="800000"/>
            <a:headEnd/>
            <a:tailEnd/>
          </a:ln>
          <a:effectLst/>
        </p:spPr>
        <p:txBody>
          <a:bodyPr wrap="none" lIns="91425" tIns="45713" rIns="91425" bIns="45713" anchor="ctr">
            <a:spAutoFit/>
          </a:bodyPr>
          <a:lstStyle/>
          <a:p>
            <a:pPr algn="ctr" eaLnBrk="0" hangingPunct="0">
              <a:defRPr/>
            </a:pPr>
            <a:endParaRPr lang="cs-CZ" dirty="0">
              <a:effectLst>
                <a:outerShdw blurRad="38100" dist="38100" dir="2700000" algn="tl">
                  <a:srgbClr val="000000">
                    <a:alpha val="43137"/>
                  </a:srgbClr>
                </a:outerShdw>
              </a:effectLst>
            </a:endParaRPr>
          </a:p>
        </p:txBody>
      </p:sp>
      <p:sp>
        <p:nvSpPr>
          <p:cNvPr id="618021" name="Text Box 5669"/>
          <p:cNvSpPr txBox="1">
            <a:spLocks noChangeArrowheads="1"/>
          </p:cNvSpPr>
          <p:nvPr/>
        </p:nvSpPr>
        <p:spPr bwMode="auto">
          <a:xfrm>
            <a:off x="7664450" y="595313"/>
            <a:ext cx="182563" cy="279400"/>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13" name="TextovéPole 12"/>
          <p:cNvSpPr txBox="1"/>
          <p:nvPr/>
        </p:nvSpPr>
        <p:spPr>
          <a:xfrm>
            <a:off x="5575548" y="91108"/>
            <a:ext cx="4536504" cy="2970044"/>
          </a:xfrm>
          <a:prstGeom prst="rect">
            <a:avLst/>
          </a:prstGeom>
          <a:blipFill dpi="0" rotWithShape="1">
            <a:blip r:embed="rId3" cstate="print">
              <a:alphaModFix amt="67000"/>
            </a:blip>
            <a:srcRect/>
            <a:tile tx="0" ty="0" sx="100000" sy="100000" flip="none" algn="tl"/>
          </a:blipFill>
        </p:spPr>
        <p:txBody>
          <a:bodyPr wrap="square" rtlCol="0">
            <a:spAutoFit/>
          </a:bodyPr>
          <a:lstStyle/>
          <a:p>
            <a:r>
              <a:rPr lang="cs-CZ" sz="1100" dirty="0" smtClean="0">
                <a:latin typeface="Calibri" pitchFamily="34" charset="0"/>
              </a:rPr>
              <a:t>Litvínov začíná potvrzovat předsezónní zprávy, že bude patřit k hlavním aspirantům na postup. Zatím prohrál jednou a to nečekaně v </a:t>
            </a:r>
            <a:r>
              <a:rPr lang="cs-CZ" sz="1100" dirty="0" err="1" smtClean="0">
                <a:latin typeface="Calibri" pitchFamily="34" charset="0"/>
              </a:rPr>
              <a:t>Neštěmicích</a:t>
            </a:r>
            <a:r>
              <a:rPr lang="cs-CZ" sz="1100" dirty="0" smtClean="0">
                <a:latin typeface="Calibri" pitchFamily="34" charset="0"/>
              </a:rPr>
              <a:t>. </a:t>
            </a:r>
            <a:r>
              <a:rPr lang="cs-CZ" sz="1100" dirty="0" err="1" smtClean="0">
                <a:latin typeface="Calibri" pitchFamily="34" charset="0"/>
              </a:rPr>
              <a:t>Modlany</a:t>
            </a:r>
            <a:r>
              <a:rPr lang="cs-CZ" sz="1100" dirty="0" smtClean="0">
                <a:latin typeface="Calibri" pitchFamily="34" charset="0"/>
              </a:rPr>
              <a:t>, o těch se zase říká, že hrají nejhezčí fotbal. Horní </a:t>
            </a:r>
            <a:r>
              <a:rPr lang="cs-CZ" sz="1100" dirty="0" err="1" smtClean="0">
                <a:latin typeface="Calibri" pitchFamily="34" charset="0"/>
              </a:rPr>
              <a:t>Jiřetín</a:t>
            </a:r>
            <a:r>
              <a:rPr lang="cs-CZ" sz="1100" dirty="0" smtClean="0">
                <a:latin typeface="Calibri" pitchFamily="34" charset="0"/>
              </a:rPr>
              <a:t> to je překvapení letošního roku. Bílina, ta už loni patřila v přeboru k těm nejlepším. A co naše </a:t>
            </a:r>
            <a:r>
              <a:rPr lang="cs-CZ" sz="1100" dirty="0" err="1" smtClean="0">
                <a:latin typeface="Calibri" pitchFamily="34" charset="0"/>
              </a:rPr>
              <a:t>Štětí</a:t>
            </a:r>
            <a:r>
              <a:rPr lang="cs-CZ" sz="1100" dirty="0" smtClean="0">
                <a:latin typeface="Calibri" pitchFamily="34" charset="0"/>
              </a:rPr>
              <a:t>? V posledních 2 kolech se zdá, že má dobrou formu, když 3x za sebou vyhrálo, i když je nutno přiznat, že nejtěžší soupeře nemělo. O to více mrzí ztráty v Modré resp. V Rumburku. Louny doma všechno vyhrály ale zase na druhou stranu na hřišti soupeře všechno prohrály.  Ve spodních patrech tabulky je zklamání z výkonu </a:t>
            </a:r>
            <a:r>
              <a:rPr lang="cs-CZ" sz="1100" dirty="0" err="1" smtClean="0">
                <a:latin typeface="Calibri" pitchFamily="34" charset="0"/>
              </a:rPr>
              <a:t>Blšan</a:t>
            </a:r>
            <a:r>
              <a:rPr lang="cs-CZ" sz="1100" dirty="0" smtClean="0">
                <a:latin typeface="Calibri" pitchFamily="34" charset="0"/>
              </a:rPr>
              <a:t>. </a:t>
            </a:r>
            <a:r>
              <a:rPr lang="cs-CZ" sz="1100" dirty="0" err="1" smtClean="0">
                <a:latin typeface="Calibri" pitchFamily="34" charset="0"/>
              </a:rPr>
              <a:t>Prozatimní</a:t>
            </a:r>
            <a:r>
              <a:rPr lang="cs-CZ" sz="1100" dirty="0" smtClean="0">
                <a:latin typeface="Calibri" pitchFamily="34" charset="0"/>
              </a:rPr>
              <a:t> 2 body neslibují do budoucna nic dobrého. Modrá ta se nechává vylučovat a při malém počtu hráčů to pak končí nevysvětlitelným odkládáním zápasů, které pak zkresluje tabulku. </a:t>
            </a:r>
            <a:r>
              <a:rPr lang="cs-CZ" sz="1100" dirty="0" err="1" smtClean="0">
                <a:latin typeface="Calibri" pitchFamily="34" charset="0"/>
              </a:rPr>
              <a:t>Spořice</a:t>
            </a:r>
            <a:r>
              <a:rPr lang="cs-CZ" sz="1100" dirty="0" smtClean="0">
                <a:latin typeface="Calibri" pitchFamily="34" charset="0"/>
              </a:rPr>
              <a:t> jako nováček dobře začaly, ale v posledních zápasech si moc bodů na konto nepřipsaly. Rumburk jako další nováček přestal body získávat a pomalu klesá dolů. Pak tu máme klidný střed tabulky </a:t>
            </a:r>
            <a:r>
              <a:rPr lang="cs-CZ" sz="1100" dirty="0" err="1" smtClean="0">
                <a:latin typeface="Calibri" pitchFamily="34" charset="0"/>
              </a:rPr>
              <a:t>Neštěmice</a:t>
            </a:r>
            <a:r>
              <a:rPr lang="cs-CZ" sz="1100" dirty="0" smtClean="0">
                <a:latin typeface="Calibri" pitchFamily="34" charset="0"/>
              </a:rPr>
              <a:t>, </a:t>
            </a:r>
            <a:r>
              <a:rPr lang="cs-CZ" sz="1100" dirty="0" err="1" smtClean="0">
                <a:latin typeface="Calibri" pitchFamily="34" charset="0"/>
              </a:rPr>
              <a:t>Proboštov</a:t>
            </a:r>
            <a:r>
              <a:rPr lang="cs-CZ" sz="1100" dirty="0" smtClean="0">
                <a:latin typeface="Calibri" pitchFamily="34" charset="0"/>
              </a:rPr>
              <a:t>, Kadaň, </a:t>
            </a:r>
            <a:r>
              <a:rPr lang="cs-CZ" sz="1100" dirty="0" err="1" smtClean="0">
                <a:latin typeface="Calibri" pitchFamily="34" charset="0"/>
              </a:rPr>
              <a:t>Vilémov</a:t>
            </a:r>
            <a:r>
              <a:rPr lang="cs-CZ" sz="1100" dirty="0" smtClean="0">
                <a:latin typeface="Calibri" pitchFamily="34" charset="0"/>
              </a:rPr>
              <a:t>. Zde se střídají úspěchy se slabšími výsledky.Odehráno je však pouze 6 zápasů a za 2 kola může tabulka vypadat úplně jinak, ale to až v dalším zpravodaji. </a:t>
            </a:r>
            <a:endParaRPr lang="cs-CZ" sz="1100" dirty="0">
              <a:latin typeface="Calibri" pitchFamily="34" charset="0"/>
            </a:endParaRPr>
          </a:p>
        </p:txBody>
      </p:sp>
      <p:graphicFrame>
        <p:nvGraphicFramePr>
          <p:cNvPr id="11" name="Tabulka 10"/>
          <p:cNvGraphicFramePr>
            <a:graphicFrameLocks noGrp="1"/>
          </p:cNvGraphicFramePr>
          <p:nvPr/>
        </p:nvGraphicFramePr>
        <p:xfrm>
          <a:off x="174948" y="1171243"/>
          <a:ext cx="4608513" cy="5904650"/>
        </p:xfrm>
        <a:graphic>
          <a:graphicData uri="http://schemas.openxmlformats.org/drawingml/2006/table">
            <a:tbl>
              <a:tblPr/>
              <a:tblGrid>
                <a:gridCol w="416851">
                  <a:extLst>
                    <a:ext uri="{9D8B030D-6E8A-4147-A177-3AD203B41FA5}">
                      <a16:colId xmlns:a16="http://schemas.microsoft.com/office/drawing/2014/main" val="20000"/>
                    </a:ext>
                  </a:extLst>
                </a:gridCol>
                <a:gridCol w="1655820">
                  <a:extLst>
                    <a:ext uri="{9D8B030D-6E8A-4147-A177-3AD203B41FA5}">
                      <a16:colId xmlns:a16="http://schemas.microsoft.com/office/drawing/2014/main" val="20001"/>
                    </a:ext>
                  </a:extLst>
                </a:gridCol>
                <a:gridCol w="289480">
                  <a:extLst>
                    <a:ext uri="{9D8B030D-6E8A-4147-A177-3AD203B41FA5}">
                      <a16:colId xmlns:a16="http://schemas.microsoft.com/office/drawing/2014/main" val="20002"/>
                    </a:ext>
                  </a:extLst>
                </a:gridCol>
                <a:gridCol w="289480">
                  <a:extLst>
                    <a:ext uri="{9D8B030D-6E8A-4147-A177-3AD203B41FA5}">
                      <a16:colId xmlns:a16="http://schemas.microsoft.com/office/drawing/2014/main" val="20003"/>
                    </a:ext>
                  </a:extLst>
                </a:gridCol>
                <a:gridCol w="289480">
                  <a:extLst>
                    <a:ext uri="{9D8B030D-6E8A-4147-A177-3AD203B41FA5}">
                      <a16:colId xmlns:a16="http://schemas.microsoft.com/office/drawing/2014/main" val="20004"/>
                    </a:ext>
                  </a:extLst>
                </a:gridCol>
                <a:gridCol w="289480">
                  <a:extLst>
                    <a:ext uri="{9D8B030D-6E8A-4147-A177-3AD203B41FA5}">
                      <a16:colId xmlns:a16="http://schemas.microsoft.com/office/drawing/2014/main" val="20005"/>
                    </a:ext>
                  </a:extLst>
                </a:gridCol>
                <a:gridCol w="289480">
                  <a:extLst>
                    <a:ext uri="{9D8B030D-6E8A-4147-A177-3AD203B41FA5}">
                      <a16:colId xmlns:a16="http://schemas.microsoft.com/office/drawing/2014/main" val="20006"/>
                    </a:ext>
                  </a:extLst>
                </a:gridCol>
                <a:gridCol w="532642">
                  <a:extLst>
                    <a:ext uri="{9D8B030D-6E8A-4147-A177-3AD203B41FA5}">
                      <a16:colId xmlns:a16="http://schemas.microsoft.com/office/drawing/2014/main" val="20007"/>
                    </a:ext>
                  </a:extLst>
                </a:gridCol>
                <a:gridCol w="555800">
                  <a:extLst>
                    <a:ext uri="{9D8B030D-6E8A-4147-A177-3AD203B41FA5}">
                      <a16:colId xmlns:a16="http://schemas.microsoft.com/office/drawing/2014/main" val="20008"/>
                    </a:ext>
                  </a:extLst>
                </a:gridCol>
              </a:tblGrid>
              <a:tr h="247953">
                <a:tc gridSpan="9">
                  <a:txBody>
                    <a:bodyPr/>
                    <a:lstStyle/>
                    <a:p>
                      <a:pPr algn="ctr" fontAlgn="ctr"/>
                      <a:r>
                        <a:rPr lang="cs-CZ" sz="1600" b="1" i="0" u="none" strike="noStrike" dirty="0">
                          <a:solidFill>
                            <a:srgbClr val="990033"/>
                          </a:solidFill>
                          <a:latin typeface="Perpetua"/>
                        </a:rPr>
                        <a:t>Severočeský přebor starších žáků 2014-15</a:t>
                      </a:r>
                    </a:p>
                  </a:txBody>
                  <a:tcPr marL="0" marR="0" marT="0" marB="0" anchor="ctr">
                    <a:lnL>
                      <a:noFill/>
                    </a:lnL>
                    <a:lnR>
                      <a:noFill/>
                    </a:lnR>
                    <a:lnT>
                      <a:noFill/>
                    </a:lnT>
                    <a:lnB>
                      <a:noFill/>
                    </a:lnB>
                    <a:solidFill>
                      <a:srgbClr val="DCEFF4"/>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66202">
                <a:tc>
                  <a:txBody>
                    <a:bodyPr/>
                    <a:lstStyle/>
                    <a:p>
                      <a:pPr algn="ctr" fontAlgn="ctr"/>
                      <a:r>
                        <a:rPr lang="cs-CZ" sz="1000" b="1" i="0" u="none" strike="noStrike" dirty="0">
                          <a:solidFill>
                            <a:srgbClr val="000000"/>
                          </a:solidFill>
                          <a:latin typeface="Arial" pitchFamily="34" charset="0"/>
                          <a:cs typeface="Arial" pitchFamily="34" charset="0"/>
                        </a:rPr>
                        <a:t>1.</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FK Litvínov</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83:1</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24</a:t>
                      </a:r>
                    </a:p>
                  </a:txBody>
                  <a:tcPr marL="0" marR="0" marT="0" marB="0" anchor="ctr">
                    <a:lnL>
                      <a:noFill/>
                    </a:lnL>
                    <a:lnR>
                      <a:noFill/>
                    </a:lnR>
                    <a:lnT>
                      <a:noFill/>
                    </a:lnT>
                    <a:lnB>
                      <a:noFill/>
                    </a:lnB>
                    <a:solidFill>
                      <a:srgbClr val="FFFF00"/>
                    </a:solidFill>
                  </a:tcPr>
                </a:tc>
                <a:extLst>
                  <a:ext uri="{0D108BD9-81ED-4DB2-BD59-A6C34878D82A}">
                    <a16:rowId xmlns:a16="http://schemas.microsoft.com/office/drawing/2014/main" val="10001"/>
                  </a:ext>
                </a:extLst>
              </a:tr>
              <a:tr h="166202">
                <a:tc>
                  <a:txBody>
                    <a:bodyPr/>
                    <a:lstStyle/>
                    <a:p>
                      <a:pPr algn="ctr" fontAlgn="ctr"/>
                      <a:r>
                        <a:rPr lang="cs-CZ" sz="1000" b="1" i="0" u="none" strike="noStrike">
                          <a:solidFill>
                            <a:srgbClr val="000000"/>
                          </a:solidFill>
                          <a:latin typeface="Arial" pitchFamily="34" charset="0"/>
                          <a:cs typeface="Arial" pitchFamily="34" charset="0"/>
                        </a:rPr>
                        <a:t>2.</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a:solidFill>
                            <a:srgbClr val="000000"/>
                          </a:solidFill>
                          <a:latin typeface="Arial" pitchFamily="34" charset="0"/>
                          <a:cs typeface="Arial" pitchFamily="34" charset="0"/>
                        </a:rPr>
                        <a:t>FŠ Most</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66:5</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24</a:t>
                      </a:r>
                    </a:p>
                  </a:txBody>
                  <a:tcPr marL="0" marR="0" marT="0" marB="0" anchor="ctr">
                    <a:lnL>
                      <a:noFill/>
                    </a:lnL>
                    <a:lnR>
                      <a:noFill/>
                    </a:lnR>
                    <a:lnT>
                      <a:noFill/>
                    </a:lnT>
                    <a:lnB>
                      <a:noFill/>
                    </a:lnB>
                    <a:solidFill>
                      <a:srgbClr val="DBEEF3"/>
                    </a:solidFill>
                  </a:tcPr>
                </a:tc>
                <a:extLst>
                  <a:ext uri="{0D108BD9-81ED-4DB2-BD59-A6C34878D82A}">
                    <a16:rowId xmlns:a16="http://schemas.microsoft.com/office/drawing/2014/main" val="10002"/>
                  </a:ext>
                </a:extLst>
              </a:tr>
              <a:tr h="166202">
                <a:tc>
                  <a:txBody>
                    <a:bodyPr/>
                    <a:lstStyle/>
                    <a:p>
                      <a:pPr algn="ctr" fontAlgn="ctr"/>
                      <a:r>
                        <a:rPr lang="cs-CZ" sz="1000" b="1" i="0" u="none" strike="noStrike">
                          <a:solidFill>
                            <a:srgbClr val="000000"/>
                          </a:solidFill>
                          <a:latin typeface="Arial" pitchFamily="34" charset="0"/>
                          <a:cs typeface="Arial" pitchFamily="34" charset="0"/>
                        </a:rPr>
                        <a:t>3.</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FK Louny</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7</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1</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44:6</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21</a:t>
                      </a:r>
                    </a:p>
                  </a:txBody>
                  <a:tcPr marL="0" marR="0" marT="0" marB="0" anchor="ctr">
                    <a:lnL>
                      <a:noFill/>
                    </a:lnL>
                    <a:lnR>
                      <a:noFill/>
                    </a:lnR>
                    <a:lnT>
                      <a:noFill/>
                    </a:lnT>
                    <a:lnB>
                      <a:noFill/>
                    </a:lnB>
                    <a:solidFill>
                      <a:srgbClr val="FFFF00"/>
                    </a:solidFill>
                  </a:tcPr>
                </a:tc>
                <a:extLst>
                  <a:ext uri="{0D108BD9-81ED-4DB2-BD59-A6C34878D82A}">
                    <a16:rowId xmlns:a16="http://schemas.microsoft.com/office/drawing/2014/main" val="10003"/>
                  </a:ext>
                </a:extLst>
              </a:tr>
              <a:tr h="166202">
                <a:tc>
                  <a:txBody>
                    <a:bodyPr/>
                    <a:lstStyle/>
                    <a:p>
                      <a:pPr algn="ctr" fontAlgn="ctr"/>
                      <a:r>
                        <a:rPr lang="cs-CZ" sz="1000" b="1" i="0" u="none" strike="noStrike">
                          <a:solidFill>
                            <a:srgbClr val="000000"/>
                          </a:solidFill>
                          <a:latin typeface="Arial" pitchFamily="34" charset="0"/>
                          <a:cs typeface="Arial" pitchFamily="34" charset="0"/>
                        </a:rPr>
                        <a:t>4.</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a:solidFill>
                            <a:srgbClr val="000000"/>
                          </a:solidFill>
                          <a:latin typeface="Arial" pitchFamily="34" charset="0"/>
                          <a:cs typeface="Arial" pitchFamily="34" charset="0"/>
                        </a:rPr>
                        <a:t>FK Litoměřice</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6</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1</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1</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40:15</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20</a:t>
                      </a:r>
                    </a:p>
                  </a:txBody>
                  <a:tcPr marL="0" marR="0" marT="0" marB="0" anchor="ctr">
                    <a:lnL>
                      <a:noFill/>
                    </a:lnL>
                    <a:lnR>
                      <a:noFill/>
                    </a:lnR>
                    <a:lnT>
                      <a:noFill/>
                    </a:lnT>
                    <a:lnB>
                      <a:noFill/>
                    </a:lnB>
                    <a:solidFill>
                      <a:srgbClr val="DBEEF3"/>
                    </a:solidFill>
                  </a:tcPr>
                </a:tc>
                <a:extLst>
                  <a:ext uri="{0D108BD9-81ED-4DB2-BD59-A6C34878D82A}">
                    <a16:rowId xmlns:a16="http://schemas.microsoft.com/office/drawing/2014/main" val="10004"/>
                  </a:ext>
                </a:extLst>
              </a:tr>
              <a:tr h="166202">
                <a:tc>
                  <a:txBody>
                    <a:bodyPr/>
                    <a:lstStyle/>
                    <a:p>
                      <a:pPr algn="ctr" fontAlgn="ctr"/>
                      <a:r>
                        <a:rPr lang="cs-CZ" sz="1000" b="1" i="0" u="none" strike="noStrike">
                          <a:solidFill>
                            <a:srgbClr val="000000"/>
                          </a:solidFill>
                          <a:latin typeface="Arial" pitchFamily="34" charset="0"/>
                          <a:cs typeface="Arial" pitchFamily="34" charset="0"/>
                        </a:rPr>
                        <a:t>5.</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FK Český Lev </a:t>
                      </a:r>
                      <a:r>
                        <a:rPr lang="cs-CZ" sz="1000" b="1" i="0" u="none" strike="noStrike" dirty="0" err="1">
                          <a:solidFill>
                            <a:srgbClr val="000000"/>
                          </a:solidFill>
                          <a:latin typeface="Arial" pitchFamily="34" charset="0"/>
                          <a:cs typeface="Arial" pitchFamily="34" charset="0"/>
                        </a:rPr>
                        <a:t>Neštěmice</a:t>
                      </a:r>
                      <a:endParaRPr lang="cs-CZ" sz="1000" b="1" i="0" u="none" strike="noStrike" dirty="0">
                        <a:solidFill>
                          <a:srgbClr val="000000"/>
                        </a:solidFill>
                        <a:latin typeface="Arial" pitchFamily="34" charset="0"/>
                        <a:cs typeface="Arial" pitchFamily="34" charset="0"/>
                      </a:endParaRP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5</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1</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2</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36:15</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17</a:t>
                      </a:r>
                    </a:p>
                  </a:txBody>
                  <a:tcPr marL="0" marR="0" marT="0" marB="0" anchor="ctr">
                    <a:lnL>
                      <a:noFill/>
                    </a:lnL>
                    <a:lnR>
                      <a:noFill/>
                    </a:lnR>
                    <a:lnT>
                      <a:noFill/>
                    </a:lnT>
                    <a:lnB>
                      <a:noFill/>
                    </a:lnB>
                    <a:solidFill>
                      <a:srgbClr val="FFFF00"/>
                    </a:solidFill>
                  </a:tcPr>
                </a:tc>
                <a:extLst>
                  <a:ext uri="{0D108BD9-81ED-4DB2-BD59-A6C34878D82A}">
                    <a16:rowId xmlns:a16="http://schemas.microsoft.com/office/drawing/2014/main" val="10005"/>
                  </a:ext>
                </a:extLst>
              </a:tr>
              <a:tr h="166202">
                <a:tc>
                  <a:txBody>
                    <a:bodyPr/>
                    <a:lstStyle/>
                    <a:p>
                      <a:pPr algn="ctr" fontAlgn="ctr"/>
                      <a:r>
                        <a:rPr lang="cs-CZ" sz="1000" b="1" i="0" u="none" strike="noStrike">
                          <a:solidFill>
                            <a:srgbClr val="000000"/>
                          </a:solidFill>
                          <a:latin typeface="Arial" pitchFamily="34" charset="0"/>
                          <a:cs typeface="Arial" pitchFamily="34" charset="0"/>
                        </a:rPr>
                        <a:t>6.</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a:solidFill>
                            <a:srgbClr val="000000"/>
                          </a:solidFill>
                          <a:latin typeface="Arial" pitchFamily="34" charset="0"/>
                          <a:cs typeface="Arial" pitchFamily="34" charset="0"/>
                        </a:rPr>
                        <a:t>FK Bílina</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a:solidFill>
                            <a:srgbClr val="000000"/>
                          </a:solidFill>
                          <a:latin typeface="Arial" pitchFamily="34" charset="0"/>
                          <a:cs typeface="Arial" pitchFamily="34" charset="0"/>
                        </a:rPr>
                        <a:t>5</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3</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33:22</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15</a:t>
                      </a:r>
                    </a:p>
                  </a:txBody>
                  <a:tcPr marL="0" marR="0" marT="0" marB="0" anchor="ctr">
                    <a:lnL>
                      <a:noFill/>
                    </a:lnL>
                    <a:lnR>
                      <a:noFill/>
                    </a:lnR>
                    <a:lnT>
                      <a:noFill/>
                    </a:lnT>
                    <a:lnB>
                      <a:noFill/>
                    </a:lnB>
                    <a:solidFill>
                      <a:srgbClr val="DBEEF3"/>
                    </a:solidFill>
                  </a:tcPr>
                </a:tc>
                <a:extLst>
                  <a:ext uri="{0D108BD9-81ED-4DB2-BD59-A6C34878D82A}">
                    <a16:rowId xmlns:a16="http://schemas.microsoft.com/office/drawing/2014/main" val="10006"/>
                  </a:ext>
                </a:extLst>
              </a:tr>
              <a:tr h="166202">
                <a:tc>
                  <a:txBody>
                    <a:bodyPr/>
                    <a:lstStyle/>
                    <a:p>
                      <a:pPr algn="ctr" fontAlgn="ctr"/>
                      <a:r>
                        <a:rPr lang="cs-CZ" sz="1000" b="1" i="0" u="none" strike="noStrike">
                          <a:solidFill>
                            <a:srgbClr val="000000"/>
                          </a:solidFill>
                          <a:latin typeface="Arial" pitchFamily="34" charset="0"/>
                          <a:cs typeface="Arial" pitchFamily="34" charset="0"/>
                        </a:rPr>
                        <a:t>7.</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FK Litvínov B</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4</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2</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2</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20:21</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14</a:t>
                      </a:r>
                    </a:p>
                  </a:txBody>
                  <a:tcPr marL="0" marR="0" marT="0" marB="0" anchor="ctr">
                    <a:lnL>
                      <a:noFill/>
                    </a:lnL>
                    <a:lnR>
                      <a:noFill/>
                    </a:lnR>
                    <a:lnT>
                      <a:noFill/>
                    </a:lnT>
                    <a:lnB>
                      <a:noFill/>
                    </a:lnB>
                    <a:solidFill>
                      <a:srgbClr val="FFFF00"/>
                    </a:solidFill>
                  </a:tcPr>
                </a:tc>
                <a:extLst>
                  <a:ext uri="{0D108BD9-81ED-4DB2-BD59-A6C34878D82A}">
                    <a16:rowId xmlns:a16="http://schemas.microsoft.com/office/drawing/2014/main" val="10007"/>
                  </a:ext>
                </a:extLst>
              </a:tr>
              <a:tr h="166202">
                <a:tc>
                  <a:txBody>
                    <a:bodyPr/>
                    <a:lstStyle/>
                    <a:p>
                      <a:pPr algn="ctr" fontAlgn="ctr"/>
                      <a:r>
                        <a:rPr lang="cs-CZ" sz="1000" b="1" i="0" u="none" strike="noStrike">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SK Sokol Brozany</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a:solidFill>
                            <a:srgbClr val="000000"/>
                          </a:solidFill>
                          <a:latin typeface="Arial" pitchFamily="34" charset="0"/>
                          <a:cs typeface="Arial" pitchFamily="34" charset="0"/>
                        </a:rPr>
                        <a:t>4</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1</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3</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16:28</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13</a:t>
                      </a:r>
                    </a:p>
                  </a:txBody>
                  <a:tcPr marL="0" marR="0" marT="0" marB="0" anchor="ctr">
                    <a:lnL>
                      <a:noFill/>
                    </a:lnL>
                    <a:lnR>
                      <a:noFill/>
                    </a:lnR>
                    <a:lnT>
                      <a:noFill/>
                    </a:lnT>
                    <a:lnB>
                      <a:noFill/>
                    </a:lnB>
                    <a:solidFill>
                      <a:srgbClr val="DBEEF3"/>
                    </a:solidFill>
                  </a:tcPr>
                </a:tc>
                <a:extLst>
                  <a:ext uri="{0D108BD9-81ED-4DB2-BD59-A6C34878D82A}">
                    <a16:rowId xmlns:a16="http://schemas.microsoft.com/office/drawing/2014/main" val="10008"/>
                  </a:ext>
                </a:extLst>
              </a:tr>
              <a:tr h="166202">
                <a:tc>
                  <a:txBody>
                    <a:bodyPr/>
                    <a:lstStyle/>
                    <a:p>
                      <a:pPr algn="ctr" fontAlgn="ctr"/>
                      <a:r>
                        <a:rPr lang="cs-CZ" sz="1000" b="1" i="0" u="none" strike="noStrike">
                          <a:solidFill>
                            <a:srgbClr val="000000"/>
                          </a:solidFill>
                          <a:latin typeface="Arial" pitchFamily="34" charset="0"/>
                          <a:cs typeface="Arial" pitchFamily="34" charset="0"/>
                        </a:rPr>
                        <a:t>9.</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FK Junior Děčín</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4</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4</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22:22</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12</a:t>
                      </a:r>
                    </a:p>
                  </a:txBody>
                  <a:tcPr marL="0" marR="0" marT="0" marB="0" anchor="ctr">
                    <a:lnL>
                      <a:noFill/>
                    </a:lnL>
                    <a:lnR>
                      <a:noFill/>
                    </a:lnR>
                    <a:lnT>
                      <a:noFill/>
                    </a:lnT>
                    <a:lnB>
                      <a:noFill/>
                    </a:lnB>
                    <a:solidFill>
                      <a:srgbClr val="FFFF00"/>
                    </a:solidFill>
                  </a:tcPr>
                </a:tc>
                <a:extLst>
                  <a:ext uri="{0D108BD9-81ED-4DB2-BD59-A6C34878D82A}">
                    <a16:rowId xmlns:a16="http://schemas.microsoft.com/office/drawing/2014/main" val="10009"/>
                  </a:ext>
                </a:extLst>
              </a:tr>
              <a:tr h="166202">
                <a:tc>
                  <a:txBody>
                    <a:bodyPr/>
                    <a:lstStyle/>
                    <a:p>
                      <a:pPr algn="ctr" fontAlgn="ctr"/>
                      <a:r>
                        <a:rPr lang="cs-CZ" sz="1000" b="1" i="0" u="none" strike="noStrike">
                          <a:solidFill>
                            <a:srgbClr val="000000"/>
                          </a:solidFill>
                          <a:latin typeface="Arial" pitchFamily="34" charset="0"/>
                          <a:cs typeface="Arial" pitchFamily="34" charset="0"/>
                        </a:rPr>
                        <a:t>10.</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SK Roudnice nad Labem</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a:solidFill>
                            <a:srgbClr val="000000"/>
                          </a:solidFill>
                          <a:latin typeface="Arial" pitchFamily="34" charset="0"/>
                          <a:cs typeface="Arial" pitchFamily="34" charset="0"/>
                        </a:rPr>
                        <a:t>3</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a:solidFill>
                            <a:srgbClr val="000000"/>
                          </a:solidFill>
                          <a:latin typeface="Arial" pitchFamily="34" charset="0"/>
                          <a:cs typeface="Arial" pitchFamily="34" charset="0"/>
                        </a:rPr>
                        <a:t>1</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4</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22:14</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11</a:t>
                      </a:r>
                    </a:p>
                  </a:txBody>
                  <a:tcPr marL="0" marR="0" marT="0" marB="0" anchor="ctr">
                    <a:lnL>
                      <a:noFill/>
                    </a:lnL>
                    <a:lnR>
                      <a:noFill/>
                    </a:lnR>
                    <a:lnT>
                      <a:noFill/>
                    </a:lnT>
                    <a:lnB>
                      <a:noFill/>
                    </a:lnB>
                    <a:solidFill>
                      <a:srgbClr val="DBEEF3"/>
                    </a:solidFill>
                  </a:tcPr>
                </a:tc>
                <a:extLst>
                  <a:ext uri="{0D108BD9-81ED-4DB2-BD59-A6C34878D82A}">
                    <a16:rowId xmlns:a16="http://schemas.microsoft.com/office/drawing/2014/main" val="10010"/>
                  </a:ext>
                </a:extLst>
              </a:tr>
              <a:tr h="166202">
                <a:tc>
                  <a:txBody>
                    <a:bodyPr/>
                    <a:lstStyle/>
                    <a:p>
                      <a:pPr algn="ctr" fontAlgn="ctr"/>
                      <a:r>
                        <a:rPr lang="cs-CZ" sz="1000" b="1" i="0" u="none" strike="noStrike">
                          <a:solidFill>
                            <a:srgbClr val="000000"/>
                          </a:solidFill>
                          <a:latin typeface="Arial" pitchFamily="34" charset="0"/>
                          <a:cs typeface="Arial" pitchFamily="34" charset="0"/>
                        </a:rPr>
                        <a:t>11.</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FC Chomutov s.r.o.</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3</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5</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12:30</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9</a:t>
                      </a:r>
                    </a:p>
                  </a:txBody>
                  <a:tcPr marL="0" marR="0" marT="0" marB="0" anchor="ctr">
                    <a:lnL>
                      <a:noFill/>
                    </a:lnL>
                    <a:lnR>
                      <a:noFill/>
                    </a:lnR>
                    <a:lnT>
                      <a:noFill/>
                    </a:lnT>
                    <a:lnB>
                      <a:noFill/>
                    </a:lnB>
                    <a:solidFill>
                      <a:srgbClr val="FFFF00"/>
                    </a:solidFill>
                  </a:tcPr>
                </a:tc>
                <a:extLst>
                  <a:ext uri="{0D108BD9-81ED-4DB2-BD59-A6C34878D82A}">
                    <a16:rowId xmlns:a16="http://schemas.microsoft.com/office/drawing/2014/main" val="10011"/>
                  </a:ext>
                </a:extLst>
              </a:tr>
              <a:tr h="166202">
                <a:tc>
                  <a:txBody>
                    <a:bodyPr/>
                    <a:lstStyle/>
                    <a:p>
                      <a:pPr algn="ctr" fontAlgn="ctr"/>
                      <a:r>
                        <a:rPr lang="cs-CZ" sz="1000" b="1" i="0" u="none" strike="noStrike">
                          <a:solidFill>
                            <a:srgbClr val="000000"/>
                          </a:solidFill>
                          <a:latin typeface="Arial" pitchFamily="34" charset="0"/>
                          <a:cs typeface="Arial" pitchFamily="34" charset="0"/>
                        </a:rPr>
                        <a:t>12.</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FK Slavoj Žatec</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2</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a:solidFill>
                            <a:srgbClr val="000000"/>
                          </a:solidFill>
                          <a:latin typeface="Arial" pitchFamily="34" charset="0"/>
                          <a:cs typeface="Arial" pitchFamily="34" charset="0"/>
                        </a:rPr>
                        <a:t>6</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19:68</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6</a:t>
                      </a:r>
                    </a:p>
                  </a:txBody>
                  <a:tcPr marL="0" marR="0" marT="0" marB="0" anchor="ctr">
                    <a:lnL>
                      <a:noFill/>
                    </a:lnL>
                    <a:lnR>
                      <a:noFill/>
                    </a:lnR>
                    <a:lnT>
                      <a:noFill/>
                    </a:lnT>
                    <a:lnB>
                      <a:noFill/>
                    </a:lnB>
                    <a:solidFill>
                      <a:srgbClr val="DBEEF3"/>
                    </a:solidFill>
                  </a:tcPr>
                </a:tc>
                <a:extLst>
                  <a:ext uri="{0D108BD9-81ED-4DB2-BD59-A6C34878D82A}">
                    <a16:rowId xmlns:a16="http://schemas.microsoft.com/office/drawing/2014/main" val="10012"/>
                  </a:ext>
                </a:extLst>
              </a:tr>
              <a:tr h="166202">
                <a:tc>
                  <a:txBody>
                    <a:bodyPr/>
                    <a:lstStyle/>
                    <a:p>
                      <a:pPr algn="ctr" fontAlgn="ctr"/>
                      <a:r>
                        <a:rPr lang="cs-CZ" sz="1000" b="1" i="0" u="none" strike="noStrike">
                          <a:solidFill>
                            <a:srgbClr val="000000"/>
                          </a:solidFill>
                          <a:latin typeface="Arial" pitchFamily="34" charset="0"/>
                          <a:cs typeface="Arial" pitchFamily="34" charset="0"/>
                        </a:rPr>
                        <a:t>13.</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VČSA Ervěnice</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1</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7</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12:57</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3</a:t>
                      </a:r>
                    </a:p>
                  </a:txBody>
                  <a:tcPr marL="0" marR="0" marT="0" marB="0" anchor="ctr">
                    <a:lnL>
                      <a:noFill/>
                    </a:lnL>
                    <a:lnR>
                      <a:noFill/>
                    </a:lnR>
                    <a:lnT>
                      <a:noFill/>
                    </a:lnT>
                    <a:lnB>
                      <a:noFill/>
                    </a:lnB>
                    <a:solidFill>
                      <a:srgbClr val="FFFF00"/>
                    </a:solidFill>
                  </a:tcPr>
                </a:tc>
                <a:extLst>
                  <a:ext uri="{0D108BD9-81ED-4DB2-BD59-A6C34878D82A}">
                    <a16:rowId xmlns:a16="http://schemas.microsoft.com/office/drawing/2014/main" val="10013"/>
                  </a:ext>
                </a:extLst>
              </a:tr>
              <a:tr h="166202">
                <a:tc>
                  <a:txBody>
                    <a:bodyPr/>
                    <a:lstStyle/>
                    <a:p>
                      <a:pPr algn="ctr" fontAlgn="ctr"/>
                      <a:r>
                        <a:rPr lang="cs-CZ" sz="1000" b="1" i="0" u="none" strike="noStrike">
                          <a:solidFill>
                            <a:srgbClr val="000000"/>
                          </a:solidFill>
                          <a:latin typeface="Arial" pitchFamily="34" charset="0"/>
                          <a:cs typeface="Arial" pitchFamily="34" charset="0"/>
                        </a:rPr>
                        <a:t>14.</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FK Tatran Kadaň o.s.</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smtClean="0">
                          <a:solidFill>
                            <a:srgbClr val="000000"/>
                          </a:solidFill>
                          <a:latin typeface="Arial" pitchFamily="34" charset="0"/>
                          <a:cs typeface="Arial" pitchFamily="34" charset="0"/>
                        </a:rPr>
                        <a:t>8</a:t>
                      </a:r>
                      <a:endParaRPr lang="cs-CZ" sz="1000" b="1" i="0" u="none" strike="noStrike" dirty="0">
                        <a:solidFill>
                          <a:srgbClr val="000000"/>
                        </a:solidFill>
                        <a:latin typeface="Arial" pitchFamily="34" charset="0"/>
                        <a:cs typeface="Arial" pitchFamily="34" charset="0"/>
                      </a:endParaRP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smtClean="0">
                          <a:solidFill>
                            <a:srgbClr val="000000"/>
                          </a:solidFill>
                          <a:latin typeface="Arial" pitchFamily="34" charset="0"/>
                          <a:cs typeface="Arial" pitchFamily="34" charset="0"/>
                        </a:rPr>
                        <a:t>1</a:t>
                      </a:r>
                      <a:endParaRPr lang="cs-CZ" sz="1000" b="1" i="0" u="none" strike="noStrike" dirty="0">
                        <a:solidFill>
                          <a:srgbClr val="000000"/>
                        </a:solidFill>
                        <a:latin typeface="Arial" pitchFamily="34" charset="0"/>
                        <a:cs typeface="Arial" pitchFamily="34" charset="0"/>
                      </a:endParaRP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a:solidFill>
                            <a:srgbClr val="000000"/>
                          </a:solidFill>
                          <a:latin typeface="Arial" pitchFamily="34" charset="0"/>
                          <a:cs typeface="Arial" pitchFamily="34" charset="0"/>
                        </a:rPr>
                        <a:t>7</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smtClean="0">
                          <a:solidFill>
                            <a:srgbClr val="000000"/>
                          </a:solidFill>
                          <a:latin typeface="Arial" pitchFamily="34" charset="0"/>
                          <a:cs typeface="Arial" pitchFamily="34" charset="0"/>
                        </a:rPr>
                        <a:t>13:32</a:t>
                      </a:r>
                      <a:endParaRPr lang="cs-CZ" sz="1000" b="1" i="0" u="none" strike="noStrike" dirty="0">
                        <a:solidFill>
                          <a:srgbClr val="000000"/>
                        </a:solidFill>
                        <a:latin typeface="Arial" pitchFamily="34" charset="0"/>
                        <a:cs typeface="Arial" pitchFamily="34" charset="0"/>
                      </a:endParaRP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smtClean="0">
                          <a:solidFill>
                            <a:srgbClr val="000000"/>
                          </a:solidFill>
                          <a:latin typeface="Arial" pitchFamily="34" charset="0"/>
                          <a:cs typeface="Arial" pitchFamily="34" charset="0"/>
                        </a:rPr>
                        <a:t>3</a:t>
                      </a:r>
                      <a:endParaRPr lang="cs-CZ" sz="1000" b="1" i="0" u="none" strike="noStrike" dirty="0">
                        <a:solidFill>
                          <a:srgbClr val="000000"/>
                        </a:solidFill>
                        <a:latin typeface="Arial" pitchFamily="34" charset="0"/>
                        <a:cs typeface="Arial" pitchFamily="34" charset="0"/>
                      </a:endParaRPr>
                    </a:p>
                  </a:txBody>
                  <a:tcPr marL="0" marR="0" marT="0" marB="0" anchor="ctr">
                    <a:lnL>
                      <a:noFill/>
                    </a:lnL>
                    <a:lnR>
                      <a:noFill/>
                    </a:lnR>
                    <a:lnT>
                      <a:noFill/>
                    </a:lnT>
                    <a:lnB>
                      <a:noFill/>
                    </a:lnB>
                    <a:solidFill>
                      <a:srgbClr val="DBEEF3"/>
                    </a:solidFill>
                  </a:tcPr>
                </a:tc>
                <a:extLst>
                  <a:ext uri="{0D108BD9-81ED-4DB2-BD59-A6C34878D82A}">
                    <a16:rowId xmlns:a16="http://schemas.microsoft.com/office/drawing/2014/main" val="10014"/>
                  </a:ext>
                </a:extLst>
              </a:tr>
              <a:tr h="166202">
                <a:tc>
                  <a:txBody>
                    <a:bodyPr/>
                    <a:lstStyle/>
                    <a:p>
                      <a:pPr algn="ctr" fontAlgn="ctr"/>
                      <a:r>
                        <a:rPr lang="cs-CZ" sz="1000" b="1" i="0" u="none" strike="noStrike">
                          <a:solidFill>
                            <a:srgbClr val="000000"/>
                          </a:solidFill>
                          <a:latin typeface="Arial" pitchFamily="34" charset="0"/>
                          <a:cs typeface="Arial" pitchFamily="34" charset="0"/>
                        </a:rPr>
                        <a:t>15.</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TJ Krupka</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16:46</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FFFF00"/>
                    </a:solidFill>
                  </a:tcPr>
                </a:tc>
                <a:extLst>
                  <a:ext uri="{0D108BD9-81ED-4DB2-BD59-A6C34878D82A}">
                    <a16:rowId xmlns:a16="http://schemas.microsoft.com/office/drawing/2014/main" val="10015"/>
                  </a:ext>
                </a:extLst>
              </a:tr>
              <a:tr h="185964">
                <a:tc>
                  <a:txBody>
                    <a:bodyPr/>
                    <a:lstStyle/>
                    <a:p>
                      <a:pPr algn="ctr" fontAlgn="ctr"/>
                      <a:r>
                        <a:rPr lang="cs-CZ" sz="1000" b="1" i="0" u="none" strike="noStrike" dirty="0">
                          <a:solidFill>
                            <a:srgbClr val="800000"/>
                          </a:solidFill>
                          <a:latin typeface="Arial" pitchFamily="34" charset="0"/>
                          <a:cs typeface="Arial" pitchFamily="34" charset="0"/>
                        </a:rPr>
                        <a:t>16.</a:t>
                      </a:r>
                    </a:p>
                  </a:txBody>
                  <a:tcPr marL="0" marR="0" marT="0" marB="0" anchor="ctr">
                    <a:lnL>
                      <a:noFill/>
                    </a:lnL>
                    <a:lnR>
                      <a:noFill/>
                    </a:lnR>
                    <a:lnT>
                      <a:noFill/>
                    </a:lnT>
                    <a:lnB>
                      <a:noFill/>
                    </a:lnB>
                    <a:solidFill>
                      <a:srgbClr val="DBEEF3"/>
                    </a:solidFill>
                  </a:tcPr>
                </a:tc>
                <a:tc>
                  <a:txBody>
                    <a:bodyPr/>
                    <a:lstStyle/>
                    <a:p>
                      <a:pPr algn="ctr" fontAlgn="ctr"/>
                      <a:r>
                        <a:rPr lang="cs-CZ" sz="1200" b="1" i="0" u="none" strike="noStrike" dirty="0">
                          <a:solidFill>
                            <a:srgbClr val="800000"/>
                          </a:solidFill>
                          <a:latin typeface="Arial" pitchFamily="34" charset="0"/>
                          <a:cs typeface="Arial" pitchFamily="34" charset="0"/>
                        </a:rPr>
                        <a:t>SK </a:t>
                      </a:r>
                      <a:r>
                        <a:rPr lang="cs-CZ" sz="1200" b="1" i="0" u="none" strike="noStrike" dirty="0" err="1">
                          <a:solidFill>
                            <a:srgbClr val="800000"/>
                          </a:solidFill>
                          <a:latin typeface="Arial" pitchFamily="34" charset="0"/>
                          <a:cs typeface="Arial" pitchFamily="34" charset="0"/>
                        </a:rPr>
                        <a:t>Štětí</a:t>
                      </a:r>
                      <a:endParaRPr lang="cs-CZ" sz="1200" b="1" i="0" u="none" strike="noStrike" dirty="0">
                        <a:solidFill>
                          <a:srgbClr val="800000"/>
                        </a:solidFill>
                        <a:latin typeface="Arial" pitchFamily="34" charset="0"/>
                        <a:cs typeface="Arial" pitchFamily="34" charset="0"/>
                      </a:endParaRPr>
                    </a:p>
                  </a:txBody>
                  <a:tcPr marL="0" marR="0" marT="0" marB="0" anchor="ctr">
                    <a:lnL>
                      <a:noFill/>
                    </a:lnL>
                    <a:lnR>
                      <a:noFill/>
                    </a:lnR>
                    <a:lnT>
                      <a:noFill/>
                    </a:lnT>
                    <a:lnB>
                      <a:noFill/>
                    </a:lnB>
                    <a:solidFill>
                      <a:srgbClr val="DBEEF3"/>
                    </a:solidFill>
                  </a:tcPr>
                </a:tc>
                <a:tc>
                  <a:txBody>
                    <a:bodyPr/>
                    <a:lstStyle/>
                    <a:p>
                      <a:pPr algn="ctr" fontAlgn="ctr"/>
                      <a:r>
                        <a:rPr lang="cs-CZ" sz="1200" b="1" i="0" u="none" strike="noStrike" dirty="0" smtClean="0">
                          <a:solidFill>
                            <a:srgbClr val="800000"/>
                          </a:solidFill>
                          <a:latin typeface="Arial" pitchFamily="34" charset="0"/>
                          <a:cs typeface="Arial" pitchFamily="34" charset="0"/>
                        </a:rPr>
                        <a:t>8</a:t>
                      </a:r>
                      <a:endParaRPr lang="cs-CZ" sz="1200" b="1" i="0" u="none" strike="noStrike" dirty="0">
                        <a:solidFill>
                          <a:srgbClr val="800000"/>
                        </a:solidFill>
                        <a:latin typeface="Arial" pitchFamily="34" charset="0"/>
                        <a:cs typeface="Arial" pitchFamily="34" charset="0"/>
                      </a:endParaRPr>
                    </a:p>
                  </a:txBody>
                  <a:tcPr marL="0" marR="0" marT="0" marB="0" anchor="ctr">
                    <a:lnL>
                      <a:noFill/>
                    </a:lnL>
                    <a:lnR>
                      <a:noFill/>
                    </a:lnR>
                    <a:lnT>
                      <a:noFill/>
                    </a:lnT>
                    <a:lnB>
                      <a:noFill/>
                    </a:lnB>
                    <a:solidFill>
                      <a:srgbClr val="DBEEF3"/>
                    </a:solidFill>
                  </a:tcPr>
                </a:tc>
                <a:tc>
                  <a:txBody>
                    <a:bodyPr/>
                    <a:lstStyle/>
                    <a:p>
                      <a:pPr algn="ctr" fontAlgn="ctr"/>
                      <a:r>
                        <a:rPr lang="cs-CZ" sz="1200" b="1" i="0" u="none" strike="noStrike" dirty="0">
                          <a:solidFill>
                            <a:srgbClr val="800000"/>
                          </a:solidFill>
                          <a:latin typeface="Arial" pitchFamily="34" charset="0"/>
                          <a:cs typeface="Arial" pitchFamily="34" charset="0"/>
                        </a:rPr>
                        <a:t>0</a:t>
                      </a:r>
                    </a:p>
                  </a:txBody>
                  <a:tcPr marL="0" marR="0" marT="0" marB="0" anchor="ctr">
                    <a:lnL>
                      <a:noFill/>
                    </a:lnL>
                    <a:lnR>
                      <a:noFill/>
                    </a:lnR>
                    <a:lnT>
                      <a:noFill/>
                    </a:lnT>
                    <a:lnB>
                      <a:noFill/>
                    </a:lnB>
                    <a:solidFill>
                      <a:srgbClr val="DBEEF3"/>
                    </a:solidFill>
                  </a:tcPr>
                </a:tc>
                <a:tc>
                  <a:txBody>
                    <a:bodyPr/>
                    <a:lstStyle/>
                    <a:p>
                      <a:pPr algn="ctr" fontAlgn="ctr"/>
                      <a:r>
                        <a:rPr lang="cs-CZ" sz="1200" b="1" i="0" u="none" strike="noStrike" dirty="0">
                          <a:solidFill>
                            <a:srgbClr val="800000"/>
                          </a:solidFill>
                          <a:latin typeface="Arial" pitchFamily="34" charset="0"/>
                          <a:cs typeface="Arial" pitchFamily="34" charset="0"/>
                        </a:rPr>
                        <a:t>0</a:t>
                      </a:r>
                    </a:p>
                  </a:txBody>
                  <a:tcPr marL="0" marR="0" marT="0" marB="0" anchor="ctr">
                    <a:lnL>
                      <a:noFill/>
                    </a:lnL>
                    <a:lnR>
                      <a:noFill/>
                    </a:lnR>
                    <a:lnT>
                      <a:noFill/>
                    </a:lnT>
                    <a:lnB>
                      <a:noFill/>
                    </a:lnB>
                    <a:solidFill>
                      <a:srgbClr val="DBEEF3"/>
                    </a:solidFill>
                  </a:tcPr>
                </a:tc>
                <a:tc>
                  <a:txBody>
                    <a:bodyPr/>
                    <a:lstStyle/>
                    <a:p>
                      <a:pPr algn="ctr" fontAlgn="ctr"/>
                      <a:r>
                        <a:rPr lang="cs-CZ" sz="1200" b="1" i="0" u="none" strike="noStrike" dirty="0">
                          <a:solidFill>
                            <a:srgbClr val="800000"/>
                          </a:solidFill>
                          <a:latin typeface="Arial" pitchFamily="34" charset="0"/>
                          <a:cs typeface="Arial" pitchFamily="34" charset="0"/>
                        </a:rPr>
                        <a:t>0</a:t>
                      </a:r>
                    </a:p>
                  </a:txBody>
                  <a:tcPr marL="0" marR="0" marT="0" marB="0" anchor="ctr">
                    <a:lnL>
                      <a:noFill/>
                    </a:lnL>
                    <a:lnR>
                      <a:noFill/>
                    </a:lnR>
                    <a:lnT>
                      <a:noFill/>
                    </a:lnT>
                    <a:lnB>
                      <a:noFill/>
                    </a:lnB>
                    <a:solidFill>
                      <a:srgbClr val="DBEEF3"/>
                    </a:solidFill>
                  </a:tcPr>
                </a:tc>
                <a:tc>
                  <a:txBody>
                    <a:bodyPr/>
                    <a:lstStyle/>
                    <a:p>
                      <a:pPr algn="ctr" fontAlgn="ctr"/>
                      <a:r>
                        <a:rPr lang="cs-CZ" sz="1200" b="1" i="0" u="none" strike="noStrike" dirty="0" smtClean="0">
                          <a:solidFill>
                            <a:srgbClr val="800000"/>
                          </a:solidFill>
                          <a:latin typeface="Arial" pitchFamily="34" charset="0"/>
                          <a:cs typeface="Arial" pitchFamily="34" charset="0"/>
                        </a:rPr>
                        <a:t>8</a:t>
                      </a:r>
                      <a:endParaRPr lang="cs-CZ" sz="1200" b="1" i="0" u="none" strike="noStrike" dirty="0">
                        <a:solidFill>
                          <a:srgbClr val="800000"/>
                        </a:solidFill>
                        <a:latin typeface="Arial" pitchFamily="34" charset="0"/>
                        <a:cs typeface="Arial" pitchFamily="34" charset="0"/>
                      </a:endParaRPr>
                    </a:p>
                  </a:txBody>
                  <a:tcPr marL="0" marR="0" marT="0" marB="0" anchor="ctr">
                    <a:lnL>
                      <a:noFill/>
                    </a:lnL>
                    <a:lnR>
                      <a:noFill/>
                    </a:lnR>
                    <a:lnT>
                      <a:noFill/>
                    </a:lnT>
                    <a:lnB>
                      <a:noFill/>
                    </a:lnB>
                    <a:solidFill>
                      <a:srgbClr val="DBEEF3"/>
                    </a:solidFill>
                  </a:tcPr>
                </a:tc>
                <a:tc>
                  <a:txBody>
                    <a:bodyPr/>
                    <a:lstStyle/>
                    <a:p>
                      <a:pPr algn="ctr" fontAlgn="ctr"/>
                      <a:r>
                        <a:rPr lang="cs-CZ" sz="1200" b="1" i="0" u="none" strike="noStrike" dirty="0" smtClean="0">
                          <a:solidFill>
                            <a:srgbClr val="800000"/>
                          </a:solidFill>
                          <a:latin typeface="Arial" pitchFamily="34" charset="0"/>
                          <a:cs typeface="Arial" pitchFamily="34" charset="0"/>
                        </a:rPr>
                        <a:t>2:74</a:t>
                      </a:r>
                      <a:endParaRPr lang="cs-CZ" sz="1200" b="1" i="0" u="none" strike="noStrike" dirty="0">
                        <a:solidFill>
                          <a:srgbClr val="800000"/>
                        </a:solidFill>
                        <a:latin typeface="Arial" pitchFamily="34" charset="0"/>
                        <a:cs typeface="Arial" pitchFamily="34" charset="0"/>
                      </a:endParaRP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a:solidFill>
                            <a:srgbClr val="800000"/>
                          </a:solidFill>
                          <a:latin typeface="Arial" pitchFamily="34" charset="0"/>
                          <a:cs typeface="Arial" pitchFamily="34" charset="0"/>
                        </a:rPr>
                        <a:t>0</a:t>
                      </a:r>
                    </a:p>
                  </a:txBody>
                  <a:tcPr marL="0" marR="0" marT="0" marB="0" anchor="ctr">
                    <a:lnL>
                      <a:noFill/>
                    </a:lnL>
                    <a:lnR>
                      <a:noFill/>
                    </a:lnR>
                    <a:lnT>
                      <a:noFill/>
                    </a:lnT>
                    <a:lnB>
                      <a:noFill/>
                    </a:lnB>
                    <a:solidFill>
                      <a:srgbClr val="DBEEF3"/>
                    </a:solidFill>
                  </a:tcPr>
                </a:tc>
                <a:extLst>
                  <a:ext uri="{0D108BD9-81ED-4DB2-BD59-A6C34878D82A}">
                    <a16:rowId xmlns:a16="http://schemas.microsoft.com/office/drawing/2014/main" val="10016"/>
                  </a:ext>
                </a:extLst>
              </a:tr>
              <a:tr h="278947">
                <a:tc gridSpan="9">
                  <a:txBody>
                    <a:bodyPr/>
                    <a:lstStyle/>
                    <a:p>
                      <a:pPr algn="ctr" fontAlgn="ctr"/>
                      <a:r>
                        <a:rPr lang="cs-CZ" sz="1800" b="1" i="0" u="none" strike="noStrike" dirty="0">
                          <a:solidFill>
                            <a:srgbClr val="008000"/>
                          </a:solidFill>
                          <a:latin typeface="Perpetua"/>
                        </a:rPr>
                        <a:t>Severočeský přebor mladších žáků 2014-15</a:t>
                      </a:r>
                    </a:p>
                  </a:txBody>
                  <a:tcPr marL="0" marR="0" marT="0" marB="0" anchor="ctr">
                    <a:lnL>
                      <a:noFill/>
                    </a:lnL>
                    <a:lnR>
                      <a:noFill/>
                    </a:lnR>
                    <a:lnT>
                      <a:noFill/>
                    </a:lnT>
                    <a:lnB>
                      <a:noFill/>
                    </a:lnB>
                    <a:solidFill>
                      <a:srgbClr val="E6B9B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17"/>
                  </a:ext>
                </a:extLst>
              </a:tr>
              <a:tr h="166202">
                <a:tc>
                  <a:txBody>
                    <a:bodyPr/>
                    <a:lstStyle/>
                    <a:p>
                      <a:pPr algn="ctr" fontAlgn="ctr"/>
                      <a:r>
                        <a:rPr lang="cs-CZ" sz="1000" b="1" i="0" u="none" strike="noStrike" dirty="0">
                          <a:solidFill>
                            <a:srgbClr val="000000"/>
                          </a:solidFill>
                          <a:latin typeface="Arial" pitchFamily="34" charset="0"/>
                          <a:cs typeface="Arial" pitchFamily="34" charset="0"/>
                        </a:rPr>
                        <a:t>1.</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FK Louny</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59:4</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24</a:t>
                      </a:r>
                    </a:p>
                  </a:txBody>
                  <a:tcPr marL="0" marR="0" marT="0" marB="0" anchor="ctr">
                    <a:lnL>
                      <a:noFill/>
                    </a:lnL>
                    <a:lnR>
                      <a:noFill/>
                    </a:lnR>
                    <a:lnT>
                      <a:noFill/>
                    </a:lnT>
                    <a:lnB>
                      <a:noFill/>
                    </a:lnB>
                    <a:solidFill>
                      <a:srgbClr val="FFFF00"/>
                    </a:solidFill>
                  </a:tcPr>
                </a:tc>
                <a:extLst>
                  <a:ext uri="{0D108BD9-81ED-4DB2-BD59-A6C34878D82A}">
                    <a16:rowId xmlns:a16="http://schemas.microsoft.com/office/drawing/2014/main" val="10018"/>
                  </a:ext>
                </a:extLst>
              </a:tr>
              <a:tr h="166202">
                <a:tc>
                  <a:txBody>
                    <a:bodyPr/>
                    <a:lstStyle/>
                    <a:p>
                      <a:pPr algn="ctr" fontAlgn="ctr"/>
                      <a:r>
                        <a:rPr lang="cs-CZ" sz="1000" b="1" i="0" u="none" strike="noStrike" dirty="0">
                          <a:solidFill>
                            <a:srgbClr val="000000"/>
                          </a:solidFill>
                          <a:latin typeface="Arial" pitchFamily="34" charset="0"/>
                          <a:cs typeface="Arial" pitchFamily="34" charset="0"/>
                        </a:rPr>
                        <a:t>2.</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SK Roudnice nad Labem</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43:14</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24</a:t>
                      </a:r>
                    </a:p>
                  </a:txBody>
                  <a:tcPr marL="0" marR="0" marT="0" marB="0" anchor="ctr">
                    <a:lnL>
                      <a:noFill/>
                    </a:lnL>
                    <a:lnR>
                      <a:noFill/>
                    </a:lnR>
                    <a:lnT>
                      <a:noFill/>
                    </a:lnT>
                    <a:lnB>
                      <a:noFill/>
                    </a:lnB>
                    <a:solidFill>
                      <a:srgbClr val="DBEEF3"/>
                    </a:solidFill>
                  </a:tcPr>
                </a:tc>
                <a:extLst>
                  <a:ext uri="{0D108BD9-81ED-4DB2-BD59-A6C34878D82A}">
                    <a16:rowId xmlns:a16="http://schemas.microsoft.com/office/drawing/2014/main" val="10019"/>
                  </a:ext>
                </a:extLst>
              </a:tr>
              <a:tr h="166202">
                <a:tc>
                  <a:txBody>
                    <a:bodyPr/>
                    <a:lstStyle/>
                    <a:p>
                      <a:pPr algn="ctr" fontAlgn="ctr"/>
                      <a:r>
                        <a:rPr lang="cs-CZ" sz="1000" b="1" i="0" u="none" strike="noStrike" dirty="0">
                          <a:solidFill>
                            <a:srgbClr val="000000"/>
                          </a:solidFill>
                          <a:latin typeface="Arial" pitchFamily="34" charset="0"/>
                          <a:cs typeface="Arial" pitchFamily="34" charset="0"/>
                        </a:rPr>
                        <a:t>3.</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SK Sokol Brozany</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6</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1</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1</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31:9</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20</a:t>
                      </a:r>
                    </a:p>
                  </a:txBody>
                  <a:tcPr marL="0" marR="0" marT="0" marB="0" anchor="ctr">
                    <a:lnL>
                      <a:noFill/>
                    </a:lnL>
                    <a:lnR>
                      <a:noFill/>
                    </a:lnR>
                    <a:lnT>
                      <a:noFill/>
                    </a:lnT>
                    <a:lnB>
                      <a:noFill/>
                    </a:lnB>
                    <a:solidFill>
                      <a:srgbClr val="FFFF00"/>
                    </a:solidFill>
                  </a:tcPr>
                </a:tc>
                <a:extLst>
                  <a:ext uri="{0D108BD9-81ED-4DB2-BD59-A6C34878D82A}">
                    <a16:rowId xmlns:a16="http://schemas.microsoft.com/office/drawing/2014/main" val="10020"/>
                  </a:ext>
                </a:extLst>
              </a:tr>
              <a:tr h="166202">
                <a:tc>
                  <a:txBody>
                    <a:bodyPr/>
                    <a:lstStyle/>
                    <a:p>
                      <a:pPr algn="ctr" fontAlgn="ctr"/>
                      <a:r>
                        <a:rPr lang="cs-CZ" sz="1000" b="1" i="0" u="none" strike="noStrike">
                          <a:solidFill>
                            <a:srgbClr val="000000"/>
                          </a:solidFill>
                          <a:latin typeface="Arial" pitchFamily="34" charset="0"/>
                          <a:cs typeface="Arial" pitchFamily="34" charset="0"/>
                        </a:rPr>
                        <a:t>4.</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a:solidFill>
                            <a:srgbClr val="000000"/>
                          </a:solidFill>
                          <a:latin typeface="Arial" pitchFamily="34" charset="0"/>
                          <a:cs typeface="Arial" pitchFamily="34" charset="0"/>
                        </a:rPr>
                        <a:t>FK Bílina</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6</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1</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1</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32:11</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19</a:t>
                      </a:r>
                    </a:p>
                  </a:txBody>
                  <a:tcPr marL="0" marR="0" marT="0" marB="0" anchor="ctr">
                    <a:lnL>
                      <a:noFill/>
                    </a:lnL>
                    <a:lnR>
                      <a:noFill/>
                    </a:lnR>
                    <a:lnT>
                      <a:noFill/>
                    </a:lnT>
                    <a:lnB>
                      <a:noFill/>
                    </a:lnB>
                    <a:solidFill>
                      <a:srgbClr val="DBEEF3"/>
                    </a:solidFill>
                  </a:tcPr>
                </a:tc>
                <a:extLst>
                  <a:ext uri="{0D108BD9-81ED-4DB2-BD59-A6C34878D82A}">
                    <a16:rowId xmlns:a16="http://schemas.microsoft.com/office/drawing/2014/main" val="10021"/>
                  </a:ext>
                </a:extLst>
              </a:tr>
              <a:tr h="166202">
                <a:tc>
                  <a:txBody>
                    <a:bodyPr/>
                    <a:lstStyle/>
                    <a:p>
                      <a:pPr algn="ctr" fontAlgn="ctr"/>
                      <a:r>
                        <a:rPr lang="cs-CZ" sz="1000" b="1" i="0" u="none" strike="noStrike">
                          <a:solidFill>
                            <a:srgbClr val="000000"/>
                          </a:solidFill>
                          <a:latin typeface="Arial" pitchFamily="34" charset="0"/>
                          <a:cs typeface="Arial" pitchFamily="34" charset="0"/>
                        </a:rPr>
                        <a:t>5.</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FK Litvínov</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6</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2</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45:23</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18</a:t>
                      </a:r>
                    </a:p>
                  </a:txBody>
                  <a:tcPr marL="0" marR="0" marT="0" marB="0" anchor="ctr">
                    <a:lnL>
                      <a:noFill/>
                    </a:lnL>
                    <a:lnR>
                      <a:noFill/>
                    </a:lnR>
                    <a:lnT>
                      <a:noFill/>
                    </a:lnT>
                    <a:lnB>
                      <a:noFill/>
                    </a:lnB>
                    <a:solidFill>
                      <a:srgbClr val="FFFF00"/>
                    </a:solidFill>
                  </a:tcPr>
                </a:tc>
                <a:extLst>
                  <a:ext uri="{0D108BD9-81ED-4DB2-BD59-A6C34878D82A}">
                    <a16:rowId xmlns:a16="http://schemas.microsoft.com/office/drawing/2014/main" val="10022"/>
                  </a:ext>
                </a:extLst>
              </a:tr>
              <a:tr h="166202">
                <a:tc>
                  <a:txBody>
                    <a:bodyPr/>
                    <a:lstStyle/>
                    <a:p>
                      <a:pPr algn="ctr" fontAlgn="ctr"/>
                      <a:r>
                        <a:rPr lang="cs-CZ" sz="1000" b="1" i="0" u="none" strike="noStrike">
                          <a:solidFill>
                            <a:srgbClr val="000000"/>
                          </a:solidFill>
                          <a:latin typeface="Arial" pitchFamily="34" charset="0"/>
                          <a:cs typeface="Arial" pitchFamily="34" charset="0"/>
                        </a:rPr>
                        <a:t>6.</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a:solidFill>
                            <a:srgbClr val="000000"/>
                          </a:solidFill>
                          <a:latin typeface="Arial" pitchFamily="34" charset="0"/>
                          <a:cs typeface="Arial" pitchFamily="34" charset="0"/>
                        </a:rPr>
                        <a:t>FK Český Lev </a:t>
                      </a:r>
                      <a:r>
                        <a:rPr lang="cs-CZ" sz="1000" b="1" i="0" u="none" strike="noStrike" dirty="0" err="1">
                          <a:solidFill>
                            <a:srgbClr val="000000"/>
                          </a:solidFill>
                          <a:latin typeface="Arial" pitchFamily="34" charset="0"/>
                          <a:cs typeface="Arial" pitchFamily="34" charset="0"/>
                        </a:rPr>
                        <a:t>Neštěmice</a:t>
                      </a:r>
                      <a:endParaRPr lang="cs-CZ" sz="1000" b="1" i="0" u="none" strike="noStrike" dirty="0">
                        <a:solidFill>
                          <a:srgbClr val="000000"/>
                        </a:solidFill>
                        <a:latin typeface="Arial" pitchFamily="34" charset="0"/>
                        <a:cs typeface="Arial" pitchFamily="34" charset="0"/>
                      </a:endParaRP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5</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1</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1</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1</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38:23</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18</a:t>
                      </a:r>
                    </a:p>
                  </a:txBody>
                  <a:tcPr marL="0" marR="0" marT="0" marB="0" anchor="ctr">
                    <a:lnL>
                      <a:noFill/>
                    </a:lnL>
                    <a:lnR>
                      <a:noFill/>
                    </a:lnR>
                    <a:lnT>
                      <a:noFill/>
                    </a:lnT>
                    <a:lnB>
                      <a:noFill/>
                    </a:lnB>
                    <a:solidFill>
                      <a:srgbClr val="DBEEF3"/>
                    </a:solidFill>
                  </a:tcPr>
                </a:tc>
                <a:extLst>
                  <a:ext uri="{0D108BD9-81ED-4DB2-BD59-A6C34878D82A}">
                    <a16:rowId xmlns:a16="http://schemas.microsoft.com/office/drawing/2014/main" val="10023"/>
                  </a:ext>
                </a:extLst>
              </a:tr>
              <a:tr h="166202">
                <a:tc>
                  <a:txBody>
                    <a:bodyPr/>
                    <a:lstStyle/>
                    <a:p>
                      <a:pPr algn="ctr" fontAlgn="ctr"/>
                      <a:r>
                        <a:rPr lang="cs-CZ" sz="1000" b="1" i="0" u="none" strike="noStrike">
                          <a:solidFill>
                            <a:srgbClr val="000000"/>
                          </a:solidFill>
                          <a:latin typeface="Arial" pitchFamily="34" charset="0"/>
                          <a:cs typeface="Arial" pitchFamily="34" charset="0"/>
                        </a:rPr>
                        <a:t>7.</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FK Litoměřice</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3</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2</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1</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2</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35:21</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14</a:t>
                      </a:r>
                    </a:p>
                  </a:txBody>
                  <a:tcPr marL="0" marR="0" marT="0" marB="0" anchor="ctr">
                    <a:lnL>
                      <a:noFill/>
                    </a:lnL>
                    <a:lnR>
                      <a:noFill/>
                    </a:lnR>
                    <a:lnT>
                      <a:noFill/>
                    </a:lnT>
                    <a:lnB>
                      <a:noFill/>
                    </a:lnB>
                    <a:solidFill>
                      <a:srgbClr val="FFFF00"/>
                    </a:solidFill>
                  </a:tcPr>
                </a:tc>
                <a:extLst>
                  <a:ext uri="{0D108BD9-81ED-4DB2-BD59-A6C34878D82A}">
                    <a16:rowId xmlns:a16="http://schemas.microsoft.com/office/drawing/2014/main" val="10024"/>
                  </a:ext>
                </a:extLst>
              </a:tr>
              <a:tr h="166202">
                <a:tc>
                  <a:txBody>
                    <a:bodyPr/>
                    <a:lstStyle/>
                    <a:p>
                      <a:pPr algn="ctr" fontAlgn="ctr"/>
                      <a:r>
                        <a:rPr lang="cs-CZ" sz="1000" b="1" i="0" u="none" strike="noStrike">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FŠ Most</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4</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4</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27:20</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12</a:t>
                      </a:r>
                    </a:p>
                  </a:txBody>
                  <a:tcPr marL="0" marR="0" marT="0" marB="0" anchor="ctr">
                    <a:lnL>
                      <a:noFill/>
                    </a:lnL>
                    <a:lnR>
                      <a:noFill/>
                    </a:lnR>
                    <a:lnT>
                      <a:noFill/>
                    </a:lnT>
                    <a:lnB>
                      <a:noFill/>
                    </a:lnB>
                    <a:solidFill>
                      <a:srgbClr val="DBEEF3"/>
                    </a:solidFill>
                  </a:tcPr>
                </a:tc>
                <a:extLst>
                  <a:ext uri="{0D108BD9-81ED-4DB2-BD59-A6C34878D82A}">
                    <a16:rowId xmlns:a16="http://schemas.microsoft.com/office/drawing/2014/main" val="10025"/>
                  </a:ext>
                </a:extLst>
              </a:tr>
              <a:tr h="166202">
                <a:tc>
                  <a:txBody>
                    <a:bodyPr/>
                    <a:lstStyle/>
                    <a:p>
                      <a:pPr algn="ctr" fontAlgn="ctr"/>
                      <a:r>
                        <a:rPr lang="cs-CZ" sz="1000" b="1" i="0" u="none" strike="noStrike">
                          <a:solidFill>
                            <a:srgbClr val="000000"/>
                          </a:solidFill>
                          <a:latin typeface="Arial" pitchFamily="34" charset="0"/>
                          <a:cs typeface="Arial" pitchFamily="34" charset="0"/>
                        </a:rPr>
                        <a:t>9.</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FK Junior Děčín</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4</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4</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27:44</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12</a:t>
                      </a:r>
                    </a:p>
                  </a:txBody>
                  <a:tcPr marL="0" marR="0" marT="0" marB="0" anchor="ctr">
                    <a:lnL>
                      <a:noFill/>
                    </a:lnL>
                    <a:lnR>
                      <a:noFill/>
                    </a:lnR>
                    <a:lnT>
                      <a:noFill/>
                    </a:lnT>
                    <a:lnB>
                      <a:noFill/>
                    </a:lnB>
                    <a:solidFill>
                      <a:srgbClr val="FFFF00"/>
                    </a:solidFill>
                  </a:tcPr>
                </a:tc>
                <a:extLst>
                  <a:ext uri="{0D108BD9-81ED-4DB2-BD59-A6C34878D82A}">
                    <a16:rowId xmlns:a16="http://schemas.microsoft.com/office/drawing/2014/main" val="10026"/>
                  </a:ext>
                </a:extLst>
              </a:tr>
              <a:tr h="166202">
                <a:tc>
                  <a:txBody>
                    <a:bodyPr/>
                    <a:lstStyle/>
                    <a:p>
                      <a:pPr algn="ctr" fontAlgn="ctr"/>
                      <a:r>
                        <a:rPr lang="cs-CZ" sz="1000" b="1" i="0" u="none" strike="noStrike">
                          <a:solidFill>
                            <a:srgbClr val="000000"/>
                          </a:solidFill>
                          <a:latin typeface="Arial" pitchFamily="34" charset="0"/>
                          <a:cs typeface="Arial" pitchFamily="34" charset="0"/>
                        </a:rPr>
                        <a:t>10.</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a:solidFill>
                            <a:srgbClr val="000000"/>
                          </a:solidFill>
                          <a:latin typeface="Arial" pitchFamily="34" charset="0"/>
                          <a:cs typeface="Arial" pitchFamily="34" charset="0"/>
                        </a:rPr>
                        <a:t>FK Slavoj Žatec</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3</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1</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4</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24:23</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10</a:t>
                      </a:r>
                    </a:p>
                  </a:txBody>
                  <a:tcPr marL="0" marR="0" marT="0" marB="0" anchor="ctr">
                    <a:lnL>
                      <a:noFill/>
                    </a:lnL>
                    <a:lnR>
                      <a:noFill/>
                    </a:lnR>
                    <a:lnT>
                      <a:noFill/>
                    </a:lnT>
                    <a:lnB>
                      <a:noFill/>
                    </a:lnB>
                    <a:solidFill>
                      <a:srgbClr val="DBEEF3"/>
                    </a:solidFill>
                  </a:tcPr>
                </a:tc>
                <a:extLst>
                  <a:ext uri="{0D108BD9-81ED-4DB2-BD59-A6C34878D82A}">
                    <a16:rowId xmlns:a16="http://schemas.microsoft.com/office/drawing/2014/main" val="10027"/>
                  </a:ext>
                </a:extLst>
              </a:tr>
              <a:tr h="166202">
                <a:tc>
                  <a:txBody>
                    <a:bodyPr/>
                    <a:lstStyle/>
                    <a:p>
                      <a:pPr algn="ctr" fontAlgn="ctr"/>
                      <a:r>
                        <a:rPr lang="cs-CZ" sz="1000" b="1" i="0" u="none" strike="noStrike">
                          <a:solidFill>
                            <a:srgbClr val="000000"/>
                          </a:solidFill>
                          <a:latin typeface="Arial" pitchFamily="34" charset="0"/>
                          <a:cs typeface="Arial" pitchFamily="34" charset="0"/>
                        </a:rPr>
                        <a:t>11.</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FK Litvínov B</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2</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6</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27:45</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6</a:t>
                      </a:r>
                    </a:p>
                  </a:txBody>
                  <a:tcPr marL="0" marR="0" marT="0" marB="0" anchor="ctr">
                    <a:lnL>
                      <a:noFill/>
                    </a:lnL>
                    <a:lnR>
                      <a:noFill/>
                    </a:lnR>
                    <a:lnT>
                      <a:noFill/>
                    </a:lnT>
                    <a:lnB>
                      <a:noFill/>
                    </a:lnB>
                    <a:solidFill>
                      <a:srgbClr val="FFFF00"/>
                    </a:solidFill>
                  </a:tcPr>
                </a:tc>
                <a:extLst>
                  <a:ext uri="{0D108BD9-81ED-4DB2-BD59-A6C34878D82A}">
                    <a16:rowId xmlns:a16="http://schemas.microsoft.com/office/drawing/2014/main" val="10028"/>
                  </a:ext>
                </a:extLst>
              </a:tr>
              <a:tr h="185964">
                <a:tc>
                  <a:txBody>
                    <a:bodyPr/>
                    <a:lstStyle/>
                    <a:p>
                      <a:pPr algn="ctr" fontAlgn="ctr"/>
                      <a:r>
                        <a:rPr lang="cs-CZ" sz="1200" b="1" i="0" u="none" strike="noStrike" dirty="0">
                          <a:solidFill>
                            <a:srgbClr val="FF0000"/>
                          </a:solidFill>
                          <a:latin typeface="Arial" pitchFamily="34" charset="0"/>
                          <a:cs typeface="Arial" pitchFamily="34" charset="0"/>
                        </a:rPr>
                        <a:t>12.</a:t>
                      </a:r>
                    </a:p>
                  </a:txBody>
                  <a:tcPr marL="0" marR="0" marT="0" marB="0" anchor="ctr">
                    <a:lnL>
                      <a:noFill/>
                    </a:lnL>
                    <a:lnR>
                      <a:noFill/>
                    </a:lnR>
                    <a:lnT>
                      <a:noFill/>
                    </a:lnT>
                    <a:lnB>
                      <a:noFill/>
                    </a:lnB>
                    <a:solidFill>
                      <a:srgbClr val="DBEEF3"/>
                    </a:solidFill>
                  </a:tcPr>
                </a:tc>
                <a:tc>
                  <a:txBody>
                    <a:bodyPr/>
                    <a:lstStyle/>
                    <a:p>
                      <a:pPr algn="ctr" fontAlgn="ctr"/>
                      <a:r>
                        <a:rPr lang="cs-CZ" sz="1200" b="1" i="0" u="none" strike="noStrike" dirty="0" smtClean="0">
                          <a:solidFill>
                            <a:srgbClr val="FF0000"/>
                          </a:solidFill>
                          <a:latin typeface="Arial" pitchFamily="34" charset="0"/>
                          <a:cs typeface="Arial" pitchFamily="34" charset="0"/>
                        </a:rPr>
                        <a:t>SK </a:t>
                      </a:r>
                      <a:r>
                        <a:rPr lang="cs-CZ" sz="1200" b="1" i="0" u="none" strike="noStrike" dirty="0" err="1" smtClean="0">
                          <a:solidFill>
                            <a:srgbClr val="FF0000"/>
                          </a:solidFill>
                          <a:latin typeface="Arial" pitchFamily="34" charset="0"/>
                          <a:cs typeface="Arial" pitchFamily="34" charset="0"/>
                        </a:rPr>
                        <a:t>Štětí</a:t>
                      </a:r>
                      <a:endParaRPr lang="cs-CZ" sz="1200" b="1" i="0" u="none" strike="noStrike" dirty="0">
                        <a:solidFill>
                          <a:srgbClr val="FF0000"/>
                        </a:solidFill>
                        <a:latin typeface="Arial" pitchFamily="34" charset="0"/>
                        <a:cs typeface="Arial" pitchFamily="34" charset="0"/>
                      </a:endParaRPr>
                    </a:p>
                  </a:txBody>
                  <a:tcPr marL="0" marR="0" marT="0" marB="0" anchor="ctr">
                    <a:lnL>
                      <a:noFill/>
                    </a:lnL>
                    <a:lnR>
                      <a:noFill/>
                    </a:lnR>
                    <a:lnT>
                      <a:noFill/>
                    </a:lnT>
                    <a:lnB>
                      <a:noFill/>
                    </a:lnB>
                    <a:solidFill>
                      <a:srgbClr val="DBEEF3"/>
                    </a:solidFill>
                  </a:tcPr>
                </a:tc>
                <a:tc>
                  <a:txBody>
                    <a:bodyPr/>
                    <a:lstStyle/>
                    <a:p>
                      <a:pPr algn="ctr" fontAlgn="ctr"/>
                      <a:r>
                        <a:rPr lang="cs-CZ" sz="1200" b="1" i="0" u="none" strike="noStrike" dirty="0" smtClean="0">
                          <a:solidFill>
                            <a:srgbClr val="FF0000"/>
                          </a:solidFill>
                          <a:latin typeface="Arial" pitchFamily="34" charset="0"/>
                          <a:cs typeface="Arial" pitchFamily="34" charset="0"/>
                        </a:rPr>
                        <a:t>8</a:t>
                      </a:r>
                      <a:endParaRPr lang="cs-CZ" sz="1200" b="1" i="0" u="none" strike="noStrike" dirty="0">
                        <a:solidFill>
                          <a:srgbClr val="FF0000"/>
                        </a:solidFill>
                        <a:latin typeface="Arial" pitchFamily="34" charset="0"/>
                        <a:cs typeface="Arial" pitchFamily="34" charset="0"/>
                      </a:endParaRPr>
                    </a:p>
                  </a:txBody>
                  <a:tcPr marL="0" marR="0" marT="0" marB="0" anchor="ctr">
                    <a:lnL>
                      <a:noFill/>
                    </a:lnL>
                    <a:lnR>
                      <a:noFill/>
                    </a:lnR>
                    <a:lnT>
                      <a:noFill/>
                    </a:lnT>
                    <a:lnB>
                      <a:noFill/>
                    </a:lnB>
                    <a:solidFill>
                      <a:srgbClr val="DBEEF3"/>
                    </a:solidFill>
                  </a:tcPr>
                </a:tc>
                <a:tc>
                  <a:txBody>
                    <a:bodyPr/>
                    <a:lstStyle/>
                    <a:p>
                      <a:pPr algn="ctr" fontAlgn="ctr"/>
                      <a:r>
                        <a:rPr lang="cs-CZ" sz="1200" b="1" i="0" u="none" strike="noStrike" dirty="0" smtClean="0">
                          <a:solidFill>
                            <a:srgbClr val="FF0000"/>
                          </a:solidFill>
                          <a:latin typeface="Arial" pitchFamily="34" charset="0"/>
                          <a:cs typeface="Arial" pitchFamily="34" charset="0"/>
                        </a:rPr>
                        <a:t>1</a:t>
                      </a:r>
                      <a:endParaRPr lang="cs-CZ" sz="1200" b="1" i="0" u="none" strike="noStrike" dirty="0">
                        <a:solidFill>
                          <a:srgbClr val="FF0000"/>
                        </a:solidFill>
                        <a:latin typeface="Arial" pitchFamily="34" charset="0"/>
                        <a:cs typeface="Arial" pitchFamily="34" charset="0"/>
                      </a:endParaRPr>
                    </a:p>
                  </a:txBody>
                  <a:tcPr marL="0" marR="0" marT="0" marB="0" anchor="ctr">
                    <a:lnL>
                      <a:noFill/>
                    </a:lnL>
                    <a:lnR>
                      <a:noFill/>
                    </a:lnR>
                    <a:lnT>
                      <a:noFill/>
                    </a:lnT>
                    <a:lnB>
                      <a:noFill/>
                    </a:lnB>
                    <a:solidFill>
                      <a:srgbClr val="DBEEF3"/>
                    </a:solidFill>
                  </a:tcPr>
                </a:tc>
                <a:tc>
                  <a:txBody>
                    <a:bodyPr/>
                    <a:lstStyle/>
                    <a:p>
                      <a:pPr algn="ctr" fontAlgn="ctr"/>
                      <a:r>
                        <a:rPr lang="cs-CZ" sz="1200" b="1" i="0" u="none" strike="noStrike" dirty="0" smtClean="0">
                          <a:solidFill>
                            <a:srgbClr val="FF0000"/>
                          </a:solidFill>
                          <a:latin typeface="Arial" pitchFamily="34" charset="0"/>
                          <a:cs typeface="Arial" pitchFamily="34" charset="0"/>
                        </a:rPr>
                        <a:t>1</a:t>
                      </a:r>
                      <a:endParaRPr lang="cs-CZ" sz="1200" b="1" i="0" u="none" strike="noStrike" dirty="0">
                        <a:solidFill>
                          <a:srgbClr val="FF0000"/>
                        </a:solidFill>
                        <a:latin typeface="Arial" pitchFamily="34" charset="0"/>
                        <a:cs typeface="Arial" pitchFamily="34" charset="0"/>
                      </a:endParaRPr>
                    </a:p>
                  </a:txBody>
                  <a:tcPr marL="0" marR="0" marT="0" marB="0" anchor="ctr">
                    <a:lnL>
                      <a:noFill/>
                    </a:lnL>
                    <a:lnR>
                      <a:noFill/>
                    </a:lnR>
                    <a:lnT>
                      <a:noFill/>
                    </a:lnT>
                    <a:lnB>
                      <a:noFill/>
                    </a:lnB>
                    <a:solidFill>
                      <a:srgbClr val="DBEEF3"/>
                    </a:solidFill>
                  </a:tcPr>
                </a:tc>
                <a:tc>
                  <a:txBody>
                    <a:bodyPr/>
                    <a:lstStyle/>
                    <a:p>
                      <a:pPr algn="ctr" fontAlgn="ctr"/>
                      <a:r>
                        <a:rPr lang="cs-CZ" sz="1200" b="1" i="0" u="none" strike="noStrike" dirty="0" smtClean="0">
                          <a:solidFill>
                            <a:srgbClr val="FF0000"/>
                          </a:solidFill>
                          <a:latin typeface="Arial" pitchFamily="34" charset="0"/>
                          <a:cs typeface="Arial" pitchFamily="34" charset="0"/>
                        </a:rPr>
                        <a:t>1</a:t>
                      </a:r>
                      <a:endParaRPr lang="cs-CZ" sz="1200" b="1" i="0" u="none" strike="noStrike" dirty="0">
                        <a:solidFill>
                          <a:srgbClr val="FF0000"/>
                        </a:solidFill>
                        <a:latin typeface="Arial" pitchFamily="34" charset="0"/>
                        <a:cs typeface="Arial" pitchFamily="34" charset="0"/>
                      </a:endParaRPr>
                    </a:p>
                  </a:txBody>
                  <a:tcPr marL="0" marR="0" marT="0" marB="0" anchor="ctr">
                    <a:lnL>
                      <a:noFill/>
                    </a:lnL>
                    <a:lnR>
                      <a:noFill/>
                    </a:lnR>
                    <a:lnT>
                      <a:noFill/>
                    </a:lnT>
                    <a:lnB>
                      <a:noFill/>
                    </a:lnB>
                    <a:solidFill>
                      <a:srgbClr val="DBEEF3"/>
                    </a:solidFill>
                  </a:tcPr>
                </a:tc>
                <a:tc>
                  <a:txBody>
                    <a:bodyPr/>
                    <a:lstStyle/>
                    <a:p>
                      <a:pPr algn="ctr" fontAlgn="ctr"/>
                      <a:r>
                        <a:rPr lang="cs-CZ" sz="1200" b="1" i="0" u="none" strike="noStrike" dirty="0">
                          <a:solidFill>
                            <a:srgbClr val="FF0000"/>
                          </a:solidFill>
                          <a:latin typeface="Arial" pitchFamily="34" charset="0"/>
                          <a:cs typeface="Arial" pitchFamily="34" charset="0"/>
                        </a:rPr>
                        <a:t>5</a:t>
                      </a:r>
                    </a:p>
                  </a:txBody>
                  <a:tcPr marL="0" marR="0" marT="0" marB="0" anchor="ctr">
                    <a:lnL>
                      <a:noFill/>
                    </a:lnL>
                    <a:lnR>
                      <a:noFill/>
                    </a:lnR>
                    <a:lnT>
                      <a:noFill/>
                    </a:lnT>
                    <a:lnB>
                      <a:noFill/>
                    </a:lnB>
                    <a:solidFill>
                      <a:srgbClr val="DBEEF3"/>
                    </a:solidFill>
                  </a:tcPr>
                </a:tc>
                <a:tc>
                  <a:txBody>
                    <a:bodyPr/>
                    <a:lstStyle/>
                    <a:p>
                      <a:pPr algn="ctr" fontAlgn="ctr"/>
                      <a:r>
                        <a:rPr lang="cs-CZ" sz="1200" b="1" i="0" u="none" strike="noStrike" dirty="0" smtClean="0">
                          <a:solidFill>
                            <a:srgbClr val="FF0000"/>
                          </a:solidFill>
                          <a:latin typeface="Arial" pitchFamily="34" charset="0"/>
                          <a:cs typeface="Arial" pitchFamily="34" charset="0"/>
                        </a:rPr>
                        <a:t>17:43</a:t>
                      </a:r>
                      <a:endParaRPr lang="cs-CZ" sz="1200" b="1" i="0" u="none" strike="noStrike" dirty="0">
                        <a:solidFill>
                          <a:srgbClr val="FF0000"/>
                        </a:solidFill>
                        <a:latin typeface="Arial" pitchFamily="34" charset="0"/>
                        <a:cs typeface="Arial" pitchFamily="34" charset="0"/>
                      </a:endParaRPr>
                    </a:p>
                  </a:txBody>
                  <a:tcPr marL="0" marR="0" marT="0" marB="0" anchor="ctr">
                    <a:lnL>
                      <a:noFill/>
                    </a:lnL>
                    <a:lnR>
                      <a:noFill/>
                    </a:lnR>
                    <a:lnT>
                      <a:noFill/>
                    </a:lnT>
                    <a:lnB>
                      <a:noFill/>
                    </a:lnB>
                    <a:solidFill>
                      <a:srgbClr val="DBEEF3"/>
                    </a:solidFill>
                  </a:tcPr>
                </a:tc>
                <a:tc>
                  <a:txBody>
                    <a:bodyPr/>
                    <a:lstStyle/>
                    <a:p>
                      <a:pPr algn="ctr" fontAlgn="ctr"/>
                      <a:r>
                        <a:rPr lang="cs-CZ" sz="1200" b="1" i="0" u="none" strike="noStrike" dirty="0">
                          <a:solidFill>
                            <a:srgbClr val="FF0000"/>
                          </a:solidFill>
                          <a:latin typeface="Arial" pitchFamily="34" charset="0"/>
                          <a:cs typeface="Arial" pitchFamily="34" charset="0"/>
                        </a:rPr>
                        <a:t>6</a:t>
                      </a:r>
                    </a:p>
                  </a:txBody>
                  <a:tcPr marL="0" marR="0" marT="0" marB="0" anchor="ctr">
                    <a:lnL>
                      <a:noFill/>
                    </a:lnL>
                    <a:lnR>
                      <a:noFill/>
                    </a:lnR>
                    <a:lnT>
                      <a:noFill/>
                    </a:lnT>
                    <a:lnB>
                      <a:noFill/>
                    </a:lnB>
                    <a:solidFill>
                      <a:srgbClr val="DBEEF3"/>
                    </a:solidFill>
                  </a:tcPr>
                </a:tc>
                <a:extLst>
                  <a:ext uri="{0D108BD9-81ED-4DB2-BD59-A6C34878D82A}">
                    <a16:rowId xmlns:a16="http://schemas.microsoft.com/office/drawing/2014/main" val="10029"/>
                  </a:ext>
                </a:extLst>
              </a:tr>
              <a:tr h="185964">
                <a:tc>
                  <a:txBody>
                    <a:bodyPr/>
                    <a:lstStyle/>
                    <a:p>
                      <a:pPr algn="ctr" fontAlgn="ctr"/>
                      <a:r>
                        <a:rPr lang="cs-CZ" sz="1000" b="1" i="0" u="none" strike="noStrike" dirty="0">
                          <a:solidFill>
                            <a:schemeClr val="tx1"/>
                          </a:solidFill>
                          <a:latin typeface="Arial" pitchFamily="34" charset="0"/>
                          <a:cs typeface="Arial" pitchFamily="34" charset="0"/>
                        </a:rPr>
                        <a:t>13</a:t>
                      </a:r>
                      <a:r>
                        <a:rPr lang="cs-CZ" sz="1200" b="1" i="0" u="none" strike="noStrike" dirty="0">
                          <a:solidFill>
                            <a:srgbClr val="800000"/>
                          </a:solidFill>
                          <a:latin typeface="Arial" pitchFamily="34" charset="0"/>
                          <a:cs typeface="Arial" pitchFamily="34" charset="0"/>
                        </a:rPr>
                        <a:t>.</a:t>
                      </a:r>
                    </a:p>
                  </a:txBody>
                  <a:tcPr marL="0" marR="0" marT="0" marB="0" anchor="ctr">
                    <a:lnL>
                      <a:noFill/>
                    </a:lnL>
                    <a:lnR>
                      <a:noFill/>
                    </a:lnR>
                    <a:lnT>
                      <a:noFill/>
                    </a:lnT>
                    <a:lnB>
                      <a:noFill/>
                    </a:lnB>
                    <a:solidFill>
                      <a:srgbClr val="FFFF00"/>
                    </a:solidFill>
                  </a:tcPr>
                </a:tc>
                <a:tc>
                  <a:txBody>
                    <a:bodyPr/>
                    <a:lstStyle/>
                    <a:p>
                      <a:pPr algn="ctr" fontAlgn="ctr"/>
                      <a:r>
                        <a:rPr lang="cs-CZ" sz="1050" b="1" i="0" u="none" strike="noStrike" dirty="0" smtClean="0">
                          <a:solidFill>
                            <a:schemeClr val="tx1"/>
                          </a:solidFill>
                          <a:latin typeface="Arial" pitchFamily="34" charset="0"/>
                          <a:cs typeface="Arial" pitchFamily="34" charset="0"/>
                        </a:rPr>
                        <a:t>FK </a:t>
                      </a:r>
                      <a:r>
                        <a:rPr lang="cs-CZ" sz="1050" b="1" i="0" u="none" strike="noStrike" dirty="0" err="1" smtClean="0">
                          <a:solidFill>
                            <a:schemeClr val="tx1"/>
                          </a:solidFill>
                          <a:latin typeface="Arial" pitchFamily="34" charset="0"/>
                          <a:cs typeface="Arial" pitchFamily="34" charset="0"/>
                        </a:rPr>
                        <a:t>Tatrana</a:t>
                      </a:r>
                      <a:r>
                        <a:rPr lang="cs-CZ" sz="1050" b="1" i="0" u="none" strike="noStrike" dirty="0" smtClean="0">
                          <a:solidFill>
                            <a:schemeClr val="tx1"/>
                          </a:solidFill>
                          <a:latin typeface="Arial" pitchFamily="34" charset="0"/>
                          <a:cs typeface="Arial" pitchFamily="34" charset="0"/>
                        </a:rPr>
                        <a:t> Kadaň</a:t>
                      </a:r>
                      <a:endParaRPr lang="cs-CZ" sz="1050" b="1" i="0" u="none" strike="noStrike" dirty="0">
                        <a:solidFill>
                          <a:schemeClr val="tx1"/>
                        </a:solidFill>
                        <a:latin typeface="Arial" pitchFamily="34" charset="0"/>
                        <a:cs typeface="Arial" pitchFamily="34" charset="0"/>
                      </a:endParaRP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dirty="0" smtClean="0">
                          <a:solidFill>
                            <a:schemeClr val="tx1"/>
                          </a:solidFill>
                          <a:latin typeface="Arial" pitchFamily="34" charset="0"/>
                          <a:cs typeface="Arial" pitchFamily="34" charset="0"/>
                        </a:rPr>
                        <a:t>8</a:t>
                      </a:r>
                      <a:endParaRPr lang="cs-CZ" sz="1000" b="1" i="0" u="none" strike="noStrike" dirty="0">
                        <a:solidFill>
                          <a:schemeClr val="tx1"/>
                        </a:solidFill>
                        <a:latin typeface="Arial" pitchFamily="34" charset="0"/>
                        <a:cs typeface="Arial" pitchFamily="34" charset="0"/>
                      </a:endParaRP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dirty="0" smtClean="0">
                          <a:solidFill>
                            <a:schemeClr val="tx1"/>
                          </a:solidFill>
                          <a:latin typeface="Arial" pitchFamily="34" charset="0"/>
                          <a:cs typeface="Arial" pitchFamily="34" charset="0"/>
                        </a:rPr>
                        <a:t>2</a:t>
                      </a:r>
                      <a:endParaRPr lang="cs-CZ" sz="1000" b="1" i="0" u="none" strike="noStrike" dirty="0">
                        <a:solidFill>
                          <a:schemeClr val="tx1"/>
                        </a:solidFill>
                        <a:latin typeface="Arial" pitchFamily="34" charset="0"/>
                        <a:cs typeface="Arial" pitchFamily="34" charset="0"/>
                      </a:endParaRP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dirty="0" smtClean="0">
                          <a:solidFill>
                            <a:schemeClr val="tx1"/>
                          </a:solidFill>
                          <a:latin typeface="Arial" pitchFamily="34" charset="0"/>
                          <a:cs typeface="Arial" pitchFamily="34" charset="0"/>
                        </a:rPr>
                        <a:t>0</a:t>
                      </a:r>
                      <a:endParaRPr lang="cs-CZ" sz="1000" b="1" i="0" u="none" strike="noStrike" dirty="0">
                        <a:solidFill>
                          <a:schemeClr val="tx1"/>
                        </a:solidFill>
                        <a:latin typeface="Arial" pitchFamily="34" charset="0"/>
                        <a:cs typeface="Arial" pitchFamily="34" charset="0"/>
                      </a:endParaRP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dirty="0" smtClean="0">
                          <a:solidFill>
                            <a:schemeClr val="tx1"/>
                          </a:solidFill>
                          <a:latin typeface="Arial" pitchFamily="34" charset="0"/>
                          <a:cs typeface="Arial" pitchFamily="34" charset="0"/>
                        </a:rPr>
                        <a:t>0</a:t>
                      </a:r>
                      <a:endParaRPr lang="cs-CZ" sz="1000" b="1" i="0" u="none" strike="noStrike" dirty="0">
                        <a:solidFill>
                          <a:schemeClr val="tx1"/>
                        </a:solidFill>
                        <a:latin typeface="Arial" pitchFamily="34" charset="0"/>
                        <a:cs typeface="Arial" pitchFamily="34" charset="0"/>
                      </a:endParaRP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dirty="0" smtClean="0">
                          <a:solidFill>
                            <a:schemeClr val="tx1"/>
                          </a:solidFill>
                          <a:latin typeface="Arial" pitchFamily="34" charset="0"/>
                          <a:cs typeface="Arial" pitchFamily="34" charset="0"/>
                        </a:rPr>
                        <a:t>6</a:t>
                      </a:r>
                      <a:endParaRPr lang="cs-CZ" sz="1000" b="1" i="0" u="none" strike="noStrike" dirty="0">
                        <a:solidFill>
                          <a:schemeClr val="tx1"/>
                        </a:solidFill>
                        <a:latin typeface="Arial" pitchFamily="34" charset="0"/>
                        <a:cs typeface="Arial" pitchFamily="34" charset="0"/>
                      </a:endParaRP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dirty="0" smtClean="0">
                          <a:solidFill>
                            <a:schemeClr val="tx1"/>
                          </a:solidFill>
                          <a:latin typeface="Arial" pitchFamily="34" charset="0"/>
                          <a:cs typeface="Arial" pitchFamily="34" charset="0"/>
                        </a:rPr>
                        <a:t>16:42</a:t>
                      </a:r>
                      <a:endParaRPr lang="cs-CZ" sz="1000" b="1" i="0" u="none" strike="noStrike" dirty="0">
                        <a:solidFill>
                          <a:schemeClr val="tx1"/>
                        </a:solidFill>
                        <a:latin typeface="Arial" pitchFamily="34" charset="0"/>
                        <a:cs typeface="Arial" pitchFamily="34" charset="0"/>
                      </a:endParaRP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dirty="0" smtClean="0">
                          <a:solidFill>
                            <a:schemeClr val="tx1"/>
                          </a:solidFill>
                          <a:latin typeface="Arial" pitchFamily="34" charset="0"/>
                          <a:cs typeface="Arial" pitchFamily="34" charset="0"/>
                        </a:rPr>
                        <a:t>6</a:t>
                      </a:r>
                      <a:endParaRPr lang="cs-CZ" sz="1000" b="1" i="0" u="none" strike="noStrike" dirty="0">
                        <a:solidFill>
                          <a:schemeClr val="tx1"/>
                        </a:solidFill>
                        <a:latin typeface="Arial" pitchFamily="34" charset="0"/>
                        <a:cs typeface="Arial" pitchFamily="34" charset="0"/>
                      </a:endParaRPr>
                    </a:p>
                  </a:txBody>
                  <a:tcPr marL="0" marR="0" marT="0" marB="0" anchor="ctr">
                    <a:lnL>
                      <a:noFill/>
                    </a:lnL>
                    <a:lnR>
                      <a:noFill/>
                    </a:lnR>
                    <a:lnT>
                      <a:noFill/>
                    </a:lnT>
                    <a:lnB>
                      <a:noFill/>
                    </a:lnB>
                    <a:solidFill>
                      <a:srgbClr val="FFFF00"/>
                    </a:solidFill>
                  </a:tcPr>
                </a:tc>
                <a:extLst>
                  <a:ext uri="{0D108BD9-81ED-4DB2-BD59-A6C34878D82A}">
                    <a16:rowId xmlns:a16="http://schemas.microsoft.com/office/drawing/2014/main" val="10030"/>
                  </a:ext>
                </a:extLst>
              </a:tr>
              <a:tr h="166202">
                <a:tc>
                  <a:txBody>
                    <a:bodyPr/>
                    <a:lstStyle/>
                    <a:p>
                      <a:pPr algn="ctr" fontAlgn="ctr"/>
                      <a:r>
                        <a:rPr lang="cs-CZ" sz="1000" b="1" i="0" u="none" strike="noStrike">
                          <a:solidFill>
                            <a:srgbClr val="000000"/>
                          </a:solidFill>
                          <a:latin typeface="Arial" pitchFamily="34" charset="0"/>
                          <a:cs typeface="Arial" pitchFamily="34" charset="0"/>
                        </a:rPr>
                        <a:t>14.</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a:solidFill>
                            <a:srgbClr val="000000"/>
                          </a:solidFill>
                          <a:latin typeface="Arial" pitchFamily="34" charset="0"/>
                          <a:cs typeface="Arial" pitchFamily="34" charset="0"/>
                        </a:rPr>
                        <a:t>VČSA </a:t>
                      </a:r>
                      <a:r>
                        <a:rPr lang="cs-CZ" sz="1000" b="1" i="0" u="none" strike="noStrike" dirty="0" err="1">
                          <a:solidFill>
                            <a:srgbClr val="000000"/>
                          </a:solidFill>
                          <a:latin typeface="Arial" pitchFamily="34" charset="0"/>
                          <a:cs typeface="Arial" pitchFamily="34" charset="0"/>
                        </a:rPr>
                        <a:t>Ervěnice</a:t>
                      </a:r>
                      <a:endParaRPr lang="cs-CZ" sz="1000" b="1" i="0" u="none" strike="noStrike" dirty="0">
                        <a:solidFill>
                          <a:srgbClr val="000000"/>
                        </a:solidFill>
                        <a:latin typeface="Arial" pitchFamily="34" charset="0"/>
                        <a:cs typeface="Arial" pitchFamily="34" charset="0"/>
                      </a:endParaRP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a:solidFill>
                            <a:srgbClr val="000000"/>
                          </a:solidFill>
                          <a:latin typeface="Arial" pitchFamily="34" charset="0"/>
                          <a:cs typeface="Arial" pitchFamily="34" charset="0"/>
                        </a:rPr>
                        <a:t>1</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a:solidFill>
                            <a:srgbClr val="000000"/>
                          </a:solidFill>
                          <a:latin typeface="Arial" pitchFamily="34" charset="0"/>
                          <a:cs typeface="Arial" pitchFamily="34" charset="0"/>
                        </a:rPr>
                        <a:t>7</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a:solidFill>
                            <a:srgbClr val="000000"/>
                          </a:solidFill>
                          <a:latin typeface="Arial" pitchFamily="34" charset="0"/>
                          <a:cs typeface="Arial" pitchFamily="34" charset="0"/>
                        </a:rPr>
                        <a:t>18:46</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a:solidFill>
                            <a:srgbClr val="000000"/>
                          </a:solidFill>
                          <a:latin typeface="Arial" pitchFamily="34" charset="0"/>
                          <a:cs typeface="Arial" pitchFamily="34" charset="0"/>
                        </a:rPr>
                        <a:t>2</a:t>
                      </a:r>
                    </a:p>
                  </a:txBody>
                  <a:tcPr marL="0" marR="0" marT="0" marB="0" anchor="ctr">
                    <a:lnL>
                      <a:noFill/>
                    </a:lnL>
                    <a:lnR>
                      <a:noFill/>
                    </a:lnR>
                    <a:lnT>
                      <a:noFill/>
                    </a:lnT>
                    <a:lnB>
                      <a:noFill/>
                    </a:lnB>
                    <a:solidFill>
                      <a:srgbClr val="DBEEF3"/>
                    </a:solidFill>
                  </a:tcPr>
                </a:tc>
                <a:extLst>
                  <a:ext uri="{0D108BD9-81ED-4DB2-BD59-A6C34878D82A}">
                    <a16:rowId xmlns:a16="http://schemas.microsoft.com/office/drawing/2014/main" val="10031"/>
                  </a:ext>
                </a:extLst>
              </a:tr>
              <a:tr h="166202">
                <a:tc>
                  <a:txBody>
                    <a:bodyPr/>
                    <a:lstStyle/>
                    <a:p>
                      <a:pPr algn="ctr" fontAlgn="ctr"/>
                      <a:r>
                        <a:rPr lang="cs-CZ" sz="1000" b="1" i="0" u="none" strike="noStrike">
                          <a:solidFill>
                            <a:srgbClr val="000000"/>
                          </a:solidFill>
                          <a:latin typeface="Arial" pitchFamily="34" charset="0"/>
                          <a:cs typeface="Arial" pitchFamily="34" charset="0"/>
                        </a:rPr>
                        <a:t>15.</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FC Chomutov s.r.o.</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1</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dirty="0">
                          <a:solidFill>
                            <a:srgbClr val="000000"/>
                          </a:solidFill>
                          <a:latin typeface="Arial" pitchFamily="34" charset="0"/>
                          <a:cs typeface="Arial" pitchFamily="34" charset="0"/>
                        </a:rPr>
                        <a:t>7</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16:59</a:t>
                      </a:r>
                    </a:p>
                  </a:txBody>
                  <a:tcPr marL="0" marR="0" marT="0" marB="0" anchor="ctr">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pitchFamily="34" charset="0"/>
                          <a:cs typeface="Arial" pitchFamily="34" charset="0"/>
                        </a:rPr>
                        <a:t>1</a:t>
                      </a:r>
                    </a:p>
                  </a:txBody>
                  <a:tcPr marL="0" marR="0" marT="0" marB="0" anchor="ctr">
                    <a:lnL>
                      <a:noFill/>
                    </a:lnL>
                    <a:lnR>
                      <a:noFill/>
                    </a:lnR>
                    <a:lnT>
                      <a:noFill/>
                    </a:lnT>
                    <a:lnB>
                      <a:noFill/>
                    </a:lnB>
                    <a:solidFill>
                      <a:srgbClr val="FFFF00"/>
                    </a:solidFill>
                  </a:tcPr>
                </a:tc>
                <a:extLst>
                  <a:ext uri="{0D108BD9-81ED-4DB2-BD59-A6C34878D82A}">
                    <a16:rowId xmlns:a16="http://schemas.microsoft.com/office/drawing/2014/main" val="10032"/>
                  </a:ext>
                </a:extLst>
              </a:tr>
              <a:tr h="166202">
                <a:tc>
                  <a:txBody>
                    <a:bodyPr/>
                    <a:lstStyle/>
                    <a:p>
                      <a:pPr algn="ctr" fontAlgn="ctr"/>
                      <a:r>
                        <a:rPr lang="cs-CZ" sz="1000" b="1" i="0" u="none" strike="noStrike">
                          <a:solidFill>
                            <a:srgbClr val="000000"/>
                          </a:solidFill>
                          <a:latin typeface="Arial" pitchFamily="34" charset="0"/>
                          <a:cs typeface="Arial" pitchFamily="34" charset="0"/>
                        </a:rPr>
                        <a:t>16.</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TJ Krupka</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a:solidFill>
                            <a:srgbClr val="000000"/>
                          </a:solidFill>
                          <a:latin typeface="Arial" pitchFamily="34" charset="0"/>
                          <a:cs typeface="Arial" pitchFamily="34" charset="0"/>
                        </a:rPr>
                        <a:t>8</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a:solidFill>
                            <a:srgbClr val="000000"/>
                          </a:solidFill>
                          <a:latin typeface="Arial" pitchFamily="34" charset="0"/>
                          <a:cs typeface="Arial" pitchFamily="34" charset="0"/>
                        </a:rPr>
                        <a:t>6:34</a:t>
                      </a:r>
                    </a:p>
                  </a:txBody>
                  <a:tcPr marL="0" marR="0" marT="0" marB="0" anchor="ctr">
                    <a:lnL>
                      <a:noFill/>
                    </a:lnL>
                    <a:lnR>
                      <a:noFill/>
                    </a:lnR>
                    <a:lnT>
                      <a:noFill/>
                    </a:lnT>
                    <a:lnB>
                      <a:noFill/>
                    </a:lnB>
                    <a:solidFill>
                      <a:srgbClr val="DBEEF3"/>
                    </a:solidFill>
                  </a:tcPr>
                </a:tc>
                <a:tc>
                  <a:txBody>
                    <a:bodyPr/>
                    <a:lstStyle/>
                    <a:p>
                      <a:pPr algn="ctr" fontAlgn="ctr"/>
                      <a:r>
                        <a:rPr lang="cs-CZ" sz="1000" b="1" i="0" u="none" strike="noStrike" dirty="0">
                          <a:solidFill>
                            <a:srgbClr val="000000"/>
                          </a:solidFill>
                          <a:latin typeface="Arial" pitchFamily="34" charset="0"/>
                          <a:cs typeface="Arial" pitchFamily="34" charset="0"/>
                        </a:rPr>
                        <a:t>0</a:t>
                      </a:r>
                    </a:p>
                  </a:txBody>
                  <a:tcPr marL="0" marR="0" marT="0" marB="0" anchor="ctr">
                    <a:lnL>
                      <a:noFill/>
                    </a:lnL>
                    <a:lnR>
                      <a:noFill/>
                    </a:lnR>
                    <a:lnT>
                      <a:noFill/>
                    </a:lnT>
                    <a:lnB>
                      <a:noFill/>
                    </a:lnB>
                    <a:solidFill>
                      <a:srgbClr val="DBEEF3"/>
                    </a:solidFill>
                  </a:tcPr>
                </a:tc>
                <a:extLst>
                  <a:ext uri="{0D108BD9-81ED-4DB2-BD59-A6C34878D82A}">
                    <a16:rowId xmlns:a16="http://schemas.microsoft.com/office/drawing/2014/main" val="10033"/>
                  </a:ext>
                </a:extLst>
              </a:tr>
            </a:tbl>
          </a:graphicData>
        </a:graphic>
      </p:graphicFrame>
      <p:sp>
        <p:nvSpPr>
          <p:cNvPr id="14" name="TextovéPole 13"/>
          <p:cNvSpPr txBox="1"/>
          <p:nvPr/>
        </p:nvSpPr>
        <p:spPr>
          <a:xfrm>
            <a:off x="246956" y="235124"/>
            <a:ext cx="4608512" cy="769441"/>
          </a:xfrm>
          <a:prstGeom prst="rect">
            <a:avLst/>
          </a:prstGeom>
          <a:solidFill>
            <a:srgbClr val="800000"/>
          </a:solidFill>
        </p:spPr>
        <p:txBody>
          <a:bodyPr wrap="square" rtlCol="0">
            <a:spAutoFit/>
          </a:bodyPr>
          <a:lstStyle/>
          <a:p>
            <a:pPr algn="ctr"/>
            <a:r>
              <a:rPr lang="cs-CZ" sz="2200" dirty="0" smtClean="0">
                <a:solidFill>
                  <a:schemeClr val="bg1">
                    <a:lumMod val="95000"/>
                  </a:schemeClr>
                </a:solidFill>
                <a:latin typeface="Bell MT" pitchFamily="18" charset="0"/>
              </a:rPr>
              <a:t>Jediný kdo vstřelil branku starším žákům Litvínova je naše mužstvo</a:t>
            </a:r>
            <a:endParaRPr lang="cs-CZ" sz="2200" dirty="0">
              <a:solidFill>
                <a:schemeClr val="bg1">
                  <a:lumMod val="95000"/>
                </a:schemeClr>
              </a:solidFill>
              <a:latin typeface="Bell MT" pitchFamily="18" charset="0"/>
            </a:endParaRPr>
          </a:p>
        </p:txBody>
      </p:sp>
      <p:graphicFrame>
        <p:nvGraphicFramePr>
          <p:cNvPr id="9" name="Tabulka 8"/>
          <p:cNvGraphicFramePr>
            <a:graphicFrameLocks noGrp="1"/>
          </p:cNvGraphicFramePr>
          <p:nvPr/>
        </p:nvGraphicFramePr>
        <p:xfrm>
          <a:off x="5575548" y="3331468"/>
          <a:ext cx="4470027" cy="3736975"/>
        </p:xfrm>
        <a:graphic>
          <a:graphicData uri="http://schemas.openxmlformats.org/drawingml/2006/table">
            <a:tbl>
              <a:tblPr/>
              <a:tblGrid>
                <a:gridCol w="532080">
                  <a:extLst>
                    <a:ext uri="{9D8B030D-6E8A-4147-A177-3AD203B41FA5}">
                      <a16:colId xmlns:a16="http://schemas.microsoft.com/office/drawing/2014/main" val="20000"/>
                    </a:ext>
                  </a:extLst>
                </a:gridCol>
                <a:gridCol w="1488162">
                  <a:extLst>
                    <a:ext uri="{9D8B030D-6E8A-4147-A177-3AD203B41FA5}">
                      <a16:colId xmlns:a16="http://schemas.microsoft.com/office/drawing/2014/main" val="20001"/>
                    </a:ext>
                  </a:extLst>
                </a:gridCol>
                <a:gridCol w="277125">
                  <a:extLst>
                    <a:ext uri="{9D8B030D-6E8A-4147-A177-3AD203B41FA5}">
                      <a16:colId xmlns:a16="http://schemas.microsoft.com/office/drawing/2014/main" val="20002"/>
                    </a:ext>
                  </a:extLst>
                </a:gridCol>
                <a:gridCol w="277125">
                  <a:extLst>
                    <a:ext uri="{9D8B030D-6E8A-4147-A177-3AD203B41FA5}">
                      <a16:colId xmlns:a16="http://schemas.microsoft.com/office/drawing/2014/main" val="20003"/>
                    </a:ext>
                  </a:extLst>
                </a:gridCol>
                <a:gridCol w="277125">
                  <a:extLst>
                    <a:ext uri="{9D8B030D-6E8A-4147-A177-3AD203B41FA5}">
                      <a16:colId xmlns:a16="http://schemas.microsoft.com/office/drawing/2014/main" val="20004"/>
                    </a:ext>
                  </a:extLst>
                </a:gridCol>
                <a:gridCol w="277125">
                  <a:extLst>
                    <a:ext uri="{9D8B030D-6E8A-4147-A177-3AD203B41FA5}">
                      <a16:colId xmlns:a16="http://schemas.microsoft.com/office/drawing/2014/main" val="20005"/>
                    </a:ext>
                  </a:extLst>
                </a:gridCol>
                <a:gridCol w="277125">
                  <a:extLst>
                    <a:ext uri="{9D8B030D-6E8A-4147-A177-3AD203B41FA5}">
                      <a16:colId xmlns:a16="http://schemas.microsoft.com/office/drawing/2014/main" val="20006"/>
                    </a:ext>
                  </a:extLst>
                </a:gridCol>
                <a:gridCol w="532080">
                  <a:extLst>
                    <a:ext uri="{9D8B030D-6E8A-4147-A177-3AD203B41FA5}">
                      <a16:colId xmlns:a16="http://schemas.microsoft.com/office/drawing/2014/main" val="20007"/>
                    </a:ext>
                  </a:extLst>
                </a:gridCol>
                <a:gridCol w="532080">
                  <a:extLst>
                    <a:ext uri="{9D8B030D-6E8A-4147-A177-3AD203B41FA5}">
                      <a16:colId xmlns:a16="http://schemas.microsoft.com/office/drawing/2014/main" val="20008"/>
                    </a:ext>
                  </a:extLst>
                </a:gridCol>
              </a:tblGrid>
              <a:tr h="333375">
                <a:tc gridSpan="9">
                  <a:txBody>
                    <a:bodyPr/>
                    <a:lstStyle/>
                    <a:p>
                      <a:pPr algn="ctr" rtl="0" fontAlgn="b"/>
                      <a:r>
                        <a:rPr lang="cs-CZ" sz="2000" b="1" i="0" u="none" strike="noStrike">
                          <a:solidFill>
                            <a:srgbClr val="000000"/>
                          </a:solidFill>
                          <a:latin typeface="Calibri"/>
                        </a:rPr>
                        <a:t>Severočeský přebor po 6 zápasech</a:t>
                      </a:r>
                    </a:p>
                  </a:txBody>
                  <a:tcPr marL="9525" marR="9525" marT="9525" marB="0" anchor="b">
                    <a:lnL>
                      <a:noFill/>
                    </a:lnL>
                    <a:lnR>
                      <a:noFill/>
                    </a:lnR>
                    <a:lnT>
                      <a:noFill/>
                    </a:lnT>
                    <a:lnB>
                      <a:noFill/>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02565">
                <a:tc>
                  <a:txBody>
                    <a:bodyPr/>
                    <a:lstStyle/>
                    <a:p>
                      <a:pPr algn="ctr" rtl="0"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  FK Litvínov</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17:05</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1"/>
                  </a:ext>
                </a:extLst>
              </a:tr>
              <a:tr h="202565">
                <a:tc>
                  <a:txBody>
                    <a:bodyPr/>
                    <a:lstStyle/>
                    <a:p>
                      <a:pPr algn="ctr" rtl="0"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  Sokol Horní Jiřetín </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14:06</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14</a:t>
                      </a: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02"/>
                  </a:ext>
                </a:extLst>
              </a:tr>
              <a:tr h="202565">
                <a:tc>
                  <a:txBody>
                    <a:bodyPr/>
                    <a:lstStyle/>
                    <a:p>
                      <a:pPr algn="ctr" rtl="0"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  Baník Modlany </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19:12</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3"/>
                  </a:ext>
                </a:extLst>
              </a:tr>
              <a:tr h="202565">
                <a:tc>
                  <a:txBody>
                    <a:bodyPr/>
                    <a:lstStyle/>
                    <a:p>
                      <a:pPr algn="ctr" rtl="0"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  FK Bílina</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20:07</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04"/>
                  </a:ext>
                </a:extLst>
              </a:tr>
              <a:tr h="202565">
                <a:tc>
                  <a:txBody>
                    <a:bodyPr/>
                    <a:lstStyle/>
                    <a:p>
                      <a:pPr algn="ctr" rtl="0" fontAlgn="ctr"/>
                      <a:r>
                        <a:rPr lang="cs-CZ" sz="1400" b="1" i="0" u="none" strike="noStrike">
                          <a:solidFill>
                            <a:srgbClr val="FF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rtl="0" fontAlgn="ctr"/>
                      <a:r>
                        <a:rPr lang="cs-CZ" sz="1400" b="1" i="0" u="none" strike="noStrike">
                          <a:solidFill>
                            <a:srgbClr val="FF0000"/>
                          </a:solidFill>
                          <a:latin typeface="Arial"/>
                        </a:rPr>
                        <a:t>  SK Štětí </a:t>
                      </a:r>
                    </a:p>
                  </a:txBody>
                  <a:tcPr marL="9525" marR="9525" marT="9525" marB="0" anchor="ctr">
                    <a:lnL>
                      <a:noFill/>
                    </a:lnL>
                    <a:lnR>
                      <a:noFill/>
                    </a:lnR>
                    <a:lnT>
                      <a:noFill/>
                    </a:lnT>
                    <a:lnB>
                      <a:noFill/>
                    </a:lnB>
                    <a:solidFill>
                      <a:srgbClr val="CCFFFF"/>
                    </a:solidFill>
                  </a:tcPr>
                </a:tc>
                <a:tc>
                  <a:txBody>
                    <a:bodyPr/>
                    <a:lstStyle/>
                    <a:p>
                      <a:pPr algn="ctr" rtl="0" fontAlgn="ctr"/>
                      <a:r>
                        <a:rPr lang="cs-CZ" sz="1400" b="1" i="0" u="none" strike="noStrike">
                          <a:solidFill>
                            <a:srgbClr val="FF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rtl="0" fontAlgn="ctr"/>
                      <a:r>
                        <a:rPr lang="cs-CZ" sz="1400" b="1" i="0" u="none" strike="noStrike">
                          <a:solidFill>
                            <a:srgbClr val="FF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rtl="0" fontAlgn="ctr"/>
                      <a:r>
                        <a:rPr lang="cs-CZ" sz="1400" b="1" i="0" u="none" strike="noStrike">
                          <a:solidFill>
                            <a:srgbClr val="FF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rtl="0" fontAlgn="ctr"/>
                      <a:r>
                        <a:rPr lang="cs-CZ" sz="1400" b="1" i="0" u="none" strike="noStrike">
                          <a:solidFill>
                            <a:srgbClr val="FF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rtl="0" fontAlgn="ctr"/>
                      <a:r>
                        <a:rPr lang="cs-CZ" sz="1400" b="1" i="0" u="none" strike="noStrike">
                          <a:solidFill>
                            <a:srgbClr val="FF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rtl="0" fontAlgn="ctr"/>
                      <a:r>
                        <a:rPr lang="cs-CZ" sz="1400" b="1" i="0" u="none" strike="noStrike">
                          <a:solidFill>
                            <a:srgbClr val="FF0000"/>
                          </a:solidFill>
                          <a:latin typeface="Arial"/>
                        </a:rPr>
                        <a:t>22:12</a:t>
                      </a:r>
                    </a:p>
                  </a:txBody>
                  <a:tcPr marL="9525" marR="9525" marT="9525" marB="0" anchor="ctr">
                    <a:lnL>
                      <a:noFill/>
                    </a:lnL>
                    <a:lnR>
                      <a:noFill/>
                    </a:lnR>
                    <a:lnT>
                      <a:noFill/>
                    </a:lnT>
                    <a:lnB>
                      <a:noFill/>
                    </a:lnB>
                    <a:solidFill>
                      <a:srgbClr val="CCFFFF"/>
                    </a:solidFill>
                  </a:tcPr>
                </a:tc>
                <a:tc>
                  <a:txBody>
                    <a:bodyPr/>
                    <a:lstStyle/>
                    <a:p>
                      <a:pPr algn="ctr" rtl="0" fontAlgn="ctr"/>
                      <a:r>
                        <a:rPr lang="cs-CZ" sz="1400" b="1" i="0" u="none" strike="noStrike">
                          <a:solidFill>
                            <a:srgbClr val="FF0000"/>
                          </a:solidFill>
                          <a:latin typeface="Arial"/>
                        </a:rPr>
                        <a:t>12</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5"/>
                  </a:ext>
                </a:extLst>
              </a:tr>
              <a:tr h="202565">
                <a:tc>
                  <a:txBody>
                    <a:bodyPr/>
                    <a:lstStyle/>
                    <a:p>
                      <a:pPr algn="ctr" rtl="0"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  1.FC Spořice </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16:10</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06"/>
                  </a:ext>
                </a:extLst>
              </a:tr>
              <a:tr h="202565">
                <a:tc>
                  <a:txBody>
                    <a:bodyPr/>
                    <a:lstStyle/>
                    <a:p>
                      <a:pPr algn="ctr" rtl="0" fontAlgn="ctr"/>
                      <a:r>
                        <a:rPr lang="cs-CZ" sz="11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  FK Louny</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7:11</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7"/>
                  </a:ext>
                </a:extLst>
              </a:tr>
              <a:tr h="202565">
                <a:tc>
                  <a:txBody>
                    <a:bodyPr/>
                    <a:lstStyle/>
                    <a:p>
                      <a:pPr algn="ctr" rtl="0"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  FK ČL Neštěmice</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8:14</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08"/>
                  </a:ext>
                </a:extLst>
              </a:tr>
              <a:tr h="202565">
                <a:tc>
                  <a:txBody>
                    <a:bodyPr/>
                    <a:lstStyle/>
                    <a:p>
                      <a:pPr algn="ctr" rtl="0" fontAlgn="ctr"/>
                      <a:r>
                        <a:rPr lang="cs-CZ" sz="11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  SK Hrobce-Roudnice</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19:18</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9"/>
                  </a:ext>
                </a:extLst>
              </a:tr>
              <a:tr h="202565">
                <a:tc>
                  <a:txBody>
                    <a:bodyPr/>
                    <a:lstStyle/>
                    <a:p>
                      <a:pPr algn="ctr" rtl="0"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  TJ Proboštov </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12:12</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10"/>
                  </a:ext>
                </a:extLst>
              </a:tr>
              <a:tr h="202565">
                <a:tc>
                  <a:txBody>
                    <a:bodyPr/>
                    <a:lstStyle/>
                    <a:p>
                      <a:pPr algn="ctr" rtl="0" fontAlgn="ctr"/>
                      <a:r>
                        <a:rPr lang="cs-CZ" sz="11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  FK Tatran Kadaň</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9:11</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11"/>
                  </a:ext>
                </a:extLst>
              </a:tr>
              <a:tr h="202565">
                <a:tc>
                  <a:txBody>
                    <a:bodyPr/>
                    <a:lstStyle/>
                    <a:p>
                      <a:pPr algn="ctr" rtl="0" fontAlgn="ctr"/>
                      <a:r>
                        <a:rPr lang="cs-CZ" sz="11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  SK Vilémov </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14:17</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12"/>
                  </a:ext>
                </a:extLst>
              </a:tr>
              <a:tr h="202565">
                <a:tc>
                  <a:txBody>
                    <a:bodyPr/>
                    <a:lstStyle/>
                    <a:p>
                      <a:pPr algn="ctr" rtl="0" fontAlgn="ctr"/>
                      <a:r>
                        <a:rPr lang="cs-CZ" sz="11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  FK Rumburk</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12:20</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13"/>
                  </a:ext>
                </a:extLst>
              </a:tr>
              <a:tr h="202565">
                <a:tc>
                  <a:txBody>
                    <a:bodyPr/>
                    <a:lstStyle/>
                    <a:p>
                      <a:pPr algn="ctr" rtl="0" fontAlgn="ctr"/>
                      <a:r>
                        <a:rPr lang="cs-CZ" sz="1100" b="1" i="0" u="none" strike="noStrike">
                          <a:solidFill>
                            <a:srgbClr val="000000"/>
                          </a:solidFill>
                          <a:latin typeface="Arial"/>
                        </a:rPr>
                        <a:t>14.</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  FK Junior Děčín</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12:21</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14"/>
                  </a:ext>
                </a:extLst>
              </a:tr>
              <a:tr h="202565">
                <a:tc>
                  <a:txBody>
                    <a:bodyPr/>
                    <a:lstStyle/>
                    <a:p>
                      <a:pPr algn="ctr" rtl="0" fontAlgn="ctr"/>
                      <a:r>
                        <a:rPr lang="cs-CZ" sz="11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  Jiskra Modrá</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5:16</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15"/>
                  </a:ext>
                </a:extLst>
              </a:tr>
              <a:tr h="202565">
                <a:tc>
                  <a:txBody>
                    <a:bodyPr/>
                    <a:lstStyle/>
                    <a:p>
                      <a:pPr algn="ctr" rtl="0" fontAlgn="ctr"/>
                      <a:r>
                        <a:rPr lang="cs-CZ" sz="1100" b="1" i="0" u="none" strike="noStrike">
                          <a:solidFill>
                            <a:srgbClr val="000000"/>
                          </a:solidFill>
                          <a:latin typeface="Arial"/>
                        </a:rPr>
                        <a:t>16.</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  FK Chmel Blšany</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a:solidFill>
                            <a:srgbClr val="000000"/>
                          </a:solidFill>
                          <a:latin typeface="Arial"/>
                        </a:rPr>
                        <a:t>10:24</a:t>
                      </a:r>
                    </a:p>
                  </a:txBody>
                  <a:tcPr marL="9525" marR="9525" marT="9525" marB="0" anchor="ctr">
                    <a:lnL>
                      <a:noFill/>
                    </a:lnL>
                    <a:lnR>
                      <a:noFill/>
                    </a:lnR>
                    <a:lnT>
                      <a:noFill/>
                    </a:lnT>
                    <a:lnB>
                      <a:noFill/>
                    </a:lnB>
                    <a:solidFill>
                      <a:srgbClr val="99FF99"/>
                    </a:solidFill>
                  </a:tcPr>
                </a:tc>
                <a:tc>
                  <a:txBody>
                    <a:bodyPr/>
                    <a:lstStyle/>
                    <a:p>
                      <a:pPr algn="ctr" rtl="0" fontAlgn="ctr"/>
                      <a:r>
                        <a:rPr lang="cs-CZ" sz="1100" b="1" i="0" u="none" strike="noStrike" dirty="0">
                          <a:solidFill>
                            <a:srgbClr val="000000"/>
                          </a:solidFill>
                          <a:latin typeface="Arial"/>
                        </a:rPr>
                        <a:t>2</a:t>
                      </a:r>
                    </a:p>
                  </a:txBody>
                  <a:tcPr marL="9525" marR="9525" marT="9525" marB="0" anchor="ctr">
                    <a:lnL>
                      <a:noFill/>
                    </a:lnL>
                    <a:lnR>
                      <a:noFill/>
                    </a:lnR>
                    <a:lnT>
                      <a:noFill/>
                    </a:lnT>
                    <a:lnB>
                      <a:noFill/>
                    </a:lnB>
                    <a:solidFill>
                      <a:srgbClr val="99FF99"/>
                    </a:solidFill>
                  </a:tcPr>
                </a:tc>
                <a:extLst>
                  <a:ext uri="{0D108BD9-81ED-4DB2-BD59-A6C34878D82A}">
                    <a16:rowId xmlns:a16="http://schemas.microsoft.com/office/drawing/2014/main" val="10016"/>
                  </a:ext>
                </a:extLst>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1"/>
          <p:cNvSpPr txBox="1"/>
          <p:nvPr/>
        </p:nvSpPr>
        <p:spPr>
          <a:xfrm>
            <a:off x="12131675" y="0"/>
            <a:ext cx="185738" cy="265113"/>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cs-CZ" dirty="0"/>
          </a:p>
        </p:txBody>
      </p:sp>
      <p:sp>
        <p:nvSpPr>
          <p:cNvPr id="9" name="TextovéPole 2"/>
          <p:cNvSpPr txBox="1"/>
          <p:nvPr/>
        </p:nvSpPr>
        <p:spPr>
          <a:xfrm>
            <a:off x="12131675" y="0"/>
            <a:ext cx="185738" cy="265113"/>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cs-CZ" dirty="0"/>
          </a:p>
        </p:txBody>
      </p:sp>
      <p:sp>
        <p:nvSpPr>
          <p:cNvPr id="12" name="Obdélník 11"/>
          <p:cNvSpPr/>
          <p:nvPr/>
        </p:nvSpPr>
        <p:spPr>
          <a:xfrm>
            <a:off x="246956" y="1406634"/>
            <a:ext cx="4608512" cy="5493812"/>
          </a:xfrm>
          <a:prstGeom prst="rect">
            <a:avLst/>
          </a:prstGeom>
        </p:spPr>
        <p:txBody>
          <a:bodyPr wrap="square">
            <a:spAutoFit/>
          </a:bodyPr>
          <a:lstStyle/>
          <a:p>
            <a:r>
              <a:rPr lang="cs-CZ" sz="1400" u="sng"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Hrobce- </a:t>
            </a:r>
            <a:r>
              <a:rPr lang="cs-CZ" sz="1400" u="sng"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Štětí</a:t>
            </a:r>
            <a:r>
              <a:rPr lang="cs-CZ" sz="1400" u="sng"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2:7(0:3)</a:t>
            </a:r>
          </a:p>
          <a:p>
            <a:r>
              <a:rPr lang="cs-CZ" sz="1100" dirty="0" smtClean="0">
                <a:solidFill>
                  <a:srgbClr val="000099"/>
                </a:solidFill>
                <a:latin typeface="Arial" pitchFamily="34" charset="0"/>
                <a:cs typeface="Arial" pitchFamily="34" charset="0"/>
              </a:rPr>
              <a:t>hosté potvrdili dobrou formu a  nečekaně vysoko přestříleli domácí, ti nedokázali odolávat standardním situacím, když po 4 z nich inkasovali</a:t>
            </a:r>
          </a:p>
          <a:p>
            <a:r>
              <a:rPr lang="cs-CZ" sz="1400" u="sng"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Kadaň</a:t>
            </a:r>
            <a:r>
              <a:rPr lang="cs-CZ" sz="1400" u="sng"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-Louny 3:0 (2:0</a:t>
            </a:r>
            <a:r>
              <a:rPr lang="cs-CZ" sz="1400" u="sng" dirty="0" smtClean="0">
                <a:effectLst>
                  <a:outerShdw blurRad="38100" dist="38100" dir="2700000" algn="tl">
                    <a:srgbClr val="000000">
                      <a:alpha val="43137"/>
                    </a:srgbClr>
                  </a:outerShdw>
                </a:effectLst>
                <a:latin typeface="Arial" pitchFamily="34" charset="0"/>
                <a:cs typeface="Arial" pitchFamily="34" charset="0"/>
              </a:rPr>
              <a:t>)</a:t>
            </a:r>
          </a:p>
          <a:p>
            <a:r>
              <a:rPr lang="cs-CZ" sz="1100" dirty="0" smtClean="0">
                <a:solidFill>
                  <a:srgbClr val="000099"/>
                </a:solidFill>
                <a:latin typeface="Arial" pitchFamily="34" charset="0"/>
                <a:cs typeface="Arial" pitchFamily="34" charset="0"/>
              </a:rPr>
              <a:t>po prvních kolech odepisovaní domácí  se pomalu rozjíždí. V posledních 2 kolech neinkasovali. Lounům, které venku zatím neumí bodovat vstřelil branky Mařík, </a:t>
            </a:r>
            <a:r>
              <a:rPr lang="cs-CZ" sz="1100" dirty="0" err="1" smtClean="0">
                <a:solidFill>
                  <a:srgbClr val="000099"/>
                </a:solidFill>
                <a:latin typeface="Arial" pitchFamily="34" charset="0"/>
                <a:cs typeface="Arial" pitchFamily="34" charset="0"/>
              </a:rPr>
              <a:t>Čibenka</a:t>
            </a:r>
            <a:r>
              <a:rPr lang="cs-CZ" sz="1100" dirty="0" smtClean="0">
                <a:solidFill>
                  <a:srgbClr val="000099"/>
                </a:solidFill>
                <a:latin typeface="Arial" pitchFamily="34" charset="0"/>
                <a:cs typeface="Arial" pitchFamily="34" charset="0"/>
              </a:rPr>
              <a:t>, </a:t>
            </a:r>
            <a:r>
              <a:rPr lang="cs-CZ" sz="1100" dirty="0" err="1" smtClean="0">
                <a:solidFill>
                  <a:srgbClr val="000099"/>
                </a:solidFill>
                <a:latin typeface="Arial" pitchFamily="34" charset="0"/>
                <a:cs typeface="Arial" pitchFamily="34" charset="0"/>
              </a:rPr>
              <a:t>Kiliján</a:t>
            </a:r>
            <a:endParaRPr lang="cs-CZ" sz="1100" dirty="0" smtClean="0">
              <a:solidFill>
                <a:srgbClr val="000099"/>
              </a:solidFill>
              <a:latin typeface="Arial" pitchFamily="34" charset="0"/>
              <a:cs typeface="Arial" pitchFamily="34" charset="0"/>
            </a:endParaRPr>
          </a:p>
          <a:p>
            <a:r>
              <a:rPr lang="cs-CZ" sz="1400" u="sng"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Bílina</a:t>
            </a:r>
            <a:r>
              <a:rPr lang="cs-CZ" sz="1400" u="sng"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-Rumburk 6:0 (2:0)</a:t>
            </a:r>
            <a:endParaRPr lang="cs-CZ" u="sng"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a:p>
            <a:r>
              <a:rPr lang="cs-CZ" sz="1100" dirty="0" smtClean="0">
                <a:solidFill>
                  <a:srgbClr val="000099"/>
                </a:solidFill>
                <a:latin typeface="Arial" pitchFamily="34" charset="0"/>
                <a:cs typeface="Arial" pitchFamily="34" charset="0"/>
              </a:rPr>
              <a:t>druhou šestku nadělila </a:t>
            </a:r>
            <a:r>
              <a:rPr lang="cs-CZ" sz="1100" dirty="0" err="1" smtClean="0">
                <a:solidFill>
                  <a:srgbClr val="000099"/>
                </a:solidFill>
                <a:latin typeface="Arial" pitchFamily="34" charset="0"/>
                <a:cs typeface="Arial" pitchFamily="34" charset="0"/>
              </a:rPr>
              <a:t>Bilina</a:t>
            </a:r>
            <a:r>
              <a:rPr lang="cs-CZ" sz="1100" dirty="0" smtClean="0">
                <a:solidFill>
                  <a:srgbClr val="000099"/>
                </a:solidFill>
                <a:latin typeface="Arial" pitchFamily="34" charset="0"/>
                <a:cs typeface="Arial" pitchFamily="34" charset="0"/>
              </a:rPr>
              <a:t> doma svému soupeři. Hosté si ani neťukli. Rychlá kombinační hra domácích </a:t>
            </a:r>
            <a:r>
              <a:rPr lang="cs-CZ" sz="1100" dirty="0" err="1" smtClean="0">
                <a:solidFill>
                  <a:srgbClr val="000099"/>
                </a:solidFill>
                <a:latin typeface="Arial" pitchFamily="34" charset="0"/>
                <a:cs typeface="Arial" pitchFamily="34" charset="0"/>
              </a:rPr>
              <a:t>přivěděla</a:t>
            </a:r>
            <a:r>
              <a:rPr lang="cs-CZ" sz="1100" dirty="0" smtClean="0">
                <a:solidFill>
                  <a:srgbClr val="000099"/>
                </a:solidFill>
                <a:latin typeface="Arial" pitchFamily="34" charset="0"/>
                <a:cs typeface="Arial" pitchFamily="34" charset="0"/>
              </a:rPr>
              <a:t> Rumburk do velkých problémů.</a:t>
            </a:r>
          </a:p>
          <a:p>
            <a:r>
              <a:rPr lang="cs-CZ" sz="1400" u="sng"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Modlany</a:t>
            </a:r>
            <a:r>
              <a:rPr lang="cs-CZ" sz="1400" u="sng"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a:t>
            </a:r>
            <a:r>
              <a:rPr lang="cs-CZ" sz="1400" u="sng"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Blšany</a:t>
            </a:r>
            <a:r>
              <a:rPr lang="cs-CZ" sz="1400" u="sng"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6:2 (3:1)</a:t>
            </a:r>
          </a:p>
          <a:p>
            <a:r>
              <a:rPr lang="cs-CZ" sz="1100" dirty="0" err="1" smtClean="0">
                <a:solidFill>
                  <a:srgbClr val="000099"/>
                </a:solidFill>
                <a:latin typeface="Arial" pitchFamily="34" charset="0"/>
                <a:cs typeface="Arial" pitchFamily="34" charset="0"/>
              </a:rPr>
              <a:t>Blšany</a:t>
            </a:r>
            <a:r>
              <a:rPr lang="cs-CZ" sz="1100" dirty="0" smtClean="0">
                <a:solidFill>
                  <a:srgbClr val="000099"/>
                </a:solidFill>
                <a:latin typeface="Arial" pitchFamily="34" charset="0"/>
                <a:cs typeface="Arial" pitchFamily="34" charset="0"/>
              </a:rPr>
              <a:t> se propadají dolů a body </a:t>
            </a:r>
            <a:r>
              <a:rPr lang="cs-CZ" sz="1100" dirty="0" err="1" smtClean="0">
                <a:solidFill>
                  <a:srgbClr val="000099"/>
                </a:solidFill>
                <a:latin typeface="Arial" pitchFamily="34" charset="0"/>
                <a:cs typeface="Arial" pitchFamily="34" charset="0"/>
              </a:rPr>
              <a:t>nepřícházetí</a:t>
            </a:r>
            <a:r>
              <a:rPr lang="cs-CZ" sz="1100" dirty="0" smtClean="0">
                <a:solidFill>
                  <a:srgbClr val="000099"/>
                </a:solidFill>
                <a:latin typeface="Arial" pitchFamily="34" charset="0"/>
                <a:cs typeface="Arial" pitchFamily="34" charset="0"/>
              </a:rPr>
              <a:t>, mají pouze 2 , loni touto dobou vedly tabulku, teď jsou poslední</a:t>
            </a:r>
          </a:p>
          <a:p>
            <a:r>
              <a:rPr lang="cs-CZ" dirty="0" smtClean="0">
                <a:solidFill>
                  <a:srgbClr val="FF0000"/>
                </a:solidFill>
                <a:latin typeface="Arial" pitchFamily="34" charset="0"/>
                <a:cs typeface="Arial" pitchFamily="34" charset="0"/>
              </a:rPr>
              <a:t> </a:t>
            </a:r>
            <a:r>
              <a:rPr lang="cs-CZ" sz="1400" u="sng"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Horní </a:t>
            </a:r>
            <a:r>
              <a:rPr lang="cs-CZ" sz="1400" u="sng"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Jiřetín</a:t>
            </a:r>
            <a:r>
              <a:rPr lang="cs-CZ" sz="1400" u="sng"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-Junior Děčín  2:1 (0:1)</a:t>
            </a:r>
            <a:endParaRPr lang="cs-CZ" u="sng"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a:p>
            <a:r>
              <a:rPr lang="cs-CZ" sz="1100" dirty="0" smtClean="0">
                <a:solidFill>
                  <a:srgbClr val="000099"/>
                </a:solidFill>
                <a:latin typeface="Arial" pitchFamily="34" charset="0"/>
                <a:cs typeface="Arial" pitchFamily="34" charset="0"/>
              </a:rPr>
              <a:t>v 60. minutě  hosté vedli 1:0, během 5 minut pak domácí zápas otočili, v závěru se ale museli strachovat, protože Děčín byl blízko vyrovnání</a:t>
            </a:r>
          </a:p>
          <a:p>
            <a:r>
              <a:rPr lang="cs-CZ" sz="1400" u="sng"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Litvínov -</a:t>
            </a:r>
            <a:r>
              <a:rPr lang="cs-CZ" sz="1400" u="sng"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Vilémov</a:t>
            </a:r>
            <a:r>
              <a:rPr lang="cs-CZ" sz="1400" u="sng"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6:1 (3:1)</a:t>
            </a:r>
          </a:p>
          <a:p>
            <a:r>
              <a:rPr lang="cs-CZ" sz="1100" dirty="0" smtClean="0">
                <a:solidFill>
                  <a:srgbClr val="000099"/>
                </a:solidFill>
                <a:latin typeface="Arial" pitchFamily="34" charset="0"/>
                <a:cs typeface="Arial" pitchFamily="34" charset="0"/>
              </a:rPr>
              <a:t>v zápase se očekával větší odpor hostů, ti však často chybovali a výborně hrající domácí je tvrdě trestali, jak bývá u hostů zvykem, tak si po zápase stěžovali na rozhodčího</a:t>
            </a:r>
          </a:p>
          <a:p>
            <a:r>
              <a:rPr lang="cs-CZ" sz="1400" u="sng"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Proboštov</a:t>
            </a:r>
            <a:r>
              <a:rPr lang="cs-CZ" sz="1400" u="sng"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cs-CZ" sz="1400" u="sng"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Neštěmice</a:t>
            </a:r>
            <a:r>
              <a:rPr lang="cs-CZ" sz="1400" u="sng"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3:1 (2:1)</a:t>
            </a:r>
          </a:p>
          <a:p>
            <a:r>
              <a:rPr lang="cs-CZ" sz="1100" dirty="0" smtClean="0">
                <a:solidFill>
                  <a:srgbClr val="000099"/>
                </a:solidFill>
                <a:latin typeface="Arial" pitchFamily="34" charset="0"/>
                <a:cs typeface="Arial" pitchFamily="34" charset="0"/>
              </a:rPr>
              <a:t>protože zápas Proboštova v Kadani byl odložen, tak to vyšlo pro domácí, tak hezky, že hráli 3. zápas doma v řadě. Ve všech bodovali. 2x 3 body, 1x 2 body po penaltách.  </a:t>
            </a:r>
            <a:r>
              <a:rPr lang="cs-CZ" sz="1100" dirty="0" err="1" smtClean="0">
                <a:solidFill>
                  <a:srgbClr val="000099"/>
                </a:solidFill>
                <a:latin typeface="Arial" pitchFamily="34" charset="0"/>
                <a:cs typeface="Arial" pitchFamily="34" charset="0"/>
              </a:rPr>
              <a:t>Neštěmice</a:t>
            </a:r>
            <a:r>
              <a:rPr lang="cs-CZ" sz="1100" dirty="0" smtClean="0">
                <a:solidFill>
                  <a:srgbClr val="000099"/>
                </a:solidFill>
                <a:latin typeface="Arial" pitchFamily="34" charset="0"/>
                <a:cs typeface="Arial" pitchFamily="34" charset="0"/>
              </a:rPr>
              <a:t>  podruhé za sebou </a:t>
            </a:r>
            <a:r>
              <a:rPr lang="cs-CZ" sz="1100" dirty="0" err="1" smtClean="0">
                <a:solidFill>
                  <a:srgbClr val="000099"/>
                </a:solidFill>
                <a:latin typeface="Arial" pitchFamily="34" charset="0"/>
                <a:cs typeface="Arial" pitchFamily="34" charset="0"/>
              </a:rPr>
              <a:t>prohráliy</a:t>
            </a:r>
            <a:endParaRPr lang="cs-CZ" sz="1100" dirty="0" smtClean="0">
              <a:solidFill>
                <a:srgbClr val="000099"/>
              </a:solidFill>
              <a:latin typeface="Arial" pitchFamily="34" charset="0"/>
              <a:cs typeface="Arial" pitchFamily="34" charset="0"/>
            </a:endParaRPr>
          </a:p>
          <a:p>
            <a:r>
              <a:rPr lang="cs-CZ" sz="1100" u="sng"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Spořice</a:t>
            </a:r>
            <a:r>
              <a:rPr lang="cs-CZ" sz="1100" u="sng"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Modrá    3:0  kontumace</a:t>
            </a:r>
          </a:p>
          <a:p>
            <a:r>
              <a:rPr lang="cs-CZ" sz="1100" dirty="0" smtClean="0">
                <a:solidFill>
                  <a:srgbClr val="000099"/>
                </a:solidFill>
                <a:latin typeface="Arial" pitchFamily="34" charset="0"/>
                <a:cs typeface="Arial" pitchFamily="34" charset="0"/>
              </a:rPr>
              <a:t>hosté se k zápasu s omluvou nedostavili.  STK zápas </a:t>
            </a:r>
            <a:r>
              <a:rPr lang="cs-CZ" sz="1100" dirty="0" err="1" smtClean="0">
                <a:solidFill>
                  <a:srgbClr val="000099"/>
                </a:solidFill>
                <a:latin typeface="Arial" pitchFamily="34" charset="0"/>
                <a:cs typeface="Arial" pitchFamily="34" charset="0"/>
              </a:rPr>
              <a:t>kontumovala</a:t>
            </a:r>
            <a:endParaRPr lang="cs-CZ" sz="1100" dirty="0" smtClean="0">
              <a:latin typeface="Arial" pitchFamily="34" charset="0"/>
              <a:cs typeface="Arial" pitchFamily="34" charset="0"/>
            </a:endParaRPr>
          </a:p>
        </p:txBody>
      </p:sp>
      <p:sp>
        <p:nvSpPr>
          <p:cNvPr id="17" name="TextovéPole 16"/>
          <p:cNvSpPr txBox="1"/>
          <p:nvPr/>
        </p:nvSpPr>
        <p:spPr>
          <a:xfrm>
            <a:off x="174948" y="163116"/>
            <a:ext cx="4680520" cy="1015663"/>
          </a:xfrm>
          <a:prstGeom prst="rect">
            <a:avLst/>
          </a:prstGeom>
          <a:blipFill dpi="0" rotWithShape="1">
            <a:blip r:embed="rId3" cstate="print">
              <a:alphaModFix amt="32000"/>
            </a:blip>
            <a:srcRect/>
            <a:stretch>
              <a:fillRect/>
            </a:stretch>
          </a:blipFill>
        </p:spPr>
        <p:txBody>
          <a:bodyPr wrap="square" rtlCol="0">
            <a:spAutoFit/>
          </a:bodyPr>
          <a:lstStyle/>
          <a:p>
            <a:pPr algn="ctr"/>
            <a:r>
              <a:rPr lang="cs-CZ" sz="2000"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V minulém 6. hracím kole dokázalo na hřišti soupeře bodovat pouze </a:t>
            </a:r>
            <a:r>
              <a:rPr lang="cs-CZ" sz="2000" dirty="0" err="1"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Štětí</a:t>
            </a:r>
            <a:r>
              <a:rPr lang="cs-CZ" sz="2000"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  </a:t>
            </a:r>
            <a:endParaRPr lang="cs-CZ" sz="2000" dirty="0">
              <a:solidFill>
                <a:schemeClr val="accent6">
                  <a:lumMod val="50000"/>
                </a:schemeClr>
              </a:solidFill>
              <a:latin typeface="Arial" pitchFamily="34" charset="0"/>
              <a:cs typeface="Arial" pitchFamily="34" charset="0"/>
            </a:endParaRPr>
          </a:p>
        </p:txBody>
      </p:sp>
      <p:graphicFrame>
        <p:nvGraphicFramePr>
          <p:cNvPr id="15" name="Tabulka 14"/>
          <p:cNvGraphicFramePr>
            <a:graphicFrameLocks noGrp="1"/>
          </p:cNvGraphicFramePr>
          <p:nvPr/>
        </p:nvGraphicFramePr>
        <p:xfrm>
          <a:off x="5431532" y="235125"/>
          <a:ext cx="4670639" cy="3962039"/>
        </p:xfrm>
        <a:graphic>
          <a:graphicData uri="http://schemas.openxmlformats.org/drawingml/2006/table">
            <a:tbl>
              <a:tblPr/>
              <a:tblGrid>
                <a:gridCol w="1923204">
                  <a:extLst>
                    <a:ext uri="{9D8B030D-6E8A-4147-A177-3AD203B41FA5}">
                      <a16:colId xmlns:a16="http://schemas.microsoft.com/office/drawing/2014/main" val="20000"/>
                    </a:ext>
                  </a:extLst>
                </a:gridCol>
                <a:gridCol w="1247793">
                  <a:extLst>
                    <a:ext uri="{9D8B030D-6E8A-4147-A177-3AD203B41FA5}">
                      <a16:colId xmlns:a16="http://schemas.microsoft.com/office/drawing/2014/main" val="20001"/>
                    </a:ext>
                  </a:extLst>
                </a:gridCol>
                <a:gridCol w="721202">
                  <a:extLst>
                    <a:ext uri="{9D8B030D-6E8A-4147-A177-3AD203B41FA5}">
                      <a16:colId xmlns:a16="http://schemas.microsoft.com/office/drawing/2014/main" val="20002"/>
                    </a:ext>
                  </a:extLst>
                </a:gridCol>
                <a:gridCol w="778440">
                  <a:extLst>
                    <a:ext uri="{9D8B030D-6E8A-4147-A177-3AD203B41FA5}">
                      <a16:colId xmlns:a16="http://schemas.microsoft.com/office/drawing/2014/main" val="20003"/>
                    </a:ext>
                  </a:extLst>
                </a:gridCol>
              </a:tblGrid>
              <a:tr h="496611">
                <a:tc gridSpan="4">
                  <a:txBody>
                    <a:bodyPr/>
                    <a:lstStyle/>
                    <a:p>
                      <a:pPr algn="ctr" fontAlgn="ctr"/>
                      <a:r>
                        <a:rPr lang="cs-CZ" sz="1400" b="1" i="0" u="none" strike="noStrike" dirty="0">
                          <a:solidFill>
                            <a:srgbClr val="000000"/>
                          </a:solidFill>
                          <a:latin typeface="Euphemia"/>
                        </a:rPr>
                        <a:t>Výsledky posledních 2.kol Ústeckého přeboru starších a mladších žáků</a:t>
                      </a:r>
                    </a:p>
                  </a:txBody>
                  <a:tcPr marL="9248" marR="9248" marT="92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76227">
                <a:tc gridSpan="2">
                  <a:txBody>
                    <a:bodyPr/>
                    <a:lstStyle/>
                    <a:p>
                      <a:pPr algn="ctr" fontAlgn="ctr"/>
                      <a:r>
                        <a:rPr lang="cs-CZ" sz="1200" b="1" i="0" u="none" strike="noStrike">
                          <a:solidFill>
                            <a:srgbClr val="000000"/>
                          </a:solidFill>
                          <a:latin typeface="Euphemia"/>
                        </a:rPr>
                        <a:t>2. kolo 24.09.2014</a:t>
                      </a:r>
                    </a:p>
                  </a:txBody>
                  <a:tcPr marL="9248" marR="9248" marT="92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hMerge="1">
                  <a:txBody>
                    <a:bodyPr/>
                    <a:lstStyle/>
                    <a:p>
                      <a:endParaRPr lang="cs-CZ"/>
                    </a:p>
                  </a:txBody>
                  <a:tcPr/>
                </a:tc>
                <a:tc>
                  <a:txBody>
                    <a:bodyPr/>
                    <a:lstStyle/>
                    <a:p>
                      <a:pPr algn="ctr" fontAlgn="ctr"/>
                      <a:r>
                        <a:rPr lang="cs-CZ" sz="1200" b="1" i="0" u="none" strike="noStrike">
                          <a:solidFill>
                            <a:srgbClr val="000000"/>
                          </a:solidFill>
                          <a:latin typeface="Euphemia"/>
                        </a:rPr>
                        <a:t>Starší</a:t>
                      </a: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000000"/>
                          </a:solidFill>
                          <a:latin typeface="Euphemia"/>
                        </a:rPr>
                        <a:t>Mladší</a:t>
                      </a:r>
                    </a:p>
                  </a:txBody>
                  <a:tcPr marL="9248" marR="9248" marT="92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10001"/>
                  </a:ext>
                </a:extLst>
              </a:tr>
              <a:tr h="176227">
                <a:tc>
                  <a:txBody>
                    <a:bodyPr/>
                    <a:lstStyle/>
                    <a:p>
                      <a:pPr algn="ctr" fontAlgn="ctr"/>
                      <a:r>
                        <a:rPr lang="cs-CZ" sz="1200" b="1" i="0" u="none" strike="noStrike">
                          <a:solidFill>
                            <a:srgbClr val="000000"/>
                          </a:solidFill>
                          <a:latin typeface="Euphemia"/>
                        </a:rPr>
                        <a:t>Brozany</a:t>
                      </a:r>
                    </a:p>
                  </a:txBody>
                  <a:tcPr marL="9248" marR="9248" marT="92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000000"/>
                          </a:solidFill>
                          <a:latin typeface="Euphemia"/>
                        </a:rPr>
                        <a:t>Krupka</a:t>
                      </a: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000000"/>
                          </a:solidFill>
                          <a:latin typeface="Euphemia"/>
                        </a:rPr>
                        <a:t>3:2(2:1)</a:t>
                      </a: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000000"/>
                          </a:solidFill>
                          <a:latin typeface="Euphemia"/>
                        </a:rPr>
                        <a:t>8:0(4:0)</a:t>
                      </a:r>
                    </a:p>
                  </a:txBody>
                  <a:tcPr marL="9248" marR="9248" marT="92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10002"/>
                  </a:ext>
                </a:extLst>
              </a:tr>
              <a:tr h="199252">
                <a:tc>
                  <a:txBody>
                    <a:bodyPr/>
                    <a:lstStyle/>
                    <a:p>
                      <a:pPr algn="ctr" fontAlgn="ctr"/>
                      <a:r>
                        <a:rPr lang="cs-CZ" sz="1200" b="1" i="0" u="none" strike="noStrike">
                          <a:solidFill>
                            <a:srgbClr val="000000"/>
                          </a:solidFill>
                          <a:latin typeface="Euphemia"/>
                        </a:rPr>
                        <a:t>Litvínov B</a:t>
                      </a:r>
                    </a:p>
                  </a:txBody>
                  <a:tcPr marL="9248" marR="9248" marT="92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000000"/>
                          </a:solidFill>
                          <a:latin typeface="Euphemia"/>
                        </a:rPr>
                        <a:t>Jun.Děčín</a:t>
                      </a: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000000"/>
                          </a:solidFill>
                          <a:latin typeface="Euphemia"/>
                        </a:rPr>
                        <a:t>3:2(2:0)</a:t>
                      </a: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000000"/>
                          </a:solidFill>
                          <a:latin typeface="Euphemia"/>
                        </a:rPr>
                        <a:t>4:6(2:3)</a:t>
                      </a:r>
                    </a:p>
                  </a:txBody>
                  <a:tcPr marL="9248" marR="9248" marT="92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10003"/>
                  </a:ext>
                </a:extLst>
              </a:tr>
              <a:tr h="176227">
                <a:tc>
                  <a:txBody>
                    <a:bodyPr/>
                    <a:lstStyle/>
                    <a:p>
                      <a:pPr algn="ctr" fontAlgn="ctr"/>
                      <a:r>
                        <a:rPr lang="cs-CZ" sz="1200" b="1" i="0" u="none" strike="noStrike">
                          <a:solidFill>
                            <a:srgbClr val="000000"/>
                          </a:solidFill>
                          <a:latin typeface="Euphemia"/>
                        </a:rPr>
                        <a:t>SK Roudnice</a:t>
                      </a:r>
                    </a:p>
                  </a:txBody>
                  <a:tcPr marL="9248" marR="9248" marT="92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000000"/>
                          </a:solidFill>
                          <a:latin typeface="Euphemia"/>
                        </a:rPr>
                        <a:t>FC Chomutov</a:t>
                      </a: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000000"/>
                          </a:solidFill>
                          <a:latin typeface="Euphemia"/>
                        </a:rPr>
                        <a:t>7:1(3:1)</a:t>
                      </a: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000000"/>
                          </a:solidFill>
                          <a:latin typeface="Euphemia"/>
                        </a:rPr>
                        <a:t>8:1(3:1)</a:t>
                      </a:r>
                    </a:p>
                  </a:txBody>
                  <a:tcPr marL="9248" marR="9248" marT="92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10004"/>
                  </a:ext>
                </a:extLst>
              </a:tr>
              <a:tr h="176227">
                <a:tc>
                  <a:txBody>
                    <a:bodyPr/>
                    <a:lstStyle/>
                    <a:p>
                      <a:pPr algn="ctr" fontAlgn="ctr"/>
                      <a:r>
                        <a:rPr lang="cs-CZ" sz="1200" b="1" i="0" u="none" strike="noStrike">
                          <a:solidFill>
                            <a:srgbClr val="000000"/>
                          </a:solidFill>
                          <a:latin typeface="Euphemia"/>
                        </a:rPr>
                        <a:t>Mostecký FK</a:t>
                      </a:r>
                    </a:p>
                  </a:txBody>
                  <a:tcPr marL="9248" marR="9248" marT="92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000000"/>
                          </a:solidFill>
                          <a:latin typeface="Euphemia"/>
                        </a:rPr>
                        <a:t>Ervěnice</a:t>
                      </a: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000000"/>
                          </a:solidFill>
                          <a:latin typeface="Euphemia"/>
                        </a:rPr>
                        <a:t>19:0(8:0)</a:t>
                      </a: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000000"/>
                          </a:solidFill>
                          <a:latin typeface="Euphemia"/>
                        </a:rPr>
                        <a:t>5:0(0:0)</a:t>
                      </a:r>
                    </a:p>
                  </a:txBody>
                  <a:tcPr marL="9248" marR="9248" marT="92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10005"/>
                  </a:ext>
                </a:extLst>
              </a:tr>
              <a:tr h="176227">
                <a:tc>
                  <a:txBody>
                    <a:bodyPr/>
                    <a:lstStyle/>
                    <a:p>
                      <a:pPr algn="ctr" fontAlgn="ctr"/>
                      <a:r>
                        <a:rPr lang="cs-CZ" sz="1200" b="1" i="0" u="none" strike="noStrike">
                          <a:solidFill>
                            <a:srgbClr val="000000"/>
                          </a:solidFill>
                          <a:latin typeface="Euphemia"/>
                        </a:rPr>
                        <a:t>Neštěmice</a:t>
                      </a:r>
                    </a:p>
                  </a:txBody>
                  <a:tcPr marL="9248" marR="9248" marT="92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000000"/>
                          </a:solidFill>
                          <a:latin typeface="Euphemia"/>
                        </a:rPr>
                        <a:t>Žatec</a:t>
                      </a: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000000"/>
                          </a:solidFill>
                          <a:latin typeface="Euphemia"/>
                        </a:rPr>
                        <a:t>6:1(1:0)</a:t>
                      </a: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000000"/>
                          </a:solidFill>
                          <a:latin typeface="Euphemia"/>
                        </a:rPr>
                        <a:t>2:1</a:t>
                      </a:r>
                    </a:p>
                  </a:txBody>
                  <a:tcPr marL="9248" marR="9248" marT="92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10006"/>
                  </a:ext>
                </a:extLst>
              </a:tr>
              <a:tr h="176227">
                <a:tc>
                  <a:txBody>
                    <a:bodyPr/>
                    <a:lstStyle/>
                    <a:p>
                      <a:pPr algn="ctr" fontAlgn="ctr"/>
                      <a:r>
                        <a:rPr lang="cs-CZ" sz="1200" b="1" i="0" u="none" strike="noStrike">
                          <a:solidFill>
                            <a:srgbClr val="000000"/>
                          </a:solidFill>
                          <a:latin typeface="Euphemia"/>
                        </a:rPr>
                        <a:t>Louny</a:t>
                      </a:r>
                    </a:p>
                  </a:txBody>
                  <a:tcPr marL="9248" marR="9248" marT="92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000000"/>
                          </a:solidFill>
                          <a:latin typeface="Euphemia"/>
                        </a:rPr>
                        <a:t>Štětí</a:t>
                      </a: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000000"/>
                          </a:solidFill>
                          <a:latin typeface="Euphemia"/>
                        </a:rPr>
                        <a:t>10:0(4:0)</a:t>
                      </a: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000000"/>
                          </a:solidFill>
                          <a:latin typeface="Euphemia"/>
                        </a:rPr>
                        <a:t>11:0(6:0)</a:t>
                      </a:r>
                    </a:p>
                  </a:txBody>
                  <a:tcPr marL="9248" marR="9248" marT="92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10007"/>
                  </a:ext>
                </a:extLst>
              </a:tr>
              <a:tr h="176227">
                <a:tc>
                  <a:txBody>
                    <a:bodyPr/>
                    <a:lstStyle/>
                    <a:p>
                      <a:pPr algn="ctr" fontAlgn="ctr"/>
                      <a:r>
                        <a:rPr lang="cs-CZ" sz="1200" b="1" i="0" u="none" strike="noStrike">
                          <a:solidFill>
                            <a:srgbClr val="000000"/>
                          </a:solidFill>
                          <a:latin typeface="Euphemia"/>
                        </a:rPr>
                        <a:t>Bílina</a:t>
                      </a:r>
                    </a:p>
                  </a:txBody>
                  <a:tcPr marL="9248" marR="9248" marT="92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000000"/>
                          </a:solidFill>
                          <a:latin typeface="Euphemia"/>
                        </a:rPr>
                        <a:t>T.Kadaň</a:t>
                      </a: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000000"/>
                          </a:solidFill>
                          <a:latin typeface="Euphemia"/>
                        </a:rPr>
                        <a:t>2:1(1:0)</a:t>
                      </a: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000000"/>
                          </a:solidFill>
                          <a:latin typeface="Euphemia"/>
                        </a:rPr>
                        <a:t>1:0(0:0)</a:t>
                      </a:r>
                    </a:p>
                  </a:txBody>
                  <a:tcPr marL="9248" marR="9248" marT="92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10008"/>
                  </a:ext>
                </a:extLst>
              </a:tr>
              <a:tr h="176227">
                <a:tc>
                  <a:txBody>
                    <a:bodyPr/>
                    <a:lstStyle/>
                    <a:p>
                      <a:pPr algn="ctr" fontAlgn="ctr"/>
                      <a:r>
                        <a:rPr lang="cs-CZ" sz="1200" b="1" i="0" u="none" strike="noStrike" dirty="0">
                          <a:solidFill>
                            <a:srgbClr val="000000"/>
                          </a:solidFill>
                          <a:latin typeface="Euphemia"/>
                        </a:rPr>
                        <a:t>Litoměřice</a:t>
                      </a:r>
                    </a:p>
                  </a:txBody>
                  <a:tcPr marL="9248" marR="9248" marT="92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000000"/>
                          </a:solidFill>
                          <a:latin typeface="Euphemia"/>
                        </a:rPr>
                        <a:t>Litvínov</a:t>
                      </a: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000000"/>
                          </a:solidFill>
                          <a:latin typeface="Euphemia"/>
                        </a:rPr>
                        <a:t>0:7(0:5)</a:t>
                      </a: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000000"/>
                          </a:solidFill>
                          <a:latin typeface="Euphemia"/>
                        </a:rPr>
                        <a:t>2:8(2:6</a:t>
                      </a:r>
                    </a:p>
                  </a:txBody>
                  <a:tcPr marL="9248" marR="9248" marT="92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10009"/>
                  </a:ext>
                </a:extLst>
              </a:tr>
              <a:tr h="176227">
                <a:tc gridSpan="2">
                  <a:txBody>
                    <a:bodyPr/>
                    <a:lstStyle/>
                    <a:p>
                      <a:pPr algn="ctr" fontAlgn="ctr"/>
                      <a:r>
                        <a:rPr lang="cs-CZ" sz="1200" b="1" i="0" u="none" strike="noStrike" dirty="0">
                          <a:solidFill>
                            <a:srgbClr val="000000"/>
                          </a:solidFill>
                          <a:latin typeface="Euphemia"/>
                        </a:rPr>
                        <a:t>8. kolo 28.09.2014</a:t>
                      </a:r>
                    </a:p>
                  </a:txBody>
                  <a:tcPr marL="9248" marR="9248" marT="92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cs-CZ"/>
                    </a:p>
                  </a:txBody>
                  <a:tcPr/>
                </a:tc>
                <a:tc>
                  <a:txBody>
                    <a:bodyPr/>
                    <a:lstStyle/>
                    <a:p>
                      <a:pPr algn="ctr" fontAlgn="ctr"/>
                      <a:r>
                        <a:rPr lang="cs-CZ" sz="1200" b="1" i="0" u="none" strike="noStrike">
                          <a:solidFill>
                            <a:srgbClr val="000000"/>
                          </a:solidFill>
                          <a:latin typeface="Euphemia"/>
                        </a:rPr>
                        <a:t>Starší</a:t>
                      </a: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rgbClr val="000000"/>
                          </a:solidFill>
                          <a:latin typeface="Euphemia"/>
                        </a:rPr>
                        <a:t>Mladší</a:t>
                      </a:r>
                    </a:p>
                  </a:txBody>
                  <a:tcPr marL="9248" marR="9248" marT="92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0"/>
                  </a:ext>
                </a:extLst>
              </a:tr>
              <a:tr h="176227">
                <a:tc>
                  <a:txBody>
                    <a:bodyPr/>
                    <a:lstStyle/>
                    <a:p>
                      <a:pPr algn="ctr" fontAlgn="ctr"/>
                      <a:r>
                        <a:rPr lang="cs-CZ" sz="1200" b="1" i="0" u="none" strike="noStrike">
                          <a:solidFill>
                            <a:srgbClr val="000000"/>
                          </a:solidFill>
                          <a:latin typeface="Euphemia"/>
                        </a:rPr>
                        <a:t>Brozany</a:t>
                      </a:r>
                    </a:p>
                  </a:txBody>
                  <a:tcPr marL="9248" marR="9248" marT="92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rgbClr val="000000"/>
                          </a:solidFill>
                          <a:latin typeface="Euphemia"/>
                        </a:rPr>
                        <a:t>Mostecký FK</a:t>
                      </a: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smtClean="0">
                          <a:solidFill>
                            <a:srgbClr val="000000"/>
                          </a:solidFill>
                          <a:latin typeface="Euphemia"/>
                        </a:rPr>
                        <a:t>¨0:10</a:t>
                      </a:r>
                      <a:r>
                        <a:rPr lang="cs-CZ" sz="1000" b="1" i="0" u="none" strike="noStrike" dirty="0">
                          <a:solidFill>
                            <a:srgbClr val="000000"/>
                          </a:solidFill>
                          <a:latin typeface="Euphemia"/>
                        </a:rPr>
                        <a:t> </a:t>
                      </a:r>
                      <a:r>
                        <a:rPr lang="cs-CZ" sz="1000" b="1" i="0" u="none" strike="noStrike" dirty="0" smtClean="0">
                          <a:solidFill>
                            <a:srgbClr val="000000"/>
                          </a:solidFill>
                          <a:latin typeface="Euphemia"/>
                        </a:rPr>
                        <a:t>(0:7)</a:t>
                      </a:r>
                      <a:endParaRPr lang="cs-CZ" sz="1000" b="1" i="0" u="none" strike="noStrike" dirty="0">
                        <a:solidFill>
                          <a:srgbClr val="000000"/>
                        </a:solidFill>
                        <a:latin typeface="Euphemia"/>
                      </a:endParaRP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Euphemia"/>
                        </a:rPr>
                        <a:t> </a:t>
                      </a:r>
                      <a:r>
                        <a:rPr lang="cs-CZ" sz="1000" b="1" i="0" u="none" strike="noStrike" dirty="0" smtClean="0">
                          <a:solidFill>
                            <a:srgbClr val="000000"/>
                          </a:solidFill>
                          <a:latin typeface="Euphemia"/>
                        </a:rPr>
                        <a:t>1:0(0:0)</a:t>
                      </a:r>
                      <a:endParaRPr lang="cs-CZ" sz="1000" b="1" i="0" u="none" strike="noStrike" dirty="0">
                        <a:solidFill>
                          <a:srgbClr val="000000"/>
                        </a:solidFill>
                        <a:latin typeface="Euphemia"/>
                      </a:endParaRPr>
                    </a:p>
                  </a:txBody>
                  <a:tcPr marL="9248" marR="9248" marT="92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1"/>
                  </a:ext>
                </a:extLst>
              </a:tr>
              <a:tr h="176227">
                <a:tc>
                  <a:txBody>
                    <a:bodyPr/>
                    <a:lstStyle/>
                    <a:p>
                      <a:pPr algn="ctr" fontAlgn="ctr"/>
                      <a:r>
                        <a:rPr lang="cs-CZ" sz="1200" b="1" i="0" u="none" strike="noStrike">
                          <a:solidFill>
                            <a:srgbClr val="000000"/>
                          </a:solidFill>
                          <a:latin typeface="Euphemia"/>
                        </a:rPr>
                        <a:t>Neštěmice</a:t>
                      </a:r>
                    </a:p>
                  </a:txBody>
                  <a:tcPr marL="9248" marR="9248" marT="92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rgbClr val="000000"/>
                          </a:solidFill>
                          <a:latin typeface="Euphemia"/>
                        </a:rPr>
                        <a:t>SK Roudnice</a:t>
                      </a: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Euphemia"/>
                        </a:rPr>
                        <a:t> </a:t>
                      </a:r>
                      <a:r>
                        <a:rPr lang="cs-CZ" sz="1000" b="1" i="0" u="none" strike="noStrike" dirty="0" smtClean="0">
                          <a:solidFill>
                            <a:srgbClr val="000000"/>
                          </a:solidFill>
                          <a:latin typeface="Euphemia"/>
                        </a:rPr>
                        <a:t>3:1(2:1)</a:t>
                      </a:r>
                      <a:endParaRPr lang="cs-CZ" sz="1000" b="1" i="0" u="none" strike="noStrike" dirty="0">
                        <a:solidFill>
                          <a:srgbClr val="000000"/>
                        </a:solidFill>
                        <a:latin typeface="Euphemia"/>
                      </a:endParaRP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smtClean="0">
                          <a:solidFill>
                            <a:srgbClr val="000000"/>
                          </a:solidFill>
                          <a:latin typeface="Euphemia"/>
                        </a:rPr>
                        <a:t>2:5(1:1)</a:t>
                      </a:r>
                      <a:r>
                        <a:rPr lang="cs-CZ" sz="1000" b="1" i="0" u="none" strike="noStrike" dirty="0">
                          <a:solidFill>
                            <a:srgbClr val="000000"/>
                          </a:solidFill>
                          <a:latin typeface="Euphemia"/>
                        </a:rPr>
                        <a:t> </a:t>
                      </a:r>
                    </a:p>
                  </a:txBody>
                  <a:tcPr marL="9248" marR="9248" marT="92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2"/>
                  </a:ext>
                </a:extLst>
              </a:tr>
              <a:tr h="176227">
                <a:tc>
                  <a:txBody>
                    <a:bodyPr/>
                    <a:lstStyle/>
                    <a:p>
                      <a:pPr algn="ctr" fontAlgn="ctr"/>
                      <a:r>
                        <a:rPr lang="cs-CZ" sz="1200" b="1" i="0" u="none" strike="noStrike">
                          <a:solidFill>
                            <a:srgbClr val="000000"/>
                          </a:solidFill>
                          <a:latin typeface="Euphemia"/>
                        </a:rPr>
                        <a:t>Louny</a:t>
                      </a:r>
                    </a:p>
                  </a:txBody>
                  <a:tcPr marL="9248" marR="9248" marT="92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rgbClr val="000000"/>
                          </a:solidFill>
                          <a:latin typeface="Euphemia"/>
                        </a:rPr>
                        <a:t>Litvínov B</a:t>
                      </a: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Euphemia"/>
                        </a:rPr>
                        <a:t> </a:t>
                      </a:r>
                      <a:r>
                        <a:rPr lang="cs-CZ" sz="1000" b="1" i="0" u="none" strike="noStrike" dirty="0" smtClean="0">
                          <a:solidFill>
                            <a:srgbClr val="000000"/>
                          </a:solidFill>
                          <a:latin typeface="Euphemia"/>
                        </a:rPr>
                        <a:t>6:0(3:0)</a:t>
                      </a:r>
                      <a:endParaRPr lang="cs-CZ" sz="1000" b="1" i="0" u="none" strike="noStrike" dirty="0">
                        <a:solidFill>
                          <a:srgbClr val="000000"/>
                        </a:solidFill>
                        <a:latin typeface="Euphemia"/>
                      </a:endParaRP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smtClean="0">
                          <a:solidFill>
                            <a:srgbClr val="000000"/>
                          </a:solidFill>
                          <a:latin typeface="Euphemia"/>
                        </a:rPr>
                        <a:t>5:2(4:1)</a:t>
                      </a:r>
                      <a:r>
                        <a:rPr lang="cs-CZ" sz="1000" b="1" i="0" u="none" strike="noStrike" dirty="0">
                          <a:solidFill>
                            <a:srgbClr val="000000"/>
                          </a:solidFill>
                          <a:latin typeface="Euphemia"/>
                        </a:rPr>
                        <a:t> </a:t>
                      </a:r>
                    </a:p>
                  </a:txBody>
                  <a:tcPr marL="9248" marR="9248" marT="92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3"/>
                  </a:ext>
                </a:extLst>
              </a:tr>
              <a:tr h="176227">
                <a:tc>
                  <a:txBody>
                    <a:bodyPr/>
                    <a:lstStyle/>
                    <a:p>
                      <a:pPr algn="ctr" fontAlgn="ctr"/>
                      <a:r>
                        <a:rPr lang="cs-CZ" sz="1200" b="1" i="0" u="none" strike="noStrike">
                          <a:solidFill>
                            <a:srgbClr val="000000"/>
                          </a:solidFill>
                          <a:latin typeface="Euphemia"/>
                        </a:rPr>
                        <a:t>Bílina</a:t>
                      </a:r>
                    </a:p>
                  </a:txBody>
                  <a:tcPr marL="9248" marR="9248" marT="92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rgbClr val="000000"/>
                          </a:solidFill>
                          <a:latin typeface="Euphemia"/>
                        </a:rPr>
                        <a:t>Krupka</a:t>
                      </a: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smtClean="0">
                          <a:solidFill>
                            <a:srgbClr val="000000"/>
                          </a:solidFill>
                          <a:latin typeface="Euphemia"/>
                        </a:rPr>
                        <a:t>4:2</a:t>
                      </a:r>
                      <a:r>
                        <a:rPr lang="cs-CZ" sz="1000" b="1" i="0" u="none" strike="noStrike" dirty="0">
                          <a:solidFill>
                            <a:srgbClr val="000000"/>
                          </a:solidFill>
                          <a:latin typeface="Euphemia"/>
                        </a:rPr>
                        <a:t> </a:t>
                      </a:r>
                      <a:r>
                        <a:rPr lang="cs-CZ" sz="1000" b="1" i="0" u="none" strike="noStrike" dirty="0" smtClean="0">
                          <a:solidFill>
                            <a:srgbClr val="000000"/>
                          </a:solidFill>
                          <a:latin typeface="Euphemia"/>
                        </a:rPr>
                        <a:t>(1:0)</a:t>
                      </a:r>
                      <a:endParaRPr lang="cs-CZ" sz="1000" b="1" i="0" u="none" strike="noStrike" dirty="0">
                        <a:solidFill>
                          <a:srgbClr val="000000"/>
                        </a:solidFill>
                        <a:latin typeface="Euphemia"/>
                      </a:endParaRP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Euphemia"/>
                        </a:rPr>
                        <a:t> </a:t>
                      </a:r>
                      <a:r>
                        <a:rPr lang="cs-CZ" sz="1000" b="1" i="0" u="none" strike="noStrike" dirty="0" smtClean="0">
                          <a:solidFill>
                            <a:srgbClr val="000000"/>
                          </a:solidFill>
                          <a:latin typeface="Euphemia"/>
                        </a:rPr>
                        <a:t>5:1(1:0)</a:t>
                      </a:r>
                      <a:endParaRPr lang="cs-CZ" sz="1000" b="1" i="0" u="none" strike="noStrike" dirty="0">
                        <a:solidFill>
                          <a:srgbClr val="000000"/>
                        </a:solidFill>
                        <a:latin typeface="Euphemia"/>
                      </a:endParaRPr>
                    </a:p>
                  </a:txBody>
                  <a:tcPr marL="9248" marR="9248" marT="92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4"/>
                  </a:ext>
                </a:extLst>
              </a:tr>
              <a:tr h="176227">
                <a:tc>
                  <a:txBody>
                    <a:bodyPr/>
                    <a:lstStyle/>
                    <a:p>
                      <a:pPr algn="ctr" fontAlgn="ctr"/>
                      <a:r>
                        <a:rPr lang="cs-CZ" sz="1200" b="1" i="0" u="none" strike="noStrike">
                          <a:solidFill>
                            <a:srgbClr val="000000"/>
                          </a:solidFill>
                          <a:latin typeface="Euphemia"/>
                        </a:rPr>
                        <a:t>Litoměřice</a:t>
                      </a:r>
                    </a:p>
                  </a:txBody>
                  <a:tcPr marL="9248" marR="9248" marT="92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rgbClr val="000000"/>
                          </a:solidFill>
                          <a:latin typeface="Euphemia"/>
                        </a:rPr>
                        <a:t>Jun.Děčín</a:t>
                      </a: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Euphemia"/>
                        </a:rPr>
                        <a:t> </a:t>
                      </a:r>
                      <a:r>
                        <a:rPr lang="cs-CZ" sz="1000" b="1" i="0" u="none" strike="noStrike" dirty="0" smtClean="0">
                          <a:solidFill>
                            <a:srgbClr val="000000"/>
                          </a:solidFill>
                          <a:latin typeface="Euphemia"/>
                        </a:rPr>
                        <a:t>2:1(1:0)</a:t>
                      </a:r>
                      <a:endParaRPr lang="cs-CZ" sz="1000" b="1" i="0" u="none" strike="noStrike" dirty="0">
                        <a:solidFill>
                          <a:srgbClr val="000000"/>
                        </a:solidFill>
                        <a:latin typeface="Euphemia"/>
                      </a:endParaRP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smtClean="0">
                          <a:solidFill>
                            <a:srgbClr val="000000"/>
                          </a:solidFill>
                          <a:latin typeface="Euphemia"/>
                        </a:rPr>
                        <a:t>2:3(1:0)</a:t>
                      </a:r>
                      <a:r>
                        <a:rPr lang="cs-CZ" sz="1000" b="1" i="0" u="none" strike="noStrike" dirty="0">
                          <a:solidFill>
                            <a:srgbClr val="000000"/>
                          </a:solidFill>
                          <a:latin typeface="Euphemia"/>
                        </a:rPr>
                        <a:t> </a:t>
                      </a:r>
                    </a:p>
                  </a:txBody>
                  <a:tcPr marL="9248" marR="9248" marT="92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5"/>
                  </a:ext>
                </a:extLst>
              </a:tr>
              <a:tr h="176227">
                <a:tc>
                  <a:txBody>
                    <a:bodyPr/>
                    <a:lstStyle/>
                    <a:p>
                      <a:pPr algn="ctr" fontAlgn="ctr"/>
                      <a:r>
                        <a:rPr lang="cs-CZ" sz="1200" b="1" i="0" u="none" strike="noStrike">
                          <a:solidFill>
                            <a:srgbClr val="000000"/>
                          </a:solidFill>
                          <a:latin typeface="Euphemia"/>
                        </a:rPr>
                        <a:t>Litvínov</a:t>
                      </a:r>
                    </a:p>
                  </a:txBody>
                  <a:tcPr marL="9248" marR="9248" marT="92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rgbClr val="000000"/>
                          </a:solidFill>
                          <a:latin typeface="Euphemia"/>
                        </a:rPr>
                        <a:t>FC Chomutov</a:t>
                      </a: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smtClean="0">
                          <a:solidFill>
                            <a:srgbClr val="000000"/>
                          </a:solidFill>
                          <a:latin typeface="Euphemia"/>
                        </a:rPr>
                        <a:t>6:0(1:</a:t>
                      </a:r>
                      <a:r>
                        <a:rPr lang="cs-CZ" sz="1000" b="1" i="0" u="none" strike="noStrike" dirty="0">
                          <a:solidFill>
                            <a:srgbClr val="000000"/>
                          </a:solidFill>
                          <a:latin typeface="Euphemia"/>
                        </a:rPr>
                        <a:t> </a:t>
                      </a:r>
                      <a:r>
                        <a:rPr lang="cs-CZ" sz="1000" b="1" i="0" u="none" strike="noStrike" dirty="0" smtClean="0">
                          <a:solidFill>
                            <a:srgbClr val="000000"/>
                          </a:solidFill>
                          <a:latin typeface="Euphemia"/>
                        </a:rPr>
                        <a:t>0)</a:t>
                      </a:r>
                      <a:endParaRPr lang="cs-CZ" sz="1000" b="1" i="0" u="none" strike="noStrike" dirty="0">
                        <a:solidFill>
                          <a:srgbClr val="000000"/>
                        </a:solidFill>
                        <a:latin typeface="Euphemia"/>
                      </a:endParaRP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Euphemia"/>
                        </a:rPr>
                        <a:t> </a:t>
                      </a:r>
                      <a:r>
                        <a:rPr lang="cs-CZ" sz="1000" b="1" i="0" u="none" strike="noStrike" dirty="0" smtClean="0">
                          <a:solidFill>
                            <a:srgbClr val="000000"/>
                          </a:solidFill>
                          <a:latin typeface="Euphemia"/>
                        </a:rPr>
                        <a:t>8:2(2:0)</a:t>
                      </a:r>
                      <a:endParaRPr lang="cs-CZ" sz="1000" b="1" i="0" u="none" strike="noStrike" dirty="0">
                        <a:solidFill>
                          <a:srgbClr val="000000"/>
                        </a:solidFill>
                        <a:latin typeface="Euphemia"/>
                      </a:endParaRPr>
                    </a:p>
                  </a:txBody>
                  <a:tcPr marL="9248" marR="9248" marT="92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6"/>
                  </a:ext>
                </a:extLst>
              </a:tr>
              <a:tr h="176227">
                <a:tc>
                  <a:txBody>
                    <a:bodyPr/>
                    <a:lstStyle/>
                    <a:p>
                      <a:pPr algn="ctr" fontAlgn="ctr"/>
                      <a:r>
                        <a:rPr lang="cs-CZ" sz="1200" b="1" i="0" u="none" strike="noStrike">
                          <a:solidFill>
                            <a:srgbClr val="000000"/>
                          </a:solidFill>
                          <a:latin typeface="Euphemia"/>
                        </a:rPr>
                        <a:t>T.Kadaň</a:t>
                      </a:r>
                    </a:p>
                  </a:txBody>
                  <a:tcPr marL="9248" marR="9248" marT="92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rgbClr val="000000"/>
                          </a:solidFill>
                          <a:latin typeface="Euphemia"/>
                        </a:rPr>
                        <a:t>Ervěnice</a:t>
                      </a: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smtClean="0">
                          <a:solidFill>
                            <a:srgbClr val="000000"/>
                          </a:solidFill>
                          <a:latin typeface="Euphemia"/>
                        </a:rPr>
                        <a:t>0:2</a:t>
                      </a:r>
                      <a:r>
                        <a:rPr lang="cs-CZ" sz="1000" b="1" i="0" u="none" strike="noStrike" dirty="0">
                          <a:solidFill>
                            <a:srgbClr val="000000"/>
                          </a:solidFill>
                          <a:latin typeface="Euphemia"/>
                        </a:rPr>
                        <a:t> </a:t>
                      </a:r>
                      <a:r>
                        <a:rPr lang="cs-CZ" sz="1000" b="1" i="0" u="none" strike="noStrike" dirty="0" smtClean="0">
                          <a:solidFill>
                            <a:srgbClr val="000000"/>
                          </a:solidFill>
                          <a:latin typeface="Euphemia"/>
                        </a:rPr>
                        <a:t>(0:1)</a:t>
                      </a:r>
                      <a:endParaRPr lang="cs-CZ" sz="1000" b="1" i="0" u="none" strike="noStrike" dirty="0">
                        <a:solidFill>
                          <a:srgbClr val="000000"/>
                        </a:solidFill>
                        <a:latin typeface="Euphemia"/>
                      </a:endParaRP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Euphemia"/>
                        </a:rPr>
                        <a:t> </a:t>
                      </a:r>
                      <a:r>
                        <a:rPr lang="cs-CZ" sz="1000" b="1" i="0" u="none" strike="noStrike" dirty="0" smtClean="0">
                          <a:solidFill>
                            <a:srgbClr val="000000"/>
                          </a:solidFill>
                          <a:latin typeface="Euphemia"/>
                        </a:rPr>
                        <a:t>5:4(3:2)</a:t>
                      </a:r>
                      <a:endParaRPr lang="cs-CZ" sz="1000" b="1" i="0" u="none" strike="noStrike" dirty="0">
                        <a:solidFill>
                          <a:srgbClr val="000000"/>
                        </a:solidFill>
                        <a:latin typeface="Euphemia"/>
                      </a:endParaRPr>
                    </a:p>
                  </a:txBody>
                  <a:tcPr marL="9248" marR="9248" marT="92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7"/>
                  </a:ext>
                </a:extLst>
              </a:tr>
              <a:tr h="179931">
                <a:tc>
                  <a:txBody>
                    <a:bodyPr/>
                    <a:lstStyle/>
                    <a:p>
                      <a:pPr algn="ctr" fontAlgn="ctr"/>
                      <a:r>
                        <a:rPr lang="cs-CZ" sz="1200" b="1" i="0" u="none" strike="noStrike">
                          <a:solidFill>
                            <a:srgbClr val="000000"/>
                          </a:solidFill>
                          <a:latin typeface="Euphemia"/>
                        </a:rPr>
                        <a:t>Štětí</a:t>
                      </a:r>
                    </a:p>
                  </a:txBody>
                  <a:tcPr marL="9248" marR="9248" marT="924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200" b="1" i="0" u="none" strike="noStrike">
                          <a:solidFill>
                            <a:srgbClr val="000000"/>
                          </a:solidFill>
                          <a:latin typeface="Euphemia"/>
                        </a:rPr>
                        <a:t>Žatec</a:t>
                      </a: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Euphemia"/>
                        </a:rPr>
                        <a:t> </a:t>
                      </a:r>
                      <a:r>
                        <a:rPr lang="cs-CZ" sz="1000" b="1" i="0" u="none" strike="noStrike" dirty="0" smtClean="0">
                          <a:solidFill>
                            <a:srgbClr val="000000"/>
                          </a:solidFill>
                          <a:latin typeface="Euphemia"/>
                        </a:rPr>
                        <a:t>0:10(0:6)</a:t>
                      </a:r>
                      <a:endParaRPr lang="cs-CZ" sz="1000" b="1" i="0" u="none" strike="noStrike" dirty="0">
                        <a:solidFill>
                          <a:srgbClr val="000000"/>
                        </a:solidFill>
                        <a:latin typeface="Euphemia"/>
                      </a:endParaRPr>
                    </a:p>
                  </a:txBody>
                  <a:tcPr marL="9248" marR="9248" marT="924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smtClean="0">
                          <a:solidFill>
                            <a:srgbClr val="000000"/>
                          </a:solidFill>
                          <a:latin typeface="Euphemia"/>
                        </a:rPr>
                        <a:t>3:9(1:5)</a:t>
                      </a:r>
                      <a:r>
                        <a:rPr lang="cs-CZ" sz="1000" b="1" i="0" u="none" strike="noStrike" dirty="0">
                          <a:solidFill>
                            <a:srgbClr val="000000"/>
                          </a:solidFill>
                          <a:latin typeface="Euphemia"/>
                        </a:rPr>
                        <a:t> </a:t>
                      </a:r>
                    </a:p>
                  </a:txBody>
                  <a:tcPr marL="9248" marR="9248" marT="924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8"/>
                  </a:ext>
                </a:extLst>
              </a:tr>
            </a:tbl>
          </a:graphicData>
        </a:graphic>
      </p:graphicFrame>
      <p:graphicFrame>
        <p:nvGraphicFramePr>
          <p:cNvPr id="16" name="Tabulka 15"/>
          <p:cNvGraphicFramePr>
            <a:graphicFrameLocks noGrp="1"/>
          </p:cNvGraphicFramePr>
          <p:nvPr/>
        </p:nvGraphicFramePr>
        <p:xfrm>
          <a:off x="5503540" y="5851748"/>
          <a:ext cx="4445746" cy="1152525"/>
        </p:xfrm>
        <a:graphic>
          <a:graphicData uri="http://schemas.openxmlformats.org/drawingml/2006/table">
            <a:tbl>
              <a:tblPr/>
              <a:tblGrid>
                <a:gridCol w="815240">
                  <a:extLst>
                    <a:ext uri="{9D8B030D-6E8A-4147-A177-3AD203B41FA5}">
                      <a16:colId xmlns:a16="http://schemas.microsoft.com/office/drawing/2014/main" val="20000"/>
                    </a:ext>
                  </a:extLst>
                </a:gridCol>
                <a:gridCol w="584554">
                  <a:extLst>
                    <a:ext uri="{9D8B030D-6E8A-4147-A177-3AD203B41FA5}">
                      <a16:colId xmlns:a16="http://schemas.microsoft.com/office/drawing/2014/main" val="20001"/>
                    </a:ext>
                  </a:extLst>
                </a:gridCol>
                <a:gridCol w="806281">
                  <a:extLst>
                    <a:ext uri="{9D8B030D-6E8A-4147-A177-3AD203B41FA5}">
                      <a16:colId xmlns:a16="http://schemas.microsoft.com/office/drawing/2014/main" val="20002"/>
                    </a:ext>
                  </a:extLst>
                </a:gridCol>
                <a:gridCol w="877951">
                  <a:extLst>
                    <a:ext uri="{9D8B030D-6E8A-4147-A177-3AD203B41FA5}">
                      <a16:colId xmlns:a16="http://schemas.microsoft.com/office/drawing/2014/main" val="20003"/>
                    </a:ext>
                  </a:extLst>
                </a:gridCol>
                <a:gridCol w="877951">
                  <a:extLst>
                    <a:ext uri="{9D8B030D-6E8A-4147-A177-3AD203B41FA5}">
                      <a16:colId xmlns:a16="http://schemas.microsoft.com/office/drawing/2014/main" val="20004"/>
                    </a:ext>
                  </a:extLst>
                </a:gridCol>
                <a:gridCol w="483769">
                  <a:extLst>
                    <a:ext uri="{9D8B030D-6E8A-4147-A177-3AD203B41FA5}">
                      <a16:colId xmlns:a16="http://schemas.microsoft.com/office/drawing/2014/main" val="20005"/>
                    </a:ext>
                  </a:extLst>
                </a:gridCol>
              </a:tblGrid>
              <a:tr h="457200">
                <a:tc>
                  <a:txBody>
                    <a:bodyPr/>
                    <a:lstStyle/>
                    <a:p>
                      <a:pPr algn="ctr" fontAlgn="ctr"/>
                      <a:r>
                        <a:rPr lang="cs-CZ" sz="1200" b="1" i="0" u="none" strike="noStrike" dirty="0">
                          <a:solidFill>
                            <a:srgbClr val="000000"/>
                          </a:solidFill>
                          <a:latin typeface="Arial"/>
                        </a:rPr>
                        <a:t>5.10.2014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00"/>
                          </a:solidFill>
                          <a:latin typeface="Calibri"/>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latin typeface="Arial"/>
                        </a:rPr>
                        <a:t>10:00,  12:00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latin typeface="Arial"/>
                        </a:rPr>
                        <a:t>VČSA Ervěnice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a:solidFill>
                            <a:srgbClr val="000000"/>
                          </a:solidFill>
                          <a:latin typeface="Arial"/>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000000"/>
                          </a:solidFill>
                          <a:latin typeface="Arial"/>
                        </a:rPr>
                        <a:t>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0"/>
                  </a:ext>
                </a:extLst>
              </a:tr>
              <a:tr h="695325">
                <a:tc>
                  <a:txBody>
                    <a:bodyPr/>
                    <a:lstStyle/>
                    <a:p>
                      <a:pPr algn="ctr" fontAlgn="ctr"/>
                      <a:r>
                        <a:rPr lang="cs-CZ" sz="1200" b="1" i="0" u="none" strike="noStrike" dirty="0">
                          <a:solidFill>
                            <a:srgbClr val="000000"/>
                          </a:solidFill>
                          <a:latin typeface="Arial"/>
                        </a:rPr>
                        <a:t>12.10.2014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dirty="0">
                          <a:solidFill>
                            <a:srgbClr val="000000"/>
                          </a:solidFill>
                          <a:latin typeface="Calibri"/>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dirty="0">
                          <a:solidFill>
                            <a:srgbClr val="000000"/>
                          </a:solidFill>
                          <a:latin typeface="Arial"/>
                        </a:rPr>
                        <a:t>10:00, 12:00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a:solidFill>
                            <a:srgbClr val="000000"/>
                          </a:solidFill>
                          <a:latin typeface="Arial"/>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a:solidFill>
                            <a:srgbClr val="000000"/>
                          </a:solidFill>
                          <a:latin typeface="Arial"/>
                        </a:rPr>
                        <a:t>FC Chomutov s.r.o.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dirty="0">
                          <a:solidFill>
                            <a:srgbClr val="000000"/>
                          </a:solidFill>
                          <a:latin typeface="Arial"/>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sp>
        <p:nvSpPr>
          <p:cNvPr id="18" name="TextovéPole 17"/>
          <p:cNvSpPr txBox="1"/>
          <p:nvPr/>
        </p:nvSpPr>
        <p:spPr>
          <a:xfrm>
            <a:off x="5503540" y="4483596"/>
            <a:ext cx="4608512" cy="1015663"/>
          </a:xfrm>
          <a:prstGeom prst="rect">
            <a:avLst/>
          </a:prstGeom>
          <a:blipFill dpi="0" rotWithShape="1">
            <a:blip r:embed="rId4" cstate="print">
              <a:alphaModFix amt="51000"/>
            </a:blip>
            <a:srcRect/>
            <a:stretch>
              <a:fillRect/>
            </a:stretch>
          </a:blipFill>
        </p:spPr>
        <p:txBody>
          <a:bodyPr wrap="square" rtlCol="0">
            <a:spAutoFit/>
          </a:bodyPr>
          <a:lstStyle/>
          <a:p>
            <a:pPr algn="ctr"/>
            <a:r>
              <a:rPr lang="cs-CZ" sz="2000" dirty="0" smtClean="0">
                <a:latin typeface="Aharoni" pitchFamily="2" charset="-79"/>
                <a:cs typeface="Aharoni" pitchFamily="2" charset="-79"/>
              </a:rPr>
              <a:t>Zítra do </a:t>
            </a:r>
            <a:r>
              <a:rPr lang="cs-CZ" sz="2000" dirty="0" err="1" smtClean="0">
                <a:latin typeface="Aharoni" pitchFamily="2" charset="-79"/>
                <a:cs typeface="Aharoni" pitchFamily="2" charset="-79"/>
              </a:rPr>
              <a:t>Ervěnic</a:t>
            </a:r>
            <a:r>
              <a:rPr lang="cs-CZ" sz="2000" dirty="0" smtClean="0">
                <a:latin typeface="Aharoni" pitchFamily="2" charset="-79"/>
                <a:cs typeface="Aharoni" pitchFamily="2" charset="-79"/>
              </a:rPr>
              <a:t>, které mají své hřiště v Jirkově a za týden doma FC Chomutov.  Program žáků</a:t>
            </a:r>
            <a:endParaRPr lang="cs-CZ" sz="2000" dirty="0">
              <a:latin typeface="Aharoni" pitchFamily="2" charset="-79"/>
              <a:cs typeface="Aharoni" pitchFamily="2" charset="-79"/>
            </a:endParaRPr>
          </a:p>
        </p:txBody>
      </p:sp>
      <p:pic>
        <p:nvPicPr>
          <p:cNvPr id="19" name="Picture 40"/>
          <p:cNvPicPr>
            <a:picLocks noChangeAspect="1" noChangeArrowheads="1"/>
          </p:cNvPicPr>
          <p:nvPr/>
        </p:nvPicPr>
        <p:blipFill>
          <a:blip r:embed="rId5" cstate="print"/>
          <a:srcRect/>
          <a:stretch>
            <a:fillRect/>
          </a:stretch>
        </p:blipFill>
        <p:spPr bwMode="auto">
          <a:xfrm>
            <a:off x="5503540" y="5131668"/>
            <a:ext cx="720080" cy="648072"/>
          </a:xfrm>
          <a:prstGeom prst="rect">
            <a:avLst/>
          </a:prstGeom>
          <a:noFill/>
          <a:ln w="9525">
            <a:noFill/>
            <a:miter lim="800000"/>
            <a:headEnd/>
            <a:tailEnd/>
          </a:ln>
        </p:spPr>
      </p:pic>
      <p:pic>
        <p:nvPicPr>
          <p:cNvPr id="20" name="Picture 41"/>
          <p:cNvPicPr>
            <a:picLocks noChangeAspect="1" noChangeArrowheads="1"/>
          </p:cNvPicPr>
          <p:nvPr/>
        </p:nvPicPr>
        <p:blipFill>
          <a:blip r:embed="rId6" cstate="print"/>
          <a:srcRect/>
          <a:stretch>
            <a:fillRect/>
          </a:stretch>
        </p:blipFill>
        <p:spPr bwMode="auto">
          <a:xfrm>
            <a:off x="9391972" y="5203676"/>
            <a:ext cx="576064" cy="517029"/>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ulka 8"/>
          <p:cNvGraphicFramePr>
            <a:graphicFrameLocks noGrp="1"/>
          </p:cNvGraphicFramePr>
          <p:nvPr/>
        </p:nvGraphicFramePr>
        <p:xfrm>
          <a:off x="5719564" y="1099220"/>
          <a:ext cx="4436616" cy="3648075"/>
        </p:xfrm>
        <a:graphic>
          <a:graphicData uri="http://schemas.openxmlformats.org/drawingml/2006/table">
            <a:tbl>
              <a:tblPr/>
              <a:tblGrid>
                <a:gridCol w="1587082">
                  <a:extLst>
                    <a:ext uri="{9D8B030D-6E8A-4147-A177-3AD203B41FA5}">
                      <a16:colId xmlns:a16="http://schemas.microsoft.com/office/drawing/2014/main" val="20000"/>
                    </a:ext>
                  </a:extLst>
                </a:gridCol>
                <a:gridCol w="1141125">
                  <a:extLst>
                    <a:ext uri="{9D8B030D-6E8A-4147-A177-3AD203B41FA5}">
                      <a16:colId xmlns:a16="http://schemas.microsoft.com/office/drawing/2014/main" val="20001"/>
                    </a:ext>
                  </a:extLst>
                </a:gridCol>
                <a:gridCol w="895193">
                  <a:extLst>
                    <a:ext uri="{9D8B030D-6E8A-4147-A177-3AD203B41FA5}">
                      <a16:colId xmlns:a16="http://schemas.microsoft.com/office/drawing/2014/main" val="20002"/>
                    </a:ext>
                  </a:extLst>
                </a:gridCol>
                <a:gridCol w="813216">
                  <a:extLst>
                    <a:ext uri="{9D8B030D-6E8A-4147-A177-3AD203B41FA5}">
                      <a16:colId xmlns:a16="http://schemas.microsoft.com/office/drawing/2014/main" val="20003"/>
                    </a:ext>
                  </a:extLst>
                </a:gridCol>
              </a:tblGrid>
              <a:tr h="276225">
                <a:tc gridSpan="4">
                  <a:txBody>
                    <a:bodyPr/>
                    <a:lstStyle/>
                    <a:p>
                      <a:pPr algn="ctr" fontAlgn="ctr"/>
                      <a:r>
                        <a:rPr lang="cs-CZ" sz="1600" b="1" i="0" u="none" strike="noStrike" dirty="0">
                          <a:solidFill>
                            <a:srgbClr val="153E96"/>
                          </a:solidFill>
                          <a:latin typeface="Arial"/>
                        </a:rPr>
                        <a:t>9. kolo 04.-5.10.2014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90500">
                <a:tc>
                  <a:txBody>
                    <a:bodyPr/>
                    <a:lstStyle/>
                    <a:p>
                      <a:pPr algn="ctr" fontAlgn="ctr"/>
                      <a:r>
                        <a:rPr lang="cs-CZ" sz="1200" b="1" i="0" u="none" strike="noStrike" dirty="0" err="1">
                          <a:solidFill>
                            <a:srgbClr val="000000"/>
                          </a:solidFill>
                          <a:latin typeface="Arial"/>
                        </a:rPr>
                        <a:t>Neštěmice</a:t>
                      </a:r>
                      <a:endParaRPr lang="cs-CZ" sz="1200" b="1"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a:solidFill>
                            <a:srgbClr val="000000"/>
                          </a:solidFill>
                          <a:latin typeface="Arial"/>
                        </a:rPr>
                        <a:t>Hrobce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a:solidFill>
                            <a:srgbClr val="000000"/>
                          </a:solidFill>
                          <a:latin typeface="Arial"/>
                        </a:rPr>
                        <a:t>05.10. 15:00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a:solidFill>
                            <a:srgbClr val="000000"/>
                          </a:solidFill>
                          <a:latin typeface="Arial"/>
                        </a:rPr>
                        <a:t>NE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1"/>
                  </a:ext>
                </a:extLst>
              </a:tr>
              <a:tr h="190500">
                <a:tc>
                  <a:txBody>
                    <a:bodyPr/>
                    <a:lstStyle/>
                    <a:p>
                      <a:pPr algn="ctr" fontAlgn="ctr"/>
                      <a:r>
                        <a:rPr lang="cs-CZ" sz="1200" b="1" i="0" u="none" strike="noStrike" dirty="0">
                          <a:solidFill>
                            <a:srgbClr val="000000"/>
                          </a:solidFill>
                          <a:latin typeface="Arial"/>
                        </a:rPr>
                        <a:t>Louny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a:rPr>
                        <a:t>Proboštov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a:rPr>
                        <a:t>05.10. 16:00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a:rPr>
                        <a:t>NE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2"/>
                  </a:ext>
                </a:extLst>
              </a:tr>
              <a:tr h="190500">
                <a:tc>
                  <a:txBody>
                    <a:bodyPr/>
                    <a:lstStyle/>
                    <a:p>
                      <a:pPr algn="ctr" fontAlgn="ctr"/>
                      <a:r>
                        <a:rPr lang="cs-CZ" sz="1200" b="1" i="0" u="none" strike="noStrike" dirty="0">
                          <a:solidFill>
                            <a:srgbClr val="000000"/>
                          </a:solidFill>
                          <a:latin typeface="Arial"/>
                        </a:rPr>
                        <a:t>Modrá</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a:solidFill>
                            <a:srgbClr val="000000"/>
                          </a:solidFill>
                          <a:latin typeface="Arial"/>
                        </a:rPr>
                        <a:t>T.Kadaň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a:solidFill>
                            <a:srgbClr val="000000"/>
                          </a:solidFill>
                          <a:latin typeface="Arial"/>
                        </a:rPr>
                        <a:t>05.10. 16:00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a:solidFill>
                            <a:srgbClr val="000000"/>
                          </a:solidFill>
                          <a:latin typeface="Arial"/>
                        </a:rPr>
                        <a:t>NE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3"/>
                  </a:ext>
                </a:extLst>
              </a:tr>
              <a:tr h="190500">
                <a:tc>
                  <a:txBody>
                    <a:bodyPr/>
                    <a:lstStyle/>
                    <a:p>
                      <a:pPr algn="ctr" fontAlgn="ctr"/>
                      <a:r>
                        <a:rPr lang="cs-CZ" sz="1200" b="1" i="0" u="none" strike="noStrike">
                          <a:solidFill>
                            <a:srgbClr val="000000"/>
                          </a:solidFill>
                          <a:latin typeface="Arial"/>
                        </a:rPr>
                        <a:t>Vilémov</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a:rPr>
                        <a:t>Spořice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a:rPr>
                        <a:t>04.10. 16:00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a:rPr>
                        <a:t>SO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4"/>
                  </a:ext>
                </a:extLst>
              </a:tr>
              <a:tr h="190500">
                <a:tc>
                  <a:txBody>
                    <a:bodyPr/>
                    <a:lstStyle/>
                    <a:p>
                      <a:pPr algn="ctr" fontAlgn="ctr"/>
                      <a:r>
                        <a:rPr lang="cs-CZ" sz="1200" b="1" i="0" u="none" strike="noStrike">
                          <a:solidFill>
                            <a:srgbClr val="000000"/>
                          </a:solidFill>
                          <a:latin typeface="Arial"/>
                        </a:rPr>
                        <a:t>Rumburk</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a:solidFill>
                            <a:srgbClr val="000000"/>
                          </a:solidFill>
                          <a:latin typeface="Arial"/>
                        </a:rPr>
                        <a:t>Litvínov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a:solidFill>
                            <a:srgbClr val="000000"/>
                          </a:solidFill>
                          <a:latin typeface="Arial"/>
                        </a:rPr>
                        <a:t>04.10. 10:15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a:solidFill>
                            <a:srgbClr val="000000"/>
                          </a:solidFill>
                          <a:latin typeface="Arial"/>
                        </a:rPr>
                        <a:t>SO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5"/>
                  </a:ext>
                </a:extLst>
              </a:tr>
              <a:tr h="190500">
                <a:tc>
                  <a:txBody>
                    <a:bodyPr/>
                    <a:lstStyle/>
                    <a:p>
                      <a:pPr algn="ctr" fontAlgn="ctr"/>
                      <a:r>
                        <a:rPr lang="cs-CZ" sz="1200" b="1" i="0" u="none" strike="noStrike" dirty="0" err="1">
                          <a:solidFill>
                            <a:srgbClr val="000000"/>
                          </a:solidFill>
                          <a:latin typeface="Arial"/>
                        </a:rPr>
                        <a:t>Jun</a:t>
                      </a:r>
                      <a:r>
                        <a:rPr lang="cs-CZ" sz="1200" b="1" i="0" u="none" strike="noStrike" dirty="0">
                          <a:solidFill>
                            <a:srgbClr val="000000"/>
                          </a:solidFill>
                          <a:latin typeface="Arial"/>
                        </a:rPr>
                        <a:t>.Děčín</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a:rPr>
                        <a:t>Bílina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a:rPr>
                        <a:t>05.10. 16:00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a:rPr>
                        <a:t>NE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6"/>
                  </a:ext>
                </a:extLst>
              </a:tr>
              <a:tr h="190500">
                <a:tc>
                  <a:txBody>
                    <a:bodyPr/>
                    <a:lstStyle/>
                    <a:p>
                      <a:pPr algn="ctr" fontAlgn="ctr"/>
                      <a:r>
                        <a:rPr lang="cs-CZ" sz="1200" b="1" i="0" u="none" strike="noStrike">
                          <a:solidFill>
                            <a:srgbClr val="000000"/>
                          </a:solidFill>
                          <a:latin typeface="Arial"/>
                        </a:rPr>
                        <a:t>Blšany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a:solidFill>
                            <a:srgbClr val="000000"/>
                          </a:solidFill>
                          <a:latin typeface="Arial"/>
                        </a:rPr>
                        <a:t>H. Jiřetín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a:solidFill>
                            <a:srgbClr val="000000"/>
                          </a:solidFill>
                          <a:latin typeface="Arial"/>
                        </a:rPr>
                        <a:t>05.10. 16:00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a:solidFill>
                            <a:srgbClr val="000000"/>
                          </a:solidFill>
                          <a:latin typeface="Arial"/>
                        </a:rPr>
                        <a:t>NE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7"/>
                  </a:ext>
                </a:extLst>
              </a:tr>
              <a:tr h="190500">
                <a:tc>
                  <a:txBody>
                    <a:bodyPr/>
                    <a:lstStyle/>
                    <a:p>
                      <a:pPr algn="ctr" fontAlgn="ctr"/>
                      <a:r>
                        <a:rPr lang="cs-CZ" sz="1200" b="1" i="0" u="none" strike="noStrike">
                          <a:solidFill>
                            <a:srgbClr val="FF0000"/>
                          </a:solidFill>
                          <a:latin typeface="Arial"/>
                        </a:rPr>
                        <a:t>Štětí</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err="1">
                          <a:solidFill>
                            <a:srgbClr val="FF0000"/>
                          </a:solidFill>
                          <a:latin typeface="Arial"/>
                        </a:rPr>
                        <a:t>Modlany</a:t>
                      </a:r>
                      <a:endParaRPr lang="cs-CZ" sz="1200" b="1" i="0" u="none" strike="noStrike" dirty="0">
                        <a:solidFill>
                          <a:srgbClr val="FF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FF0000"/>
                          </a:solidFill>
                          <a:latin typeface="Arial"/>
                        </a:rPr>
                        <a:t>04.10. 10:15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FF0000"/>
                          </a:solidFill>
                          <a:latin typeface="Arial"/>
                        </a:rPr>
                        <a:t>SO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8"/>
                  </a:ext>
                </a:extLst>
              </a:tr>
              <a:tr h="285750">
                <a:tc gridSpan="4">
                  <a:txBody>
                    <a:bodyPr/>
                    <a:lstStyle/>
                    <a:p>
                      <a:pPr algn="ctr" fontAlgn="ctr"/>
                      <a:r>
                        <a:rPr lang="cs-CZ" sz="1600" b="1" i="0" u="none" strike="noStrike" dirty="0">
                          <a:solidFill>
                            <a:srgbClr val="153E96"/>
                          </a:solidFill>
                          <a:latin typeface="Arial"/>
                        </a:rPr>
                        <a:t>10. kolo 10.-11.10.2014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9"/>
                  </a:ext>
                </a:extLst>
              </a:tr>
              <a:tr h="190500">
                <a:tc>
                  <a:txBody>
                    <a:bodyPr/>
                    <a:lstStyle/>
                    <a:p>
                      <a:pPr algn="ctr" fontAlgn="ctr"/>
                      <a:r>
                        <a:rPr lang="cs-CZ" sz="1200" b="1" i="0" u="none" strike="noStrike" dirty="0">
                          <a:solidFill>
                            <a:srgbClr val="000000"/>
                          </a:solidFill>
                          <a:latin typeface="Arial"/>
                        </a:rPr>
                        <a:t>Hrobce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dirty="0" err="1">
                          <a:solidFill>
                            <a:srgbClr val="000000"/>
                          </a:solidFill>
                          <a:latin typeface="Arial"/>
                        </a:rPr>
                        <a:t>Modlany</a:t>
                      </a:r>
                      <a:endParaRPr lang="cs-CZ" sz="12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dirty="0">
                          <a:solidFill>
                            <a:srgbClr val="000000"/>
                          </a:solidFill>
                          <a:latin typeface="Arial"/>
                        </a:rPr>
                        <a:t>11.10. 10:15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dirty="0">
                          <a:solidFill>
                            <a:srgbClr val="000000"/>
                          </a:solidFill>
                          <a:latin typeface="Arial"/>
                        </a:rPr>
                        <a:t>SO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10"/>
                  </a:ext>
                </a:extLst>
              </a:tr>
              <a:tr h="190500">
                <a:tc>
                  <a:txBody>
                    <a:bodyPr/>
                    <a:lstStyle/>
                    <a:p>
                      <a:pPr algn="ctr" fontAlgn="ctr"/>
                      <a:r>
                        <a:rPr lang="cs-CZ" sz="1200" b="1" i="0" u="none" strike="noStrike" dirty="0">
                          <a:solidFill>
                            <a:srgbClr val="FF0000"/>
                          </a:solidFill>
                          <a:latin typeface="Arial"/>
                        </a:rPr>
                        <a:t>H. </a:t>
                      </a:r>
                      <a:r>
                        <a:rPr lang="cs-CZ" sz="1200" b="1" i="0" u="none" strike="noStrike" dirty="0" err="1">
                          <a:solidFill>
                            <a:srgbClr val="FF0000"/>
                          </a:solidFill>
                          <a:latin typeface="Arial"/>
                        </a:rPr>
                        <a:t>Jiřetín</a:t>
                      </a:r>
                      <a:endParaRPr lang="cs-CZ" sz="1200" b="1" i="0" u="none" strike="noStrike" dirty="0">
                        <a:solidFill>
                          <a:srgbClr val="FF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FF0000"/>
                          </a:solidFill>
                          <a:latin typeface="Arial"/>
                        </a:rPr>
                        <a:t>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FF0000"/>
                          </a:solidFill>
                          <a:latin typeface="Arial"/>
                        </a:rPr>
                        <a:t>11.10. 16:00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FF0000"/>
                          </a:solidFill>
                          <a:latin typeface="Arial"/>
                        </a:rPr>
                        <a:t>SO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11"/>
                  </a:ext>
                </a:extLst>
              </a:tr>
              <a:tr h="190500">
                <a:tc>
                  <a:txBody>
                    <a:bodyPr/>
                    <a:lstStyle/>
                    <a:p>
                      <a:pPr algn="ctr" fontAlgn="ctr"/>
                      <a:r>
                        <a:rPr lang="cs-CZ" sz="1200" b="1" i="0" u="none" strike="noStrike" dirty="0">
                          <a:solidFill>
                            <a:srgbClr val="000000"/>
                          </a:solidFill>
                          <a:latin typeface="Arial"/>
                        </a:rPr>
                        <a:t>Bílina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a:solidFill>
                            <a:srgbClr val="000000"/>
                          </a:solidFill>
                          <a:latin typeface="Arial"/>
                        </a:rPr>
                        <a:t>Blšany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a:solidFill>
                            <a:srgbClr val="000000"/>
                          </a:solidFill>
                          <a:latin typeface="Arial"/>
                        </a:rPr>
                        <a:t>11.10. 15:00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a:solidFill>
                            <a:srgbClr val="000000"/>
                          </a:solidFill>
                          <a:latin typeface="Arial"/>
                        </a:rPr>
                        <a:t>SO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12"/>
                  </a:ext>
                </a:extLst>
              </a:tr>
              <a:tr h="190500">
                <a:tc>
                  <a:txBody>
                    <a:bodyPr/>
                    <a:lstStyle/>
                    <a:p>
                      <a:pPr algn="ctr" fontAlgn="ctr"/>
                      <a:r>
                        <a:rPr lang="cs-CZ" sz="1200" b="1" i="0" u="none" strike="noStrike" dirty="0">
                          <a:solidFill>
                            <a:srgbClr val="000000"/>
                          </a:solidFill>
                          <a:latin typeface="Arial"/>
                        </a:rPr>
                        <a:t>Litvínov</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a:rPr>
                        <a:t>Jun.Děčín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a:rPr>
                        <a:t>11.10. 16:00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a:rPr>
                        <a:t>SO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13"/>
                  </a:ext>
                </a:extLst>
              </a:tr>
              <a:tr h="190500">
                <a:tc>
                  <a:txBody>
                    <a:bodyPr/>
                    <a:lstStyle/>
                    <a:p>
                      <a:pPr algn="ctr" fontAlgn="ctr"/>
                      <a:r>
                        <a:rPr lang="cs-CZ" sz="1200" b="1" i="0" u="none" strike="noStrike">
                          <a:solidFill>
                            <a:srgbClr val="000000"/>
                          </a:solidFill>
                          <a:latin typeface="Arial"/>
                        </a:rPr>
                        <a:t>Spořice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a:solidFill>
                            <a:srgbClr val="000000"/>
                          </a:solidFill>
                          <a:latin typeface="Arial"/>
                        </a:rPr>
                        <a:t>Rumburk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a:solidFill>
                            <a:srgbClr val="000000"/>
                          </a:solidFill>
                          <a:latin typeface="Arial"/>
                        </a:rPr>
                        <a:t>11.10. 16:00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a:solidFill>
                            <a:srgbClr val="000000"/>
                          </a:solidFill>
                          <a:latin typeface="Arial"/>
                        </a:rPr>
                        <a:t>SO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14"/>
                  </a:ext>
                </a:extLst>
              </a:tr>
              <a:tr h="190500">
                <a:tc>
                  <a:txBody>
                    <a:bodyPr/>
                    <a:lstStyle/>
                    <a:p>
                      <a:pPr algn="ctr" fontAlgn="ctr"/>
                      <a:r>
                        <a:rPr lang="cs-CZ" sz="1200" b="1" i="0" u="none" strike="noStrike">
                          <a:solidFill>
                            <a:srgbClr val="000000"/>
                          </a:solidFill>
                          <a:latin typeface="Arial"/>
                        </a:rPr>
                        <a:t>T.Kadaň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err="1">
                          <a:solidFill>
                            <a:srgbClr val="000000"/>
                          </a:solidFill>
                          <a:latin typeface="Arial"/>
                        </a:rPr>
                        <a:t>Vilémov</a:t>
                      </a:r>
                      <a:endParaRPr lang="cs-CZ" sz="12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a:rPr>
                        <a:t>11.10. 10:15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a:rPr>
                        <a:t>SO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15"/>
                  </a:ext>
                </a:extLst>
              </a:tr>
              <a:tr h="190500">
                <a:tc>
                  <a:txBody>
                    <a:bodyPr/>
                    <a:lstStyle/>
                    <a:p>
                      <a:pPr algn="ctr" fontAlgn="ctr"/>
                      <a:r>
                        <a:rPr lang="cs-CZ" sz="1200" b="1" i="0" u="none" strike="noStrike">
                          <a:solidFill>
                            <a:srgbClr val="000000"/>
                          </a:solidFill>
                          <a:latin typeface="Arial"/>
                        </a:rPr>
                        <a:t>Proboštov</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dirty="0">
                          <a:solidFill>
                            <a:srgbClr val="000000"/>
                          </a:solidFill>
                          <a:latin typeface="Arial"/>
                        </a:rPr>
                        <a:t>Modrá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a:solidFill>
                            <a:srgbClr val="000000"/>
                          </a:solidFill>
                          <a:latin typeface="Arial"/>
                        </a:rPr>
                        <a:t>11.10. 16:00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200" b="1" i="0" u="none" strike="noStrike">
                          <a:solidFill>
                            <a:srgbClr val="000000"/>
                          </a:solidFill>
                          <a:latin typeface="Arial"/>
                        </a:rPr>
                        <a:t>SO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16"/>
                  </a:ext>
                </a:extLst>
              </a:tr>
              <a:tr h="200025">
                <a:tc>
                  <a:txBody>
                    <a:bodyPr/>
                    <a:lstStyle/>
                    <a:p>
                      <a:pPr algn="ctr" fontAlgn="ctr"/>
                      <a:r>
                        <a:rPr lang="cs-CZ" sz="1200" b="1" i="0" u="none" strike="noStrike">
                          <a:solidFill>
                            <a:srgbClr val="000000"/>
                          </a:solidFill>
                          <a:latin typeface="Arial"/>
                        </a:rPr>
                        <a:t>Neštěmice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latin typeface="Arial"/>
                        </a:rPr>
                        <a:t>Louny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latin typeface="Arial"/>
                        </a:rPr>
                        <a:t>12.10. 15:00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latin typeface="Arial"/>
                        </a:rPr>
                        <a:t>NE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17"/>
                  </a:ext>
                </a:extLst>
              </a:tr>
            </a:tbl>
          </a:graphicData>
        </a:graphic>
      </p:graphicFrame>
      <p:sp>
        <p:nvSpPr>
          <p:cNvPr id="11" name="TextovéPole 10"/>
          <p:cNvSpPr txBox="1"/>
          <p:nvPr/>
        </p:nvSpPr>
        <p:spPr>
          <a:xfrm>
            <a:off x="5719564" y="163116"/>
            <a:ext cx="4392488" cy="707886"/>
          </a:xfrm>
          <a:prstGeom prst="rect">
            <a:avLst/>
          </a:prstGeom>
          <a:blipFill>
            <a:blip r:embed="rId3" cstate="print"/>
            <a:stretch>
              <a:fillRect/>
            </a:stretch>
          </a:blipFill>
        </p:spPr>
        <p:txBody>
          <a:bodyPr wrap="square" rtlCol="0">
            <a:spAutoFit/>
          </a:bodyPr>
          <a:lstStyle/>
          <a:p>
            <a:pPr algn="ctr"/>
            <a:r>
              <a:rPr lang="cs-CZ" sz="2000" dirty="0" smtClean="0"/>
              <a:t>Program Severočeského přeboru o tomto a příštím víkendu</a:t>
            </a:r>
            <a:endParaRPr lang="cs-CZ" sz="2000" dirty="0"/>
          </a:p>
        </p:txBody>
      </p:sp>
      <p:pic>
        <p:nvPicPr>
          <p:cNvPr id="2" name="Picture 1"/>
          <p:cNvPicPr>
            <a:picLocks noChangeAspect="1" noChangeArrowheads="1"/>
          </p:cNvPicPr>
          <p:nvPr/>
        </p:nvPicPr>
        <p:blipFill>
          <a:blip r:embed="rId4" cstate="print"/>
          <a:srcRect/>
          <a:stretch>
            <a:fillRect/>
          </a:stretch>
        </p:blipFill>
        <p:spPr bwMode="auto">
          <a:xfrm>
            <a:off x="6151612" y="4915644"/>
            <a:ext cx="3672408" cy="2088232"/>
          </a:xfrm>
          <a:prstGeom prst="rect">
            <a:avLst/>
          </a:prstGeom>
          <a:noFill/>
          <a:ln w="9525">
            <a:noFill/>
            <a:miter lim="800000"/>
            <a:headEnd/>
            <a:tailEnd/>
          </a:ln>
        </p:spPr>
      </p:pic>
      <p:sp>
        <p:nvSpPr>
          <p:cNvPr id="12" name="Rectangle 1"/>
          <p:cNvSpPr>
            <a:spLocks noChangeArrowheads="1"/>
          </p:cNvSpPr>
          <p:nvPr/>
        </p:nvSpPr>
        <p:spPr bwMode="auto">
          <a:xfrm>
            <a:off x="174948" y="4776787"/>
            <a:ext cx="4320480" cy="24622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SK </a:t>
            </a:r>
            <a:r>
              <a:rPr kumimoji="0" lang="cs-CZ" sz="1800" b="1" i="0" u="sng"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r>
              <a:rPr kumimoji="0" lang="cs-CZ" sz="18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 – SK Sokol </a:t>
            </a:r>
            <a:r>
              <a:rPr kumimoji="0" lang="cs-CZ" sz="1800" b="1" i="0" u="sng"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Brozany</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8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0:3(0:1)  21.9.2014  7.kolo 5. hrací</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Nepovedený výkon mladších žáků. Okresní derby nezvládli a příliš </a:t>
            </a:r>
            <a:r>
              <a:rPr kumimoji="0" lang="cs-CZ" sz="9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starostí hostujícímu celku nenadělali. Chudá střelecká aktivita vyústila v nula branek a není divu, že jeden z trenérů hodnotil výkon svých svěřenců velmi negativně.</a:t>
            </a:r>
            <a:endParaRPr kumimoji="0" lang="cs-CZ"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sng" strike="noStrike" cap="none" normalizeH="0" baseline="0" dirty="0" smtClean="0">
                <a:ln>
                  <a:noFill/>
                </a:ln>
                <a:solidFill>
                  <a:schemeClr val="tx1"/>
                </a:solidFill>
                <a:effectLst/>
                <a:latin typeface="Arial" pitchFamily="34" charset="0"/>
                <a:ea typeface="Calibri" pitchFamily="34" charset="0"/>
                <a:cs typeface="Arial" pitchFamily="34" charset="0"/>
              </a:rPr>
              <a:t>Jindřich Špaček:</a:t>
            </a:r>
            <a:r>
              <a:rPr kumimoji="0" lang="cs-CZ"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Byl to od kluků nejhorší předvedený výkon od začátku sezony. Hra byla bez nápadu  a pohybu, jako kdyby je dnes  fotbal ani nebavil. Za celé utkání jsme si vytvořili pouze tři střelecké příležitosti, ze kterých jsme jednou nastřelili tyč.  Nejlepším hráčem našeho mužstva byl brankař Lukáš </a:t>
            </a:r>
            <a:r>
              <a:rPr kumimoji="0" lang="cs-CZ" sz="9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Kricner</a:t>
            </a:r>
            <a:r>
              <a:rPr kumimoji="0" lang="cs-CZ" sz="9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který chytil několik příležitostí soupeře a zachránil kluky od debaklu </a:t>
            </a:r>
            <a:r>
              <a:rPr kumimoji="0" lang="cs-CZ" sz="9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cs-CZ"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sng" strike="noStrike" cap="none" normalizeH="0" baseline="0" dirty="0" smtClean="0">
                <a:ln>
                  <a:noFill/>
                </a:ln>
                <a:solidFill>
                  <a:schemeClr val="tx1"/>
                </a:solidFill>
                <a:effectLst/>
                <a:latin typeface="Arial" pitchFamily="34" charset="0"/>
                <a:ea typeface="Calibri" pitchFamily="34" charset="0"/>
                <a:cs typeface="Arial" pitchFamily="34" charset="0"/>
              </a:rPr>
              <a:t>Sestava:</a:t>
            </a:r>
            <a:r>
              <a:rPr kumimoji="0" lang="cs-CZ" sz="9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cs-CZ" sz="9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Kricner</a:t>
            </a:r>
            <a:r>
              <a:rPr kumimoji="0" lang="cs-CZ" sz="9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r>
              <a:rPr kumimoji="0" lang="cs-CZ" sz="9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Neméth</a:t>
            </a:r>
            <a:r>
              <a:rPr kumimoji="0" lang="cs-CZ" sz="9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Kopecký, Pilař, </a:t>
            </a:r>
            <a:r>
              <a:rPr kumimoji="0" lang="cs-CZ" sz="9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Vaszi</a:t>
            </a:r>
            <a:r>
              <a:rPr kumimoji="0" lang="cs-CZ" sz="9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cs-CZ" sz="9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Daniluk</a:t>
            </a:r>
            <a:r>
              <a:rPr kumimoji="0" lang="cs-CZ" sz="9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cs-CZ" sz="900" b="0" dirty="0" smtClean="0">
                <a:latin typeface="Arial" pitchFamily="34" charset="0"/>
                <a:ea typeface="Calibri" pitchFamily="34" charset="0"/>
                <a:cs typeface="Arial" pitchFamily="34" charset="0"/>
              </a:rPr>
              <a:t>                  </a:t>
            </a:r>
            <a:r>
              <a:rPr kumimoji="0" lang="cs-CZ" sz="9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Urlych</a:t>
            </a:r>
            <a:r>
              <a:rPr kumimoji="0" lang="cs-CZ" sz="9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Špaček, Kulhánek, Ladič, </a:t>
            </a:r>
            <a:r>
              <a:rPr kumimoji="0" lang="cs-CZ" sz="9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Plicka</a:t>
            </a:r>
            <a:r>
              <a:rPr kumimoji="0" lang="cs-CZ" sz="9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Tajč, </a:t>
            </a:r>
            <a:endParaRPr kumimoji="0" lang="cs-CZ"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Pšenička, </a:t>
            </a:r>
            <a:r>
              <a:rPr kumimoji="0" lang="cs-CZ" sz="9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Bartko</a:t>
            </a:r>
            <a:r>
              <a:rPr kumimoji="0" lang="cs-CZ" sz="9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kadlec, </a:t>
            </a:r>
            <a:r>
              <a:rPr kumimoji="0" lang="cs-CZ" sz="9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Šrotýř</a:t>
            </a:r>
            <a:endParaRPr kumimoji="0" lang="cs-CZ"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sng" strike="noStrike" cap="none" normalizeH="0" baseline="0" dirty="0" smtClean="0">
                <a:ln>
                  <a:noFill/>
                </a:ln>
                <a:solidFill>
                  <a:schemeClr val="tx1"/>
                </a:solidFill>
                <a:effectLst/>
                <a:latin typeface="Arial" pitchFamily="34" charset="0"/>
                <a:ea typeface="Calibri" pitchFamily="34" charset="0"/>
                <a:cs typeface="Arial" pitchFamily="34" charset="0"/>
              </a:rPr>
              <a:t>Trenéři:</a:t>
            </a:r>
            <a:r>
              <a:rPr kumimoji="0" lang="cs-CZ" sz="9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cs-CZ" sz="9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J.Špaček</a:t>
            </a:r>
            <a:r>
              <a:rPr kumimoji="0" lang="cs-CZ" sz="9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cs-CZ" sz="9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P.Hoznédl</a:t>
            </a:r>
            <a:endParaRPr kumimoji="0" lang="cs-CZ"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sng" strike="noStrike" cap="none" normalizeH="0" baseline="0" dirty="0" smtClean="0">
                <a:ln>
                  <a:noFill/>
                </a:ln>
                <a:solidFill>
                  <a:schemeClr val="tx1"/>
                </a:solidFill>
                <a:effectLst/>
                <a:latin typeface="Arial" pitchFamily="34" charset="0"/>
                <a:ea typeface="Calibri" pitchFamily="34" charset="0"/>
                <a:cs typeface="Arial" pitchFamily="34" charset="0"/>
              </a:rPr>
              <a:t>Rozhodčí:</a:t>
            </a:r>
            <a:r>
              <a:rPr kumimoji="0" lang="cs-CZ" sz="9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cs-CZ" sz="9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Koždoň</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Rectangle 1"/>
          <p:cNvSpPr>
            <a:spLocks noChangeArrowheads="1"/>
          </p:cNvSpPr>
          <p:nvPr/>
        </p:nvSpPr>
        <p:spPr bwMode="auto">
          <a:xfrm>
            <a:off x="174948" y="3547492"/>
            <a:ext cx="4392488" cy="12618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FK Louny - SK </a:t>
            </a:r>
            <a:r>
              <a:rPr kumimoji="0" lang="cs-CZ" sz="1800" b="1" i="0" u="sng"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8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11:0(6:0)  24.9.2014  2.kolo dohrávka</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V dohrávce jsme ve středu narazili na vedoucí mužstvo Ústeckého přeboru, který před tímto zápasem zatím inkasoval pouze 2x. Vstřelit branku se nepodařilo ani našemu mužstvu. Louny hrály pohledný fotbal a  branky si téměř rovným dílem rozdělily na oba poločasy.</a:t>
            </a:r>
          </a:p>
        </p:txBody>
      </p:sp>
      <p:sp>
        <p:nvSpPr>
          <p:cNvPr id="10" name="Rectangle 1"/>
          <p:cNvSpPr>
            <a:spLocks noChangeArrowheads="1"/>
          </p:cNvSpPr>
          <p:nvPr/>
        </p:nvSpPr>
        <p:spPr bwMode="auto">
          <a:xfrm>
            <a:off x="174948" y="657808"/>
            <a:ext cx="4392488" cy="28007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sng" strike="noStrike" cap="none" normalizeH="0" baseline="0" dirty="0" smtClean="0">
                <a:ln>
                  <a:noFill/>
                </a:ln>
                <a:solidFill>
                  <a:srgbClr val="3366FF"/>
                </a:solidFill>
                <a:effectLst>
                  <a:outerShdw blurRad="673100" dist="38100" dir="10800000" algn="r" rotWithShape="0">
                    <a:schemeClr val="accent1">
                      <a:lumMod val="75000"/>
                      <a:alpha val="40000"/>
                    </a:schemeClr>
                  </a:outerShdw>
                </a:effectLst>
                <a:latin typeface="Calibri" pitchFamily="34" charset="0"/>
                <a:ea typeface="Calibri" pitchFamily="34" charset="0"/>
                <a:cs typeface="Times New Roman" pitchFamily="18" charset="0"/>
              </a:rPr>
              <a:t>SK </a:t>
            </a:r>
            <a:r>
              <a:rPr kumimoji="0" lang="cs-CZ" sz="1800" b="1" i="0" u="sng" strike="noStrike" cap="none" normalizeH="0" baseline="0" dirty="0" err="1" smtClean="0">
                <a:ln>
                  <a:noFill/>
                </a:ln>
                <a:solidFill>
                  <a:srgbClr val="3366FF"/>
                </a:solidFill>
                <a:effectLst>
                  <a:outerShdw blurRad="673100" dist="38100" dir="10800000" algn="r" rotWithShape="0">
                    <a:schemeClr val="accent1">
                      <a:lumMod val="75000"/>
                      <a:alpha val="40000"/>
                    </a:schemeClr>
                  </a:outerShdw>
                </a:effectLst>
                <a:latin typeface="Calibri" pitchFamily="34" charset="0"/>
                <a:ea typeface="Calibri" pitchFamily="34" charset="0"/>
                <a:cs typeface="Times New Roman" pitchFamily="18" charset="0"/>
              </a:rPr>
              <a:t>Štětí</a:t>
            </a:r>
            <a:r>
              <a:rPr kumimoji="0" lang="cs-CZ" sz="1800" b="1" i="0" u="sng" strike="noStrike" cap="none" normalizeH="0" baseline="0" dirty="0" smtClean="0">
                <a:ln>
                  <a:noFill/>
                </a:ln>
                <a:solidFill>
                  <a:srgbClr val="3366FF"/>
                </a:solidFill>
                <a:effectLst>
                  <a:outerShdw blurRad="673100" dist="38100" dir="10800000" algn="r" rotWithShape="0">
                    <a:schemeClr val="accent1">
                      <a:lumMod val="75000"/>
                      <a:alpha val="40000"/>
                    </a:schemeClr>
                  </a:outerShdw>
                </a:effectLst>
                <a:latin typeface="Calibri" pitchFamily="34" charset="0"/>
                <a:ea typeface="Calibri" pitchFamily="34" charset="0"/>
                <a:cs typeface="Times New Roman" pitchFamily="18" charset="0"/>
              </a:rPr>
              <a:t>-FK Slavoj Žatec  3:9(1:5)</a:t>
            </a:r>
            <a:endParaRPr kumimoji="0" lang="cs-CZ" sz="800" b="0" i="0" u="none" strike="noStrike" cap="none" normalizeH="0" baseline="0" dirty="0" smtClean="0">
              <a:ln>
                <a:noFill/>
              </a:ln>
              <a:solidFill>
                <a:srgbClr val="3366FF"/>
              </a:solidFill>
              <a:effectLst>
                <a:outerShdw blurRad="673100" dist="38100" dir="10800000" algn="r" rotWithShape="0">
                  <a:schemeClr val="accent1">
                    <a:lumMod val="75000"/>
                    <a:alpha val="40000"/>
                  </a:schemeClr>
                </a:outerShd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800" b="1" i="0" u="sng" strike="noStrike" cap="none" normalizeH="0" baseline="0" dirty="0" smtClean="0">
                <a:ln>
                  <a:noFill/>
                </a:ln>
                <a:solidFill>
                  <a:srgbClr val="3366FF"/>
                </a:solidFill>
                <a:effectLst>
                  <a:outerShdw blurRad="673100" dist="38100" dir="10800000" algn="r" rotWithShape="0">
                    <a:schemeClr val="accent1">
                      <a:lumMod val="75000"/>
                      <a:alpha val="40000"/>
                    </a:schemeClr>
                  </a:outerShdw>
                </a:effectLst>
                <a:latin typeface="Calibri" pitchFamily="34" charset="0"/>
                <a:ea typeface="Calibri" pitchFamily="34" charset="0"/>
                <a:cs typeface="Times New Roman" pitchFamily="18" charset="0"/>
              </a:rPr>
              <a:t>28.9.2014  8.kolo </a:t>
            </a:r>
            <a:endParaRPr kumimoji="0" lang="cs-CZ" sz="800" b="0" i="0" u="none" strike="noStrike" cap="none" normalizeH="0" baseline="0" dirty="0" smtClean="0">
              <a:ln>
                <a:noFill/>
              </a:ln>
              <a:solidFill>
                <a:srgbClr val="3366FF"/>
              </a:solidFill>
              <a:effectLst>
                <a:outerShdw blurRad="673100" dist="38100" dir="10800000" algn="r" rotWithShape="0">
                  <a:schemeClr val="accent1">
                    <a:lumMod val="75000"/>
                    <a:alpha val="40000"/>
                  </a:schemeClr>
                </a:outerShdw>
              </a:effectLst>
              <a:latin typeface="Arial" pitchFamily="34" charset="0"/>
              <a:cs typeface="Arial" pitchFamily="34" charset="0"/>
            </a:endParaRPr>
          </a:p>
          <a:p>
            <a:pPr lvl="0" eaLnBrk="0" hangingPunct="0"/>
            <a:r>
              <a:rPr lang="cs-CZ" sz="1000" b="0" dirty="0" smtClean="0">
                <a:latin typeface="Arial" pitchFamily="34" charset="0"/>
                <a:cs typeface="Arial" pitchFamily="34" charset="0"/>
              </a:rPr>
              <a:t>Hodně vlažně nastoupili </a:t>
            </a:r>
            <a:r>
              <a:rPr lang="cs-CZ" sz="1000" b="0" dirty="0" err="1" smtClean="0">
                <a:latin typeface="Arial" pitchFamily="34" charset="0"/>
                <a:cs typeface="Arial" pitchFamily="34" charset="0"/>
              </a:rPr>
              <a:t>štětští</a:t>
            </a:r>
            <a:r>
              <a:rPr lang="cs-CZ" sz="1000" b="0" dirty="0" smtClean="0">
                <a:latin typeface="Arial" pitchFamily="34" charset="0"/>
                <a:cs typeface="Arial" pitchFamily="34" charset="0"/>
              </a:rPr>
              <a:t> mladší žáci do utkání proti soupeři ze stejné části tabulky Oblastního přeboru. Výsledkem toho bylo hodně brzké vedení soupeře o dvě branky. Domácím se nedařilo a hrubé chyby v obranné fázi Žatec trestal. Jiskřičku naděje přineslo snížení na 1:3 v polovině první půle, ale další dvě inkasované branky do poločasu jasně ukazovaly, kdo je na hřišti pánem. Ani důrazná domluva nepřinesla v druhé půli kýžený obrat v herních dovednostech. Domácí působili unaveným dojmem (nastoupili tři hráči, kteří měli v nohách předešlý zápas st. žáků). Pozitivní tak na celém utkání zůstalo posledních deset minut zápasu, kdy se domácí trefili dvakrát a korigovali tak vysokou </a:t>
            </a:r>
            <a:r>
              <a:rPr lang="cs-CZ" sz="1000" b="0" dirty="0" err="1" smtClean="0">
                <a:latin typeface="Arial" pitchFamily="34" charset="0"/>
                <a:cs typeface="Arial" pitchFamily="34" charset="0"/>
              </a:rPr>
              <a:t>prohru</a:t>
            </a:r>
            <a:r>
              <a:rPr kumimoji="0" lang="cs-CZ" sz="1000" b="0" i="0" u="sng" strike="noStrike" cap="none" normalizeH="0" baseline="0" dirty="0" err="1" smtClean="0">
                <a:ln>
                  <a:noFill/>
                </a:ln>
                <a:solidFill>
                  <a:schemeClr val="tx1"/>
                </a:solidFill>
                <a:effectLst/>
                <a:latin typeface="Arial" pitchFamily="34" charset="0"/>
                <a:ea typeface="Calibri" pitchFamily="34" charset="0"/>
                <a:cs typeface="Arial" pitchFamily="34" charset="0"/>
              </a:rPr>
              <a:t>Branky</a:t>
            </a:r>
            <a:r>
              <a:rPr kumimoji="0" lang="cs-CZ" sz="1000" b="0" i="0" u="sng" strike="noStrike" cap="none" normalizeH="0" baseline="0" dirty="0" smtClean="0">
                <a:ln>
                  <a:noFill/>
                </a:ln>
                <a:solidFill>
                  <a:schemeClr val="tx1"/>
                </a:solidFill>
                <a:effectLst/>
                <a:latin typeface="Arial" pitchFamily="34" charset="0"/>
                <a:ea typeface="Calibri" pitchFamily="34" charset="0"/>
                <a:cs typeface="Arial" pitchFamily="34" charset="0"/>
              </a:rPr>
              <a:t>:</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Špaček 1, </a:t>
            </a:r>
            <a:r>
              <a:rPr kumimoji="0" lang="cs-CZ"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Kacálek</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1, Ladič 1</a:t>
            </a:r>
          </a:p>
          <a:p>
            <a:pPr marL="0" marR="0" lvl="0" indent="0" algn="l" defTabSz="914400" rtl="0" eaLnBrk="0" fontAlgn="base" latinLnBrk="0" hangingPunct="0">
              <a:lnSpc>
                <a:spcPct val="100000"/>
              </a:lnSpc>
              <a:spcBef>
                <a:spcPct val="0"/>
              </a:spcBef>
              <a:spcAft>
                <a:spcPct val="0"/>
              </a:spcAft>
              <a:buClrTx/>
              <a:buSzTx/>
              <a:buFontTx/>
              <a:buNone/>
              <a:tabLst/>
            </a:pPr>
            <a:r>
              <a:rPr lang="cs-CZ" sz="1000" b="0" u="sng" dirty="0" smtClean="0">
                <a:latin typeface="Arial" pitchFamily="34" charset="0"/>
                <a:ea typeface="Calibri" pitchFamily="34" charset="0"/>
                <a:cs typeface="Arial" pitchFamily="34" charset="0"/>
              </a:rPr>
              <a:t>Sestava:</a:t>
            </a:r>
            <a:r>
              <a:rPr lang="cs-CZ" sz="1000" b="0" dirty="0" smtClean="0">
                <a:latin typeface="Arial" pitchFamily="34" charset="0"/>
                <a:ea typeface="Calibri" pitchFamily="34" charset="0"/>
                <a:cs typeface="Arial" pitchFamily="34" charset="0"/>
              </a:rPr>
              <a:t> </a:t>
            </a:r>
            <a:r>
              <a:rPr lang="cs-CZ" sz="1000" b="0" dirty="0" err="1" smtClean="0">
                <a:latin typeface="Arial" pitchFamily="34" charset="0"/>
                <a:ea typeface="Calibri" pitchFamily="34" charset="0"/>
                <a:cs typeface="Arial" pitchFamily="34" charset="0"/>
              </a:rPr>
              <a:t>Kricner</a:t>
            </a:r>
            <a:r>
              <a:rPr lang="cs-CZ" sz="1000" b="0" dirty="0" smtClean="0">
                <a:latin typeface="Arial" pitchFamily="34" charset="0"/>
                <a:ea typeface="Calibri" pitchFamily="34" charset="0"/>
                <a:cs typeface="Arial" pitchFamily="34" charset="0"/>
              </a:rPr>
              <a:t>-</a:t>
            </a:r>
            <a:r>
              <a:rPr lang="cs-CZ" sz="1000" b="0" dirty="0" err="1" smtClean="0">
                <a:latin typeface="Arial" pitchFamily="34" charset="0"/>
                <a:ea typeface="Calibri" pitchFamily="34" charset="0"/>
                <a:cs typeface="Arial" pitchFamily="34" charset="0"/>
              </a:rPr>
              <a:t>Neméth</a:t>
            </a:r>
            <a:r>
              <a:rPr lang="cs-CZ" sz="1000" b="0" dirty="0" smtClean="0">
                <a:latin typeface="Arial" pitchFamily="34" charset="0"/>
                <a:ea typeface="Calibri" pitchFamily="34" charset="0"/>
                <a:cs typeface="Arial" pitchFamily="34" charset="0"/>
              </a:rPr>
              <a:t>, Pšenička, Šedivý, Kopecký, Novák, </a:t>
            </a:r>
          </a:p>
          <a:p>
            <a:pPr marL="0" marR="0" lvl="0" indent="0" algn="l" defTabSz="914400" rtl="0" eaLnBrk="0" fontAlgn="base" latinLnBrk="0" hangingPunct="0">
              <a:lnSpc>
                <a:spcPct val="100000"/>
              </a:lnSpc>
              <a:spcBef>
                <a:spcPct val="0"/>
              </a:spcBef>
              <a:spcAft>
                <a:spcPct val="0"/>
              </a:spcAft>
              <a:buClrTx/>
              <a:buSzTx/>
              <a:buFontTx/>
              <a:buNone/>
              <a:tabLst/>
            </a:pPr>
            <a:r>
              <a:rPr lang="cs-CZ" sz="1000" b="0" dirty="0" smtClean="0">
                <a:latin typeface="Arial" pitchFamily="34" charset="0"/>
                <a:ea typeface="Calibri" pitchFamily="34" charset="0"/>
                <a:cs typeface="Arial" pitchFamily="34" charset="0"/>
              </a:rPr>
              <a:t>                Ulrych,  Špaček, Kulhánek, Ladič, Tajč, </a:t>
            </a:r>
            <a:r>
              <a:rPr lang="cs-CZ" sz="1000" b="0" dirty="0" err="1" smtClean="0">
                <a:latin typeface="Arial" pitchFamily="34" charset="0"/>
                <a:ea typeface="Calibri" pitchFamily="34" charset="0"/>
                <a:cs typeface="Arial" pitchFamily="34" charset="0"/>
              </a:rPr>
              <a:t>Daniluk</a:t>
            </a:r>
            <a:endParaRPr lang="cs-CZ" sz="1000" b="0" dirty="0" smtClean="0">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cs-CZ" sz="1000" b="0" u="sng" dirty="0" smtClean="0">
                <a:latin typeface="Arial" pitchFamily="34" charset="0"/>
                <a:ea typeface="Calibri" pitchFamily="34" charset="0"/>
                <a:cs typeface="Arial" pitchFamily="34" charset="0"/>
              </a:rPr>
              <a:t>Trenéři</a:t>
            </a:r>
            <a:r>
              <a:rPr lang="cs-CZ" sz="1000" b="0" dirty="0" smtClean="0">
                <a:latin typeface="Arial" pitchFamily="34" charset="0"/>
                <a:ea typeface="Calibri" pitchFamily="34" charset="0"/>
                <a:cs typeface="Arial" pitchFamily="34" charset="0"/>
              </a:rPr>
              <a:t>: </a:t>
            </a:r>
            <a:r>
              <a:rPr lang="cs-CZ" sz="1000" b="0" dirty="0" err="1" smtClean="0">
                <a:latin typeface="Arial" pitchFamily="34" charset="0"/>
                <a:ea typeface="Calibri" pitchFamily="34" charset="0"/>
                <a:cs typeface="Arial" pitchFamily="34" charset="0"/>
              </a:rPr>
              <a:t>P.Hoznédl</a:t>
            </a:r>
            <a:r>
              <a:rPr lang="cs-CZ" sz="1000" b="0" dirty="0" smtClean="0">
                <a:latin typeface="Arial" pitchFamily="34" charset="0"/>
                <a:ea typeface="Calibri" pitchFamily="34" charset="0"/>
                <a:cs typeface="Arial" pitchFamily="34" charset="0"/>
              </a:rPr>
              <a:t>, </a:t>
            </a:r>
            <a:r>
              <a:rPr lang="cs-CZ" sz="1000" b="0" dirty="0" err="1" smtClean="0">
                <a:latin typeface="Arial" pitchFamily="34" charset="0"/>
                <a:ea typeface="Calibri" pitchFamily="34" charset="0"/>
                <a:cs typeface="Arial" pitchFamily="34" charset="0"/>
              </a:rPr>
              <a:t>J.Špaček</a:t>
            </a:r>
            <a:endParaRPr lang="cs-CZ" sz="1000" b="0" dirty="0" smtClean="0">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cs-CZ" sz="1000" b="0" u="sng" dirty="0" smtClean="0">
                <a:latin typeface="Arial" pitchFamily="34" charset="0"/>
                <a:ea typeface="Calibri" pitchFamily="34" charset="0"/>
                <a:cs typeface="Arial" pitchFamily="34" charset="0"/>
              </a:rPr>
              <a:t>Rozhodčí</a:t>
            </a:r>
            <a:r>
              <a:rPr lang="cs-CZ" sz="1000" b="0" dirty="0" smtClean="0">
                <a:latin typeface="Arial" pitchFamily="34" charset="0"/>
                <a:ea typeface="Calibri" pitchFamily="34" charset="0"/>
                <a:cs typeface="Arial" pitchFamily="34" charset="0"/>
              </a:rPr>
              <a:t>: Dvorský jun.</a:t>
            </a:r>
          </a:p>
        </p:txBody>
      </p:sp>
      <p:sp>
        <p:nvSpPr>
          <p:cNvPr id="16" name="TextovéPole 15"/>
          <p:cNvSpPr txBox="1"/>
          <p:nvPr/>
        </p:nvSpPr>
        <p:spPr>
          <a:xfrm>
            <a:off x="751012" y="163116"/>
            <a:ext cx="3240360" cy="338554"/>
          </a:xfrm>
          <a:prstGeom prst="rect">
            <a:avLst/>
          </a:prstGeom>
          <a:solidFill>
            <a:schemeClr val="accent1">
              <a:lumMod val="40000"/>
              <a:lumOff val="60000"/>
            </a:schemeClr>
          </a:solidFill>
        </p:spPr>
        <p:txBody>
          <a:bodyPr wrap="square" rtlCol="0">
            <a:spAutoFit/>
          </a:bodyPr>
          <a:lstStyle/>
          <a:p>
            <a:pPr algn="ctr"/>
            <a:r>
              <a:rPr lang="cs-CZ" sz="1600" dirty="0" smtClean="0">
                <a:latin typeface="Aharoni" pitchFamily="2" charset="-79"/>
                <a:cs typeface="Aharoni" pitchFamily="2" charset="-79"/>
              </a:rPr>
              <a:t>Mladší žáci</a:t>
            </a:r>
            <a:endParaRPr lang="cs-CZ" sz="1600" dirty="0">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cxnSp>
        <p:nvCxnSpPr>
          <p:cNvPr id="19" name="Přímá spojovací čára 18" hidden="1"/>
          <p:cNvCxnSpPr/>
          <p:nvPr/>
        </p:nvCxnSpPr>
        <p:spPr bwMode="auto">
          <a:xfrm rot="5400000">
            <a:off x="7267575" y="487363"/>
            <a:ext cx="647700" cy="0"/>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5" name="Přímá spojovací čára 14"/>
          <p:cNvCxnSpPr/>
          <p:nvPr/>
        </p:nvCxnSpPr>
        <p:spPr bwMode="auto">
          <a:xfrm>
            <a:off x="2191172" y="1747292"/>
            <a:ext cx="914400" cy="914400"/>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6" name="Přímá spojovací šipka 15"/>
          <p:cNvCxnSpPr/>
          <p:nvPr/>
        </p:nvCxnSpPr>
        <p:spPr bwMode="auto">
          <a:xfrm>
            <a:off x="1975148" y="6931868"/>
            <a:ext cx="194421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pic>
        <p:nvPicPr>
          <p:cNvPr id="12" name="Picture 1"/>
          <p:cNvPicPr>
            <a:picLocks noChangeAspect="1" noChangeArrowheads="1"/>
          </p:cNvPicPr>
          <p:nvPr/>
        </p:nvPicPr>
        <p:blipFill>
          <a:blip r:embed="rId3" cstate="print"/>
          <a:srcRect/>
          <a:stretch>
            <a:fillRect/>
          </a:stretch>
        </p:blipFill>
        <p:spPr bwMode="auto">
          <a:xfrm>
            <a:off x="3703340" y="6283796"/>
            <a:ext cx="936104" cy="792088"/>
          </a:xfrm>
          <a:prstGeom prst="rect">
            <a:avLst/>
          </a:prstGeom>
          <a:noFill/>
          <a:ln w="9525">
            <a:noFill/>
            <a:miter lim="800000"/>
            <a:headEnd/>
            <a:tailEnd/>
          </a:ln>
        </p:spPr>
      </p:pic>
      <p:sp>
        <p:nvSpPr>
          <p:cNvPr id="18" name="Rectangle 1"/>
          <p:cNvSpPr>
            <a:spLocks noChangeArrowheads="1"/>
          </p:cNvSpPr>
          <p:nvPr/>
        </p:nvSpPr>
        <p:spPr bwMode="auto">
          <a:xfrm>
            <a:off x="174948" y="1243236"/>
            <a:ext cx="4608512" cy="54476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000" b="1" i="0" u="sng" strike="noStrike" cap="none" normalizeH="0" baseline="0" dirty="0" smtClean="0">
                <a:ln>
                  <a:noFill/>
                </a:ln>
                <a:gradFill flip="none" rotWithShape="1">
                  <a:gsLst>
                    <a:gs pos="0">
                      <a:srgbClr val="DDEBCF"/>
                    </a:gs>
                    <a:gs pos="50000">
                      <a:srgbClr val="9CB86E"/>
                    </a:gs>
                    <a:gs pos="100000">
                      <a:srgbClr val="156B13"/>
                    </a:gs>
                  </a:gsLst>
                  <a:path path="rect">
                    <a:fillToRect l="100000" t="100000"/>
                  </a:path>
                  <a:tileRect r="-100000" b="-100000"/>
                </a:gradFill>
                <a:effectLst/>
                <a:latin typeface="Comic Sans MS" pitchFamily="66" charset="0"/>
                <a:ea typeface="Calibri" pitchFamily="34" charset="0"/>
                <a:cs typeface="Times New Roman" pitchFamily="18" charset="0"/>
              </a:rPr>
              <a:t>FK Chmel </a:t>
            </a:r>
            <a:r>
              <a:rPr kumimoji="0" lang="cs-CZ" sz="2000" b="1" i="0" u="sng" strike="noStrike" cap="none" normalizeH="0" baseline="0" dirty="0" err="1" smtClean="0">
                <a:ln>
                  <a:noFill/>
                </a:ln>
                <a:gradFill flip="none" rotWithShape="1">
                  <a:gsLst>
                    <a:gs pos="0">
                      <a:srgbClr val="DDEBCF"/>
                    </a:gs>
                    <a:gs pos="50000">
                      <a:srgbClr val="9CB86E"/>
                    </a:gs>
                    <a:gs pos="100000">
                      <a:srgbClr val="156B13"/>
                    </a:gs>
                  </a:gsLst>
                  <a:path path="rect">
                    <a:fillToRect l="100000" t="100000"/>
                  </a:path>
                  <a:tileRect r="-100000" b="-100000"/>
                </a:gradFill>
                <a:effectLst/>
                <a:latin typeface="Comic Sans MS" pitchFamily="66" charset="0"/>
                <a:ea typeface="Calibri" pitchFamily="34" charset="0"/>
                <a:cs typeface="Times New Roman" pitchFamily="18" charset="0"/>
              </a:rPr>
              <a:t>Blšany</a:t>
            </a:r>
            <a:r>
              <a:rPr kumimoji="0" lang="cs-CZ" sz="2000" b="1" i="0" u="sng" strike="noStrike" cap="none" normalizeH="0" baseline="0" dirty="0" smtClean="0">
                <a:ln>
                  <a:noFill/>
                </a:ln>
                <a:gradFill flip="none" rotWithShape="1">
                  <a:gsLst>
                    <a:gs pos="0">
                      <a:srgbClr val="DDEBCF"/>
                    </a:gs>
                    <a:gs pos="50000">
                      <a:srgbClr val="9CB86E"/>
                    </a:gs>
                    <a:gs pos="100000">
                      <a:srgbClr val="156B13"/>
                    </a:gs>
                  </a:gsLst>
                  <a:path path="rect">
                    <a:fillToRect l="100000" t="100000"/>
                  </a:path>
                  <a:tileRect r="-100000" b="-100000"/>
                </a:gradFill>
                <a:effectLst/>
                <a:latin typeface="Comic Sans MS" pitchFamily="66" charset="0"/>
                <a:ea typeface="Calibri" pitchFamily="34" charset="0"/>
                <a:cs typeface="Times New Roman" pitchFamily="18" charset="0"/>
              </a:rPr>
              <a:t> – SK </a:t>
            </a:r>
            <a:r>
              <a:rPr kumimoji="0" lang="cs-CZ" sz="2000" b="1" i="0" u="sng" strike="noStrike" cap="none" normalizeH="0" baseline="0" dirty="0" err="1" smtClean="0">
                <a:ln>
                  <a:noFill/>
                </a:ln>
                <a:gradFill flip="none" rotWithShape="1">
                  <a:gsLst>
                    <a:gs pos="0">
                      <a:srgbClr val="DDEBCF"/>
                    </a:gs>
                    <a:gs pos="50000">
                      <a:srgbClr val="9CB86E"/>
                    </a:gs>
                    <a:gs pos="100000">
                      <a:srgbClr val="156B13"/>
                    </a:gs>
                  </a:gsLst>
                  <a:path path="rect">
                    <a:fillToRect l="100000" t="100000"/>
                  </a:path>
                  <a:tileRect r="-100000" b="-100000"/>
                </a:gradFill>
                <a:effectLst/>
                <a:latin typeface="Comic Sans MS" pitchFamily="66" charset="0"/>
                <a:ea typeface="Calibri" pitchFamily="34" charset="0"/>
                <a:cs typeface="Times New Roman" pitchFamily="18" charset="0"/>
              </a:rPr>
              <a:t>Štětí</a:t>
            </a:r>
            <a:endParaRPr kumimoji="0" lang="cs-CZ" sz="1000" b="0" i="0" u="none" strike="noStrike" cap="none" normalizeH="0" baseline="0" dirty="0" smtClean="0">
              <a:ln>
                <a:noFill/>
              </a:ln>
              <a:gradFill flip="none" rotWithShape="1">
                <a:gsLst>
                  <a:gs pos="0">
                    <a:srgbClr val="DDEBCF"/>
                  </a:gs>
                  <a:gs pos="50000">
                    <a:srgbClr val="9CB86E"/>
                  </a:gs>
                  <a:gs pos="100000">
                    <a:srgbClr val="156B13"/>
                  </a:gs>
                </a:gsLst>
                <a:path path="rect">
                  <a:fillToRect l="100000" t="100000"/>
                </a:path>
                <a:tileRect r="-100000" b="-100000"/>
              </a:gradFill>
              <a:effectLst/>
              <a:latin typeface="Comic Sans MS" pitchFamily="66"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000" b="1" i="0" u="sng" strike="noStrike" cap="none" normalizeH="0" baseline="0" dirty="0" smtClean="0">
                <a:ln>
                  <a:noFill/>
                </a:ln>
                <a:gradFill flip="none" rotWithShape="1">
                  <a:gsLst>
                    <a:gs pos="0">
                      <a:srgbClr val="DDEBCF"/>
                    </a:gs>
                    <a:gs pos="50000">
                      <a:srgbClr val="9CB86E"/>
                    </a:gs>
                    <a:gs pos="100000">
                      <a:srgbClr val="156B13"/>
                    </a:gs>
                  </a:gsLst>
                  <a:path path="rect">
                    <a:fillToRect l="100000" t="100000"/>
                  </a:path>
                  <a:tileRect r="-100000" b="-100000"/>
                </a:gradFill>
                <a:effectLst/>
                <a:latin typeface="Comic Sans MS" pitchFamily="66" charset="0"/>
                <a:ea typeface="Calibri" pitchFamily="34" charset="0"/>
                <a:cs typeface="Times New Roman" pitchFamily="18" charset="0"/>
              </a:rPr>
              <a:t>2:3 (0:1)</a:t>
            </a:r>
            <a:r>
              <a:rPr kumimoji="0" lang="cs-CZ" sz="1600" b="1" i="0" u="sng" strike="noStrike" cap="none" normalizeH="0" baseline="0" dirty="0" smtClean="0">
                <a:ln>
                  <a:noFill/>
                </a:ln>
                <a:solidFill>
                  <a:schemeClr val="tx1"/>
                </a:solidFill>
                <a:effectLst/>
                <a:latin typeface="Comic Sans MS" pitchFamily="66" charset="0"/>
                <a:ea typeface="Calibri" pitchFamily="34" charset="0"/>
                <a:cs typeface="Times New Roman" pitchFamily="18" charset="0"/>
              </a:rPr>
              <a:t>  21.9.2014   7.kolo 5. hrací</a:t>
            </a:r>
            <a:endParaRPr kumimoji="0" lang="cs-CZ" sz="8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Vítězná sestava se nemění a tak ve stejném složení, jako před týdnem proti Děčínu, nastupovala naše jedenáctka i v neděli odpoledne v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Blšanech</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Domácí, kteří zatím získali 2 body po penaltovém vítězství nad Rumburkem, se krčí na spodu tabulky. Začali jsme tlakem a ve 13. minutě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Slanička</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nastřelil břevno. Prosadili jsme se však až v závěru. Věděli jsme, že na postu brankáře budou mít domácí určitou slabinu, jelikož jejich jednička byla v Děčíně vyloučena a v tomto utkání musela odpočívat. Ve 43. min.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Rejman</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sebral balón brankáři a do prázdné branky posunul naše mužstvo do vedení 1:0. Do kabin na přestávku jsme odcházeli s jednobrankovým vedením a bylo jasné, že ještě zdaleka nemáme vyhráno.  O to hůř, když domácí, kteří většinu svých akcí měli založeny na dlouhých nákopech na polovinu soupeře, vyrovnali z kopačky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Prücknera</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na 1:1. Začínalo se znova a naštěstí se podařilo odpovědět Stejskalovi brankou na 2:1. A opět místo abychom přidali pojišťující gól, tak chybujeme a soupeř trestá vyrovnáním na 2:2. Ještě že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Belákova</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děčínská branková úroda pokračovala i v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Blšanech</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 v 82. minutě se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z jeho kopačky dostává do vedení potřetí 3:2. V úplném závěru byl ještě faulován v pokutovém území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Rejman</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 Stejskal ukázal, že dokáže penaltu i neproměnit. To už byl ale konec a vítězství 3:2 se také počítá za 3 body. Pochvalné ohlasy na náš výkon slyšet nebyly, i když jsme byli lepším mužstvem a spoustu šancí  jsme zahodili. Za týden hrajeme opět venku a to v Hrobcích. Utkání známých tváři je zařazeno do kategorie velmi sledovaných zápasů a očekává se i početná divácká kulisa. </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Branky:</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Rejman</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1, Stejskal 1,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Belák</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1</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Sestava:</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Michovský-</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P.Vaněk</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Šmidrkal</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Šimral, Mencl-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Poráč</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(45.Kucler), </a:t>
            </a:r>
          </a:p>
          <a:p>
            <a:pPr marL="0" marR="0" lvl="0" indent="0" algn="l" defTabSz="914400" rtl="0" eaLnBrk="0" fontAlgn="base" latinLnBrk="0" hangingPunct="0">
              <a:lnSpc>
                <a:spcPct val="100000"/>
              </a:lnSpc>
              <a:spcBef>
                <a:spcPct val="0"/>
              </a:spcBef>
              <a:spcAft>
                <a:spcPct val="0"/>
              </a:spcAft>
              <a:buClrTx/>
              <a:buSzTx/>
              <a:buFontTx/>
              <a:buNone/>
              <a:tabLst/>
            </a:pPr>
            <a:r>
              <a:rPr lang="cs-CZ" sz="1100" b="0" dirty="0" smtClean="0">
                <a:latin typeface="Calibri" pitchFamily="34" charset="0"/>
                <a:ea typeface="Calibri" pitchFamily="34" charset="0"/>
                <a:cs typeface="Times New Roman" pitchFamily="18" charset="0"/>
              </a:rPr>
              <a:t>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Malák</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(82.Peterka),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Slanička</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Stejskal-</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Rejman</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Belák</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(87.Tichý)  </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Připraveni</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Matoušek, Stehlík, Doležal,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J.Svoboda</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Trenér:</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J.Vinš</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cs-CZ" sz="1100" b="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Vedoucí:</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J.Havner</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cs-CZ" sz="1100" b="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Masér</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J.Nedomlel</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TextovéPole 19"/>
          <p:cNvSpPr txBox="1"/>
          <p:nvPr/>
        </p:nvSpPr>
        <p:spPr>
          <a:xfrm>
            <a:off x="246956" y="235124"/>
            <a:ext cx="4176464" cy="877163"/>
          </a:xfrm>
          <a:prstGeom prst="rect">
            <a:avLst/>
          </a:prstGeom>
          <a:solidFill>
            <a:srgbClr val="FFFF66"/>
          </a:solidFill>
        </p:spPr>
        <p:txBody>
          <a:bodyPr wrap="square" numCol="1" rtlCol="0">
            <a:spAutoFit/>
            <a:scene3d>
              <a:camera prst="orthographicFront"/>
              <a:lightRig rig="threePt" dir="t"/>
            </a:scene3d>
            <a:sp3d extrusionH="57150" contourW="12700">
              <a:bevelT w="38100" h="38100" prst="angle"/>
              <a:bevelB w="69850" h="38100" prst="cross"/>
              <a:contourClr>
                <a:srgbClr val="9933FF"/>
              </a:contourClr>
            </a:sp3d>
          </a:bodyPr>
          <a:lstStyle/>
          <a:p>
            <a:pPr algn="ctr"/>
            <a:r>
              <a:rPr lang="cs-CZ" sz="1700" dirty="0" smtClean="0"/>
              <a:t>Domácí 2x vyrovnali , ale potřetí už odpovědět nedokázali. V prodloužení jsme neproměnili penaltu</a:t>
            </a:r>
            <a:endParaRPr lang="cs-CZ" sz="1700" dirty="0"/>
          </a:p>
        </p:txBody>
      </p:sp>
      <p:sp>
        <p:nvSpPr>
          <p:cNvPr id="23" name="Rectangle 1"/>
          <p:cNvSpPr>
            <a:spLocks noChangeArrowheads="1"/>
          </p:cNvSpPr>
          <p:nvPr/>
        </p:nvSpPr>
        <p:spPr bwMode="auto">
          <a:xfrm>
            <a:off x="5719564" y="3403476"/>
            <a:ext cx="432048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sng" strike="noStrike" cap="none" normalizeH="0" baseline="0" dirty="0" smtClean="0">
                <a:ln w="3175">
                  <a:solidFill>
                    <a:srgbClr val="FF3399"/>
                  </a:solidFill>
                </a:ln>
                <a:solidFill>
                  <a:schemeClr val="tx1"/>
                </a:solidFill>
                <a:effectLst>
                  <a:outerShdw blurRad="50800" dist="38100" dir="18900000" algn="bl" rotWithShape="0">
                    <a:prstClr val="black">
                      <a:alpha val="40000"/>
                    </a:prstClr>
                  </a:outerShdw>
                </a:effectLst>
                <a:latin typeface="Calibri" pitchFamily="34" charset="0"/>
                <a:ea typeface="Calibri" pitchFamily="34" charset="0"/>
                <a:cs typeface="Times New Roman" pitchFamily="18" charset="0"/>
              </a:rPr>
              <a:t>FK </a:t>
            </a:r>
            <a:r>
              <a:rPr kumimoji="0" lang="cs-CZ" sz="1800" b="1" i="0" u="sng" strike="noStrike" cap="none" normalizeH="0" baseline="0" dirty="0" err="1" smtClean="0">
                <a:ln w="3175">
                  <a:solidFill>
                    <a:srgbClr val="FF3399"/>
                  </a:solidFill>
                </a:ln>
                <a:solidFill>
                  <a:schemeClr val="tx1"/>
                </a:solidFill>
                <a:effectLst>
                  <a:outerShdw blurRad="50800" dist="38100" dir="18900000" algn="bl" rotWithShape="0">
                    <a:prstClr val="black">
                      <a:alpha val="40000"/>
                    </a:prstClr>
                  </a:outerShdw>
                </a:effectLst>
                <a:latin typeface="Calibri" pitchFamily="34" charset="0"/>
                <a:ea typeface="Calibri" pitchFamily="34" charset="0"/>
                <a:cs typeface="Times New Roman" pitchFamily="18" charset="0"/>
              </a:rPr>
              <a:t>Tatran</a:t>
            </a:r>
            <a:r>
              <a:rPr kumimoji="0" lang="cs-CZ" sz="1800" b="1" i="0" u="sng" strike="noStrike" cap="none" normalizeH="0" baseline="0" dirty="0" smtClean="0">
                <a:ln w="3175">
                  <a:solidFill>
                    <a:srgbClr val="FF3399"/>
                  </a:solidFill>
                </a:ln>
                <a:solidFill>
                  <a:schemeClr val="tx1"/>
                </a:solidFill>
                <a:effectLst>
                  <a:outerShdw blurRad="50800" dist="38100" dir="18900000" algn="bl" rotWithShape="0">
                    <a:prstClr val="black">
                      <a:alpha val="40000"/>
                    </a:prstClr>
                  </a:outerShdw>
                </a:effectLst>
                <a:latin typeface="Calibri" pitchFamily="34" charset="0"/>
                <a:ea typeface="Calibri" pitchFamily="34" charset="0"/>
                <a:cs typeface="Times New Roman" pitchFamily="18" charset="0"/>
              </a:rPr>
              <a:t> Kadaň -SK </a:t>
            </a:r>
            <a:r>
              <a:rPr kumimoji="0" lang="cs-CZ" sz="1800" b="1" i="0" u="sng" strike="noStrike" cap="none" normalizeH="0" baseline="0" dirty="0" err="1" smtClean="0">
                <a:ln w="3175">
                  <a:solidFill>
                    <a:srgbClr val="FF3399"/>
                  </a:solidFill>
                </a:ln>
                <a:solidFill>
                  <a:schemeClr val="tx1"/>
                </a:solidFill>
                <a:effectLst>
                  <a:outerShdw blurRad="50800" dist="38100" dir="18900000" algn="bl" rotWithShape="0">
                    <a:prstClr val="black">
                      <a:alpha val="40000"/>
                    </a:prstClr>
                  </a:outerShdw>
                </a:effectLst>
                <a:latin typeface="Calibri" pitchFamily="34" charset="0"/>
                <a:ea typeface="Calibri" pitchFamily="34" charset="0"/>
                <a:cs typeface="Times New Roman" pitchFamily="18" charset="0"/>
              </a:rPr>
              <a:t>Štětí</a:t>
            </a:r>
            <a:endParaRPr kumimoji="0" lang="cs-CZ" sz="800" b="0" i="0" u="none" strike="noStrike" cap="none" normalizeH="0" baseline="0" dirty="0" smtClean="0">
              <a:ln w="3175">
                <a:solidFill>
                  <a:srgbClr val="FF3399"/>
                </a:solidFill>
              </a:ln>
              <a:solidFill>
                <a:schemeClr val="tx1"/>
              </a:solidFill>
              <a:effectLst>
                <a:outerShdw blurRad="50800" dist="38100" dir="18900000" algn="bl" rotWithShape="0">
                  <a:prstClr val="black">
                    <a:alpha val="40000"/>
                  </a:prstClr>
                </a:outerShd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800" b="1" i="0" u="sng" strike="noStrike" cap="none" normalizeH="0" baseline="0" dirty="0" smtClean="0">
                <a:ln w="3175">
                  <a:solidFill>
                    <a:srgbClr val="FF3399"/>
                  </a:solidFill>
                </a:ln>
                <a:solidFill>
                  <a:schemeClr val="tx1"/>
                </a:solidFill>
                <a:effectLst>
                  <a:outerShdw blurRad="50800" dist="38100" dir="18900000" algn="bl" rotWithShape="0">
                    <a:prstClr val="black">
                      <a:alpha val="40000"/>
                    </a:prstClr>
                  </a:outerShdw>
                </a:effectLst>
                <a:latin typeface="Calibri" pitchFamily="34" charset="0"/>
                <a:ea typeface="Calibri" pitchFamily="34" charset="0"/>
                <a:cs typeface="Times New Roman" pitchFamily="18" charset="0"/>
              </a:rPr>
              <a:t>3:5(1:4)  30.9.2014  dohrávka 6.kola</a:t>
            </a:r>
          </a:p>
          <a:p>
            <a:r>
              <a:rPr lang="cs-CZ" sz="1000" b="0" dirty="0" smtClean="0">
                <a:latin typeface="Arial" pitchFamily="34" charset="0"/>
                <a:cs typeface="Arial" pitchFamily="34" charset="0"/>
              </a:rPr>
              <a:t>Tradiční začátek si připravili mladší žáci i v dohrávaném zápase v Kadani. Běžela druhá minuta a domácí útočník se řítil sám na branku kterou hájil Lukáš </a:t>
            </a:r>
            <a:r>
              <a:rPr lang="cs-CZ" sz="1000" b="0" dirty="0" err="1" smtClean="0">
                <a:latin typeface="Arial" pitchFamily="34" charset="0"/>
                <a:cs typeface="Arial" pitchFamily="34" charset="0"/>
              </a:rPr>
              <a:t>Šrotýř</a:t>
            </a:r>
            <a:r>
              <a:rPr lang="cs-CZ" sz="1000" b="0" dirty="0" smtClean="0">
                <a:latin typeface="Arial" pitchFamily="34" charset="0"/>
                <a:cs typeface="Arial" pitchFamily="34" charset="0"/>
              </a:rPr>
              <a:t>. S přehledem proměnil a to byl i budíček pro štětské hráče. Od inkasované branky předváděli pohledný kombinační ale zároveň i bojovný výkon. Vyrovnání přišlo v desáté minutě. Poté se valil na branku domácích jeden útok za druhým. Obrana v čele s Mikulášem </a:t>
            </a:r>
            <a:r>
              <a:rPr lang="cs-CZ" sz="1000" b="0" dirty="0" err="1" smtClean="0">
                <a:latin typeface="Arial" pitchFamily="34" charset="0"/>
                <a:cs typeface="Arial" pitchFamily="34" charset="0"/>
              </a:rPr>
              <a:t>Vaszim</a:t>
            </a:r>
            <a:r>
              <a:rPr lang="cs-CZ" sz="1000" b="0" dirty="0" smtClean="0">
                <a:latin typeface="Arial" pitchFamily="34" charset="0"/>
                <a:cs typeface="Arial" pitchFamily="34" charset="0"/>
              </a:rPr>
              <a:t> si vedla výtečně a celá trojice podporovala útočné výpady. Střelecky se dařilo Adamu Špačkovi a Petru Kadlecovi, kteří se trefili dvakrát. Trocha štěstí chyběla Oldovi </a:t>
            </a:r>
            <a:r>
              <a:rPr lang="cs-CZ" sz="1000" b="0" dirty="0" err="1" smtClean="0">
                <a:latin typeface="Arial" pitchFamily="34" charset="0"/>
                <a:cs typeface="Arial" pitchFamily="34" charset="0"/>
              </a:rPr>
              <a:t>Malechovi</a:t>
            </a:r>
            <a:r>
              <a:rPr lang="cs-CZ" sz="1000" b="0" dirty="0" smtClean="0">
                <a:latin typeface="Arial" pitchFamily="34" charset="0"/>
                <a:cs typeface="Arial" pitchFamily="34" charset="0"/>
              </a:rPr>
              <a:t>, kterému jeho střelecké pokusy buď výborně vychytal domácí brankář, nebo míč o centimetry míjel domácí branku. Poločasové skóre se tak zastavilo na stavu 1:4, což bylo pro domácí milosrdné. Druhou půli však domácí chytili druhý dech a začali štětské obraně zatápět. Několik dobrých zákroků Lukáše </a:t>
            </a:r>
            <a:r>
              <a:rPr lang="cs-CZ" sz="1000" b="0" dirty="0" err="1" smtClean="0">
                <a:latin typeface="Arial" pitchFamily="34" charset="0"/>
                <a:cs typeface="Arial" pitchFamily="34" charset="0"/>
              </a:rPr>
              <a:t>Šrotýře</a:t>
            </a:r>
            <a:r>
              <a:rPr lang="cs-CZ" sz="1000" b="0" dirty="0" smtClean="0">
                <a:latin typeface="Arial" pitchFamily="34" charset="0"/>
                <a:cs typeface="Arial" pitchFamily="34" charset="0"/>
              </a:rPr>
              <a:t> pomohlo k tomu, že se domácí přiblížili pouze na jednobrankový rozdíl. Akce hostů končili nepřesnou </a:t>
            </a:r>
            <a:r>
              <a:rPr lang="cs-CZ" sz="1000" b="0" dirty="0" err="1" smtClean="0">
                <a:latin typeface="Arial" pitchFamily="34" charset="0"/>
                <a:cs typeface="Arial" pitchFamily="34" charset="0"/>
              </a:rPr>
              <a:t>předfinální</a:t>
            </a:r>
            <a:r>
              <a:rPr lang="cs-CZ" sz="1000" b="0" dirty="0" smtClean="0">
                <a:latin typeface="Arial" pitchFamily="34" charset="0"/>
                <a:cs typeface="Arial" pitchFamily="34" charset="0"/>
              </a:rPr>
              <a:t> přihrávkou. Až dlouhý výkop </a:t>
            </a:r>
            <a:r>
              <a:rPr lang="cs-CZ" sz="1000" b="0" dirty="0" err="1" smtClean="0">
                <a:latin typeface="Arial" pitchFamily="34" charset="0"/>
                <a:cs typeface="Arial" pitchFamily="34" charset="0"/>
              </a:rPr>
              <a:t>štětského</a:t>
            </a:r>
            <a:r>
              <a:rPr lang="cs-CZ" sz="1000" b="0" dirty="0" smtClean="0">
                <a:latin typeface="Arial" pitchFamily="34" charset="0"/>
                <a:cs typeface="Arial" pitchFamily="34" charset="0"/>
              </a:rPr>
              <a:t> gólmana zpracoval za obranou Ladislav Ladič a svůj sólo nájezd deset minut před koncem zápasu nekompromisně proměnil v branku. Vítězství si </a:t>
            </a:r>
            <a:r>
              <a:rPr lang="cs-CZ" sz="1000" b="0" dirty="0" err="1" smtClean="0">
                <a:latin typeface="Arial" pitchFamily="34" charset="0"/>
                <a:cs typeface="Arial" pitchFamily="34" charset="0"/>
              </a:rPr>
              <a:t>štětští</a:t>
            </a:r>
            <a:r>
              <a:rPr lang="cs-CZ" sz="1000" b="0" dirty="0" smtClean="0">
                <a:latin typeface="Arial" pitchFamily="34" charset="0"/>
                <a:cs typeface="Arial" pitchFamily="34" charset="0"/>
              </a:rPr>
              <a:t> žáci pohlídali a mohli tak slavit první tříbodový zisk v sezoně. </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TextovéPole 10"/>
          <p:cNvSpPr txBox="1"/>
          <p:nvPr/>
        </p:nvSpPr>
        <p:spPr>
          <a:xfrm>
            <a:off x="5575548" y="163116"/>
            <a:ext cx="4536504" cy="3170099"/>
          </a:xfrm>
          <a:prstGeom prst="rect">
            <a:avLst/>
          </a:prstGeom>
          <a:blipFill>
            <a:blip r:embed="rId4" cstate="print"/>
            <a:stretch>
              <a:fillRect/>
            </a:stretch>
          </a:blipFill>
        </p:spPr>
        <p:txBody>
          <a:bodyPr wrap="square" rtlCol="0">
            <a:spAutoFit/>
          </a:bodyPr>
          <a:lstStyle/>
          <a:p>
            <a:pPr algn="ctr"/>
            <a:r>
              <a:rPr lang="cs-CZ" sz="2400" dirty="0" smtClean="0">
                <a:latin typeface="Arial Black" pitchFamily="34" charset="0"/>
              </a:rPr>
              <a:t>Od 21.9.2014 do 30.9.2014 sehráli </a:t>
            </a:r>
            <a:r>
              <a:rPr lang="cs-CZ" sz="2800" dirty="0" smtClean="0">
                <a:solidFill>
                  <a:srgbClr val="FF0066"/>
                </a:solidFill>
                <a:latin typeface="Arial Black" pitchFamily="34" charset="0"/>
              </a:rPr>
              <a:t>mladší žáci </a:t>
            </a:r>
            <a:r>
              <a:rPr lang="cs-CZ" sz="2400" dirty="0" smtClean="0">
                <a:latin typeface="Arial Black" pitchFamily="34" charset="0"/>
              </a:rPr>
              <a:t>4 mistrovské zápasy Severočeského přeboru a to ještě někteří hráči. 1x vyhráli, 3x prohráli. V tabulce 16 týmů jim patří 12. místo</a:t>
            </a:r>
            <a:endParaRPr lang="cs-CZ" sz="2400" dirty="0">
              <a:latin typeface="Arial Black" pitchFamily="34" charset="0"/>
            </a:endParaRPr>
          </a:p>
        </p:txBody>
      </p:sp>
      <p:pic>
        <p:nvPicPr>
          <p:cNvPr id="8194" name="Picture 52"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8195" name="Picture 51"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8196" name="Picture 50"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8197" name="Picture 49"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8198" name="Picture 48"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8199" name="Picture 47"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8200" name="Picture 46"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8201" name="Picture 45"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8202" name="Picture 44"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8203" name="Picture 43"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8204" name="Picture 42"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8205" name="Picture 41"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8206" name="Picture 40"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8207" name="Picture 39"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8208" name="Picture 38"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8209" name="Picture 37"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8210" name="Picture 36"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8211" name="Picture 35"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8212" name="Picture 34"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8213" name="Picture 33"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8214" name="Picture 32"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8215" name="Picture 31"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8216" name="Picture 30"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8217" name="Picture 29"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8218" name="Picture 28"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8219" name="Picture 27"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8220" name="Picture 26"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8221" name="Picture 25"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8222" name="Picture 24"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8223" name="Picture 23"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8224" name="Picture 22"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8225" name="Picture 21"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8226" name="Picture 20"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4324350"/>
            <a:ext cx="914400" cy="228600"/>
          </a:xfrm>
          <a:prstGeom prst="rect">
            <a:avLst/>
          </a:prstGeom>
          <a:noFill/>
          <a:ln w="9525">
            <a:miter lim="800000"/>
            <a:headEnd/>
            <a:tailEnd/>
          </a:ln>
        </p:spPr>
      </p:pic>
      <p:pic>
        <p:nvPicPr>
          <p:cNvPr id="8227" name="Picture 19"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4324350"/>
            <a:ext cx="914400" cy="228600"/>
          </a:xfrm>
          <a:prstGeom prst="rect">
            <a:avLst/>
          </a:prstGeom>
          <a:noFill/>
          <a:ln w="9525">
            <a:miter lim="800000"/>
            <a:headEnd/>
            <a:tailEnd/>
          </a:ln>
        </p:spPr>
      </p:pic>
      <p:pic>
        <p:nvPicPr>
          <p:cNvPr id="8228" name="Picture 18"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4552950"/>
            <a:ext cx="914400" cy="228600"/>
          </a:xfrm>
          <a:prstGeom prst="rect">
            <a:avLst/>
          </a:prstGeom>
          <a:noFill/>
          <a:ln w="9525">
            <a:miter lim="800000"/>
            <a:headEnd/>
            <a:tailEnd/>
          </a:ln>
        </p:spPr>
      </p:pic>
      <p:pic>
        <p:nvPicPr>
          <p:cNvPr id="8229" name="Picture 17"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4552950"/>
            <a:ext cx="914400" cy="228600"/>
          </a:xfrm>
          <a:prstGeom prst="rect">
            <a:avLst/>
          </a:prstGeom>
          <a:noFill/>
          <a:ln w="9525">
            <a:miter lim="800000"/>
            <a:headEnd/>
            <a:tailEnd/>
          </a:ln>
        </p:spPr>
      </p:pic>
      <p:pic>
        <p:nvPicPr>
          <p:cNvPr id="8230" name="Picture 16"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4781550"/>
            <a:ext cx="914400" cy="228600"/>
          </a:xfrm>
          <a:prstGeom prst="rect">
            <a:avLst/>
          </a:prstGeom>
          <a:noFill/>
          <a:ln w="9525">
            <a:miter lim="800000"/>
            <a:headEnd/>
            <a:tailEnd/>
          </a:ln>
        </p:spPr>
      </p:pic>
      <p:pic>
        <p:nvPicPr>
          <p:cNvPr id="8231" name="Picture 15"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47815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ovací šipka 8"/>
          <p:cNvCxnSpPr/>
          <p:nvPr/>
        </p:nvCxnSpPr>
        <p:spPr bwMode="auto">
          <a:xfrm>
            <a:off x="8888413" y="7004050"/>
            <a:ext cx="100806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1" name="Přímá spojovací šipka 10"/>
          <p:cNvCxnSpPr/>
          <p:nvPr/>
        </p:nvCxnSpPr>
        <p:spPr bwMode="auto">
          <a:xfrm>
            <a:off x="8672513" y="7239000"/>
            <a:ext cx="115093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pic>
        <p:nvPicPr>
          <p:cNvPr id="3" name="Picture 1"/>
          <p:cNvPicPr>
            <a:picLocks noChangeAspect="1" noChangeArrowheads="1"/>
          </p:cNvPicPr>
          <p:nvPr/>
        </p:nvPicPr>
        <p:blipFill>
          <a:blip r:embed="rId3" cstate="print"/>
          <a:srcRect/>
          <a:stretch>
            <a:fillRect/>
          </a:stretch>
        </p:blipFill>
        <p:spPr bwMode="auto">
          <a:xfrm>
            <a:off x="5863580" y="307132"/>
            <a:ext cx="4191199" cy="2808312"/>
          </a:xfrm>
          <a:prstGeom prst="rect">
            <a:avLst/>
          </a:prstGeom>
          <a:noFill/>
          <a:ln w="9525">
            <a:noFill/>
            <a:miter lim="800000"/>
            <a:headEnd/>
            <a:tailEnd/>
          </a:ln>
        </p:spPr>
      </p:pic>
      <p:sp>
        <p:nvSpPr>
          <p:cNvPr id="10" name="TextovéPole 9"/>
          <p:cNvSpPr txBox="1"/>
          <p:nvPr/>
        </p:nvSpPr>
        <p:spPr>
          <a:xfrm>
            <a:off x="6151612" y="3187452"/>
            <a:ext cx="3816424" cy="430887"/>
          </a:xfrm>
          <a:prstGeom prst="rect">
            <a:avLst/>
          </a:prstGeom>
          <a:solidFill>
            <a:schemeClr val="bg1">
              <a:lumMod val="95000"/>
            </a:schemeClr>
          </a:solidFill>
        </p:spPr>
        <p:txBody>
          <a:bodyPr wrap="square" rtlCol="0">
            <a:spAutoFit/>
          </a:bodyPr>
          <a:lstStyle/>
          <a:p>
            <a:pPr algn="ctr"/>
            <a:r>
              <a:rPr lang="cs-CZ" sz="1100" dirty="0" smtClean="0"/>
              <a:t>V </a:t>
            </a:r>
            <a:r>
              <a:rPr lang="cs-CZ" sz="1100" dirty="0" smtClean="0">
                <a:latin typeface="Bookman Old Style" pitchFamily="18" charset="0"/>
              </a:rPr>
              <a:t>závěru  se v sestavě  v dresu </a:t>
            </a:r>
            <a:r>
              <a:rPr lang="cs-CZ" sz="1100" dirty="0" err="1" smtClean="0">
                <a:latin typeface="Bookman Old Style" pitchFamily="18" charset="0"/>
              </a:rPr>
              <a:t>Štětí</a:t>
            </a:r>
            <a:r>
              <a:rPr lang="cs-CZ" sz="1100" dirty="0" smtClean="0">
                <a:latin typeface="Bookman Old Style" pitchFamily="18" charset="0"/>
              </a:rPr>
              <a:t> po dlouhé době objevil i Peterka 21.9.2014</a:t>
            </a:r>
            <a:endParaRPr lang="cs-CZ" sz="1100" dirty="0">
              <a:latin typeface="Bookman Old Style" pitchFamily="18" charset="0"/>
            </a:endParaRPr>
          </a:p>
        </p:txBody>
      </p:sp>
      <p:pic>
        <p:nvPicPr>
          <p:cNvPr id="44034" name="Picture 2"/>
          <p:cNvPicPr>
            <a:picLocks noChangeAspect="1" noChangeArrowheads="1"/>
          </p:cNvPicPr>
          <p:nvPr/>
        </p:nvPicPr>
        <p:blipFill>
          <a:blip r:embed="rId4" cstate="print"/>
          <a:srcRect/>
          <a:stretch>
            <a:fillRect/>
          </a:stretch>
        </p:blipFill>
        <p:spPr bwMode="auto">
          <a:xfrm>
            <a:off x="5863580" y="3691508"/>
            <a:ext cx="4248472" cy="2880320"/>
          </a:xfrm>
          <a:prstGeom prst="rect">
            <a:avLst/>
          </a:prstGeom>
          <a:noFill/>
          <a:ln w="9525">
            <a:noFill/>
            <a:miter lim="800000"/>
            <a:headEnd/>
            <a:tailEnd/>
          </a:ln>
        </p:spPr>
      </p:pic>
      <p:sp>
        <p:nvSpPr>
          <p:cNvPr id="12" name="TextovéPole 11"/>
          <p:cNvSpPr txBox="1"/>
          <p:nvPr/>
        </p:nvSpPr>
        <p:spPr>
          <a:xfrm>
            <a:off x="6079604" y="6643836"/>
            <a:ext cx="3816424" cy="430887"/>
          </a:xfrm>
          <a:prstGeom prst="rect">
            <a:avLst/>
          </a:prstGeom>
          <a:solidFill>
            <a:schemeClr val="bg1">
              <a:lumMod val="95000"/>
            </a:schemeClr>
          </a:solidFill>
        </p:spPr>
        <p:txBody>
          <a:bodyPr wrap="square" rtlCol="0">
            <a:spAutoFit/>
          </a:bodyPr>
          <a:lstStyle/>
          <a:p>
            <a:pPr algn="ctr"/>
            <a:r>
              <a:rPr lang="cs-CZ" sz="1100" dirty="0" smtClean="0"/>
              <a:t>Co to tady v těch </a:t>
            </a:r>
            <a:r>
              <a:rPr lang="cs-CZ" sz="1100" dirty="0" err="1" smtClean="0"/>
              <a:t>Blšanech</a:t>
            </a:r>
            <a:r>
              <a:rPr lang="cs-CZ" sz="1100" dirty="0" smtClean="0"/>
              <a:t>  mají na zemi, říká si v duchu Pavel Vaněk</a:t>
            </a:r>
            <a:r>
              <a:rPr lang="cs-CZ" sz="1100" dirty="0" smtClean="0">
                <a:latin typeface="Bookman Old Style" pitchFamily="18" charset="0"/>
              </a:rPr>
              <a:t> 21.9.2014</a:t>
            </a:r>
            <a:endParaRPr lang="cs-CZ" sz="1100" dirty="0">
              <a:latin typeface="Bookman Old Style" pitchFamily="18" charset="0"/>
            </a:endParaRPr>
          </a:p>
        </p:txBody>
      </p:sp>
      <p:sp>
        <p:nvSpPr>
          <p:cNvPr id="14" name="Rectangle 1"/>
          <p:cNvSpPr>
            <a:spLocks noChangeArrowheads="1"/>
          </p:cNvSpPr>
          <p:nvPr/>
        </p:nvSpPr>
        <p:spPr bwMode="auto">
          <a:xfrm>
            <a:off x="174948" y="1171228"/>
            <a:ext cx="4320480" cy="450892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SK </a:t>
            </a:r>
            <a:r>
              <a:rPr kumimoji="0" lang="cs-CZ" sz="1800" b="1" i="0" u="sng"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r>
              <a:rPr kumimoji="0" lang="cs-CZ" sz="18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 – SK Sokol </a:t>
            </a:r>
            <a:r>
              <a:rPr kumimoji="0" lang="cs-CZ" sz="1800" b="1" i="0" u="sng"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Brozany</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8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0:6(0:21)  21.9.2014  7.kolo 5. hrací</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r>
              <a:rPr lang="cs-CZ" sz="1000" b="0" dirty="0" smtClean="0">
                <a:latin typeface="Arial" pitchFamily="34" charset="0"/>
                <a:cs typeface="Arial" pitchFamily="34" charset="0"/>
              </a:rPr>
              <a:t>Běhaví a fyzicky vyspělejší hráči soupeře se usadili na naší polovině a začalo dobývání štětské branky střežené v brance </a:t>
            </a:r>
            <a:r>
              <a:rPr lang="cs-CZ" sz="1000" b="0" dirty="0" err="1" smtClean="0">
                <a:latin typeface="Arial" pitchFamily="34" charset="0"/>
                <a:cs typeface="Arial" pitchFamily="34" charset="0"/>
              </a:rPr>
              <a:t>Pabiškou</a:t>
            </a:r>
            <a:r>
              <a:rPr lang="cs-CZ" sz="1000" b="0" dirty="0" smtClean="0">
                <a:latin typeface="Arial" pitchFamily="34" charset="0"/>
                <a:cs typeface="Arial" pitchFamily="34" charset="0"/>
              </a:rPr>
              <a:t>. V 9. minutě se zaskvěl, rozhodně ne naposledy a báječným zákrokem podržel domácí nad vodou. Dlouhou platnost to nemělo. Následoval roh, hlavička a po ní už se síť domácí branky třepetala. Hosté i nadále udávali hře tempo a mezi 22. a 23. minutou roztočili před naší brankou kolotoč. Nemít již zmiňovaného </a:t>
            </a:r>
            <a:r>
              <a:rPr lang="cs-CZ" sz="1000" b="0" dirty="0" err="1" smtClean="0">
                <a:latin typeface="Arial" pitchFamily="34" charset="0"/>
                <a:cs typeface="Arial" pitchFamily="34" charset="0"/>
              </a:rPr>
              <a:t>Pabišky</a:t>
            </a:r>
            <a:r>
              <a:rPr lang="cs-CZ" sz="1000" b="0" dirty="0" smtClean="0">
                <a:latin typeface="Arial" pitchFamily="34" charset="0"/>
                <a:cs typeface="Arial" pitchFamily="34" charset="0"/>
              </a:rPr>
              <a:t> v brance, tak jsme mohli brečet podruhé.  Pak ještě stačili hosté zamířit po hlavičce vedle a milosrdný stav 0:1 z našeho pohledu trval. Když už jsme si mysleli, že poločas také tak skončí, tak se hosté přeci jenom po rychlém útoku a dorážce branky na 2:0 dočkali. Jestliže jsme se v prvním poločase, relativně dlouho drželi čisté konto, tak o druhém se to říci nedá. Nejprve se po faulu </a:t>
            </a:r>
            <a:r>
              <a:rPr lang="cs-CZ" sz="1000" b="0" dirty="0" err="1" smtClean="0">
                <a:latin typeface="Arial" pitchFamily="34" charset="0"/>
                <a:cs typeface="Arial" pitchFamily="34" charset="0"/>
              </a:rPr>
              <a:t>Chaloupeckého</a:t>
            </a:r>
            <a:r>
              <a:rPr lang="cs-CZ" sz="1000" b="0" dirty="0" smtClean="0">
                <a:latin typeface="Arial" pitchFamily="34" charset="0"/>
                <a:cs typeface="Arial" pitchFamily="34" charset="0"/>
              </a:rPr>
              <a:t> kopala penalta, ze které hosté zvýšili na 3:0. Trenér Hrdlička se mohl na lavičce vykřičet, ale co to bylo platné, když obrana hořela i nadále a ve 40. minutě už to bylo 0:4. Do konce zbývalo ještě hodně času a </a:t>
            </a:r>
            <a:r>
              <a:rPr lang="cs-CZ" sz="1000" b="0" dirty="0" err="1" smtClean="0">
                <a:latin typeface="Arial" pitchFamily="34" charset="0"/>
                <a:cs typeface="Arial" pitchFamily="34" charset="0"/>
              </a:rPr>
              <a:t>Brozany</a:t>
            </a:r>
            <a:r>
              <a:rPr lang="cs-CZ" sz="1000" b="0" dirty="0" smtClean="0">
                <a:latin typeface="Arial" pitchFamily="34" charset="0"/>
                <a:cs typeface="Arial" pitchFamily="34" charset="0"/>
              </a:rPr>
              <a:t> také ještě 2x udeřily. Nejprve po rychlém útoku po levé straně upravily na 5:0. Poslední branky utkání docílily po rohu a zmatcích ve štětské obraně. Ve středu jedeme do Loun, v neděli doma přivítáme Žatec a anglický týden pokračuje dohrávkou 30.9. v Kadani.</a:t>
            </a:r>
          </a:p>
          <a:p>
            <a:r>
              <a:rPr lang="cs-CZ" sz="1000" b="0" u="sng" dirty="0" smtClean="0">
                <a:latin typeface="Arial" pitchFamily="34" charset="0"/>
                <a:cs typeface="Arial" pitchFamily="34" charset="0"/>
              </a:rPr>
              <a:t>Sestava:</a:t>
            </a:r>
            <a:r>
              <a:rPr lang="cs-CZ" sz="1000" b="0" dirty="0" smtClean="0">
                <a:latin typeface="Arial" pitchFamily="34" charset="0"/>
                <a:cs typeface="Arial" pitchFamily="34" charset="0"/>
              </a:rPr>
              <a:t> </a:t>
            </a:r>
            <a:r>
              <a:rPr lang="cs-CZ" sz="1000" b="0" dirty="0" err="1" smtClean="0">
                <a:latin typeface="Arial" pitchFamily="34" charset="0"/>
                <a:cs typeface="Arial" pitchFamily="34" charset="0"/>
              </a:rPr>
              <a:t>Pabiška</a:t>
            </a:r>
            <a:r>
              <a:rPr lang="cs-CZ" sz="1000" b="0" dirty="0" smtClean="0">
                <a:latin typeface="Arial" pitchFamily="34" charset="0"/>
                <a:cs typeface="Arial" pitchFamily="34" charset="0"/>
              </a:rPr>
              <a:t>-</a:t>
            </a:r>
            <a:r>
              <a:rPr lang="cs-CZ" sz="1000" b="0" dirty="0" err="1" smtClean="0">
                <a:latin typeface="Arial" pitchFamily="34" charset="0"/>
                <a:cs typeface="Arial" pitchFamily="34" charset="0"/>
              </a:rPr>
              <a:t>Chaloupecký</a:t>
            </a:r>
            <a:r>
              <a:rPr lang="cs-CZ" sz="1000" b="0" dirty="0" smtClean="0">
                <a:latin typeface="Arial" pitchFamily="34" charset="0"/>
                <a:cs typeface="Arial" pitchFamily="34" charset="0"/>
              </a:rPr>
              <a:t>, </a:t>
            </a:r>
            <a:r>
              <a:rPr lang="cs-CZ" sz="1000" b="0" dirty="0" err="1" smtClean="0">
                <a:latin typeface="Arial" pitchFamily="34" charset="0"/>
                <a:cs typeface="Arial" pitchFamily="34" charset="0"/>
              </a:rPr>
              <a:t>Neméth</a:t>
            </a:r>
            <a:r>
              <a:rPr lang="cs-CZ" sz="1000" b="0" dirty="0" smtClean="0">
                <a:latin typeface="Arial" pitchFamily="34" charset="0"/>
                <a:cs typeface="Arial" pitchFamily="34" charset="0"/>
              </a:rPr>
              <a:t>, Šedivý, </a:t>
            </a:r>
            <a:r>
              <a:rPr lang="cs-CZ" sz="1000" b="0" dirty="0" err="1" smtClean="0">
                <a:latin typeface="Arial" pitchFamily="34" charset="0"/>
                <a:cs typeface="Arial" pitchFamily="34" charset="0"/>
              </a:rPr>
              <a:t>Kacálek</a:t>
            </a:r>
            <a:r>
              <a:rPr lang="cs-CZ" sz="1000" b="0" dirty="0" smtClean="0">
                <a:latin typeface="Arial" pitchFamily="34" charset="0"/>
                <a:cs typeface="Arial" pitchFamily="34" charset="0"/>
              </a:rPr>
              <a:t>, </a:t>
            </a:r>
            <a:r>
              <a:rPr lang="cs-CZ" sz="1000" b="0" dirty="0" err="1" smtClean="0">
                <a:latin typeface="Arial" pitchFamily="34" charset="0"/>
                <a:cs typeface="Arial" pitchFamily="34" charset="0"/>
              </a:rPr>
              <a:t>Fleischmann</a:t>
            </a:r>
            <a:r>
              <a:rPr lang="cs-CZ" sz="1000" b="0" dirty="0" smtClean="0">
                <a:latin typeface="Arial" pitchFamily="34" charset="0"/>
                <a:cs typeface="Arial" pitchFamily="34" charset="0"/>
              </a:rPr>
              <a:t>, </a:t>
            </a:r>
          </a:p>
          <a:p>
            <a:r>
              <a:rPr lang="cs-CZ" sz="1000" b="0" dirty="0" smtClean="0">
                <a:latin typeface="Arial" pitchFamily="34" charset="0"/>
                <a:cs typeface="Arial" pitchFamily="34" charset="0"/>
              </a:rPr>
              <a:t>                  Zeman, Možný, Vejražka,  </a:t>
            </a:r>
            <a:r>
              <a:rPr lang="cs-CZ" sz="1000" b="0" dirty="0" err="1" smtClean="0">
                <a:latin typeface="Arial" pitchFamily="34" charset="0"/>
                <a:cs typeface="Arial" pitchFamily="34" charset="0"/>
              </a:rPr>
              <a:t>Dopater</a:t>
            </a:r>
            <a:r>
              <a:rPr lang="cs-CZ" sz="1000" b="0" dirty="0" smtClean="0">
                <a:latin typeface="Arial" pitchFamily="34" charset="0"/>
                <a:cs typeface="Arial" pitchFamily="34" charset="0"/>
              </a:rPr>
              <a:t>, </a:t>
            </a:r>
            <a:r>
              <a:rPr lang="cs-CZ" sz="1000" b="0" dirty="0" err="1" smtClean="0">
                <a:latin typeface="Arial" pitchFamily="34" charset="0"/>
                <a:cs typeface="Arial" pitchFamily="34" charset="0"/>
              </a:rPr>
              <a:t>Cap</a:t>
            </a:r>
            <a:r>
              <a:rPr lang="cs-CZ" sz="1000" b="0" dirty="0" smtClean="0">
                <a:latin typeface="Arial" pitchFamily="34" charset="0"/>
                <a:cs typeface="Arial" pitchFamily="34" charset="0"/>
              </a:rPr>
              <a:t> </a:t>
            </a:r>
            <a:r>
              <a:rPr lang="cs-CZ" sz="1000" b="0" dirty="0" err="1" smtClean="0">
                <a:latin typeface="Arial" pitchFamily="34" charset="0"/>
                <a:cs typeface="Arial" pitchFamily="34" charset="0"/>
              </a:rPr>
              <a:t>Ngoc</a:t>
            </a:r>
            <a:r>
              <a:rPr lang="cs-CZ" sz="1000" b="0" dirty="0" smtClean="0">
                <a:latin typeface="Arial" pitchFamily="34" charset="0"/>
                <a:cs typeface="Arial" pitchFamily="34" charset="0"/>
              </a:rPr>
              <a:t> </a:t>
            </a:r>
            <a:r>
              <a:rPr lang="cs-CZ" sz="1000" b="0" dirty="0" err="1" smtClean="0">
                <a:latin typeface="Arial" pitchFamily="34" charset="0"/>
                <a:cs typeface="Arial" pitchFamily="34" charset="0"/>
              </a:rPr>
              <a:t>Bao</a:t>
            </a:r>
            <a:endParaRPr lang="cs-CZ" sz="1000" b="0" dirty="0" smtClean="0">
              <a:latin typeface="Arial" pitchFamily="34" charset="0"/>
              <a:cs typeface="Arial" pitchFamily="34" charset="0"/>
            </a:endParaRPr>
          </a:p>
          <a:p>
            <a:r>
              <a:rPr lang="cs-CZ" sz="1000" b="0" u="sng" dirty="0" smtClean="0">
                <a:latin typeface="Arial" pitchFamily="34" charset="0"/>
                <a:cs typeface="Arial" pitchFamily="34" charset="0"/>
              </a:rPr>
              <a:t>Střídající:</a:t>
            </a:r>
            <a:r>
              <a:rPr lang="cs-CZ" sz="1000" b="0" dirty="0" smtClean="0">
                <a:latin typeface="Arial" pitchFamily="34" charset="0"/>
                <a:cs typeface="Arial" pitchFamily="34" charset="0"/>
              </a:rPr>
              <a:t> </a:t>
            </a:r>
            <a:r>
              <a:rPr lang="cs-CZ" sz="1000" b="0" dirty="0" err="1" smtClean="0">
                <a:latin typeface="Arial" pitchFamily="34" charset="0"/>
                <a:cs typeface="Arial" pitchFamily="34" charset="0"/>
              </a:rPr>
              <a:t>Kricner</a:t>
            </a:r>
            <a:r>
              <a:rPr lang="cs-CZ" sz="1000" b="0" dirty="0" smtClean="0">
                <a:latin typeface="Arial" pitchFamily="34" charset="0"/>
                <a:cs typeface="Arial" pitchFamily="34" charset="0"/>
              </a:rPr>
              <a:t>, </a:t>
            </a:r>
            <a:r>
              <a:rPr lang="cs-CZ" sz="1000" b="0" dirty="0" err="1" smtClean="0">
                <a:latin typeface="Arial" pitchFamily="34" charset="0"/>
                <a:cs typeface="Arial" pitchFamily="34" charset="0"/>
              </a:rPr>
              <a:t>Bartko</a:t>
            </a:r>
            <a:r>
              <a:rPr lang="cs-CZ" sz="1000" b="0" dirty="0" smtClean="0">
                <a:latin typeface="Arial" pitchFamily="34" charset="0"/>
                <a:cs typeface="Arial" pitchFamily="34" charset="0"/>
              </a:rPr>
              <a:t>, Ladič</a:t>
            </a:r>
          </a:p>
          <a:p>
            <a:r>
              <a:rPr lang="cs-CZ" sz="1000" b="0" u="sng" dirty="0" smtClean="0">
                <a:latin typeface="Arial" pitchFamily="34" charset="0"/>
                <a:cs typeface="Arial" pitchFamily="34" charset="0"/>
              </a:rPr>
              <a:t>Trenér:</a:t>
            </a:r>
            <a:r>
              <a:rPr lang="cs-CZ" sz="1000" b="0" dirty="0" smtClean="0">
                <a:latin typeface="Arial" pitchFamily="34" charset="0"/>
                <a:cs typeface="Arial" pitchFamily="34" charset="0"/>
              </a:rPr>
              <a:t> </a:t>
            </a:r>
            <a:r>
              <a:rPr lang="cs-CZ" sz="1000" b="0" dirty="0" err="1" smtClean="0">
                <a:latin typeface="Arial" pitchFamily="34" charset="0"/>
                <a:cs typeface="Arial" pitchFamily="34" charset="0"/>
              </a:rPr>
              <a:t>J.Špaček</a:t>
            </a:r>
            <a:r>
              <a:rPr lang="cs-CZ" sz="1000" b="0" dirty="0" smtClean="0">
                <a:latin typeface="Arial" pitchFamily="34" charset="0"/>
                <a:cs typeface="Arial" pitchFamily="34" charset="0"/>
              </a:rPr>
              <a:t>, R,Hrdlička</a:t>
            </a:r>
          </a:p>
          <a:p>
            <a:r>
              <a:rPr lang="cs-CZ" sz="1050" b="0" u="sng" dirty="0" smtClean="0">
                <a:latin typeface="Arial" pitchFamily="34" charset="0"/>
                <a:cs typeface="Arial" pitchFamily="34" charset="0"/>
              </a:rPr>
              <a:t>Rozhodčí:</a:t>
            </a:r>
            <a:r>
              <a:rPr lang="cs-CZ" sz="1050" b="0" dirty="0" smtClean="0">
                <a:latin typeface="Arial" pitchFamily="34" charset="0"/>
                <a:cs typeface="Arial" pitchFamily="34" charset="0"/>
              </a:rPr>
              <a:t> </a:t>
            </a:r>
            <a:r>
              <a:rPr lang="cs-CZ" sz="1050" b="0" dirty="0" err="1" smtClean="0">
                <a:latin typeface="Arial" pitchFamily="34" charset="0"/>
                <a:cs typeface="Arial" pitchFamily="34" charset="0"/>
              </a:rPr>
              <a:t>Koždoň</a:t>
            </a:r>
            <a:r>
              <a:rPr lang="cs-CZ" sz="1050" b="0" dirty="0" smtClean="0">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05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TextovéPole 16"/>
          <p:cNvSpPr txBox="1"/>
          <p:nvPr/>
        </p:nvSpPr>
        <p:spPr>
          <a:xfrm>
            <a:off x="174948" y="163116"/>
            <a:ext cx="4176464" cy="954107"/>
          </a:xfrm>
          <a:prstGeom prst="rect">
            <a:avLst/>
          </a:prstGeom>
          <a:blipFill>
            <a:blip r:embed="rId5" cstate="print"/>
            <a:stretch>
              <a:fillRect/>
            </a:stretch>
          </a:blipFill>
        </p:spPr>
        <p:txBody>
          <a:bodyPr wrap="square" rtlCol="0">
            <a:spAutoFit/>
          </a:bodyPr>
          <a:lstStyle/>
          <a:p>
            <a:pPr algn="ctr"/>
            <a:r>
              <a:rPr lang="cs-CZ" sz="1400" dirty="0" smtClean="0">
                <a:latin typeface="Arial" pitchFamily="34" charset="0"/>
                <a:cs typeface="Arial" pitchFamily="34" charset="0"/>
              </a:rPr>
              <a:t>Trenéři v koutku duše doufali, že v tomto zápase nastane obrat a mužstvo starších žáků se odrazí k lepším výkonům. Na hřišti to ale vypadalo jinak</a:t>
            </a:r>
            <a:endParaRPr lang="cs-CZ" dirty="0">
              <a:latin typeface="Arial" pitchFamily="34" charset="0"/>
              <a:cs typeface="Arial" pitchFamily="34" charset="0"/>
            </a:endParaRPr>
          </a:p>
        </p:txBody>
      </p:sp>
      <p:sp>
        <p:nvSpPr>
          <p:cNvPr id="18" name="Rectangle 1"/>
          <p:cNvSpPr>
            <a:spLocks noChangeArrowheads="1"/>
          </p:cNvSpPr>
          <p:nvPr/>
        </p:nvSpPr>
        <p:spPr bwMode="auto">
          <a:xfrm>
            <a:off x="174948" y="6355804"/>
            <a:ext cx="4392488"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FK Louny - SK </a:t>
            </a:r>
            <a:r>
              <a:rPr kumimoji="0" lang="cs-CZ" sz="1800" b="1" i="0" u="sng"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8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10:0(4:0)  24.9.2014  2.kolo dohrávka</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TextovéPole 18"/>
          <p:cNvSpPr txBox="1"/>
          <p:nvPr/>
        </p:nvSpPr>
        <p:spPr>
          <a:xfrm>
            <a:off x="174948" y="5779740"/>
            <a:ext cx="4248472" cy="523220"/>
          </a:xfrm>
          <a:prstGeom prst="rect">
            <a:avLst/>
          </a:prstGeom>
          <a:blipFill dpi="0" rotWithShape="1">
            <a:blip r:embed="rId6" cstate="print">
              <a:alphaModFix amt="52000"/>
            </a:blip>
            <a:srcRect/>
            <a:stretch>
              <a:fillRect/>
            </a:stretch>
          </a:blipFill>
          <a:ln w="2857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dash"/>
          </a:ln>
        </p:spPr>
        <p:txBody>
          <a:bodyPr wrap="square" rtlCol="0">
            <a:spAutoFit/>
          </a:bodyPr>
          <a:lstStyle/>
          <a:p>
            <a:pPr algn="ctr"/>
            <a:r>
              <a:rPr lang="cs-CZ" sz="1400" dirty="0" smtClean="0">
                <a:solidFill>
                  <a:srgbClr val="3333CC"/>
                </a:solidFill>
                <a:latin typeface="Arial" pitchFamily="34" charset="0"/>
                <a:cs typeface="Arial" pitchFamily="34" charset="0"/>
              </a:rPr>
              <a:t>Starší žáci nejenom, že vysoko prohrávají, ale i vstřelit branku je pro ně těžké</a:t>
            </a:r>
            <a:endParaRPr lang="cs-CZ" dirty="0">
              <a:solidFill>
                <a:srgbClr val="3333CC"/>
              </a:solidFill>
              <a:latin typeface="Arial" pitchFamily="34" charset="0"/>
              <a:cs typeface="Arial" pitchFamily="34" charset="0"/>
            </a:endParaRPr>
          </a:p>
        </p:txBody>
      </p:sp>
    </p:spTree>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Přímá spojovací šipka 10"/>
          <p:cNvCxnSpPr/>
          <p:nvPr/>
        </p:nvCxnSpPr>
        <p:spPr bwMode="auto">
          <a:xfrm>
            <a:off x="318964" y="3259460"/>
            <a:ext cx="0" cy="1512168"/>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6" name="Rectangle 1"/>
          <p:cNvSpPr>
            <a:spLocks noChangeArrowheads="1"/>
          </p:cNvSpPr>
          <p:nvPr/>
        </p:nvSpPr>
        <p:spPr bwMode="auto">
          <a:xfrm>
            <a:off x="174948" y="1572499"/>
            <a:ext cx="4536504" cy="5447645"/>
          </a:xfrm>
          <a:prstGeom prst="rect">
            <a:avLst/>
          </a:prstGeom>
          <a:noFill/>
          <a:ln w="1587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000" i="0" u="sng" strike="noStrike" cap="none" normalizeH="0" baseline="0" dirty="0" smtClean="0">
                <a:ln w="3175">
                  <a:solidFill>
                    <a:srgbClr val="A50021"/>
                  </a:solid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SK </a:t>
            </a:r>
            <a:r>
              <a:rPr kumimoji="0" lang="cs-CZ" sz="2000" i="0" u="sng" strike="noStrike" cap="none" normalizeH="0" baseline="0" dirty="0" err="1" smtClean="0">
                <a:ln w="3175">
                  <a:solidFill>
                    <a:srgbClr val="A50021"/>
                  </a:solid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Štětí</a:t>
            </a:r>
            <a:r>
              <a:rPr kumimoji="0" lang="cs-CZ" sz="2000" i="0" u="sng" strike="noStrike" cap="none" normalizeH="0" baseline="0" dirty="0" smtClean="0">
                <a:ln w="3175">
                  <a:solidFill>
                    <a:srgbClr val="A50021"/>
                  </a:solid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 – FK Junior Děčín</a:t>
            </a:r>
            <a:endParaRPr kumimoji="0" lang="cs-CZ" sz="900" i="0" u="none" strike="noStrike" cap="none" normalizeH="0" baseline="0" dirty="0" smtClean="0">
              <a:ln w="3175">
                <a:solidFill>
                  <a:srgbClr val="A50021"/>
                </a:solid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000" i="0" u="sng" strike="noStrike" cap="none" normalizeH="0" baseline="0" dirty="0" smtClean="0">
                <a:ln w="3175">
                  <a:solidFill>
                    <a:srgbClr val="A50021"/>
                  </a:solid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5:0(1:0)   13 . 9.2014     4. hrací kolo</a:t>
            </a:r>
            <a:endParaRPr kumimoji="0" lang="cs-CZ" sz="900" i="0" u="none" strike="noStrike" cap="none" normalizeH="0" baseline="0" dirty="0" smtClean="0">
              <a:ln w="3175">
                <a:solidFill>
                  <a:srgbClr val="A50021"/>
                </a:solid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Před týdnem nepovedený zápas v Rumburku, ve středu zase dobrý výkon v poháru v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Neštěmicích</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Jak to bude vypadat do třetice, se přišlo na stadion ve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podívat 130 diváků. Děčín přijel jako přemožitel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Blšan</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v poměru 7:2 a tím jasně ukázal, že i když má hodně mladé mužstvo, tak dokáže zahrát velmi dobře. Horší vstup si však do zápasu nemohl představovat ani v tom nejhorším snu. Hned v 1. minutě se dopustil velké chyby hostující Horáček. Ve vlastní šestnáctce ho připravil o míč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Belák</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ten si poradil i s brankářem a zajistil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rychlé vedení 1:0. Domácí byli i nadále pány na hřišti a soupeře k ničemu nepouštěli. Vytvořili si převahu a s ní příležitosti navýšit vedení. Z trestného kopu to vyzkoušel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Slanička</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ale trefil jenom střed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Vavrekovi</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branky. Stejskal z dálky hostující branku vůbec netrefil. Děčínské mužstvo úplně bez šance také nebylo.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Malák</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přišel při rozehrávce o balón, z čehož vznikl průnik do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štětského</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vápna zakončený nebezpečnou střelou, kterou Michovský vytlačil na roh.  To bylo ale z kopaček Děčína na hodně dlouho všechno. V 17. minutě si vysloužil pochvalu za pěknou střelu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Rejman</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ale stejně tak dobře si s ní poradil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Vavrek</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v brance hostů, který přišel nedávno do Děčína na hostování z Lovosic. Pak po rohu z malého vápna slabě hlavičkoval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Šmidrkal</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Výprodej zahozených brankových příležitostí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i nadále pokračoval. Stejskal zleva ostrým balónem zkoušel najít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Beláka</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ale ten měl k míči přeci jen daleko. Po velkých zmatcích před brankou, zakončoval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Malák</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ale cestu mezi 3 tyče nenašel. Diváci, teda ti domácí, začali trochu nervóznět, a když se neujala ani střela v poslední minutě první půle, tak osud zápasu zůstával otevřený i pro druhý díl utkání. Jeho začátek, ale skončil druhou brankou v síti Děčína, jejímž autorem byl Stejskal z bezprostřední blízkosti. Zlomový okamžik zápasu, po kterém se obrana hostů začala hroutit. V 55. minutě ještě lajdácky překopl z nabídky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Beláka</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Stejskal, ale o 3 minuty později už stejný hráč nehazardoval a zvýšil na 3:0. </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TextovéPole 6"/>
          <p:cNvSpPr txBox="1"/>
          <p:nvPr/>
        </p:nvSpPr>
        <p:spPr>
          <a:xfrm>
            <a:off x="174948" y="163116"/>
            <a:ext cx="4536504" cy="1323439"/>
          </a:xfrm>
          <a:prstGeom prst="rect">
            <a:avLst/>
          </a:prstGeom>
          <a:blipFill dpi="0" rotWithShape="1">
            <a:blip r:embed="rId3" cstate="print">
              <a:alphaModFix amt="55000"/>
            </a:blip>
            <a:srcRect/>
            <a:stretch>
              <a:fillRect/>
            </a:stretch>
          </a:blipFill>
        </p:spPr>
        <p:txBody>
          <a:bodyPr wrap="square" rtlCol="0">
            <a:spAutoFit/>
          </a:bodyPr>
          <a:lstStyle/>
          <a:p>
            <a:pPr algn="ctr"/>
            <a:r>
              <a:rPr lang="cs-CZ" sz="2000" dirty="0" smtClean="0">
                <a:ln>
                  <a:gradFill flip="none" rotWithShape="1">
                    <a:gsLst>
                      <a:gs pos="0">
                        <a:srgbClr val="000082"/>
                      </a:gs>
                      <a:gs pos="30000">
                        <a:srgbClr val="66008F"/>
                      </a:gs>
                      <a:gs pos="64999">
                        <a:srgbClr val="BA0066"/>
                      </a:gs>
                      <a:gs pos="89999">
                        <a:srgbClr val="FF0000"/>
                      </a:gs>
                      <a:gs pos="100000">
                        <a:srgbClr val="FF8200"/>
                      </a:gs>
                    </a:gsLst>
                    <a:path path="rect">
                      <a:fillToRect l="100000" t="100000"/>
                    </a:path>
                    <a:tileRect r="-100000" b="-100000"/>
                  </a:gradFill>
                </a:ln>
                <a:solidFill>
                  <a:srgbClr val="000099"/>
                </a:solidFill>
                <a:effectLst>
                  <a:outerShdw blurRad="38100" dist="38100" dir="2700000" algn="tl">
                    <a:srgbClr val="000000">
                      <a:alpha val="43137"/>
                    </a:srgbClr>
                  </a:outerShdw>
                </a:effectLst>
                <a:latin typeface="Estrangelo Edessa" pitchFamily="66" charset="0"/>
                <a:cs typeface="Estrangelo Edessa" pitchFamily="66" charset="0"/>
              </a:rPr>
              <a:t>Gólové trápení  se protrhlo na začátku druhého poločasu .  Třemi brankami se zaskvěl  </a:t>
            </a:r>
            <a:r>
              <a:rPr lang="cs-CZ" sz="2000" dirty="0" err="1" smtClean="0">
                <a:ln>
                  <a:gradFill flip="none" rotWithShape="1">
                    <a:gsLst>
                      <a:gs pos="0">
                        <a:srgbClr val="000082"/>
                      </a:gs>
                      <a:gs pos="30000">
                        <a:srgbClr val="66008F"/>
                      </a:gs>
                      <a:gs pos="64999">
                        <a:srgbClr val="BA0066"/>
                      </a:gs>
                      <a:gs pos="89999">
                        <a:srgbClr val="FF0000"/>
                      </a:gs>
                      <a:gs pos="100000">
                        <a:srgbClr val="FF8200"/>
                      </a:gs>
                    </a:gsLst>
                    <a:path path="rect">
                      <a:fillToRect l="100000" t="100000"/>
                    </a:path>
                    <a:tileRect r="-100000" b="-100000"/>
                  </a:gradFill>
                </a:ln>
                <a:solidFill>
                  <a:srgbClr val="000099"/>
                </a:solidFill>
                <a:effectLst>
                  <a:outerShdw blurRad="38100" dist="38100" dir="2700000" algn="tl">
                    <a:srgbClr val="000000">
                      <a:alpha val="43137"/>
                    </a:srgbClr>
                  </a:outerShdw>
                </a:effectLst>
                <a:latin typeface="Estrangelo Edessa" pitchFamily="66" charset="0"/>
                <a:cs typeface="Estrangelo Edessa" pitchFamily="66" charset="0"/>
              </a:rPr>
              <a:t>Belák</a:t>
            </a:r>
            <a:r>
              <a:rPr lang="cs-CZ" sz="2000" dirty="0" smtClean="0">
                <a:ln>
                  <a:gradFill flip="none" rotWithShape="1">
                    <a:gsLst>
                      <a:gs pos="0">
                        <a:srgbClr val="000082"/>
                      </a:gs>
                      <a:gs pos="30000">
                        <a:srgbClr val="66008F"/>
                      </a:gs>
                      <a:gs pos="64999">
                        <a:srgbClr val="BA0066"/>
                      </a:gs>
                      <a:gs pos="89999">
                        <a:srgbClr val="FF0000"/>
                      </a:gs>
                      <a:gs pos="100000">
                        <a:srgbClr val="FF8200"/>
                      </a:gs>
                    </a:gsLst>
                    <a:path path="rect">
                      <a:fillToRect l="100000" t="100000"/>
                    </a:path>
                    <a:tileRect r="-100000" b="-100000"/>
                  </a:gradFill>
                </a:ln>
                <a:solidFill>
                  <a:srgbClr val="000099"/>
                </a:solidFill>
                <a:effectLst>
                  <a:outerShdw blurRad="38100" dist="38100" dir="2700000" algn="tl">
                    <a:srgbClr val="000000">
                      <a:alpha val="43137"/>
                    </a:srgbClr>
                  </a:outerShdw>
                </a:effectLst>
                <a:latin typeface="Estrangelo Edessa" pitchFamily="66" charset="0"/>
                <a:cs typeface="Estrangelo Edessa" pitchFamily="66" charset="0"/>
              </a:rPr>
              <a:t> a dvě přidal  nejlepší střelec </a:t>
            </a:r>
            <a:r>
              <a:rPr lang="cs-CZ" sz="2000" dirty="0" err="1" smtClean="0">
                <a:ln>
                  <a:gradFill flip="none" rotWithShape="1">
                    <a:gsLst>
                      <a:gs pos="0">
                        <a:srgbClr val="000082"/>
                      </a:gs>
                      <a:gs pos="30000">
                        <a:srgbClr val="66008F"/>
                      </a:gs>
                      <a:gs pos="64999">
                        <a:srgbClr val="BA0066"/>
                      </a:gs>
                      <a:gs pos="89999">
                        <a:srgbClr val="FF0000"/>
                      </a:gs>
                      <a:gs pos="100000">
                        <a:srgbClr val="FF8200"/>
                      </a:gs>
                    </a:gsLst>
                    <a:path path="rect">
                      <a:fillToRect l="100000" t="100000"/>
                    </a:path>
                    <a:tileRect r="-100000" b="-100000"/>
                  </a:gradFill>
                </a:ln>
                <a:solidFill>
                  <a:srgbClr val="000099"/>
                </a:solidFill>
                <a:effectLst>
                  <a:outerShdw blurRad="38100" dist="38100" dir="2700000" algn="tl">
                    <a:srgbClr val="000000">
                      <a:alpha val="43137"/>
                    </a:srgbClr>
                  </a:outerShdw>
                </a:effectLst>
                <a:latin typeface="Estrangelo Edessa" pitchFamily="66" charset="0"/>
                <a:cs typeface="Estrangelo Edessa" pitchFamily="66" charset="0"/>
              </a:rPr>
              <a:t>Štětí</a:t>
            </a:r>
            <a:r>
              <a:rPr lang="cs-CZ" sz="2000" dirty="0" smtClean="0">
                <a:ln>
                  <a:gradFill flip="none" rotWithShape="1">
                    <a:gsLst>
                      <a:gs pos="0">
                        <a:srgbClr val="000082"/>
                      </a:gs>
                      <a:gs pos="30000">
                        <a:srgbClr val="66008F"/>
                      </a:gs>
                      <a:gs pos="64999">
                        <a:srgbClr val="BA0066"/>
                      </a:gs>
                      <a:gs pos="89999">
                        <a:srgbClr val="FF0000"/>
                      </a:gs>
                      <a:gs pos="100000">
                        <a:srgbClr val="FF8200"/>
                      </a:gs>
                    </a:gsLst>
                    <a:path path="rect">
                      <a:fillToRect l="100000" t="100000"/>
                    </a:path>
                    <a:tileRect r="-100000" b="-100000"/>
                  </a:gradFill>
                </a:ln>
                <a:solidFill>
                  <a:srgbClr val="000099"/>
                </a:solidFill>
                <a:effectLst>
                  <a:outerShdw blurRad="38100" dist="38100" dir="2700000" algn="tl">
                    <a:srgbClr val="000000">
                      <a:alpha val="43137"/>
                    </a:srgbClr>
                  </a:outerShdw>
                </a:effectLst>
                <a:latin typeface="Estrangelo Edessa" pitchFamily="66" charset="0"/>
                <a:cs typeface="Estrangelo Edessa" pitchFamily="66" charset="0"/>
              </a:rPr>
              <a:t> Stejskal</a:t>
            </a:r>
            <a:endParaRPr lang="cs-CZ" sz="2000" dirty="0">
              <a:ln>
                <a:gradFill flip="none" rotWithShape="1">
                  <a:gsLst>
                    <a:gs pos="0">
                      <a:srgbClr val="000082"/>
                    </a:gs>
                    <a:gs pos="30000">
                      <a:srgbClr val="66008F"/>
                    </a:gs>
                    <a:gs pos="64999">
                      <a:srgbClr val="BA0066"/>
                    </a:gs>
                    <a:gs pos="89999">
                      <a:srgbClr val="FF0000"/>
                    </a:gs>
                    <a:gs pos="100000">
                      <a:srgbClr val="FF8200"/>
                    </a:gs>
                  </a:gsLst>
                  <a:path path="rect">
                    <a:fillToRect l="100000" t="100000"/>
                  </a:path>
                  <a:tileRect r="-100000" b="-100000"/>
                </a:gradFill>
              </a:ln>
              <a:solidFill>
                <a:srgbClr val="000099"/>
              </a:solidFill>
              <a:effectLst>
                <a:outerShdw blurRad="38100" dist="38100" dir="2700000" algn="tl">
                  <a:srgbClr val="000000">
                    <a:alpha val="43137"/>
                  </a:srgbClr>
                </a:outerShdw>
              </a:effectLst>
              <a:latin typeface="Estrangelo Edessa" pitchFamily="66" charset="0"/>
              <a:cs typeface="Estrangelo Edessa" pitchFamily="66" charset="0"/>
            </a:endParaRPr>
          </a:p>
        </p:txBody>
      </p:sp>
      <p:sp>
        <p:nvSpPr>
          <p:cNvPr id="8" name="Rectangle 1"/>
          <p:cNvSpPr>
            <a:spLocks noChangeArrowheads="1"/>
          </p:cNvSpPr>
          <p:nvPr/>
        </p:nvSpPr>
        <p:spPr bwMode="auto">
          <a:xfrm>
            <a:off x="5719564" y="3259460"/>
            <a:ext cx="432048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i="0" u="sng" strike="noStrike" cap="none" normalizeH="0" baseline="0" dirty="0" smtClean="0">
                <a:ln>
                  <a:noFill/>
                </a:ln>
                <a:solidFill>
                  <a:schemeClr val="accent6">
                    <a:lumMod val="75000"/>
                  </a:schemeClr>
                </a:solidFill>
                <a:latin typeface="Calibri" pitchFamily="34" charset="0"/>
                <a:ea typeface="Calibri" pitchFamily="34" charset="0"/>
                <a:cs typeface="Times New Roman" pitchFamily="18" charset="0"/>
              </a:rPr>
              <a:t>FK </a:t>
            </a:r>
            <a:r>
              <a:rPr kumimoji="0" lang="cs-CZ" sz="1800" i="0" u="sng" strike="noStrike" cap="none" normalizeH="0" baseline="0" dirty="0" err="1" smtClean="0">
                <a:ln>
                  <a:noFill/>
                </a:ln>
                <a:solidFill>
                  <a:schemeClr val="accent6">
                    <a:lumMod val="75000"/>
                  </a:schemeClr>
                </a:solidFill>
                <a:latin typeface="Calibri" pitchFamily="34" charset="0"/>
                <a:ea typeface="Calibri" pitchFamily="34" charset="0"/>
                <a:cs typeface="Times New Roman" pitchFamily="18" charset="0"/>
              </a:rPr>
              <a:t>Tatran</a:t>
            </a:r>
            <a:r>
              <a:rPr kumimoji="0" lang="cs-CZ" sz="1800" i="0" u="sng" strike="noStrike" cap="none" normalizeH="0" baseline="0" dirty="0" smtClean="0">
                <a:ln>
                  <a:noFill/>
                </a:ln>
                <a:solidFill>
                  <a:schemeClr val="accent6">
                    <a:lumMod val="75000"/>
                  </a:schemeClr>
                </a:solidFill>
                <a:latin typeface="Calibri" pitchFamily="34" charset="0"/>
                <a:ea typeface="Calibri" pitchFamily="34" charset="0"/>
                <a:cs typeface="Times New Roman" pitchFamily="18" charset="0"/>
              </a:rPr>
              <a:t> Kadaň -SK </a:t>
            </a:r>
            <a:r>
              <a:rPr kumimoji="0" lang="cs-CZ" sz="1800" i="0" u="sng" strike="noStrike" cap="none" normalizeH="0" baseline="0" dirty="0" err="1" smtClean="0">
                <a:ln>
                  <a:noFill/>
                </a:ln>
                <a:solidFill>
                  <a:schemeClr val="accent6">
                    <a:lumMod val="75000"/>
                  </a:schemeClr>
                </a:solidFill>
                <a:latin typeface="Calibri" pitchFamily="34" charset="0"/>
                <a:ea typeface="Calibri" pitchFamily="34" charset="0"/>
                <a:cs typeface="Times New Roman" pitchFamily="18" charset="0"/>
              </a:rPr>
              <a:t>Štětí</a:t>
            </a:r>
            <a:endParaRPr kumimoji="0" lang="cs-CZ" sz="800" i="0" u="none" strike="noStrike" cap="none" normalizeH="0" baseline="0" dirty="0" smtClean="0">
              <a:ln>
                <a:noFill/>
              </a:ln>
              <a:solidFill>
                <a:schemeClr val="accent6">
                  <a:lumMod val="75000"/>
                </a:schemeClr>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800" i="0" u="sng" strike="noStrike" cap="none" normalizeH="0" baseline="0" dirty="0" smtClean="0">
                <a:ln>
                  <a:noFill/>
                </a:ln>
                <a:solidFill>
                  <a:schemeClr val="accent6">
                    <a:lumMod val="75000"/>
                  </a:schemeClr>
                </a:solidFill>
                <a:latin typeface="Calibri" pitchFamily="34" charset="0"/>
                <a:ea typeface="Calibri" pitchFamily="34" charset="0"/>
                <a:cs typeface="Times New Roman" pitchFamily="18" charset="0"/>
              </a:rPr>
              <a:t>5:0(3:0)  30.9.2014  dohrávka 6.kola</a:t>
            </a:r>
            <a:endParaRPr kumimoji="0" lang="cs-CZ" sz="800" i="0" u="none" strike="noStrike" cap="none" normalizeH="0" baseline="0" dirty="0" smtClean="0">
              <a:ln>
                <a:noFill/>
              </a:ln>
              <a:solidFill>
                <a:schemeClr val="accent6">
                  <a:lumMod val="75000"/>
                </a:schemeClr>
              </a:solidFill>
              <a:latin typeface="Arial" pitchFamily="34" charset="0"/>
              <a:cs typeface="Arial" pitchFamily="34" charset="0"/>
            </a:endParaRPr>
          </a:p>
        </p:txBody>
      </p:sp>
      <p:sp>
        <p:nvSpPr>
          <p:cNvPr id="9" name="Rectangle 1"/>
          <p:cNvSpPr>
            <a:spLocks noChangeArrowheads="1"/>
          </p:cNvSpPr>
          <p:nvPr/>
        </p:nvSpPr>
        <p:spPr bwMode="auto">
          <a:xfrm>
            <a:off x="5647556" y="3968874"/>
            <a:ext cx="4392488" cy="31854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cs-CZ" sz="1800" u="sng" dirty="0" smtClean="0">
                <a:ln>
                  <a:solidFill>
                    <a:srgbClr val="006600"/>
                  </a:solidFill>
                </a:ln>
                <a:effectLst>
                  <a:innerShdw blurRad="63500" dist="50800" dir="10800000">
                    <a:prstClr val="black">
                      <a:alpha val="50000"/>
                    </a:prstClr>
                  </a:innerShdw>
                </a:effectLst>
              </a:rPr>
              <a:t>SK </a:t>
            </a:r>
            <a:r>
              <a:rPr lang="cs-CZ" sz="1800" u="sng" dirty="0" err="1" smtClean="0">
                <a:ln>
                  <a:solidFill>
                    <a:srgbClr val="006600"/>
                  </a:solidFill>
                </a:ln>
                <a:effectLst>
                  <a:innerShdw blurRad="63500" dist="50800" dir="10800000">
                    <a:prstClr val="black">
                      <a:alpha val="50000"/>
                    </a:prstClr>
                  </a:innerShdw>
                </a:effectLst>
              </a:rPr>
              <a:t>Štětí</a:t>
            </a:r>
            <a:r>
              <a:rPr lang="cs-CZ" sz="1800" u="sng" dirty="0" smtClean="0">
                <a:ln>
                  <a:solidFill>
                    <a:srgbClr val="006600"/>
                  </a:solidFill>
                </a:ln>
                <a:effectLst>
                  <a:innerShdw blurRad="63500" dist="50800" dir="10800000">
                    <a:prstClr val="black">
                      <a:alpha val="50000"/>
                    </a:prstClr>
                  </a:innerShdw>
                </a:effectLst>
              </a:rPr>
              <a:t> – FK Slavoj </a:t>
            </a:r>
            <a:r>
              <a:rPr lang="cs-CZ" sz="1800" u="sng" dirty="0" err="1" smtClean="0">
                <a:ln>
                  <a:solidFill>
                    <a:srgbClr val="006600"/>
                  </a:solidFill>
                </a:ln>
                <a:effectLst>
                  <a:innerShdw blurRad="63500" dist="50800" dir="10800000">
                    <a:prstClr val="black">
                      <a:alpha val="50000"/>
                    </a:prstClr>
                  </a:innerShdw>
                </a:effectLst>
              </a:rPr>
              <a:t>žatec</a:t>
            </a:r>
            <a:endParaRPr lang="cs-CZ" sz="1800" dirty="0" smtClean="0">
              <a:ln>
                <a:solidFill>
                  <a:srgbClr val="006600"/>
                </a:solidFill>
              </a:ln>
              <a:effectLst>
                <a:innerShdw blurRad="63500" dist="50800" dir="10800000">
                  <a:prstClr val="black">
                    <a:alpha val="50000"/>
                  </a:prstClr>
                </a:innerShdw>
              </a:effectLst>
            </a:endParaRPr>
          </a:p>
          <a:p>
            <a:pPr algn="ctr"/>
            <a:r>
              <a:rPr lang="cs-CZ" sz="1800" u="sng" dirty="0" smtClean="0">
                <a:ln>
                  <a:solidFill>
                    <a:srgbClr val="006600"/>
                  </a:solidFill>
                </a:ln>
                <a:effectLst>
                  <a:innerShdw blurRad="63500" dist="50800" dir="10800000">
                    <a:prstClr val="black">
                      <a:alpha val="50000"/>
                    </a:prstClr>
                  </a:innerShdw>
                </a:effectLst>
              </a:rPr>
              <a:t>0:10(0:6)   28.9.2014</a:t>
            </a:r>
            <a:endParaRPr lang="cs-CZ" sz="1800" dirty="0" smtClean="0">
              <a:ln>
                <a:solidFill>
                  <a:srgbClr val="006600"/>
                </a:solidFill>
              </a:ln>
              <a:effectLst>
                <a:innerShdw blurRad="63500" dist="50800" dir="10800000">
                  <a:prstClr val="black">
                    <a:alpha val="50000"/>
                  </a:prstClr>
                </a:innerShdw>
              </a:effectLst>
            </a:endParaRPr>
          </a:p>
          <a:p>
            <a:r>
              <a:rPr lang="cs-CZ" sz="1100" b="0" dirty="0" smtClean="0">
                <a:latin typeface="Calibri" pitchFamily="34" charset="0"/>
              </a:rPr>
              <a:t>Začali jsme hrůzostrašně. 1. minuta a zvoní tyčka naší branky. 2. minuta </a:t>
            </a:r>
            <a:r>
              <a:rPr lang="cs-CZ" sz="1100" b="0" dirty="0" err="1" smtClean="0">
                <a:latin typeface="Calibri" pitchFamily="34" charset="0"/>
              </a:rPr>
              <a:t>Pabiška</a:t>
            </a:r>
            <a:r>
              <a:rPr lang="cs-CZ" sz="1100" b="0" dirty="0" smtClean="0">
                <a:latin typeface="Calibri" pitchFamily="34" charset="0"/>
              </a:rPr>
              <a:t> chytá tutovku. Ve 3. minutě už míč ze sítě přeci jenom taháme. Tak to pokračovalo v pravidelném tempu až na poločasových 0:6. To ale stačil ještě něco vychytat </a:t>
            </a:r>
            <a:r>
              <a:rPr lang="cs-CZ" sz="1100" b="0" dirty="0" err="1" smtClean="0">
                <a:latin typeface="Calibri" pitchFamily="34" charset="0"/>
              </a:rPr>
              <a:t>Pabiška</a:t>
            </a:r>
            <a:r>
              <a:rPr lang="cs-CZ" sz="1100" b="0" dirty="0" smtClean="0">
                <a:latin typeface="Calibri" pitchFamily="34" charset="0"/>
              </a:rPr>
              <a:t>. V úvodu druhého poločasu jsme se dočkali aspoň jednoho nebezpečnějšího útoku na branku Žatce. Byla to ale jenom labutí píseň. Pak už to byl zase jenom soupeř, který měnil skóre. 47. min. 0:7, 52. min. 0:8, 63. min. 0:9. A poslední branka zápasu 66. min. 0:10. Za první poločas trenéři chválili Možného, Zemana a </a:t>
            </a:r>
            <a:r>
              <a:rPr lang="cs-CZ" sz="1100" b="0" dirty="0" err="1" smtClean="0">
                <a:latin typeface="Calibri" pitchFamily="34" charset="0"/>
              </a:rPr>
              <a:t>Chaloupeckého</a:t>
            </a:r>
            <a:r>
              <a:rPr lang="cs-CZ" sz="1100" b="0" dirty="0" smtClean="0">
                <a:latin typeface="Calibri" pitchFamily="34" charset="0"/>
              </a:rPr>
              <a:t>. Za výkon ve druhém poločase snesou přísnější měřítko Vejražka a </a:t>
            </a:r>
            <a:r>
              <a:rPr lang="cs-CZ" sz="1100" b="0" dirty="0" err="1" smtClean="0">
                <a:latin typeface="Calibri" pitchFamily="34" charset="0"/>
              </a:rPr>
              <a:t>Dopater</a:t>
            </a:r>
            <a:r>
              <a:rPr lang="cs-CZ" sz="1100" b="0" dirty="0" smtClean="0">
                <a:latin typeface="Calibri" pitchFamily="34" charset="0"/>
              </a:rPr>
              <a:t>.</a:t>
            </a:r>
          </a:p>
          <a:p>
            <a:r>
              <a:rPr lang="cs-CZ" sz="1100" b="0" u="sng" dirty="0" smtClean="0">
                <a:latin typeface="Calibri" pitchFamily="34" charset="0"/>
              </a:rPr>
              <a:t>Sestava:</a:t>
            </a:r>
            <a:r>
              <a:rPr lang="cs-CZ" sz="1100" b="0" dirty="0" smtClean="0">
                <a:latin typeface="Calibri" pitchFamily="34" charset="0"/>
              </a:rPr>
              <a:t> </a:t>
            </a:r>
            <a:r>
              <a:rPr lang="cs-CZ" sz="1100" b="0" dirty="0" err="1" smtClean="0">
                <a:latin typeface="Calibri" pitchFamily="34" charset="0"/>
              </a:rPr>
              <a:t>Pabiška</a:t>
            </a:r>
            <a:r>
              <a:rPr lang="cs-CZ" sz="1100" b="0" dirty="0" smtClean="0">
                <a:latin typeface="Calibri" pitchFamily="34" charset="0"/>
              </a:rPr>
              <a:t>-</a:t>
            </a:r>
            <a:r>
              <a:rPr lang="cs-CZ" sz="1100" b="0" dirty="0" err="1" smtClean="0">
                <a:latin typeface="Calibri" pitchFamily="34" charset="0"/>
              </a:rPr>
              <a:t>Chaloupecký</a:t>
            </a:r>
            <a:r>
              <a:rPr lang="cs-CZ" sz="1100" b="0" dirty="0" smtClean="0">
                <a:latin typeface="Calibri" pitchFamily="34" charset="0"/>
              </a:rPr>
              <a:t>, </a:t>
            </a:r>
            <a:r>
              <a:rPr lang="cs-CZ" sz="1100" b="0" dirty="0" err="1" smtClean="0">
                <a:latin typeface="Calibri" pitchFamily="34" charset="0"/>
              </a:rPr>
              <a:t>Neméth</a:t>
            </a:r>
            <a:r>
              <a:rPr lang="cs-CZ" sz="1100" b="0" dirty="0" smtClean="0">
                <a:latin typeface="Calibri" pitchFamily="34" charset="0"/>
              </a:rPr>
              <a:t>, </a:t>
            </a:r>
            <a:r>
              <a:rPr lang="cs-CZ" sz="1100" b="0" dirty="0" err="1" smtClean="0">
                <a:latin typeface="Calibri" pitchFamily="34" charset="0"/>
              </a:rPr>
              <a:t>Dopater</a:t>
            </a:r>
            <a:r>
              <a:rPr lang="cs-CZ" sz="1100" b="0" dirty="0" smtClean="0">
                <a:latin typeface="Calibri" pitchFamily="34" charset="0"/>
              </a:rPr>
              <a:t>, </a:t>
            </a:r>
            <a:r>
              <a:rPr lang="cs-CZ" sz="1100" b="0" dirty="0" err="1" smtClean="0">
                <a:latin typeface="Calibri" pitchFamily="34" charset="0"/>
              </a:rPr>
              <a:t>Kacálek</a:t>
            </a:r>
            <a:r>
              <a:rPr lang="cs-CZ" sz="1100" b="0" dirty="0" smtClean="0">
                <a:latin typeface="Calibri" pitchFamily="34" charset="0"/>
              </a:rPr>
              <a:t>, </a:t>
            </a:r>
            <a:r>
              <a:rPr lang="cs-CZ" sz="1100" b="0" dirty="0" err="1" smtClean="0">
                <a:latin typeface="Calibri" pitchFamily="34" charset="0"/>
              </a:rPr>
              <a:t>Fleischmann</a:t>
            </a:r>
            <a:r>
              <a:rPr lang="cs-CZ" sz="1100" b="0" dirty="0" smtClean="0">
                <a:latin typeface="Calibri" pitchFamily="34" charset="0"/>
              </a:rPr>
              <a:t>, </a:t>
            </a:r>
          </a:p>
          <a:p>
            <a:r>
              <a:rPr lang="cs-CZ" sz="1100" b="0" dirty="0" smtClean="0">
                <a:latin typeface="Calibri" pitchFamily="34" charset="0"/>
              </a:rPr>
              <a:t>                   Zeman, Možný, Vejražka,   </a:t>
            </a:r>
            <a:r>
              <a:rPr lang="cs-CZ" sz="1100" b="0" dirty="0" err="1" smtClean="0">
                <a:latin typeface="Calibri" pitchFamily="34" charset="0"/>
              </a:rPr>
              <a:t>Kricner</a:t>
            </a:r>
            <a:r>
              <a:rPr lang="cs-CZ" sz="1100" b="0" dirty="0" smtClean="0">
                <a:latin typeface="Calibri" pitchFamily="34" charset="0"/>
              </a:rPr>
              <a:t>, </a:t>
            </a:r>
            <a:r>
              <a:rPr lang="cs-CZ" sz="1100" b="0" dirty="0" err="1" smtClean="0">
                <a:latin typeface="Calibri" pitchFamily="34" charset="0"/>
              </a:rPr>
              <a:t>Cap</a:t>
            </a:r>
            <a:r>
              <a:rPr lang="cs-CZ" sz="1100" b="0" dirty="0" smtClean="0">
                <a:latin typeface="Calibri" pitchFamily="34" charset="0"/>
              </a:rPr>
              <a:t> </a:t>
            </a:r>
            <a:r>
              <a:rPr lang="cs-CZ" sz="1100" b="0" dirty="0" err="1" smtClean="0">
                <a:latin typeface="Calibri" pitchFamily="34" charset="0"/>
              </a:rPr>
              <a:t>Ngoc</a:t>
            </a:r>
            <a:r>
              <a:rPr lang="cs-CZ" sz="1100" b="0" dirty="0" smtClean="0">
                <a:latin typeface="Calibri" pitchFamily="34" charset="0"/>
              </a:rPr>
              <a:t> </a:t>
            </a:r>
            <a:r>
              <a:rPr lang="cs-CZ" sz="1100" b="0" dirty="0" err="1" smtClean="0">
                <a:latin typeface="Calibri" pitchFamily="34" charset="0"/>
              </a:rPr>
              <a:t>Bao</a:t>
            </a:r>
            <a:endParaRPr lang="cs-CZ" sz="1100" b="0" dirty="0" smtClean="0">
              <a:latin typeface="Calibri" pitchFamily="34" charset="0"/>
            </a:endParaRPr>
          </a:p>
          <a:p>
            <a:r>
              <a:rPr lang="cs-CZ" sz="1100" b="0" u="sng" dirty="0" smtClean="0">
                <a:latin typeface="Calibri" pitchFamily="34" charset="0"/>
              </a:rPr>
              <a:t>Střídající:</a:t>
            </a:r>
            <a:r>
              <a:rPr lang="cs-CZ" sz="1100" b="0" dirty="0" smtClean="0">
                <a:latin typeface="Calibri" pitchFamily="34" charset="0"/>
              </a:rPr>
              <a:t> Šedivý, </a:t>
            </a:r>
            <a:r>
              <a:rPr lang="cs-CZ" sz="1100" b="0" dirty="0" err="1" smtClean="0">
                <a:latin typeface="Calibri" pitchFamily="34" charset="0"/>
              </a:rPr>
              <a:t>Vámoši</a:t>
            </a:r>
            <a:endParaRPr lang="cs-CZ" sz="1100" b="0" dirty="0" smtClean="0">
              <a:latin typeface="Calibri" pitchFamily="34" charset="0"/>
            </a:endParaRPr>
          </a:p>
          <a:p>
            <a:r>
              <a:rPr lang="cs-CZ" sz="1100" b="0" u="sng" dirty="0" smtClean="0">
                <a:latin typeface="Calibri" pitchFamily="34" charset="0"/>
              </a:rPr>
              <a:t>Trenéři:</a:t>
            </a:r>
            <a:r>
              <a:rPr lang="cs-CZ" sz="1100" b="0" dirty="0" smtClean="0">
                <a:latin typeface="Calibri" pitchFamily="34" charset="0"/>
              </a:rPr>
              <a:t> </a:t>
            </a:r>
            <a:r>
              <a:rPr lang="cs-CZ" sz="1100" b="0" dirty="0" err="1" smtClean="0">
                <a:latin typeface="Calibri" pitchFamily="34" charset="0"/>
              </a:rPr>
              <a:t>Z</a:t>
            </a:r>
            <a:r>
              <a:rPr lang="cs-CZ" sz="1100" b="0" dirty="0" smtClean="0">
                <a:latin typeface="Calibri" pitchFamily="34" charset="0"/>
              </a:rPr>
              <a:t>.</a:t>
            </a:r>
            <a:r>
              <a:rPr lang="cs-CZ" sz="1100" b="0" dirty="0" err="1" smtClean="0">
                <a:latin typeface="Calibri" pitchFamily="34" charset="0"/>
              </a:rPr>
              <a:t>Neméth</a:t>
            </a:r>
            <a:r>
              <a:rPr lang="cs-CZ" sz="1100" b="0" dirty="0" smtClean="0">
                <a:latin typeface="Calibri" pitchFamily="34" charset="0"/>
              </a:rPr>
              <a:t>, </a:t>
            </a:r>
            <a:r>
              <a:rPr lang="cs-CZ" sz="1100" b="0" dirty="0" err="1" smtClean="0">
                <a:latin typeface="Calibri" pitchFamily="34" charset="0"/>
              </a:rPr>
              <a:t>R.Hrdličla</a:t>
            </a:r>
            <a:endParaRPr lang="cs-CZ" sz="1100" b="0" dirty="0" smtClean="0">
              <a:latin typeface="Calibri" pitchFamily="34" charset="0"/>
            </a:endParaRPr>
          </a:p>
          <a:p>
            <a:r>
              <a:rPr lang="cs-CZ" sz="1100" b="0" u="sng" dirty="0" smtClean="0">
                <a:latin typeface="Calibri" pitchFamily="34" charset="0"/>
              </a:rPr>
              <a:t>Rozhodčí: </a:t>
            </a:r>
            <a:r>
              <a:rPr lang="cs-CZ" sz="1100" b="0" dirty="0" smtClean="0">
                <a:latin typeface="Calibri" pitchFamily="34" charset="0"/>
              </a:rPr>
              <a:t>Dvorský jun.</a:t>
            </a:r>
            <a:r>
              <a:rPr lang="cs-CZ" sz="1100" b="0" dirty="0" err="1" smtClean="0">
                <a:latin typeface="Calibri" pitchFamily="34" charset="0"/>
              </a:rPr>
              <a:t>Kz</a:t>
            </a:r>
            <a:r>
              <a:rPr lang="cs-CZ" sz="1100" b="0" dirty="0" smtClean="0">
                <a:latin typeface="Calibri" pitchFamily="34" charset="0"/>
              </a:rPr>
              <a:t>  </a:t>
            </a:r>
            <a:endParaRPr lang="cs-CZ" sz="1100" b="0" dirty="0">
              <a:latin typeface="Calibri" pitchFamily="34" charset="0"/>
            </a:endParaRPr>
          </a:p>
        </p:txBody>
      </p:sp>
      <p:sp>
        <p:nvSpPr>
          <p:cNvPr id="10" name="Rectangle 1"/>
          <p:cNvSpPr>
            <a:spLocks noChangeArrowheads="1"/>
          </p:cNvSpPr>
          <p:nvPr/>
        </p:nvSpPr>
        <p:spPr bwMode="auto">
          <a:xfrm>
            <a:off x="5719564" y="204347"/>
            <a:ext cx="4320480" cy="3108543"/>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800" b="1" i="0" u="sng" strike="noStrike" cap="none" normalizeH="0" baseline="0" dirty="0" smtClean="0">
                <a:ln>
                  <a:noFill/>
                </a:ln>
                <a:solidFill>
                  <a:srgbClr val="FF0066"/>
                </a:solidFill>
                <a:effectLst/>
                <a:latin typeface="Gungsuh" pitchFamily="18" charset="-127"/>
                <a:ea typeface="Gungsuh" pitchFamily="18" charset="-127"/>
                <a:cs typeface="Times New Roman" pitchFamily="18" charset="0"/>
              </a:rPr>
              <a:t>Starším žákům </a:t>
            </a:r>
            <a:r>
              <a:rPr kumimoji="0" lang="cs-CZ" sz="2400" b="1" i="0" u="sng" strike="noStrike" cap="none" normalizeH="0" baseline="0" dirty="0" smtClean="0">
                <a:ln>
                  <a:noFill/>
                </a:ln>
                <a:solidFill>
                  <a:schemeClr val="tx1"/>
                </a:solidFill>
                <a:effectLst/>
                <a:latin typeface="Gungsuh" pitchFamily="18" charset="-127"/>
                <a:ea typeface="Gungsuh" pitchFamily="18" charset="-127"/>
                <a:cs typeface="Times New Roman" pitchFamily="18" charset="0"/>
              </a:rPr>
              <a:t>se nedaří. Jsou na posledním místě tabulky Severočeského přeboru.  Nejenom, že nezískali ještě ani bod, ale v 8 zápasech vstřelili </a:t>
            </a:r>
            <a:r>
              <a:rPr kumimoji="0" lang="cs-CZ" sz="2400" b="1" i="0" u="sng" strike="noStrike" cap="none" normalizeH="0" baseline="0" dirty="0" err="1" smtClean="0">
                <a:ln>
                  <a:noFill/>
                </a:ln>
                <a:solidFill>
                  <a:schemeClr val="tx1"/>
                </a:solidFill>
                <a:effectLst/>
                <a:latin typeface="Gungsuh" pitchFamily="18" charset="-127"/>
                <a:ea typeface="Gungsuh" pitchFamily="18" charset="-127"/>
                <a:cs typeface="Times New Roman" pitchFamily="18" charset="0"/>
              </a:rPr>
              <a:t>jenon</a:t>
            </a:r>
            <a:r>
              <a:rPr kumimoji="0" lang="cs-CZ" sz="2400" b="1" i="0" u="sng" strike="noStrike" cap="none" normalizeH="0" baseline="0" dirty="0" smtClean="0">
                <a:ln>
                  <a:noFill/>
                </a:ln>
                <a:solidFill>
                  <a:schemeClr val="tx1"/>
                </a:solidFill>
                <a:effectLst/>
                <a:latin typeface="Gungsuh" pitchFamily="18" charset="-127"/>
                <a:ea typeface="Gungsuh" pitchFamily="18" charset="-127"/>
                <a:cs typeface="Times New Roman" pitchFamily="18" charset="0"/>
              </a:rPr>
              <a:t> 2 branky</a:t>
            </a:r>
            <a:endParaRPr kumimoji="0" lang="cs-CZ" sz="1000" b="0" i="0" u="none" strike="noStrike" cap="none" normalizeH="0" baseline="0" dirty="0" smtClean="0">
              <a:ln>
                <a:noFill/>
              </a:ln>
              <a:solidFill>
                <a:schemeClr val="tx1"/>
              </a:solidFill>
              <a:effectLst/>
              <a:latin typeface="Gungsuh" pitchFamily="18" charset="-127"/>
              <a:ea typeface="Gungsuh" pitchFamily="18" charset="-127"/>
              <a:cs typeface="Arial" pitchFamily="34" charset="0"/>
            </a:endParaRPr>
          </a:p>
        </p:txBody>
      </p:sp>
      <p:pic>
        <p:nvPicPr>
          <p:cNvPr id="9218" name="Picture 10"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19" name="Picture 9"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0" name="Picture 8"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1" name="Picture 7"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2" name="Picture 6"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3" name="Picture 5"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4" name="Picture 4"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5" name="Picture 3"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6" name="Picture 2"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7" name="Picture 1"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5431532" y="595164"/>
            <a:ext cx="4608512" cy="3139321"/>
          </a:xfrm>
          <a:prstGeom prst="rect">
            <a:avLst/>
          </a:prstGeom>
        </p:spPr>
        <p:txBody>
          <a:bodyPr wrap="square">
            <a:spAutoFit/>
          </a:bodyPr>
          <a:lstStyle/>
          <a:p>
            <a:pPr lvl="0" eaLnBrk="0" hangingPunct="0"/>
            <a:r>
              <a:rPr lang="cs-CZ" sz="1100" b="0" i="1" dirty="0" smtClean="0">
                <a:latin typeface="Arial" pitchFamily="34" charset="0"/>
                <a:ea typeface="Calibri" pitchFamily="34" charset="0"/>
                <a:cs typeface="Arial" pitchFamily="34" charset="0"/>
              </a:rPr>
              <a:t>V</a:t>
            </a:r>
            <a:r>
              <a:rPr lang="cs-CZ" sz="1100" b="0" dirty="0" smtClean="0">
                <a:latin typeface="Arial" pitchFamily="34" charset="0"/>
                <a:ea typeface="Calibri" pitchFamily="34" charset="0"/>
                <a:cs typeface="Arial" pitchFamily="34" charset="0"/>
              </a:rPr>
              <a:t> 71. minutě byl blízko gólu Šimral, ale míč pod břevno hlavou nedostal. Krásný moment byl k vidění 18 minut před koncem. </a:t>
            </a:r>
            <a:r>
              <a:rPr lang="cs-CZ" sz="1100" b="0" dirty="0" err="1" smtClean="0">
                <a:latin typeface="Arial" pitchFamily="34" charset="0"/>
                <a:ea typeface="Calibri" pitchFamily="34" charset="0"/>
                <a:cs typeface="Arial" pitchFamily="34" charset="0"/>
              </a:rPr>
              <a:t>Belák</a:t>
            </a:r>
            <a:r>
              <a:rPr lang="cs-CZ" sz="1100" b="0" dirty="0" smtClean="0">
                <a:latin typeface="Arial" pitchFamily="34" charset="0"/>
                <a:ea typeface="Calibri" pitchFamily="34" charset="0"/>
                <a:cs typeface="Arial" pitchFamily="34" charset="0"/>
              </a:rPr>
              <a:t>, Stejskal.  Dvě jména, která byla v sobotní dopoledne slyšet nejvíce, předvedla kombinaci zapečetěnou hlavičkou </a:t>
            </a:r>
            <a:r>
              <a:rPr lang="cs-CZ" sz="1100" b="0" dirty="0" err="1" smtClean="0">
                <a:latin typeface="Arial" pitchFamily="34" charset="0"/>
                <a:ea typeface="Calibri" pitchFamily="34" charset="0"/>
                <a:cs typeface="Arial" pitchFamily="34" charset="0"/>
              </a:rPr>
              <a:t>Beláka</a:t>
            </a:r>
            <a:r>
              <a:rPr lang="cs-CZ" sz="1100" b="0" dirty="0" smtClean="0">
                <a:latin typeface="Arial" pitchFamily="34" charset="0"/>
                <a:ea typeface="Calibri" pitchFamily="34" charset="0"/>
                <a:cs typeface="Arial" pitchFamily="34" charset="0"/>
              </a:rPr>
              <a:t> na 4:0. Za tohoto stavu domácí polevili, vystřídalo se i několik hráčů a 10 minut před koncem odmítl snížení náskoku pozorným zákrokem Michovský. </a:t>
            </a:r>
            <a:r>
              <a:rPr lang="cs-CZ" sz="1100" b="0" dirty="0" err="1" smtClean="0">
                <a:latin typeface="Arial" pitchFamily="34" charset="0"/>
                <a:ea typeface="Calibri" pitchFamily="34" charset="0"/>
                <a:cs typeface="Arial" pitchFamily="34" charset="0"/>
              </a:rPr>
              <a:t>Belák</a:t>
            </a:r>
            <a:r>
              <a:rPr lang="cs-CZ" sz="1100" b="0" dirty="0" smtClean="0">
                <a:latin typeface="Arial" pitchFamily="34" charset="0"/>
                <a:ea typeface="Calibri" pitchFamily="34" charset="0"/>
                <a:cs typeface="Arial" pitchFamily="34" charset="0"/>
              </a:rPr>
              <a:t> stačil ještě 5 minut před koncem trefit tyč, ale z míry ho to nevyvedlo a v úplně poslední minutě osobní souboj se Stejskalem o nejlepšího střelce utkání vyhrál, když podél nohy bezmocného brankáře stanovil konečný výsledek 5:0 pro </a:t>
            </a:r>
            <a:r>
              <a:rPr lang="cs-CZ" sz="1100" b="0" dirty="0" err="1" smtClean="0">
                <a:latin typeface="Arial" pitchFamily="34" charset="0"/>
                <a:ea typeface="Calibri" pitchFamily="34" charset="0"/>
                <a:cs typeface="Arial" pitchFamily="34" charset="0"/>
              </a:rPr>
              <a:t>Štětí</a:t>
            </a:r>
            <a:r>
              <a:rPr lang="cs-CZ" sz="1100" b="0" dirty="0" smtClean="0">
                <a:latin typeface="Arial" pitchFamily="34" charset="0"/>
                <a:ea typeface="Calibri" pitchFamily="34" charset="0"/>
                <a:cs typeface="Arial" pitchFamily="34" charset="0"/>
              </a:rPr>
              <a:t>. </a:t>
            </a:r>
            <a:endParaRPr lang="cs-CZ" sz="1100" b="0" dirty="0" smtClean="0">
              <a:latin typeface="Arial" pitchFamily="34" charset="0"/>
              <a:cs typeface="Arial" pitchFamily="34" charset="0"/>
            </a:endParaRPr>
          </a:p>
          <a:p>
            <a:pPr lvl="0" eaLnBrk="0" hangingPunct="0"/>
            <a:r>
              <a:rPr lang="cs-CZ" sz="1100" b="0" u="sng" dirty="0" smtClean="0">
                <a:latin typeface="Arial" pitchFamily="34" charset="0"/>
                <a:ea typeface="Calibri" pitchFamily="34" charset="0"/>
                <a:cs typeface="Arial" pitchFamily="34" charset="0"/>
              </a:rPr>
              <a:t>Branky:</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Belák</a:t>
            </a:r>
            <a:r>
              <a:rPr lang="cs-CZ" sz="1100" b="0" dirty="0" smtClean="0">
                <a:latin typeface="Arial" pitchFamily="34" charset="0"/>
                <a:ea typeface="Calibri" pitchFamily="34" charset="0"/>
                <a:cs typeface="Arial" pitchFamily="34" charset="0"/>
              </a:rPr>
              <a:t> 3, Stejskal 2</a:t>
            </a:r>
            <a:endParaRPr lang="cs-CZ" sz="1100" b="0" dirty="0" smtClean="0">
              <a:latin typeface="Arial" pitchFamily="34" charset="0"/>
              <a:cs typeface="Arial" pitchFamily="34" charset="0"/>
            </a:endParaRPr>
          </a:p>
          <a:p>
            <a:pPr lvl="0" eaLnBrk="0" hangingPunct="0"/>
            <a:r>
              <a:rPr lang="cs-CZ" sz="1100" b="0" u="sng" dirty="0" smtClean="0">
                <a:latin typeface="Arial" pitchFamily="34" charset="0"/>
                <a:ea typeface="Calibri" pitchFamily="34" charset="0"/>
                <a:cs typeface="Arial" pitchFamily="34" charset="0"/>
              </a:rPr>
              <a:t>Sestava:</a:t>
            </a:r>
            <a:r>
              <a:rPr lang="cs-CZ" sz="1100" b="0" dirty="0" smtClean="0">
                <a:latin typeface="Arial" pitchFamily="34" charset="0"/>
                <a:ea typeface="Calibri" pitchFamily="34" charset="0"/>
                <a:cs typeface="Arial" pitchFamily="34" charset="0"/>
              </a:rPr>
              <a:t> Michovský-</a:t>
            </a:r>
            <a:r>
              <a:rPr lang="cs-CZ" sz="1100" b="0" dirty="0" err="1" smtClean="0">
                <a:latin typeface="Arial" pitchFamily="34" charset="0"/>
                <a:ea typeface="Calibri" pitchFamily="34" charset="0"/>
                <a:cs typeface="Arial" pitchFamily="34" charset="0"/>
              </a:rPr>
              <a:t>P.Vaněk</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Šmidrkal</a:t>
            </a:r>
            <a:r>
              <a:rPr lang="cs-CZ" sz="1100" b="0" dirty="0" smtClean="0">
                <a:latin typeface="Arial" pitchFamily="34" charset="0"/>
                <a:ea typeface="Calibri" pitchFamily="34" charset="0"/>
                <a:cs typeface="Arial" pitchFamily="34" charset="0"/>
              </a:rPr>
              <a:t>, Šimral, Mencl- </a:t>
            </a:r>
          </a:p>
          <a:p>
            <a:pPr lvl="0" eaLnBrk="0" hangingPunct="0"/>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Poráč</a:t>
            </a:r>
            <a:r>
              <a:rPr lang="cs-CZ" sz="1100" b="0" dirty="0" smtClean="0">
                <a:latin typeface="Arial" pitchFamily="34" charset="0"/>
                <a:ea typeface="Calibri" pitchFamily="34" charset="0"/>
                <a:cs typeface="Arial" pitchFamily="34" charset="0"/>
              </a:rPr>
              <a:t>(78.J.Svoboda), </a:t>
            </a:r>
            <a:r>
              <a:rPr lang="cs-CZ" sz="1100" b="0" dirty="0" err="1" smtClean="0">
                <a:latin typeface="Arial" pitchFamily="34" charset="0"/>
                <a:ea typeface="Calibri" pitchFamily="34" charset="0"/>
                <a:cs typeface="Arial" pitchFamily="34" charset="0"/>
              </a:rPr>
              <a:t>Malák</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Slanička</a:t>
            </a:r>
            <a:r>
              <a:rPr lang="cs-CZ" sz="1100" b="0" dirty="0" smtClean="0">
                <a:latin typeface="Arial" pitchFamily="34" charset="0"/>
                <a:ea typeface="Calibri" pitchFamily="34" charset="0"/>
                <a:cs typeface="Arial" pitchFamily="34" charset="0"/>
              </a:rPr>
              <a:t>(67. </a:t>
            </a:r>
            <a:endParaRPr lang="cs-CZ" sz="1100" b="0" dirty="0" smtClean="0">
              <a:latin typeface="Arial" pitchFamily="34" charset="0"/>
              <a:cs typeface="Arial" pitchFamily="34" charset="0"/>
            </a:endParaRPr>
          </a:p>
          <a:p>
            <a:pPr lvl="0" eaLnBrk="0" hangingPunct="0"/>
            <a:r>
              <a:rPr lang="cs-CZ" sz="1100" b="0" dirty="0" smtClean="0">
                <a:latin typeface="Arial" pitchFamily="34" charset="0"/>
                <a:ea typeface="Calibri" pitchFamily="34" charset="0"/>
                <a:cs typeface="Arial" pitchFamily="34" charset="0"/>
              </a:rPr>
              <a:t>               Tichý), Stejskal-</a:t>
            </a:r>
            <a:r>
              <a:rPr lang="cs-CZ" sz="1100" b="0" dirty="0" err="1" smtClean="0">
                <a:latin typeface="Arial" pitchFamily="34" charset="0"/>
                <a:ea typeface="Calibri" pitchFamily="34" charset="0"/>
                <a:cs typeface="Arial" pitchFamily="34" charset="0"/>
              </a:rPr>
              <a:t>Rejman</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Belák</a:t>
            </a:r>
            <a:r>
              <a:rPr lang="cs-CZ" sz="1100" b="0" dirty="0" smtClean="0">
                <a:latin typeface="Arial" pitchFamily="34" charset="0"/>
                <a:ea typeface="Calibri" pitchFamily="34" charset="0"/>
                <a:cs typeface="Arial" pitchFamily="34" charset="0"/>
              </a:rPr>
              <a:t>  </a:t>
            </a:r>
            <a:endParaRPr lang="cs-CZ" sz="1100" b="0" dirty="0" smtClean="0">
              <a:latin typeface="Arial" pitchFamily="34" charset="0"/>
              <a:cs typeface="Arial" pitchFamily="34" charset="0"/>
            </a:endParaRPr>
          </a:p>
          <a:p>
            <a:pPr lvl="0" eaLnBrk="0" hangingPunct="0"/>
            <a:r>
              <a:rPr lang="cs-CZ" sz="1100" b="0" u="sng" dirty="0" smtClean="0">
                <a:latin typeface="Arial" pitchFamily="34" charset="0"/>
                <a:ea typeface="Calibri" pitchFamily="34" charset="0"/>
                <a:cs typeface="Arial" pitchFamily="34" charset="0"/>
              </a:rPr>
              <a:t>Připraveni</a:t>
            </a:r>
            <a:r>
              <a:rPr lang="cs-CZ" sz="1100" b="0" dirty="0" smtClean="0">
                <a:latin typeface="Arial" pitchFamily="34" charset="0"/>
                <a:ea typeface="Calibri" pitchFamily="34" charset="0"/>
                <a:cs typeface="Arial" pitchFamily="34" charset="0"/>
              </a:rPr>
              <a:t>: Ransdorf, Matoušek, Stehlík, Doležal</a:t>
            </a:r>
            <a:endParaRPr lang="cs-CZ" sz="1100" b="0" dirty="0" smtClean="0">
              <a:latin typeface="Arial" pitchFamily="34" charset="0"/>
              <a:cs typeface="Arial" pitchFamily="34" charset="0"/>
            </a:endParaRPr>
          </a:p>
          <a:p>
            <a:pPr lvl="0" eaLnBrk="0" hangingPunct="0"/>
            <a:r>
              <a:rPr lang="cs-CZ" sz="1100" b="0" u="sng" dirty="0" smtClean="0">
                <a:latin typeface="Arial" pitchFamily="34" charset="0"/>
                <a:ea typeface="Calibri" pitchFamily="34" charset="0"/>
                <a:cs typeface="Arial" pitchFamily="34" charset="0"/>
              </a:rPr>
              <a:t>Trenér:</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J.Vinš</a:t>
            </a:r>
            <a:r>
              <a:rPr lang="cs-CZ" sz="1100" b="0" dirty="0" smtClean="0">
                <a:latin typeface="Arial" pitchFamily="34" charset="0"/>
                <a:ea typeface="Calibri" pitchFamily="34" charset="0"/>
                <a:cs typeface="Arial" pitchFamily="34" charset="0"/>
              </a:rPr>
              <a:t>  </a:t>
            </a:r>
            <a:r>
              <a:rPr lang="cs-CZ" sz="1100" b="0" u="sng" dirty="0" smtClean="0">
                <a:latin typeface="Arial" pitchFamily="34" charset="0"/>
                <a:ea typeface="Calibri" pitchFamily="34" charset="0"/>
                <a:cs typeface="Arial" pitchFamily="34" charset="0"/>
              </a:rPr>
              <a:t>Vedoucí:</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D.Németh</a:t>
            </a:r>
            <a:r>
              <a:rPr lang="cs-CZ" sz="1100" b="0" dirty="0" smtClean="0">
                <a:latin typeface="Arial" pitchFamily="34" charset="0"/>
                <a:ea typeface="Calibri" pitchFamily="34" charset="0"/>
                <a:cs typeface="Arial" pitchFamily="34" charset="0"/>
              </a:rPr>
              <a:t>  </a:t>
            </a:r>
            <a:r>
              <a:rPr lang="cs-CZ" sz="1100" b="0" u="sng" dirty="0" smtClean="0">
                <a:latin typeface="Arial" pitchFamily="34" charset="0"/>
                <a:ea typeface="Calibri" pitchFamily="34" charset="0"/>
                <a:cs typeface="Arial" pitchFamily="34" charset="0"/>
              </a:rPr>
              <a:t>Masér</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J.Nedomlel</a:t>
            </a:r>
            <a:endParaRPr lang="cs-CZ" sz="1100" b="0" dirty="0" smtClean="0">
              <a:latin typeface="Arial" pitchFamily="34" charset="0"/>
              <a:cs typeface="Arial" pitchFamily="34" charset="0"/>
            </a:endParaRPr>
          </a:p>
          <a:p>
            <a:pPr lvl="0" eaLnBrk="0" hangingPunct="0"/>
            <a:r>
              <a:rPr lang="cs-CZ" sz="1100" b="0" dirty="0" smtClean="0">
                <a:latin typeface="Arial" pitchFamily="34" charset="0"/>
                <a:ea typeface="Calibri" pitchFamily="34" charset="0"/>
                <a:cs typeface="Arial" pitchFamily="34" charset="0"/>
              </a:rPr>
              <a:t>ŽK: 0:4</a:t>
            </a:r>
            <a:endParaRPr lang="cs-CZ" sz="1100" b="0" dirty="0" smtClean="0">
              <a:latin typeface="Arial" pitchFamily="34" charset="0"/>
              <a:cs typeface="Arial" pitchFamily="34" charset="0"/>
            </a:endParaRPr>
          </a:p>
          <a:p>
            <a:pPr lvl="0" eaLnBrk="0" hangingPunct="0"/>
            <a:r>
              <a:rPr lang="cs-CZ" sz="1100" b="0" u="sng" dirty="0" smtClean="0">
                <a:latin typeface="Arial" pitchFamily="34" charset="0"/>
                <a:ea typeface="Calibri" pitchFamily="34" charset="0"/>
                <a:cs typeface="Arial" pitchFamily="34" charset="0"/>
              </a:rPr>
              <a:t>Rozhodčí:</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J.Oborník</a:t>
            </a:r>
            <a:r>
              <a:rPr lang="cs-CZ" sz="1100" b="0" dirty="0" smtClean="0">
                <a:latin typeface="Arial" pitchFamily="34" charset="0"/>
                <a:ea typeface="Calibri" pitchFamily="34" charset="0"/>
                <a:cs typeface="Arial" pitchFamily="34" charset="0"/>
              </a:rPr>
              <a:t>-</a:t>
            </a:r>
            <a:r>
              <a:rPr lang="cs-CZ" sz="1100" b="0" dirty="0" err="1" smtClean="0">
                <a:latin typeface="Arial" pitchFamily="34" charset="0"/>
                <a:ea typeface="Calibri" pitchFamily="34" charset="0"/>
                <a:cs typeface="Arial" pitchFamily="34" charset="0"/>
              </a:rPr>
              <a:t>P.Sejkora</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V</a:t>
            </a:r>
            <a:r>
              <a:rPr lang="cs-CZ" sz="1100" b="0" dirty="0" smtClean="0">
                <a:latin typeface="Arial" pitchFamily="34" charset="0"/>
                <a:ea typeface="Calibri" pitchFamily="34" charset="0"/>
                <a:cs typeface="Arial" pitchFamily="34" charset="0"/>
              </a:rPr>
              <a:t>.</a:t>
            </a:r>
            <a:r>
              <a:rPr lang="cs-CZ" sz="1100" b="0" dirty="0" err="1" smtClean="0">
                <a:latin typeface="Arial" pitchFamily="34" charset="0"/>
                <a:ea typeface="Calibri" pitchFamily="34" charset="0"/>
                <a:cs typeface="Arial" pitchFamily="34" charset="0"/>
              </a:rPr>
              <a:t>Trégr</a:t>
            </a:r>
            <a:r>
              <a:rPr lang="cs-CZ" sz="1100" b="0" dirty="0" smtClean="0">
                <a:latin typeface="Arial" pitchFamily="34" charset="0"/>
                <a:ea typeface="Calibri" pitchFamily="34" charset="0"/>
                <a:cs typeface="Arial" pitchFamily="34" charset="0"/>
              </a:rPr>
              <a:t>  </a:t>
            </a:r>
            <a:r>
              <a:rPr lang="cs-CZ" sz="1100" b="0" u="sng" dirty="0" smtClean="0">
                <a:latin typeface="Arial" pitchFamily="34" charset="0"/>
                <a:ea typeface="Calibri" pitchFamily="34" charset="0"/>
                <a:cs typeface="Arial" pitchFamily="34" charset="0"/>
              </a:rPr>
              <a:t>Delegát:</a:t>
            </a:r>
            <a:r>
              <a:rPr lang="cs-CZ" sz="1100" b="0" dirty="0" smtClean="0">
                <a:latin typeface="Arial" pitchFamily="34" charset="0"/>
                <a:ea typeface="Calibri" pitchFamily="34" charset="0"/>
                <a:cs typeface="Arial" pitchFamily="34" charset="0"/>
              </a:rPr>
              <a:t> Dvorský</a:t>
            </a:r>
            <a:endParaRPr lang="cs-CZ" sz="1100" dirty="0">
              <a:latin typeface="Arial" pitchFamily="34" charset="0"/>
              <a:cs typeface="Arial" pitchFamily="34" charset="0"/>
            </a:endParaRPr>
          </a:p>
        </p:txBody>
      </p:sp>
      <p:sp>
        <p:nvSpPr>
          <p:cNvPr id="7" name="TextovéPole 6"/>
          <p:cNvSpPr txBox="1"/>
          <p:nvPr/>
        </p:nvSpPr>
        <p:spPr>
          <a:xfrm>
            <a:off x="5503540" y="235124"/>
            <a:ext cx="4320480" cy="276999"/>
          </a:xfrm>
          <a:prstGeom prst="rect">
            <a:avLst/>
          </a:prstGeom>
          <a:solidFill>
            <a:schemeClr val="accent6">
              <a:lumMod val="20000"/>
              <a:lumOff val="80000"/>
            </a:schemeClr>
          </a:solidFill>
        </p:spPr>
        <p:txBody>
          <a:bodyPr wrap="square" rtlCol="0">
            <a:spAutoFit/>
          </a:bodyPr>
          <a:lstStyle/>
          <a:p>
            <a:pPr algn="ctr"/>
            <a:r>
              <a:rPr lang="cs-CZ" dirty="0" smtClean="0"/>
              <a:t>Pokračování </a:t>
            </a:r>
            <a:r>
              <a:rPr lang="cs-CZ" dirty="0" err="1" smtClean="0"/>
              <a:t>Štětí</a:t>
            </a:r>
            <a:r>
              <a:rPr lang="cs-CZ" dirty="0" smtClean="0"/>
              <a:t>-Junior Děčín 13.9.2014</a:t>
            </a:r>
            <a:endParaRPr lang="cs-CZ" dirty="0"/>
          </a:p>
        </p:txBody>
      </p:sp>
      <p:pic>
        <p:nvPicPr>
          <p:cNvPr id="8" name="Picture 1"/>
          <p:cNvPicPr>
            <a:picLocks noChangeAspect="1" noChangeArrowheads="1"/>
          </p:cNvPicPr>
          <p:nvPr/>
        </p:nvPicPr>
        <p:blipFill>
          <a:blip r:embed="rId2" cstate="print"/>
          <a:srcRect/>
          <a:stretch>
            <a:fillRect/>
          </a:stretch>
        </p:blipFill>
        <p:spPr bwMode="auto">
          <a:xfrm>
            <a:off x="5431532" y="3979540"/>
            <a:ext cx="4680520" cy="2719536"/>
          </a:xfrm>
          <a:prstGeom prst="rect">
            <a:avLst/>
          </a:prstGeom>
          <a:noFill/>
          <a:ln w="9525">
            <a:noFill/>
            <a:miter lim="800000"/>
            <a:headEnd/>
            <a:tailEnd/>
          </a:ln>
        </p:spPr>
      </p:pic>
      <p:sp>
        <p:nvSpPr>
          <p:cNvPr id="9" name="TextovéPole 8"/>
          <p:cNvSpPr txBox="1"/>
          <p:nvPr/>
        </p:nvSpPr>
        <p:spPr>
          <a:xfrm>
            <a:off x="6151612" y="6787852"/>
            <a:ext cx="2664296" cy="276999"/>
          </a:xfrm>
          <a:prstGeom prst="rect">
            <a:avLst/>
          </a:prstGeom>
          <a:blipFill>
            <a:blip r:embed="rId3" cstate="print"/>
            <a:tile tx="0" ty="0" sx="100000" sy="100000" flip="none" algn="tl"/>
          </a:blipFill>
        </p:spPr>
        <p:txBody>
          <a:bodyPr wrap="square" rtlCol="0">
            <a:spAutoFit/>
          </a:bodyPr>
          <a:lstStyle/>
          <a:p>
            <a:r>
              <a:rPr lang="cs-CZ" dirty="0" err="1" smtClean="0"/>
              <a:t>Štětí</a:t>
            </a:r>
            <a:r>
              <a:rPr lang="cs-CZ" dirty="0" smtClean="0"/>
              <a:t>-Junior Děčín 13.9.2014</a:t>
            </a:r>
            <a:endParaRPr lang="cs-CZ" dirty="0"/>
          </a:p>
        </p:txBody>
      </p:sp>
      <p:sp>
        <p:nvSpPr>
          <p:cNvPr id="10" name="TextovéPole 9"/>
          <p:cNvSpPr txBox="1"/>
          <p:nvPr/>
        </p:nvSpPr>
        <p:spPr>
          <a:xfrm>
            <a:off x="174948" y="326232"/>
            <a:ext cx="4711452" cy="1200329"/>
          </a:xfrm>
          <a:prstGeom prst="rect">
            <a:avLst/>
          </a:prstGeom>
          <a:blipFill dpi="0" rotWithShape="1">
            <a:blip r:embed="rId4" cstate="print">
              <a:alphaModFix amt="54000"/>
            </a:blip>
            <a:srcRect/>
            <a:stretch>
              <a:fillRect/>
            </a:stretch>
          </a:blipFill>
        </p:spPr>
        <p:txBody>
          <a:bodyPr wrap="square" rtlCol="0">
            <a:spAutoFit/>
          </a:bodyPr>
          <a:lstStyle/>
          <a:p>
            <a:pPr algn="ctr"/>
            <a:r>
              <a:rPr lang="cs-CZ" sz="1800" dirty="0" smtClean="0">
                <a:effectLst>
                  <a:outerShdw blurRad="38100" dist="38100" dir="2700000" algn="tl">
                    <a:srgbClr val="000000">
                      <a:alpha val="43137"/>
                    </a:srgbClr>
                  </a:outerShdw>
                </a:effectLst>
                <a:latin typeface="Arial Black" pitchFamily="34" charset="0"/>
              </a:rPr>
              <a:t>Matěj Svoboda zůstal v </a:t>
            </a:r>
            <a:r>
              <a:rPr lang="cs-CZ" sz="1800" dirty="0" err="1" smtClean="0">
                <a:effectLst>
                  <a:outerShdw blurRad="38100" dist="38100" dir="2700000" algn="tl">
                    <a:srgbClr val="000000">
                      <a:alpha val="43137"/>
                    </a:srgbClr>
                  </a:outerShdw>
                </a:effectLst>
                <a:latin typeface="Arial Black" pitchFamily="34" charset="0"/>
              </a:rPr>
              <a:t>Boleticích</a:t>
            </a:r>
            <a:r>
              <a:rPr lang="cs-CZ" sz="1800" dirty="0" smtClean="0">
                <a:effectLst>
                  <a:outerShdw blurRad="38100" dist="38100" dir="2700000" algn="tl">
                    <a:srgbClr val="000000">
                      <a:alpha val="43137"/>
                    </a:srgbClr>
                  </a:outerShdw>
                </a:effectLst>
                <a:latin typeface="Arial Black" pitchFamily="34" charset="0"/>
              </a:rPr>
              <a:t> neposkvrněn a do své dorostenecké brankářské statistiky si zapsal druhou nulu v řadě.  </a:t>
            </a:r>
            <a:endParaRPr lang="cs-CZ" dirty="0">
              <a:effectLst>
                <a:outerShdw blurRad="38100" dist="38100" dir="2700000" algn="tl">
                  <a:srgbClr val="000000">
                    <a:alpha val="43137"/>
                  </a:srgbClr>
                </a:outerShdw>
              </a:effectLst>
              <a:latin typeface="Arial Black" pitchFamily="34" charset="0"/>
            </a:endParaRPr>
          </a:p>
        </p:txBody>
      </p:sp>
      <p:sp>
        <p:nvSpPr>
          <p:cNvPr id="11" name="Rectangle 1"/>
          <p:cNvSpPr>
            <a:spLocks noChangeArrowheads="1"/>
          </p:cNvSpPr>
          <p:nvPr/>
        </p:nvSpPr>
        <p:spPr bwMode="auto">
          <a:xfrm>
            <a:off x="349896" y="1602051"/>
            <a:ext cx="4505572" cy="36009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cs-CZ" sz="1800" u="sng" dirty="0" smtClean="0"/>
              <a:t>FC Jiskra Modrá/</a:t>
            </a:r>
            <a:r>
              <a:rPr lang="cs-CZ" sz="1800" u="sng" dirty="0" err="1" smtClean="0"/>
              <a:t>Boletice</a:t>
            </a:r>
            <a:r>
              <a:rPr lang="cs-CZ" sz="1800" u="sng" dirty="0" smtClean="0"/>
              <a:t> – SK </a:t>
            </a:r>
            <a:r>
              <a:rPr lang="cs-CZ" sz="1800" u="sng" dirty="0" err="1" smtClean="0"/>
              <a:t>Štětí</a:t>
            </a:r>
            <a:endParaRPr lang="cs-CZ" sz="1800" dirty="0" smtClean="0"/>
          </a:p>
          <a:p>
            <a:pPr algn="ctr"/>
            <a:r>
              <a:rPr lang="cs-CZ" sz="1800" u="sng" dirty="0" smtClean="0"/>
              <a:t>0:13(0:6) 14.9.2014   4.kolo</a:t>
            </a:r>
            <a:endParaRPr lang="cs-CZ" sz="1800" dirty="0" smtClean="0"/>
          </a:p>
          <a:p>
            <a:r>
              <a:rPr lang="cs-CZ" b="0" dirty="0" smtClean="0">
                <a:latin typeface="Bookman Old Style" pitchFamily="18" charset="0"/>
              </a:rPr>
              <a:t>Překvapení se nekonalo. V úvodu jsme sice čekali na branku až do 21. minuty, kdy se trefil </a:t>
            </a:r>
            <a:r>
              <a:rPr lang="cs-CZ" b="0" dirty="0" err="1" smtClean="0">
                <a:latin typeface="Bookman Old Style" pitchFamily="18" charset="0"/>
              </a:rPr>
              <a:t>Feko</a:t>
            </a:r>
            <a:r>
              <a:rPr lang="cs-CZ" b="0" dirty="0" smtClean="0">
                <a:latin typeface="Bookman Old Style" pitchFamily="18" charset="0"/>
              </a:rPr>
              <a:t>, ale pak už to šlo v pravidelných intervalech. Domácí působili odevzdaným dojmem a čekali jen na to, až rozhodčí ukončí zápas. Na delší dobu to byl ale poslední lehčí zápas. Teď dorostenci sice hrají 2x doma, ale čekají je dosud neporažené týmy. Nejprve </a:t>
            </a:r>
            <a:r>
              <a:rPr lang="cs-CZ" b="0" dirty="0" err="1" smtClean="0">
                <a:latin typeface="Bookman Old Style" pitchFamily="18" charset="0"/>
              </a:rPr>
              <a:t>Brozany</a:t>
            </a:r>
            <a:r>
              <a:rPr lang="cs-CZ" b="0" dirty="0" smtClean="0">
                <a:latin typeface="Bookman Old Style" pitchFamily="18" charset="0"/>
              </a:rPr>
              <a:t> a o týden později </a:t>
            </a:r>
            <a:r>
              <a:rPr lang="cs-CZ" b="0" dirty="0" err="1" smtClean="0">
                <a:latin typeface="Bookman Old Style" pitchFamily="18" charset="0"/>
              </a:rPr>
              <a:t>Mojžíř</a:t>
            </a:r>
            <a:r>
              <a:rPr lang="cs-CZ" b="0" dirty="0" smtClean="0">
                <a:latin typeface="Bookman Old Style" pitchFamily="18" charset="0"/>
              </a:rPr>
              <a:t>.</a:t>
            </a:r>
          </a:p>
          <a:p>
            <a:r>
              <a:rPr lang="cs-CZ" b="0" u="sng" dirty="0" smtClean="0">
                <a:latin typeface="Bookman Old Style" pitchFamily="18" charset="0"/>
              </a:rPr>
              <a:t>Branky:</a:t>
            </a:r>
            <a:r>
              <a:rPr lang="cs-CZ" b="0" dirty="0" smtClean="0">
                <a:latin typeface="Bookman Old Style" pitchFamily="18" charset="0"/>
              </a:rPr>
              <a:t> Marek 3, Jan </a:t>
            </a:r>
            <a:r>
              <a:rPr lang="cs-CZ" b="0" dirty="0" err="1" smtClean="0">
                <a:latin typeface="Bookman Old Style" pitchFamily="18" charset="0"/>
              </a:rPr>
              <a:t>Grepl</a:t>
            </a:r>
            <a:r>
              <a:rPr lang="cs-CZ" b="0" dirty="0" smtClean="0">
                <a:latin typeface="Bookman Old Style" pitchFamily="18" charset="0"/>
              </a:rPr>
              <a:t> 2, Srba 2, </a:t>
            </a:r>
            <a:r>
              <a:rPr lang="cs-CZ" b="0" dirty="0" err="1" smtClean="0">
                <a:latin typeface="Bookman Old Style" pitchFamily="18" charset="0"/>
              </a:rPr>
              <a:t>Feko</a:t>
            </a:r>
            <a:r>
              <a:rPr lang="cs-CZ" b="0" dirty="0" smtClean="0">
                <a:latin typeface="Bookman Old Style" pitchFamily="18" charset="0"/>
              </a:rPr>
              <a:t> </a:t>
            </a:r>
          </a:p>
          <a:p>
            <a:r>
              <a:rPr lang="cs-CZ" b="0" dirty="0" smtClean="0">
                <a:latin typeface="Bookman Old Style" pitchFamily="18" charset="0"/>
              </a:rPr>
              <a:t>                1, </a:t>
            </a:r>
            <a:r>
              <a:rPr lang="cs-CZ" b="0" dirty="0" err="1" smtClean="0">
                <a:latin typeface="Bookman Old Style" pitchFamily="18" charset="0"/>
              </a:rPr>
              <a:t>Danč</a:t>
            </a:r>
            <a:r>
              <a:rPr lang="cs-CZ" b="0" dirty="0" smtClean="0">
                <a:latin typeface="Bookman Old Style" pitchFamily="18" charset="0"/>
              </a:rPr>
              <a:t> 1, </a:t>
            </a:r>
            <a:r>
              <a:rPr lang="cs-CZ" b="0" dirty="0" err="1" smtClean="0">
                <a:latin typeface="Bookman Old Style" pitchFamily="18" charset="0"/>
              </a:rPr>
              <a:t>Horváth</a:t>
            </a:r>
            <a:r>
              <a:rPr lang="cs-CZ" b="0" dirty="0" smtClean="0">
                <a:latin typeface="Bookman Old Style" pitchFamily="18" charset="0"/>
              </a:rPr>
              <a:t> 1, </a:t>
            </a:r>
            <a:r>
              <a:rPr lang="cs-CZ" b="0" dirty="0" err="1" smtClean="0">
                <a:latin typeface="Bookman Old Style" pitchFamily="18" charset="0"/>
              </a:rPr>
              <a:t>Koráň</a:t>
            </a:r>
            <a:r>
              <a:rPr lang="cs-CZ" b="0" dirty="0" smtClean="0">
                <a:latin typeface="Bookman Old Style" pitchFamily="18" charset="0"/>
              </a:rPr>
              <a:t> 1, </a:t>
            </a:r>
          </a:p>
          <a:p>
            <a:r>
              <a:rPr lang="cs-CZ" b="0" dirty="0" smtClean="0">
                <a:latin typeface="Bookman Old Style" pitchFamily="18" charset="0"/>
              </a:rPr>
              <a:t>                 </a:t>
            </a:r>
            <a:r>
              <a:rPr lang="cs-CZ" b="0" dirty="0" err="1" smtClean="0">
                <a:latin typeface="Bookman Old Style" pitchFamily="18" charset="0"/>
              </a:rPr>
              <a:t>Balaštík</a:t>
            </a:r>
            <a:r>
              <a:rPr lang="cs-CZ" b="0" dirty="0" smtClean="0">
                <a:latin typeface="Bookman Old Style" pitchFamily="18" charset="0"/>
              </a:rPr>
              <a:t> 1, </a:t>
            </a:r>
            <a:r>
              <a:rPr lang="cs-CZ" b="0" dirty="0" err="1" smtClean="0">
                <a:latin typeface="Bookman Old Style" pitchFamily="18" charset="0"/>
              </a:rPr>
              <a:t>Sviták</a:t>
            </a:r>
            <a:r>
              <a:rPr lang="cs-CZ" b="0" dirty="0" smtClean="0">
                <a:latin typeface="Bookman Old Style" pitchFamily="18" charset="0"/>
              </a:rPr>
              <a:t> 1</a:t>
            </a:r>
          </a:p>
          <a:p>
            <a:r>
              <a:rPr lang="cs-CZ" b="0" u="sng" dirty="0" smtClean="0">
                <a:latin typeface="Bookman Old Style" pitchFamily="18" charset="0"/>
              </a:rPr>
              <a:t>Sestava:</a:t>
            </a:r>
            <a:r>
              <a:rPr lang="cs-CZ" b="0" dirty="0" smtClean="0">
                <a:latin typeface="Bookman Old Style" pitchFamily="18" charset="0"/>
              </a:rPr>
              <a:t> </a:t>
            </a:r>
            <a:r>
              <a:rPr lang="cs-CZ" b="0" dirty="0" err="1" smtClean="0">
                <a:latin typeface="Bookman Old Style" pitchFamily="18" charset="0"/>
              </a:rPr>
              <a:t>M</a:t>
            </a:r>
            <a:r>
              <a:rPr lang="cs-CZ" b="0" dirty="0" smtClean="0">
                <a:latin typeface="Bookman Old Style" pitchFamily="18" charset="0"/>
              </a:rPr>
              <a:t>.Svoboda-</a:t>
            </a:r>
            <a:r>
              <a:rPr lang="cs-CZ" b="0" dirty="0" err="1" smtClean="0">
                <a:latin typeface="Bookman Old Style" pitchFamily="18" charset="0"/>
              </a:rPr>
              <a:t>Balaštík</a:t>
            </a:r>
            <a:r>
              <a:rPr lang="cs-CZ" b="0" dirty="0" smtClean="0">
                <a:latin typeface="Bookman Old Style" pitchFamily="18" charset="0"/>
              </a:rPr>
              <a:t>, </a:t>
            </a:r>
            <a:r>
              <a:rPr lang="cs-CZ" b="0" dirty="0" err="1" smtClean="0">
                <a:latin typeface="Bookman Old Style" pitchFamily="18" charset="0"/>
              </a:rPr>
              <a:t>Koráň</a:t>
            </a:r>
            <a:r>
              <a:rPr lang="cs-CZ" b="0" dirty="0" smtClean="0">
                <a:latin typeface="Bookman Old Style" pitchFamily="18" charset="0"/>
              </a:rPr>
              <a:t>, Nedomlel, </a:t>
            </a:r>
            <a:r>
              <a:rPr lang="cs-CZ" b="0" dirty="0" err="1" smtClean="0">
                <a:latin typeface="Bookman Old Style" pitchFamily="18" charset="0"/>
              </a:rPr>
              <a:t>Sviták</a:t>
            </a:r>
            <a:r>
              <a:rPr lang="cs-CZ" b="0" dirty="0" smtClean="0">
                <a:latin typeface="Bookman Old Style" pitchFamily="18" charset="0"/>
              </a:rPr>
              <a:t>, </a:t>
            </a:r>
          </a:p>
          <a:p>
            <a:r>
              <a:rPr lang="cs-CZ" b="0" dirty="0" smtClean="0">
                <a:latin typeface="Bookman Old Style" pitchFamily="18" charset="0"/>
              </a:rPr>
              <a:t>              </a:t>
            </a:r>
            <a:r>
              <a:rPr lang="cs-CZ" b="0" dirty="0" err="1" smtClean="0">
                <a:latin typeface="Bookman Old Style" pitchFamily="18" charset="0"/>
              </a:rPr>
              <a:t>Horváth</a:t>
            </a:r>
            <a:r>
              <a:rPr lang="cs-CZ" b="0" dirty="0" smtClean="0">
                <a:latin typeface="Bookman Old Style" pitchFamily="18" charset="0"/>
              </a:rPr>
              <a:t>, Beruška, </a:t>
            </a:r>
            <a:r>
              <a:rPr lang="cs-CZ" b="0" dirty="0" err="1" smtClean="0">
                <a:latin typeface="Bookman Old Style" pitchFamily="18" charset="0"/>
              </a:rPr>
              <a:t>Feko</a:t>
            </a:r>
            <a:r>
              <a:rPr lang="cs-CZ" b="0" dirty="0" smtClean="0">
                <a:latin typeface="Bookman Old Style" pitchFamily="18" charset="0"/>
              </a:rPr>
              <a:t>, Jan </a:t>
            </a:r>
            <a:r>
              <a:rPr lang="cs-CZ" b="0" dirty="0" err="1" smtClean="0">
                <a:latin typeface="Bookman Old Style" pitchFamily="18" charset="0"/>
              </a:rPr>
              <a:t>Grepl</a:t>
            </a:r>
            <a:r>
              <a:rPr lang="cs-CZ" b="0" dirty="0" smtClean="0">
                <a:latin typeface="Bookman Old Style" pitchFamily="18" charset="0"/>
              </a:rPr>
              <a:t>, </a:t>
            </a:r>
            <a:r>
              <a:rPr lang="cs-CZ" b="0" dirty="0" err="1" smtClean="0">
                <a:latin typeface="Bookman Old Style" pitchFamily="18" charset="0"/>
              </a:rPr>
              <a:t>Danč</a:t>
            </a:r>
            <a:r>
              <a:rPr lang="cs-CZ" b="0" dirty="0" smtClean="0">
                <a:latin typeface="Bookman Old Style" pitchFamily="18" charset="0"/>
              </a:rPr>
              <a:t>, </a:t>
            </a:r>
          </a:p>
          <a:p>
            <a:r>
              <a:rPr lang="cs-CZ" b="0" dirty="0" smtClean="0">
                <a:latin typeface="Bookman Old Style" pitchFamily="18" charset="0"/>
              </a:rPr>
              <a:t>              Marek</a:t>
            </a:r>
          </a:p>
          <a:p>
            <a:r>
              <a:rPr lang="cs-CZ" b="0" u="sng" dirty="0" err="1" smtClean="0">
                <a:latin typeface="Bookman Old Style" pitchFamily="18" charset="0"/>
              </a:rPr>
              <a:t>Střídajícící</a:t>
            </a:r>
            <a:r>
              <a:rPr lang="cs-CZ" b="0" dirty="0" smtClean="0">
                <a:latin typeface="Bookman Old Style" pitchFamily="18" charset="0"/>
              </a:rPr>
              <a:t>: Podhorský, Jakl, Bidlo</a:t>
            </a:r>
          </a:p>
          <a:p>
            <a:r>
              <a:rPr lang="cs-CZ" b="0" u="sng" dirty="0" smtClean="0">
                <a:latin typeface="Bookman Old Style" pitchFamily="18" charset="0"/>
              </a:rPr>
              <a:t>Trenér</a:t>
            </a:r>
            <a:r>
              <a:rPr lang="cs-CZ" b="0" dirty="0" smtClean="0">
                <a:latin typeface="Bookman Old Style" pitchFamily="18" charset="0"/>
              </a:rPr>
              <a:t>: </a:t>
            </a:r>
            <a:r>
              <a:rPr lang="cs-CZ" b="0" dirty="0" err="1" smtClean="0">
                <a:latin typeface="Bookman Old Style" pitchFamily="18" charset="0"/>
              </a:rPr>
              <a:t>V</a:t>
            </a:r>
            <a:r>
              <a:rPr lang="cs-CZ" b="0" dirty="0" smtClean="0">
                <a:latin typeface="Bookman Old Style" pitchFamily="18" charset="0"/>
              </a:rPr>
              <a:t>.Podhorský, </a:t>
            </a:r>
            <a:r>
              <a:rPr lang="cs-CZ" b="0" dirty="0" err="1" smtClean="0">
                <a:latin typeface="Bookman Old Style" pitchFamily="18" charset="0"/>
              </a:rPr>
              <a:t>R.Švejdar</a:t>
            </a:r>
            <a:r>
              <a:rPr lang="cs-CZ" b="0" dirty="0" smtClean="0">
                <a:latin typeface="Bookman Old Style" pitchFamily="18" charset="0"/>
              </a:rPr>
              <a:t>  </a:t>
            </a:r>
            <a:endParaRPr lang="cs-CZ" b="0" dirty="0">
              <a:latin typeface="Bookman Old Style" pitchFamily="18" charset="0"/>
            </a:endParaRPr>
          </a:p>
        </p:txBody>
      </p:sp>
      <p:pic>
        <p:nvPicPr>
          <p:cNvPr id="13" name="Picture 2"/>
          <p:cNvPicPr>
            <a:picLocks noChangeAspect="1" noChangeArrowheads="1"/>
          </p:cNvPicPr>
          <p:nvPr/>
        </p:nvPicPr>
        <p:blipFill>
          <a:blip r:embed="rId5" cstate="print"/>
          <a:srcRect/>
          <a:stretch>
            <a:fillRect/>
          </a:stretch>
        </p:blipFill>
        <p:spPr bwMode="auto">
          <a:xfrm>
            <a:off x="606996" y="5366792"/>
            <a:ext cx="1368152" cy="1368152"/>
          </a:xfrm>
          <a:prstGeom prst="rect">
            <a:avLst/>
          </a:prstGeom>
          <a:noFill/>
          <a:ln w="9525">
            <a:noFill/>
            <a:miter lim="800000"/>
            <a:headEnd/>
            <a:tailEnd/>
          </a:ln>
        </p:spPr>
      </p:pic>
      <p:sp>
        <p:nvSpPr>
          <p:cNvPr id="14" name="TextovéPole 13"/>
          <p:cNvSpPr txBox="1"/>
          <p:nvPr/>
        </p:nvSpPr>
        <p:spPr>
          <a:xfrm>
            <a:off x="462980" y="6878960"/>
            <a:ext cx="1728192" cy="288032"/>
          </a:xfrm>
          <a:prstGeom prst="rect">
            <a:avLst/>
          </a:prstGeom>
          <a:solidFill>
            <a:schemeClr val="accent1">
              <a:lumMod val="40000"/>
              <a:lumOff val="60000"/>
            </a:schemeClr>
          </a:solidFill>
        </p:spPr>
        <p:txBody>
          <a:bodyPr wrap="square" rtlCol="0">
            <a:spAutoFit/>
          </a:bodyPr>
          <a:lstStyle/>
          <a:p>
            <a:pPr algn="ctr"/>
            <a:r>
              <a:rPr lang="cs-CZ" dirty="0" smtClean="0">
                <a:latin typeface="Verdana" pitchFamily="34" charset="0"/>
                <a:ea typeface="Verdana" pitchFamily="34" charset="0"/>
                <a:cs typeface="Verdana" pitchFamily="34" charset="0"/>
              </a:rPr>
              <a:t>Matěj Svoboda</a:t>
            </a:r>
            <a:endParaRPr lang="cs-CZ" dirty="0">
              <a:latin typeface="Verdana" pitchFamily="34" charset="0"/>
              <a:ea typeface="Verdana" pitchFamily="34" charset="0"/>
              <a:cs typeface="Verdana" pitchFamily="34" charset="0"/>
            </a:endParaRPr>
          </a:p>
        </p:txBody>
      </p:sp>
      <p:pic>
        <p:nvPicPr>
          <p:cNvPr id="15" name="Picture 3"/>
          <p:cNvPicPr>
            <a:picLocks noChangeAspect="1" noChangeArrowheads="1"/>
          </p:cNvPicPr>
          <p:nvPr/>
        </p:nvPicPr>
        <p:blipFill>
          <a:blip r:embed="rId6" cstate="print"/>
          <a:srcRect/>
          <a:stretch>
            <a:fillRect/>
          </a:stretch>
        </p:blipFill>
        <p:spPr bwMode="auto">
          <a:xfrm>
            <a:off x="2911252" y="5366792"/>
            <a:ext cx="1296144" cy="1490092"/>
          </a:xfrm>
          <a:prstGeom prst="rect">
            <a:avLst/>
          </a:prstGeom>
          <a:noFill/>
          <a:ln w="9525">
            <a:noFill/>
            <a:miter lim="800000"/>
            <a:headEnd/>
            <a:tailEnd/>
          </a:ln>
        </p:spPr>
      </p:pic>
      <p:sp>
        <p:nvSpPr>
          <p:cNvPr id="16" name="TextovéPole 15"/>
          <p:cNvSpPr txBox="1"/>
          <p:nvPr/>
        </p:nvSpPr>
        <p:spPr>
          <a:xfrm>
            <a:off x="2623220" y="6950968"/>
            <a:ext cx="1728192" cy="288032"/>
          </a:xfrm>
          <a:prstGeom prst="rect">
            <a:avLst/>
          </a:prstGeom>
          <a:solidFill>
            <a:schemeClr val="accent1">
              <a:lumMod val="40000"/>
              <a:lumOff val="60000"/>
            </a:schemeClr>
          </a:solidFill>
        </p:spPr>
        <p:txBody>
          <a:bodyPr wrap="square" rtlCol="0">
            <a:spAutoFit/>
          </a:bodyPr>
          <a:lstStyle/>
          <a:p>
            <a:pPr algn="ctr"/>
            <a:r>
              <a:rPr lang="cs-CZ" dirty="0" smtClean="0">
                <a:latin typeface="Verdana" pitchFamily="34" charset="0"/>
                <a:ea typeface="Verdana" pitchFamily="34" charset="0"/>
                <a:cs typeface="Verdana" pitchFamily="34" charset="0"/>
              </a:rPr>
              <a:t>Petr Čech</a:t>
            </a:r>
            <a:endParaRPr lang="cs-CZ" dirty="0">
              <a:latin typeface="Verdana" pitchFamily="34" charset="0"/>
              <a:ea typeface="Verdana" pitchFamily="34" charset="0"/>
              <a:cs typeface="Verdana" pitchFamily="34" charset="0"/>
            </a:endParaRPr>
          </a:p>
        </p:txBody>
      </p:sp>
      <p:sp>
        <p:nvSpPr>
          <p:cNvPr id="12" name="Šipka doprava 11"/>
          <p:cNvSpPr/>
          <p:nvPr/>
        </p:nvSpPr>
        <p:spPr bwMode="auto">
          <a:xfrm>
            <a:off x="2191172" y="5821777"/>
            <a:ext cx="648072" cy="400560"/>
          </a:xfrm>
          <a:prstGeom prst="rightArrow">
            <a:avLst/>
          </a:prstGeom>
          <a:blipFill>
            <a:blip r:embed="rId7" cstate="print"/>
            <a:stretch>
              <a:fillRect/>
            </a:stretch>
          </a:blipFill>
          <a:ln w="9525">
            <a:noFill/>
            <a:miter lim="800000"/>
            <a:headEnd/>
            <a:tailEnd/>
          </a:ln>
          <a:effectLst/>
        </p:spPr>
        <p:txBody>
          <a:bodyPr vert="horz" wrap="square" lIns="0" tIns="0" rIns="38088" bIns="39675"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cs-CZ" sz="1050" b="1" i="0" u="none" strike="noStrike" cap="none" normalizeH="0" baseline="0" dirty="0" smtClean="0">
                <a:ln>
                  <a:noFill/>
                </a:ln>
                <a:solidFill>
                  <a:srgbClr val="FFFFFF"/>
                </a:solidFill>
                <a:effectLst/>
                <a:latin typeface="Arial" pitchFamily="34" charset="0"/>
                <a:cs typeface="Arial" pitchFamily="34" charset="0"/>
              </a:rPr>
              <a:t>Vzor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174948" y="1099220"/>
            <a:ext cx="4176464" cy="4893647"/>
          </a:xfrm>
          <a:prstGeom prst="rect">
            <a:avLst/>
          </a:prstGeom>
          <a:noFill/>
        </p:spPr>
        <p:txBody>
          <a:bodyPr wrap="square" rtlCol="0">
            <a:spAutoFit/>
          </a:bodyPr>
          <a:lstStyle/>
          <a:p>
            <a:r>
              <a:rPr lang="cs-CZ" sz="1600" u="sng" dirty="0" smtClean="0">
                <a:effectLst>
                  <a:outerShdw blurRad="38100" dist="38100" dir="2700000" algn="tl">
                    <a:srgbClr val="000000">
                      <a:alpha val="43137"/>
                    </a:srgbClr>
                  </a:outerShdw>
                </a:effectLst>
                <a:latin typeface="Comic Sans MS" pitchFamily="66" charset="0"/>
              </a:rPr>
              <a:t>Pavel Horáček trenér Junior Děčín:</a:t>
            </a:r>
          </a:p>
          <a:p>
            <a:r>
              <a:rPr lang="cs-CZ" dirty="0" smtClean="0">
                <a:effectLst>
                  <a:outerShdw blurRad="38100" dist="38100" dir="2700000" algn="tl">
                    <a:srgbClr val="000000">
                      <a:alpha val="43137"/>
                    </a:srgbClr>
                  </a:outerShdw>
                </a:effectLst>
                <a:latin typeface="Bookman Old Style" pitchFamily="18" charset="0"/>
              </a:rPr>
              <a:t>Kluky jsem nabádal, že nesmí dělat chyby a hned po 30. vteřinách shodou okolností můj syn udělá chybu. </a:t>
            </a:r>
            <a:r>
              <a:rPr lang="cs-CZ" dirty="0" err="1" smtClean="0">
                <a:effectLst>
                  <a:outerShdw blurRad="38100" dist="38100" dir="2700000" algn="tl">
                    <a:srgbClr val="000000">
                      <a:alpha val="43137"/>
                    </a:srgbClr>
                  </a:outerShdw>
                </a:effectLst>
                <a:latin typeface="Bookman Old Style" pitchFamily="18" charset="0"/>
              </a:rPr>
              <a:t>Štětí</a:t>
            </a:r>
            <a:r>
              <a:rPr lang="cs-CZ" dirty="0" smtClean="0">
                <a:effectLst>
                  <a:outerShdw blurRad="38100" dist="38100" dir="2700000" algn="tl">
                    <a:srgbClr val="000000">
                      <a:alpha val="43137"/>
                    </a:srgbClr>
                  </a:outerShdw>
                </a:effectLst>
                <a:latin typeface="Bookman Old Style" pitchFamily="18" charset="0"/>
              </a:rPr>
              <a:t> šlo na svým cílem a zaslouženě vyhrálo. Mrzí mě, že jsme to od 60. minuty zabalili. Myslím, že jsme nemuseli prohrát tak vysoko. My přebudováváme tým. Chybí nám asi 6 hráčů z loňské sezóny. Věkový průměr je 20 let. To se ale nevymlouvám  </a:t>
            </a:r>
          </a:p>
          <a:p>
            <a:endParaRPr lang="cs-CZ" dirty="0" smtClean="0"/>
          </a:p>
          <a:p>
            <a:endParaRPr lang="cs-CZ" dirty="0" smtClean="0"/>
          </a:p>
          <a:p>
            <a:endParaRPr lang="cs-CZ" dirty="0" smtClean="0"/>
          </a:p>
          <a:p>
            <a:endParaRPr lang="cs-CZ" sz="1600" u="sng" dirty="0" smtClean="0">
              <a:effectLst>
                <a:outerShdw blurRad="38100" dist="38100" dir="2700000" algn="tl">
                  <a:srgbClr val="000000">
                    <a:alpha val="43137"/>
                  </a:srgbClr>
                </a:outerShdw>
              </a:effectLst>
              <a:latin typeface="Comic Sans MS" pitchFamily="66" charset="0"/>
            </a:endParaRPr>
          </a:p>
          <a:p>
            <a:endParaRPr lang="cs-CZ" sz="1600" u="sng" dirty="0" smtClean="0">
              <a:effectLst>
                <a:outerShdw blurRad="38100" dist="38100" dir="2700000" algn="tl">
                  <a:srgbClr val="000000">
                    <a:alpha val="43137"/>
                  </a:srgbClr>
                </a:outerShdw>
              </a:effectLst>
              <a:latin typeface="Comic Sans MS" pitchFamily="66" charset="0"/>
            </a:endParaRPr>
          </a:p>
          <a:p>
            <a:endParaRPr lang="cs-CZ" sz="1600" u="sng" dirty="0" smtClean="0">
              <a:effectLst>
                <a:outerShdw blurRad="38100" dist="38100" dir="2700000" algn="tl">
                  <a:srgbClr val="000000">
                    <a:alpha val="43137"/>
                  </a:srgbClr>
                </a:outerShdw>
              </a:effectLst>
              <a:latin typeface="Comic Sans MS" pitchFamily="66" charset="0"/>
            </a:endParaRPr>
          </a:p>
          <a:p>
            <a:endParaRPr lang="cs-CZ" sz="1600" u="sng" dirty="0" smtClean="0">
              <a:effectLst>
                <a:outerShdw blurRad="38100" dist="38100" dir="2700000" algn="tl">
                  <a:srgbClr val="000000">
                    <a:alpha val="43137"/>
                  </a:srgbClr>
                </a:outerShdw>
              </a:effectLst>
              <a:latin typeface="Comic Sans MS" pitchFamily="66" charset="0"/>
            </a:endParaRPr>
          </a:p>
          <a:p>
            <a:r>
              <a:rPr lang="cs-CZ" sz="1600" u="sng" dirty="0" smtClean="0">
                <a:effectLst>
                  <a:outerShdw blurRad="38100" dist="38100" dir="2700000" algn="tl">
                    <a:srgbClr val="000000">
                      <a:alpha val="43137"/>
                    </a:srgbClr>
                  </a:outerShdw>
                </a:effectLst>
                <a:latin typeface="Comic Sans MS" pitchFamily="66" charset="0"/>
              </a:rPr>
              <a:t>Josef Vinš trenér SK </a:t>
            </a:r>
            <a:r>
              <a:rPr lang="cs-CZ" sz="1600" u="sng" dirty="0" err="1" smtClean="0">
                <a:effectLst>
                  <a:outerShdw blurRad="38100" dist="38100" dir="2700000" algn="tl">
                    <a:srgbClr val="000000">
                      <a:alpha val="43137"/>
                    </a:srgbClr>
                  </a:outerShdw>
                </a:effectLst>
                <a:latin typeface="Comic Sans MS" pitchFamily="66" charset="0"/>
              </a:rPr>
              <a:t>Štětí</a:t>
            </a:r>
            <a:r>
              <a:rPr lang="cs-CZ" sz="1600" u="sng" dirty="0" smtClean="0">
                <a:effectLst>
                  <a:outerShdw blurRad="38100" dist="38100" dir="2700000" algn="tl">
                    <a:srgbClr val="000000">
                      <a:alpha val="43137"/>
                    </a:srgbClr>
                  </a:outerShdw>
                </a:effectLst>
                <a:latin typeface="Comic Sans MS" pitchFamily="66" charset="0"/>
              </a:rPr>
              <a:t>:</a:t>
            </a:r>
          </a:p>
          <a:p>
            <a:r>
              <a:rPr lang="cs-CZ" dirty="0" smtClean="0">
                <a:effectLst>
                  <a:outerShdw blurRad="38100" dist="38100" dir="2700000" algn="tl">
                    <a:srgbClr val="000000">
                      <a:alpha val="43137"/>
                    </a:srgbClr>
                  </a:outerShdw>
                </a:effectLst>
                <a:latin typeface="Bookman Old Style" pitchFamily="18" charset="0"/>
              </a:rPr>
              <a:t>Po zápase v Rumburku jsem se s kluky dohodl, že budeme hrát lajnu a začalo se dařit. Rozehrál se nám </a:t>
            </a:r>
            <a:r>
              <a:rPr lang="cs-CZ" dirty="0" err="1" smtClean="0">
                <a:effectLst>
                  <a:outerShdw blurRad="38100" dist="38100" dir="2700000" algn="tl">
                    <a:srgbClr val="000000">
                      <a:alpha val="43137"/>
                    </a:srgbClr>
                  </a:outerShdw>
                </a:effectLst>
                <a:latin typeface="Bookman Old Style" pitchFamily="18" charset="0"/>
              </a:rPr>
              <a:t>Belák</a:t>
            </a:r>
            <a:r>
              <a:rPr lang="cs-CZ" dirty="0" smtClean="0">
                <a:effectLst>
                  <a:outerShdw blurRad="38100" dist="38100" dir="2700000" algn="tl">
                    <a:srgbClr val="000000">
                      <a:alpha val="43137"/>
                    </a:srgbClr>
                  </a:outerShdw>
                </a:effectLst>
                <a:latin typeface="Bookman Old Style" pitchFamily="18" charset="0"/>
              </a:rPr>
              <a:t>. V prvním poločase jsme ve vzduchu byli málo důrazní a snažili se jít až do kuchyně. Byly tam ale nádherný akce. Hlavně ten čtvrtý gól, kdy se po centru Stejskala do vzduchu zavěsil </a:t>
            </a:r>
            <a:r>
              <a:rPr lang="cs-CZ" dirty="0" err="1" smtClean="0">
                <a:effectLst>
                  <a:outerShdw blurRad="38100" dist="38100" dir="2700000" algn="tl">
                    <a:srgbClr val="000000">
                      <a:alpha val="43137"/>
                    </a:srgbClr>
                  </a:outerShdw>
                </a:effectLst>
                <a:latin typeface="Bookman Old Style" pitchFamily="18" charset="0"/>
              </a:rPr>
              <a:t>Belák</a:t>
            </a:r>
            <a:r>
              <a:rPr lang="cs-CZ" dirty="0" smtClean="0">
                <a:effectLst>
                  <a:outerShdw blurRad="38100" dist="38100" dir="2700000" algn="tl">
                    <a:srgbClr val="000000">
                      <a:alpha val="43137"/>
                    </a:srgbClr>
                  </a:outerShdw>
                </a:effectLst>
                <a:latin typeface="Bookman Old Style" pitchFamily="18" charset="0"/>
              </a:rPr>
              <a:t>.   </a:t>
            </a:r>
            <a:endParaRPr lang="cs-CZ" dirty="0"/>
          </a:p>
        </p:txBody>
      </p:sp>
      <p:pic>
        <p:nvPicPr>
          <p:cNvPr id="6" name="Picture 2"/>
          <p:cNvPicPr>
            <a:picLocks noChangeAspect="1" noChangeArrowheads="1"/>
          </p:cNvPicPr>
          <p:nvPr/>
        </p:nvPicPr>
        <p:blipFill>
          <a:blip r:embed="rId2" cstate="print"/>
          <a:srcRect/>
          <a:stretch>
            <a:fillRect/>
          </a:stretch>
        </p:blipFill>
        <p:spPr bwMode="auto">
          <a:xfrm>
            <a:off x="1687116" y="2899420"/>
            <a:ext cx="1440160" cy="1224136"/>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a:off x="2263180" y="5873230"/>
            <a:ext cx="1152128" cy="1224136"/>
          </a:xfrm>
          <a:prstGeom prst="rect">
            <a:avLst/>
          </a:prstGeom>
          <a:noFill/>
          <a:ln w="9525">
            <a:noFill/>
            <a:miter lim="800000"/>
            <a:headEnd/>
            <a:tailEnd/>
          </a:ln>
        </p:spPr>
      </p:pic>
      <p:sp>
        <p:nvSpPr>
          <p:cNvPr id="8" name="TextovéPole 7"/>
          <p:cNvSpPr txBox="1"/>
          <p:nvPr/>
        </p:nvSpPr>
        <p:spPr>
          <a:xfrm>
            <a:off x="174948" y="163116"/>
            <a:ext cx="4392488" cy="769441"/>
          </a:xfrm>
          <a:prstGeom prst="rect">
            <a:avLst/>
          </a:prstGeom>
          <a:blipFill>
            <a:blip r:embed="rId4" cstate="print"/>
            <a:stretch>
              <a:fillRect/>
            </a:stretch>
          </a:blipFill>
        </p:spPr>
        <p:txBody>
          <a:bodyPr wrap="square" rtlCol="0">
            <a:spAutoFit/>
          </a:bodyPr>
          <a:lstStyle/>
          <a:p>
            <a:pPr algn="ctr"/>
            <a:r>
              <a:rPr lang="cs-CZ" sz="2200" dirty="0" smtClean="0">
                <a:effectLst>
                  <a:outerShdw blurRad="38100" dist="38100" dir="2700000" algn="tl">
                    <a:srgbClr val="000000">
                      <a:alpha val="43137"/>
                    </a:srgbClr>
                  </a:outerShdw>
                </a:effectLst>
                <a:latin typeface="Tw Cen MT" pitchFamily="34" charset="-18"/>
              </a:rPr>
              <a:t>Trenéři hodnotili průběh zápasu </a:t>
            </a:r>
          </a:p>
          <a:p>
            <a:pPr algn="ctr"/>
            <a:r>
              <a:rPr lang="cs-CZ" sz="2200" dirty="0" err="1" smtClean="0">
                <a:effectLst>
                  <a:outerShdw blurRad="38100" dist="38100" dir="2700000" algn="tl">
                    <a:srgbClr val="000000">
                      <a:alpha val="43137"/>
                    </a:srgbClr>
                  </a:outerShdw>
                </a:effectLst>
                <a:latin typeface="Tw Cen MT" pitchFamily="34" charset="-18"/>
              </a:rPr>
              <a:t>Štětí</a:t>
            </a:r>
            <a:r>
              <a:rPr lang="cs-CZ" sz="2200" dirty="0" smtClean="0">
                <a:effectLst>
                  <a:outerShdw blurRad="38100" dist="38100" dir="2700000" algn="tl">
                    <a:srgbClr val="000000">
                      <a:alpha val="43137"/>
                    </a:srgbClr>
                  </a:outerShdw>
                </a:effectLst>
                <a:latin typeface="Tw Cen MT" pitchFamily="34" charset="-18"/>
              </a:rPr>
              <a:t> – Junior Děčín       13.9.2014</a:t>
            </a:r>
            <a:endParaRPr lang="cs-CZ" sz="2200" dirty="0">
              <a:effectLst>
                <a:outerShdw blurRad="38100" dist="38100" dir="2700000" algn="tl">
                  <a:srgbClr val="000000">
                    <a:alpha val="43137"/>
                  </a:srgbClr>
                </a:outerShdw>
              </a:effectLst>
              <a:latin typeface="Tw Cen MT" pitchFamily="34" charset="-18"/>
            </a:endParaRPr>
          </a:p>
        </p:txBody>
      </p:sp>
      <p:sp>
        <p:nvSpPr>
          <p:cNvPr id="9" name="Obdélník 8"/>
          <p:cNvSpPr/>
          <p:nvPr/>
        </p:nvSpPr>
        <p:spPr>
          <a:xfrm>
            <a:off x="5791572" y="667172"/>
            <a:ext cx="4248472" cy="4832092"/>
          </a:xfrm>
          <a:prstGeom prst="rect">
            <a:avLst/>
          </a:prstGeom>
        </p:spPr>
        <p:txBody>
          <a:bodyPr wrap="square">
            <a:spAutoFit/>
          </a:bodyPr>
          <a:lstStyle/>
          <a:p>
            <a:pPr lvl="0" eaLnBrk="0" hangingPunct="0"/>
            <a:r>
              <a:rPr lang="cs-CZ" sz="1100" b="0" dirty="0" smtClean="0">
                <a:latin typeface="Arial" pitchFamily="34" charset="0"/>
                <a:ea typeface="Calibri" pitchFamily="34" charset="0"/>
                <a:cs typeface="Arial" pitchFamily="34" charset="0"/>
              </a:rPr>
              <a:t>Naše snažení bylo korunováno v 77. minutě brankou na 3:1, která připomínala tu Karla </a:t>
            </a:r>
            <a:r>
              <a:rPr lang="cs-CZ" sz="1100" b="0" dirty="0" err="1" smtClean="0">
                <a:latin typeface="Arial" pitchFamily="34" charset="0"/>
                <a:ea typeface="Calibri" pitchFamily="34" charset="0"/>
                <a:cs typeface="Arial" pitchFamily="34" charset="0"/>
              </a:rPr>
              <a:t>Poborského</a:t>
            </a:r>
            <a:r>
              <a:rPr lang="cs-CZ" sz="1100" b="0" dirty="0" smtClean="0">
                <a:latin typeface="Arial" pitchFamily="34" charset="0"/>
                <a:ea typeface="Calibri" pitchFamily="34" charset="0"/>
                <a:cs typeface="Arial" pitchFamily="34" charset="0"/>
              </a:rPr>
              <a:t> na ME v roce 1996 v Anglii. Její střelec Jan </a:t>
            </a:r>
            <a:r>
              <a:rPr lang="cs-CZ" sz="1100" b="0" dirty="0" err="1" smtClean="0">
                <a:latin typeface="Arial" pitchFamily="34" charset="0"/>
                <a:ea typeface="Calibri" pitchFamily="34" charset="0"/>
                <a:cs typeface="Arial" pitchFamily="34" charset="0"/>
              </a:rPr>
              <a:t>Grepl</a:t>
            </a:r>
            <a:r>
              <a:rPr lang="cs-CZ" sz="1100" b="0" dirty="0" smtClean="0">
                <a:latin typeface="Arial" pitchFamily="34" charset="0"/>
                <a:ea typeface="Calibri" pitchFamily="34" charset="0"/>
                <a:cs typeface="Arial" pitchFamily="34" charset="0"/>
              </a:rPr>
              <a:t> se narodil až o 6 měsíců později, ale možná že ji viděl v některých památných televizních záběrech. Hosté sice bojovali, vzájemně se povzbuzovali, ale žádnou vážnější možnost ke vstřelení branky si nevypracovali.  Naopak definitivu mohl dát Srba, ale soupeř stačil srazit jeho střelu na roh. Přímo z </a:t>
            </a:r>
            <a:r>
              <a:rPr lang="cs-CZ" sz="1100" b="0" dirty="0" err="1" smtClean="0">
                <a:latin typeface="Arial" pitchFamily="34" charset="0"/>
                <a:ea typeface="Calibri" pitchFamily="34" charset="0"/>
                <a:cs typeface="Arial" pitchFamily="34" charset="0"/>
              </a:rPr>
              <a:t>voleje</a:t>
            </a:r>
            <a:r>
              <a:rPr lang="cs-CZ" sz="1100" b="0" dirty="0" smtClean="0">
                <a:latin typeface="Arial" pitchFamily="34" charset="0"/>
                <a:ea typeface="Calibri" pitchFamily="34" charset="0"/>
                <a:cs typeface="Arial" pitchFamily="34" charset="0"/>
              </a:rPr>
              <a:t> po centru </a:t>
            </a:r>
            <a:r>
              <a:rPr lang="cs-CZ" sz="1100" b="0" dirty="0" err="1" smtClean="0">
                <a:latin typeface="Arial" pitchFamily="34" charset="0"/>
                <a:ea typeface="Calibri" pitchFamily="34" charset="0"/>
                <a:cs typeface="Arial" pitchFamily="34" charset="0"/>
              </a:rPr>
              <a:t>Danče</a:t>
            </a:r>
            <a:r>
              <a:rPr lang="cs-CZ" sz="1100" b="0" dirty="0" smtClean="0">
                <a:latin typeface="Arial" pitchFamily="34" charset="0"/>
                <a:ea typeface="Calibri" pitchFamily="34" charset="0"/>
                <a:cs typeface="Arial" pitchFamily="34" charset="0"/>
              </a:rPr>
              <a:t> pálil Jakl, ale míč mu na nohu nejlépe nesedl. Skóre se přesto měnilo. Ale bohužel pro nás pro míč do branky musel Matěj Svoboda a byl to opět </a:t>
            </a:r>
            <a:r>
              <a:rPr lang="cs-CZ" sz="1100" b="0" dirty="0" err="1" smtClean="0">
                <a:latin typeface="Arial" pitchFamily="34" charset="0"/>
                <a:ea typeface="Calibri" pitchFamily="34" charset="0"/>
                <a:cs typeface="Arial" pitchFamily="34" charset="0"/>
              </a:rPr>
              <a:t>Krebs</a:t>
            </a:r>
            <a:r>
              <a:rPr lang="cs-CZ" sz="1100" b="0" dirty="0" smtClean="0">
                <a:latin typeface="Arial" pitchFamily="34" charset="0"/>
                <a:ea typeface="Calibri" pitchFamily="34" charset="0"/>
                <a:cs typeface="Arial" pitchFamily="34" charset="0"/>
              </a:rPr>
              <a:t>, který si poradil s </a:t>
            </a:r>
            <a:r>
              <a:rPr lang="cs-CZ" sz="1100" b="0" dirty="0" err="1" smtClean="0">
                <a:latin typeface="Arial" pitchFamily="34" charset="0"/>
                <a:ea typeface="Calibri" pitchFamily="34" charset="0"/>
                <a:cs typeface="Arial" pitchFamily="34" charset="0"/>
              </a:rPr>
              <a:t>Balaštíkem</a:t>
            </a:r>
            <a:r>
              <a:rPr lang="cs-CZ" sz="1100" b="0" dirty="0" smtClean="0">
                <a:latin typeface="Arial" pitchFamily="34" charset="0"/>
                <a:ea typeface="Calibri" pitchFamily="34" charset="0"/>
                <a:cs typeface="Arial" pitchFamily="34" charset="0"/>
              </a:rPr>
              <a:t> a stejně hezky i zakončil k tyči na 2:3. Hosté vycítili šanci. Kopali ještě jeden přímý kop, ale vyrovnání se nedočkali. Poslední nebezpečný útok patřil nakonec </a:t>
            </a:r>
            <a:r>
              <a:rPr lang="cs-CZ" sz="1100" b="0" dirty="0" err="1" smtClean="0">
                <a:latin typeface="Arial" pitchFamily="34" charset="0"/>
                <a:ea typeface="Calibri" pitchFamily="34" charset="0"/>
                <a:cs typeface="Arial" pitchFamily="34" charset="0"/>
              </a:rPr>
              <a:t>Štětí</a:t>
            </a:r>
            <a:r>
              <a:rPr lang="cs-CZ" sz="1100" b="0" dirty="0" smtClean="0">
                <a:latin typeface="Arial" pitchFamily="34" charset="0"/>
                <a:ea typeface="Calibri" pitchFamily="34" charset="0"/>
                <a:cs typeface="Arial" pitchFamily="34" charset="0"/>
              </a:rPr>
              <a:t>. Zakončoval ho Marek střelou metr vedle. Pak už tu byl hvizd a po něm se všichni hráči složili na zem. Byl to zápas, jak má být. Dramatické momenty, hezké kombinace i branky. Dobrým výkonem přispěl ke kvalitě zápasu i hlavní rozhodčí, dvacetiletý pan </a:t>
            </a:r>
            <a:r>
              <a:rPr lang="cs-CZ" sz="1100" b="0" dirty="0" err="1" smtClean="0">
                <a:latin typeface="Arial" pitchFamily="34" charset="0"/>
                <a:ea typeface="Calibri" pitchFamily="34" charset="0"/>
                <a:cs typeface="Arial" pitchFamily="34" charset="0"/>
              </a:rPr>
              <a:t>Andrle</a:t>
            </a:r>
            <a:r>
              <a:rPr lang="cs-CZ" sz="1100" b="0" dirty="0" smtClean="0">
                <a:latin typeface="Arial" pitchFamily="34" charset="0"/>
                <a:ea typeface="Calibri" pitchFamily="34" charset="0"/>
                <a:cs typeface="Arial" pitchFamily="34" charset="0"/>
              </a:rPr>
              <a:t>. Díky. Vítězství o 1 branku bylo zasloužené, protože naši dorostenci byli  přeci jenom o tu branku lepší. Chlapcům gratulujeme, jak za výkon, tak i bojovnost. Příští týden je doma čeká neméně důležitý zápas. Do </a:t>
            </a:r>
            <a:r>
              <a:rPr lang="cs-CZ" sz="1100" b="0" dirty="0" err="1" smtClean="0">
                <a:latin typeface="Arial" pitchFamily="34" charset="0"/>
                <a:ea typeface="Calibri" pitchFamily="34" charset="0"/>
                <a:cs typeface="Arial" pitchFamily="34" charset="0"/>
              </a:rPr>
              <a:t>Štětí</a:t>
            </a:r>
            <a:r>
              <a:rPr lang="cs-CZ" sz="1100" b="0" dirty="0" smtClean="0">
                <a:latin typeface="Arial" pitchFamily="34" charset="0"/>
                <a:ea typeface="Calibri" pitchFamily="34" charset="0"/>
                <a:cs typeface="Arial" pitchFamily="34" charset="0"/>
              </a:rPr>
              <a:t> přijede Mojžíš, který k času referátu tohoto utkání také ještě body neztratil. Zápas hraje až v neděli.</a:t>
            </a:r>
            <a:endParaRPr lang="cs-CZ" sz="1100" b="0" dirty="0" smtClean="0">
              <a:latin typeface="Arial" pitchFamily="34" charset="0"/>
              <a:cs typeface="Arial" pitchFamily="34" charset="0"/>
            </a:endParaRPr>
          </a:p>
          <a:p>
            <a:pPr lvl="0" eaLnBrk="0" hangingPunct="0"/>
            <a:r>
              <a:rPr lang="cs-CZ" sz="1100" b="0" u="sng" dirty="0" smtClean="0">
                <a:latin typeface="Arial" pitchFamily="34" charset="0"/>
                <a:ea typeface="Calibri" pitchFamily="34" charset="0"/>
                <a:cs typeface="Arial" pitchFamily="34" charset="0"/>
              </a:rPr>
              <a:t>Branky:</a:t>
            </a:r>
            <a:r>
              <a:rPr lang="cs-CZ" sz="1100" b="0" dirty="0" smtClean="0">
                <a:latin typeface="Arial" pitchFamily="34" charset="0"/>
                <a:ea typeface="Calibri" pitchFamily="34" charset="0"/>
                <a:cs typeface="Arial" pitchFamily="34" charset="0"/>
              </a:rPr>
              <a:t> Marek 2, Jan </a:t>
            </a:r>
            <a:r>
              <a:rPr lang="cs-CZ" sz="1100" b="0" dirty="0" err="1" smtClean="0">
                <a:latin typeface="Arial" pitchFamily="34" charset="0"/>
                <a:ea typeface="Calibri" pitchFamily="34" charset="0"/>
                <a:cs typeface="Arial" pitchFamily="34" charset="0"/>
              </a:rPr>
              <a:t>Grepl</a:t>
            </a:r>
            <a:r>
              <a:rPr lang="cs-CZ" sz="1100" b="0" dirty="0" smtClean="0">
                <a:latin typeface="Arial" pitchFamily="34" charset="0"/>
                <a:ea typeface="Calibri" pitchFamily="34" charset="0"/>
                <a:cs typeface="Arial" pitchFamily="34" charset="0"/>
              </a:rPr>
              <a:t> 1</a:t>
            </a:r>
            <a:endParaRPr lang="cs-CZ" sz="1100" b="0" dirty="0" smtClean="0">
              <a:latin typeface="Arial" pitchFamily="34" charset="0"/>
              <a:cs typeface="Arial" pitchFamily="34" charset="0"/>
            </a:endParaRPr>
          </a:p>
          <a:p>
            <a:pPr lvl="0" eaLnBrk="0" hangingPunct="0"/>
            <a:r>
              <a:rPr lang="cs-CZ" sz="1100" b="0" u="sng" dirty="0" smtClean="0">
                <a:latin typeface="Arial" pitchFamily="34" charset="0"/>
                <a:ea typeface="Calibri" pitchFamily="34" charset="0"/>
                <a:cs typeface="Arial" pitchFamily="34" charset="0"/>
              </a:rPr>
              <a:t>Sestava</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M</a:t>
            </a:r>
            <a:r>
              <a:rPr lang="cs-CZ" sz="1100" b="0" dirty="0" smtClean="0">
                <a:latin typeface="Arial" pitchFamily="34" charset="0"/>
                <a:ea typeface="Calibri" pitchFamily="34" charset="0"/>
                <a:cs typeface="Arial" pitchFamily="34" charset="0"/>
              </a:rPr>
              <a:t>.Svoboda- Nedomlel, </a:t>
            </a:r>
            <a:r>
              <a:rPr lang="cs-CZ" sz="1100" b="0" dirty="0" err="1" smtClean="0">
                <a:latin typeface="Arial" pitchFamily="34" charset="0"/>
                <a:ea typeface="Calibri" pitchFamily="34" charset="0"/>
                <a:cs typeface="Arial" pitchFamily="34" charset="0"/>
              </a:rPr>
              <a:t>Koráň</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Balaštík</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Sviták</a:t>
            </a:r>
            <a:r>
              <a:rPr lang="cs-CZ" sz="1100" b="0" dirty="0" smtClean="0">
                <a:latin typeface="Arial" pitchFamily="34" charset="0"/>
                <a:ea typeface="Calibri" pitchFamily="34" charset="0"/>
                <a:cs typeface="Arial" pitchFamily="34" charset="0"/>
              </a:rPr>
              <a:t>-Srba, </a:t>
            </a:r>
          </a:p>
          <a:p>
            <a:pPr lvl="0" eaLnBrk="0" hangingPunct="0"/>
            <a:r>
              <a:rPr lang="cs-CZ" sz="1100" b="0" dirty="0" smtClean="0">
                <a:latin typeface="Arial" pitchFamily="34" charset="0"/>
                <a:ea typeface="Calibri" pitchFamily="34" charset="0"/>
                <a:cs typeface="Arial" pitchFamily="34" charset="0"/>
              </a:rPr>
              <a:t>              Beruška,</a:t>
            </a:r>
            <a:r>
              <a:rPr lang="cs-CZ" sz="1100" b="0" dirty="0" err="1" smtClean="0">
                <a:latin typeface="Arial" pitchFamily="34" charset="0"/>
                <a:ea typeface="Calibri" pitchFamily="34" charset="0"/>
                <a:cs typeface="Arial" pitchFamily="34" charset="0"/>
              </a:rPr>
              <a:t>Feko</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Horváth</a:t>
            </a:r>
            <a:r>
              <a:rPr lang="cs-CZ" sz="1100" b="0" dirty="0" smtClean="0">
                <a:latin typeface="Arial" pitchFamily="34" charset="0"/>
                <a:ea typeface="Calibri" pitchFamily="34" charset="0"/>
                <a:cs typeface="Arial" pitchFamily="34" charset="0"/>
              </a:rPr>
              <a:t>-Marek, </a:t>
            </a:r>
            <a:r>
              <a:rPr lang="cs-CZ" sz="1100" b="0" dirty="0" err="1" smtClean="0">
                <a:latin typeface="Arial" pitchFamily="34" charset="0"/>
                <a:ea typeface="Calibri" pitchFamily="34" charset="0"/>
                <a:cs typeface="Arial" pitchFamily="34" charset="0"/>
              </a:rPr>
              <a:t>Danč</a:t>
            </a:r>
            <a:endParaRPr lang="cs-CZ" sz="1100" b="0" dirty="0" smtClean="0">
              <a:latin typeface="Arial" pitchFamily="34" charset="0"/>
              <a:cs typeface="Arial" pitchFamily="34" charset="0"/>
            </a:endParaRPr>
          </a:p>
          <a:p>
            <a:pPr lvl="0" eaLnBrk="0" hangingPunct="0"/>
            <a:r>
              <a:rPr lang="cs-CZ" sz="1100" b="0" u="sng" dirty="0" smtClean="0">
                <a:latin typeface="Arial" pitchFamily="34" charset="0"/>
                <a:ea typeface="Calibri" pitchFamily="34" charset="0"/>
                <a:cs typeface="Arial" pitchFamily="34" charset="0"/>
              </a:rPr>
              <a:t>Střídající:</a:t>
            </a:r>
            <a:r>
              <a:rPr lang="cs-CZ" sz="1100" b="0" dirty="0" smtClean="0">
                <a:latin typeface="Arial" pitchFamily="34" charset="0"/>
                <a:ea typeface="Calibri" pitchFamily="34" charset="0"/>
                <a:cs typeface="Arial" pitchFamily="34" charset="0"/>
              </a:rPr>
              <a:t> Jan </a:t>
            </a:r>
            <a:r>
              <a:rPr lang="cs-CZ" sz="1100" b="0" dirty="0" err="1" smtClean="0">
                <a:latin typeface="Arial" pitchFamily="34" charset="0"/>
                <a:ea typeface="Calibri" pitchFamily="34" charset="0"/>
                <a:cs typeface="Arial" pitchFamily="34" charset="0"/>
              </a:rPr>
              <a:t>Grepl</a:t>
            </a:r>
            <a:r>
              <a:rPr lang="cs-CZ" sz="1100" b="0" dirty="0" smtClean="0">
                <a:latin typeface="Arial" pitchFamily="34" charset="0"/>
                <a:ea typeface="Calibri" pitchFamily="34" charset="0"/>
                <a:cs typeface="Arial" pitchFamily="34" charset="0"/>
              </a:rPr>
              <a:t>, Podhorský, Jakl</a:t>
            </a:r>
            <a:endParaRPr lang="cs-CZ" sz="1100" b="0" dirty="0" smtClean="0">
              <a:latin typeface="Arial" pitchFamily="34" charset="0"/>
              <a:cs typeface="Arial" pitchFamily="34" charset="0"/>
            </a:endParaRPr>
          </a:p>
          <a:p>
            <a:pPr lvl="0" eaLnBrk="0" hangingPunct="0"/>
            <a:r>
              <a:rPr lang="cs-CZ" sz="1100" b="0" u="sng" dirty="0" smtClean="0">
                <a:latin typeface="Arial" pitchFamily="34" charset="0"/>
                <a:ea typeface="Calibri" pitchFamily="34" charset="0"/>
                <a:cs typeface="Arial" pitchFamily="34" charset="0"/>
              </a:rPr>
              <a:t>Trenér:</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V</a:t>
            </a:r>
            <a:r>
              <a:rPr lang="cs-CZ" sz="1100" b="0" dirty="0" smtClean="0">
                <a:latin typeface="Arial" pitchFamily="34" charset="0"/>
                <a:ea typeface="Calibri" pitchFamily="34" charset="0"/>
                <a:cs typeface="Arial" pitchFamily="34" charset="0"/>
              </a:rPr>
              <a:t>.Podhorský, </a:t>
            </a:r>
            <a:r>
              <a:rPr lang="cs-CZ" sz="1100" b="0" dirty="0" err="1" smtClean="0">
                <a:latin typeface="Arial" pitchFamily="34" charset="0"/>
                <a:ea typeface="Calibri" pitchFamily="34" charset="0"/>
                <a:cs typeface="Arial" pitchFamily="34" charset="0"/>
              </a:rPr>
              <a:t>M</a:t>
            </a:r>
            <a:r>
              <a:rPr lang="cs-CZ" sz="1100" b="0" dirty="0" smtClean="0">
                <a:latin typeface="Arial" pitchFamily="34" charset="0"/>
                <a:ea typeface="Calibri" pitchFamily="34" charset="0"/>
                <a:cs typeface="Arial" pitchFamily="34" charset="0"/>
              </a:rPr>
              <a:t>.</a:t>
            </a:r>
            <a:r>
              <a:rPr lang="cs-CZ" sz="1100" b="0" dirty="0" err="1" smtClean="0">
                <a:latin typeface="Arial" pitchFamily="34" charset="0"/>
                <a:ea typeface="Calibri" pitchFamily="34" charset="0"/>
                <a:cs typeface="Arial" pitchFamily="34" charset="0"/>
              </a:rPr>
              <a:t>Pengl</a:t>
            </a:r>
            <a:endParaRPr lang="cs-CZ" sz="1100" b="0" dirty="0" smtClean="0">
              <a:latin typeface="Arial" pitchFamily="34" charset="0"/>
              <a:cs typeface="Arial" pitchFamily="34" charset="0"/>
            </a:endParaRPr>
          </a:p>
        </p:txBody>
      </p:sp>
      <p:sp>
        <p:nvSpPr>
          <p:cNvPr id="10" name="TextovéPole 9"/>
          <p:cNvSpPr txBox="1"/>
          <p:nvPr/>
        </p:nvSpPr>
        <p:spPr>
          <a:xfrm>
            <a:off x="5791572" y="163116"/>
            <a:ext cx="4248472" cy="288032"/>
          </a:xfrm>
          <a:prstGeom prst="rect">
            <a:avLst/>
          </a:prstGeom>
          <a:solidFill>
            <a:schemeClr val="bg1">
              <a:lumMod val="85000"/>
            </a:schemeClr>
          </a:solidFill>
        </p:spPr>
        <p:txBody>
          <a:bodyPr wrap="square" rtlCol="0">
            <a:spAutoFit/>
          </a:bodyPr>
          <a:lstStyle/>
          <a:p>
            <a:pPr algn="ctr"/>
            <a:r>
              <a:rPr lang="cs-CZ" dirty="0" smtClean="0">
                <a:latin typeface="Arial" pitchFamily="34" charset="0"/>
                <a:cs typeface="Arial" pitchFamily="34" charset="0"/>
              </a:rPr>
              <a:t>Pokračování zápasu </a:t>
            </a:r>
            <a:r>
              <a:rPr lang="cs-CZ" dirty="0" err="1" smtClean="0">
                <a:latin typeface="Arial" pitchFamily="34" charset="0"/>
                <a:cs typeface="Arial" pitchFamily="34" charset="0"/>
              </a:rPr>
              <a:t>Štětí</a:t>
            </a:r>
            <a:r>
              <a:rPr lang="cs-CZ" dirty="0" smtClean="0">
                <a:latin typeface="Arial" pitchFamily="34" charset="0"/>
                <a:cs typeface="Arial" pitchFamily="34" charset="0"/>
              </a:rPr>
              <a:t>-</a:t>
            </a:r>
            <a:r>
              <a:rPr lang="cs-CZ" dirty="0" err="1" smtClean="0">
                <a:latin typeface="Arial" pitchFamily="34" charset="0"/>
                <a:cs typeface="Arial" pitchFamily="34" charset="0"/>
              </a:rPr>
              <a:t>Brozany</a:t>
            </a:r>
            <a:r>
              <a:rPr lang="cs-CZ" dirty="0" smtClean="0">
                <a:latin typeface="Arial" pitchFamily="34" charset="0"/>
                <a:cs typeface="Arial" pitchFamily="34" charset="0"/>
              </a:rPr>
              <a:t> dorost</a:t>
            </a:r>
            <a:endParaRPr lang="cs-CZ" dirty="0">
              <a:latin typeface="Arial" pitchFamily="34" charset="0"/>
              <a:cs typeface="Arial" pitchFamily="34" charset="0"/>
            </a:endParaRPr>
          </a:p>
        </p:txBody>
      </p:sp>
      <p:pic>
        <p:nvPicPr>
          <p:cNvPr id="11" name="Picture 1"/>
          <p:cNvPicPr>
            <a:picLocks noChangeAspect="1" noChangeArrowheads="1"/>
          </p:cNvPicPr>
          <p:nvPr/>
        </p:nvPicPr>
        <p:blipFill>
          <a:blip r:embed="rId5" cstate="print"/>
          <a:srcRect/>
          <a:stretch>
            <a:fillRect/>
          </a:stretch>
        </p:blipFill>
        <p:spPr bwMode="auto">
          <a:xfrm>
            <a:off x="6655668" y="5635724"/>
            <a:ext cx="1972444" cy="1389336"/>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Přímá spojovací šipka 9"/>
          <p:cNvCxnSpPr/>
          <p:nvPr/>
        </p:nvCxnSpPr>
        <p:spPr bwMode="auto">
          <a:xfrm>
            <a:off x="8671892" y="7075884"/>
            <a:ext cx="122413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4" name="Přímá spojovací šipka 13"/>
          <p:cNvCxnSpPr/>
          <p:nvPr/>
        </p:nvCxnSpPr>
        <p:spPr bwMode="auto">
          <a:xfrm>
            <a:off x="8383860" y="7239000"/>
            <a:ext cx="1152128"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7" name="Přímá spojovací šipka 16"/>
          <p:cNvCxnSpPr/>
          <p:nvPr/>
        </p:nvCxnSpPr>
        <p:spPr bwMode="auto">
          <a:xfrm>
            <a:off x="8815908" y="7003876"/>
            <a:ext cx="93610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9" name="Přímá spojovací šipka 18"/>
          <p:cNvCxnSpPr/>
          <p:nvPr/>
        </p:nvCxnSpPr>
        <p:spPr bwMode="auto">
          <a:xfrm>
            <a:off x="8815908" y="7239000"/>
            <a:ext cx="100811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pic>
        <p:nvPicPr>
          <p:cNvPr id="15" name="Picture 2"/>
          <p:cNvPicPr>
            <a:picLocks noChangeAspect="1" noChangeArrowheads="1"/>
          </p:cNvPicPr>
          <p:nvPr/>
        </p:nvPicPr>
        <p:blipFill>
          <a:blip r:embed="rId3" cstate="print"/>
          <a:srcRect/>
          <a:stretch>
            <a:fillRect/>
          </a:stretch>
        </p:blipFill>
        <p:spPr bwMode="auto">
          <a:xfrm>
            <a:off x="5575548" y="235124"/>
            <a:ext cx="4320480" cy="2808312"/>
          </a:xfrm>
          <a:prstGeom prst="rect">
            <a:avLst/>
          </a:prstGeom>
          <a:noFill/>
          <a:ln w="9525">
            <a:noFill/>
            <a:miter lim="800000"/>
            <a:headEnd/>
            <a:tailEnd/>
          </a:ln>
        </p:spPr>
      </p:pic>
      <p:sp>
        <p:nvSpPr>
          <p:cNvPr id="18" name="TextovéPole 17"/>
          <p:cNvSpPr txBox="1"/>
          <p:nvPr/>
        </p:nvSpPr>
        <p:spPr>
          <a:xfrm>
            <a:off x="6007596" y="3115444"/>
            <a:ext cx="3168352" cy="276999"/>
          </a:xfrm>
          <a:prstGeom prst="rect">
            <a:avLst/>
          </a:prstGeom>
          <a:solidFill>
            <a:schemeClr val="accent3">
              <a:lumMod val="85000"/>
            </a:schemeClr>
          </a:solidFill>
        </p:spPr>
        <p:txBody>
          <a:bodyPr wrap="square" rtlCol="0">
            <a:spAutoFit/>
          </a:bodyPr>
          <a:lstStyle/>
          <a:p>
            <a:pPr algn="ctr"/>
            <a:r>
              <a:rPr lang="cs-CZ" dirty="0" err="1" smtClean="0"/>
              <a:t>Štětí</a:t>
            </a:r>
            <a:r>
              <a:rPr lang="cs-CZ" dirty="0" smtClean="0"/>
              <a:t> – Junior Děčín  13.9.2014</a:t>
            </a:r>
            <a:endParaRPr lang="cs-CZ" dirty="0"/>
          </a:p>
        </p:txBody>
      </p:sp>
      <p:sp>
        <p:nvSpPr>
          <p:cNvPr id="12" name="TextovéPole 11"/>
          <p:cNvSpPr txBox="1"/>
          <p:nvPr/>
        </p:nvSpPr>
        <p:spPr>
          <a:xfrm>
            <a:off x="5287516" y="3547492"/>
            <a:ext cx="4752528" cy="3354765"/>
          </a:xfrm>
          <a:prstGeom prst="rect">
            <a:avLst/>
          </a:prstGeom>
          <a:blipFill dpi="0" rotWithShape="1">
            <a:blip r:embed="rId4" cstate="print">
              <a:alphaModFix amt="31000"/>
            </a:blip>
            <a:srcRect/>
            <a:stretch>
              <a:fillRect/>
            </a:stretch>
          </a:blipFill>
        </p:spPr>
        <p:txBody>
          <a:bodyPr wrap="square" rtlCol="0">
            <a:spAutoFit/>
          </a:bodyPr>
          <a:lstStyle/>
          <a:p>
            <a:pPr algn="ctr"/>
            <a:r>
              <a:rPr lang="cs-CZ" sz="2400" dirty="0" smtClean="0">
                <a:solidFill>
                  <a:srgbClr val="CC00CC"/>
                </a:solidFill>
              </a:rPr>
              <a:t>Za týden nás čeká zápas na úpatí Krušných hor. Fanoušci mohou jet s námi . Odjezd autobusu 13:15 ze hřiště</a:t>
            </a:r>
          </a:p>
          <a:p>
            <a:pPr algn="ctr"/>
            <a:r>
              <a:rPr lang="cs-CZ" sz="4000" dirty="0" smtClean="0">
                <a:blipFill>
                  <a:blip r:embed="rId5"/>
                  <a:stretch>
                    <a:fillRect/>
                  </a:stretch>
                </a:blipFill>
                <a:effectLst>
                  <a:outerShdw blurRad="38100" dist="38100" dir="2700000" algn="tl">
                    <a:srgbClr val="000000">
                      <a:alpha val="43137"/>
                    </a:srgbClr>
                  </a:outerShdw>
                </a:effectLst>
                <a:latin typeface="Rockwell Condensed" pitchFamily="18" charset="0"/>
              </a:rPr>
              <a:t>TJ Sokol Horní </a:t>
            </a:r>
            <a:r>
              <a:rPr lang="cs-CZ" sz="4000" dirty="0" err="1" smtClean="0">
                <a:blipFill>
                  <a:blip r:embed="rId5"/>
                  <a:stretch>
                    <a:fillRect/>
                  </a:stretch>
                </a:blipFill>
                <a:effectLst>
                  <a:outerShdw blurRad="38100" dist="38100" dir="2700000" algn="tl">
                    <a:srgbClr val="000000">
                      <a:alpha val="43137"/>
                    </a:srgbClr>
                  </a:outerShdw>
                </a:effectLst>
                <a:latin typeface="Rockwell Condensed" pitchFamily="18" charset="0"/>
              </a:rPr>
              <a:t>Jiřetín</a:t>
            </a:r>
            <a:r>
              <a:rPr lang="cs-CZ" sz="4000" dirty="0" smtClean="0">
                <a:blipFill>
                  <a:blip r:embed="rId5"/>
                  <a:stretch>
                    <a:fillRect/>
                  </a:stretch>
                </a:blipFill>
                <a:effectLst>
                  <a:outerShdw blurRad="38100" dist="38100" dir="2700000" algn="tl">
                    <a:srgbClr val="000000">
                      <a:alpha val="43137"/>
                    </a:srgbClr>
                  </a:outerShdw>
                </a:effectLst>
                <a:latin typeface="Rockwell Condensed" pitchFamily="18" charset="0"/>
              </a:rPr>
              <a:t> </a:t>
            </a:r>
          </a:p>
          <a:p>
            <a:pPr algn="ctr"/>
            <a:r>
              <a:rPr lang="cs-CZ" sz="4000" dirty="0" smtClean="0">
                <a:blipFill>
                  <a:blip r:embed="rId5"/>
                  <a:stretch>
                    <a:fillRect/>
                  </a:stretch>
                </a:blipFill>
                <a:effectLst>
                  <a:outerShdw blurRad="38100" dist="38100" dir="2700000" algn="tl">
                    <a:srgbClr val="000000">
                      <a:alpha val="43137"/>
                    </a:srgbClr>
                  </a:outerShdw>
                </a:effectLst>
                <a:latin typeface="Rockwell Condensed" pitchFamily="18" charset="0"/>
              </a:rPr>
              <a:t>SK </a:t>
            </a:r>
            <a:r>
              <a:rPr lang="cs-CZ" sz="4000" dirty="0" err="1" smtClean="0">
                <a:blipFill>
                  <a:blip r:embed="rId5"/>
                  <a:stretch>
                    <a:fillRect/>
                  </a:stretch>
                </a:blipFill>
                <a:effectLst>
                  <a:outerShdw blurRad="38100" dist="38100" dir="2700000" algn="tl">
                    <a:srgbClr val="000000">
                      <a:alpha val="43137"/>
                    </a:srgbClr>
                  </a:outerShdw>
                </a:effectLst>
                <a:latin typeface="Rockwell Condensed" pitchFamily="18" charset="0"/>
              </a:rPr>
              <a:t>Štětí</a:t>
            </a:r>
            <a:r>
              <a:rPr lang="cs-CZ" sz="4000" dirty="0" smtClean="0">
                <a:blipFill>
                  <a:blip r:embed="rId5"/>
                  <a:stretch>
                    <a:fillRect/>
                  </a:stretch>
                </a:blipFill>
                <a:effectLst>
                  <a:outerShdw blurRad="38100" dist="38100" dir="2700000" algn="tl">
                    <a:srgbClr val="000000">
                      <a:alpha val="43137"/>
                    </a:srgbClr>
                  </a:outerShdw>
                </a:effectLst>
                <a:latin typeface="Rockwell Condensed" pitchFamily="18" charset="0"/>
              </a:rPr>
              <a:t> </a:t>
            </a:r>
          </a:p>
          <a:p>
            <a:pPr algn="ctr"/>
            <a:r>
              <a:rPr lang="cs-CZ" sz="3600" dirty="0" smtClean="0">
                <a:blipFill>
                  <a:blip r:embed="rId5"/>
                  <a:stretch>
                    <a:fillRect/>
                  </a:stretch>
                </a:blipFill>
                <a:effectLst>
                  <a:outerShdw blurRad="38100" dist="38100" dir="2700000" algn="tl">
                    <a:srgbClr val="000000">
                      <a:alpha val="43137"/>
                    </a:srgbClr>
                  </a:outerShdw>
                </a:effectLst>
                <a:latin typeface="Rockwell Condensed" pitchFamily="18" charset="0"/>
              </a:rPr>
              <a:t>Sobota 11.4.2014   16:00</a:t>
            </a:r>
            <a:endParaRPr lang="cs-CZ" sz="3600" dirty="0">
              <a:blipFill>
                <a:blip r:embed="rId5"/>
                <a:stretch>
                  <a:fillRect/>
                </a:stretch>
              </a:blipFill>
              <a:effectLst>
                <a:outerShdw blurRad="38100" dist="38100" dir="2700000" algn="tl">
                  <a:srgbClr val="000000">
                    <a:alpha val="43137"/>
                  </a:srgbClr>
                </a:outerShdw>
              </a:effectLst>
              <a:latin typeface="Rockwell Condensed" pitchFamily="18" charset="0"/>
            </a:endParaRPr>
          </a:p>
        </p:txBody>
      </p:sp>
      <p:sp>
        <p:nvSpPr>
          <p:cNvPr id="16" name="TextovéPole 15"/>
          <p:cNvSpPr txBox="1"/>
          <p:nvPr/>
        </p:nvSpPr>
        <p:spPr>
          <a:xfrm>
            <a:off x="174948" y="235124"/>
            <a:ext cx="4536504" cy="1477328"/>
          </a:xfrm>
          <a:prstGeom prst="rect">
            <a:avLst/>
          </a:prstGeom>
          <a:blipFill dpi="0" rotWithShape="1">
            <a:blip r:embed="rId6" cstate="print">
              <a:alphaModFix amt="41000"/>
            </a:blip>
            <a:srcRect/>
            <a:stretch>
              <a:fillRect/>
            </a:stretch>
          </a:blipFill>
        </p:spPr>
        <p:txBody>
          <a:bodyPr wrap="square" rtlCol="0">
            <a:spAutoFit/>
          </a:bodyPr>
          <a:lstStyle/>
          <a:p>
            <a:pPr algn="ctr"/>
            <a:r>
              <a:rPr lang="cs-CZ" sz="1800" dirty="0" smtClean="0">
                <a:latin typeface="Segoe UI" pitchFamily="34" charset="0"/>
                <a:ea typeface="Segoe UI" pitchFamily="34" charset="0"/>
                <a:cs typeface="Segoe UI" pitchFamily="34" charset="0"/>
              </a:rPr>
              <a:t>Před zápasem s </a:t>
            </a:r>
            <a:r>
              <a:rPr lang="cs-CZ" sz="1800" dirty="0" err="1" smtClean="0">
                <a:latin typeface="Segoe UI" pitchFamily="34" charset="0"/>
                <a:ea typeface="Segoe UI" pitchFamily="34" charset="0"/>
                <a:cs typeface="Segoe UI" pitchFamily="34" charset="0"/>
              </a:rPr>
              <a:t>Brozany</a:t>
            </a:r>
            <a:r>
              <a:rPr lang="cs-CZ" sz="1800" dirty="0" smtClean="0">
                <a:latin typeface="Segoe UI" pitchFamily="34" charset="0"/>
                <a:ea typeface="Segoe UI" pitchFamily="34" charset="0"/>
                <a:cs typeface="Segoe UI" pitchFamily="34" charset="0"/>
              </a:rPr>
              <a:t> bylo v kabině dorostu velké teplo. Zápas kola dvou mužstev z čela tabulky, ve kterém se  naplnila všechna očekávání, skončil šťastně pro hráče </a:t>
            </a:r>
            <a:r>
              <a:rPr lang="cs-CZ" sz="1800" dirty="0" err="1" smtClean="0">
                <a:latin typeface="Segoe UI" pitchFamily="34" charset="0"/>
                <a:ea typeface="Segoe UI" pitchFamily="34" charset="0"/>
                <a:cs typeface="Segoe UI" pitchFamily="34" charset="0"/>
              </a:rPr>
              <a:t>Štětí</a:t>
            </a:r>
            <a:r>
              <a:rPr lang="cs-CZ" sz="1600" dirty="0" smtClean="0">
                <a:latin typeface="Segoe UI" pitchFamily="34" charset="0"/>
                <a:ea typeface="Segoe UI" pitchFamily="34" charset="0"/>
                <a:cs typeface="Segoe UI" pitchFamily="34" charset="0"/>
              </a:rPr>
              <a:t>. </a:t>
            </a:r>
            <a:endParaRPr lang="cs-CZ" sz="1600" dirty="0">
              <a:latin typeface="Segoe UI" pitchFamily="34" charset="0"/>
              <a:ea typeface="Segoe UI" pitchFamily="34" charset="0"/>
              <a:cs typeface="Segoe UI" pitchFamily="34" charset="0"/>
            </a:endParaRPr>
          </a:p>
        </p:txBody>
      </p:sp>
      <p:sp>
        <p:nvSpPr>
          <p:cNvPr id="20" name="Rectangle 1"/>
          <p:cNvSpPr>
            <a:spLocks noChangeArrowheads="1"/>
          </p:cNvSpPr>
          <p:nvPr/>
        </p:nvSpPr>
        <p:spPr bwMode="auto">
          <a:xfrm>
            <a:off x="174948" y="1819300"/>
            <a:ext cx="4680520" cy="51090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0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SK </a:t>
            </a:r>
            <a:r>
              <a:rPr kumimoji="0" lang="cs-CZ" sz="2000" b="1" i="0" u="sng"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r>
              <a:rPr kumimoji="0" lang="cs-CZ" sz="20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 – SK Sokol </a:t>
            </a:r>
            <a:r>
              <a:rPr kumimoji="0" lang="cs-CZ" sz="2000" b="1" i="0" u="sng"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Brozany</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000" b="1"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3:2(1:0)  20.9.2014   5.kolo</a:t>
            </a:r>
            <a:endParaRPr kumimoji="0" lang="cs-CZ" sz="1000" b="0" i="0" u="none" strike="noStrike" cap="none" normalizeH="0" baseline="0" dirty="0" smtClean="0">
              <a:ln>
                <a:noFill/>
              </a:ln>
              <a:solidFill>
                <a:schemeClr val="tx1"/>
              </a:solidFill>
              <a:effectLst/>
              <a:latin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Naši dorostenci vyběhli na hřiště plni elánu a byli to oni, kdo také poprvé vystřelil na branku soupeře. Pokusu Marka chyběla větší přesnost. V 11. minutě přišly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Brozany</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na naší půlce o míč a toho využil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Danč</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k rychlému přesunu na druhou polovinu hřiště, kde si vybral Marka, který i s trochou štěstí, když míč přešel brankovou čáru jen o pár centimetrů, zajistil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vedení 1:0. Po vedoucí brance okolo 20. minuty jsme v jeden okamžik vypadli z tempa a v nepřehledné situaci před brankou jsme se modlili, aby to některý z hráčů soupeře nedostal na nohu. Ve 27. minutě jsme se dožadovali penalty za ruku soupeře ve vlastním pokutovém území, ale u hlavního rozhodčího jsme se slechu nedočkali. Ještě v úplném konci prvního poločasu zpoza šestnáctky pálil domácí Jakl, míč před brankářem skočil, ale ten ho ještě stačil vytlačit na roh. Fotbalová podívaná gradovala ve druhém poločase. Hned na jeho začátku jsme vyzkoušeli pozornost brankáře Maška, ale ten moc jistě nepůsobil, i když z toho byl roh. V 53. minutě udeřil soupeř a bylo to způsobem, který praktikoval po celý zápas. Pozorně bránil a na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štětskou</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dobývanou odpovídal rychlými útoky. Vepředu měl velmi dobře individuálně připraveného hráče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Krebse</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který si obhodil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Koráně</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 vyrovnal na 1:1. Neuplynuly ještě ani 3 minuty od vyrovnání, kdy se sám na branku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Brozan</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řítl</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Marek, ale v posledním okamžiku mu míč ukopl jeden z pronásledovatelů. Při další příležitosti už se ale nemýlil, když střelu z dálky brankář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Brozan</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vyrazil jen před sebe a právě dobíhající Marek dostal z dorážky naše dorostence opět do vedení, tentokrát 2:1. Naše mužstvo bylo v těchto fázích utkání lepším týmem a vypracovalo si další slibné střelecké příležitosti.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Feko</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z 18 metrů střílel nad. V šestnáctce soupeře se s míčem hezky otočil Jan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Grepl</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 levou nohou jen těsně minul levou tyč.  Blízko zvýšení náskoku jsme byli v 75. minutě, ale střela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Feka</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z volného přímého kopu přímo proti brance ze 17 metrů skončila vysoko nad břevnem. </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21" name="Přímá spojovací šipka 20"/>
          <p:cNvCxnSpPr/>
          <p:nvPr/>
        </p:nvCxnSpPr>
        <p:spPr bwMode="auto">
          <a:xfrm>
            <a:off x="2263180" y="6931868"/>
            <a:ext cx="1224136" cy="72008"/>
          </a:xfrm>
          <a:prstGeom prst="straightConnector1">
            <a:avLst/>
          </a:prstGeom>
          <a:noFill/>
          <a:ln w="22225" cap="flat" cmpd="sng" algn="ctr">
            <a:solidFill>
              <a:schemeClr val="tx1"/>
            </a:solidFill>
            <a:prstDash val="solid"/>
            <a:round/>
            <a:headEnd type="none" w="med" len="med"/>
            <a:tailEnd type="arrow"/>
          </a:ln>
          <a:effectLst>
            <a:outerShdw dist="45791" dir="2021404" algn="ctr" rotWithShape="0">
              <a:srgbClr val="9999FF"/>
            </a:outerShdw>
          </a:effectLst>
        </p:spPr>
      </p:cxnSp>
      <p:pic>
        <p:nvPicPr>
          <p:cNvPr id="22" name="Picture 2"/>
          <p:cNvPicPr>
            <a:picLocks noChangeAspect="1" noChangeArrowheads="1"/>
          </p:cNvPicPr>
          <p:nvPr/>
        </p:nvPicPr>
        <p:blipFill>
          <a:blip r:embed="rId7" cstate="print"/>
          <a:srcRect/>
          <a:stretch>
            <a:fillRect/>
          </a:stretch>
        </p:blipFill>
        <p:spPr bwMode="auto">
          <a:xfrm>
            <a:off x="3847356" y="6734944"/>
            <a:ext cx="488826" cy="432048"/>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5359524" y="2539380"/>
            <a:ext cx="184150" cy="276225"/>
          </a:xfrm>
          <a:prstGeom prst="rect">
            <a:avLst/>
          </a:prstGeom>
          <a:noFill/>
          <a:ln w="9525">
            <a:noFill/>
            <a:miter lim="800000"/>
            <a:headEnd/>
            <a:tailEnd/>
          </a:ln>
          <a:effectLst/>
        </p:spPr>
        <p:txBody>
          <a:bodyPr wrap="none" lIns="91425" tIns="45713" rIns="91425" bIns="45713" anchor="ctr">
            <a:spAutoFit/>
          </a:bodyPr>
          <a:lstStyle/>
          <a:p>
            <a:pPr algn="ctr" eaLnBrk="0" hangingPunct="0">
              <a:defRPr/>
            </a:pPr>
            <a:endParaRPr lang="cs-CZ" dirty="0">
              <a:effectLst>
                <a:outerShdw blurRad="38100" dist="38100" dir="2700000" algn="tl">
                  <a:srgbClr val="000000">
                    <a:alpha val="43137"/>
                  </a:srgbClr>
                </a:outerShdw>
              </a:effectLst>
            </a:endParaRPr>
          </a:p>
        </p:txBody>
      </p:sp>
      <p:pic>
        <p:nvPicPr>
          <p:cNvPr id="12291" name="Picture 48" descr="Home page">
            <a:hlinkClick r:id="rId3"/>
          </p:cNvPr>
          <p:cNvPicPr>
            <a:picLocks noChangeAspect="1" noChangeArrowheads="1"/>
          </p:cNvPicPr>
          <p:nvPr/>
        </p:nvPicPr>
        <p:blipFill>
          <a:blip r:embed="rId4"/>
          <a:srcRect/>
          <a:stretch>
            <a:fillRect/>
          </a:stretch>
        </p:blipFill>
        <p:spPr bwMode="auto">
          <a:xfrm>
            <a:off x="166688" y="46038"/>
            <a:ext cx="9525" cy="9525"/>
          </a:xfrm>
          <a:prstGeom prst="rect">
            <a:avLst/>
          </a:prstGeom>
          <a:noFill/>
          <a:ln w="9525">
            <a:noFill/>
            <a:miter lim="800000"/>
            <a:headEnd/>
            <a:tailEnd/>
          </a:ln>
        </p:spPr>
      </p:pic>
      <p:sp>
        <p:nvSpPr>
          <p:cNvPr id="15" name="Rectangle 87"/>
          <p:cNvSpPr>
            <a:spLocks noChangeArrowheads="1"/>
          </p:cNvSpPr>
          <p:nvPr/>
        </p:nvSpPr>
        <p:spPr bwMode="auto">
          <a:xfrm>
            <a:off x="174948" y="163116"/>
            <a:ext cx="4824536" cy="677108"/>
          </a:xfrm>
          <a:prstGeom prst="rect">
            <a:avLst/>
          </a:prstGeom>
          <a:blipFill>
            <a:blip r:embed="rId5" cstate="print"/>
            <a:stretch>
              <a:fillRect/>
            </a:stretch>
          </a:blipFill>
          <a:ln>
            <a:solidFill>
              <a:schemeClr val="bg1"/>
            </a:solidFill>
            <a:headEnd/>
            <a:tailEnd/>
          </a:ln>
        </p:spPr>
        <p:style>
          <a:lnRef idx="2">
            <a:schemeClr val="accent2"/>
          </a:lnRef>
          <a:fillRef idx="1">
            <a:schemeClr val="lt1"/>
          </a:fillRef>
          <a:effectRef idx="0">
            <a:schemeClr val="accent2"/>
          </a:effectRef>
          <a:fontRef idx="minor">
            <a:schemeClr val="dk1"/>
          </a:fontRef>
        </p:style>
        <p:txBody>
          <a:bodyPr wrap="square" lIns="0" tIns="0" rIns="0" bIns="0" anchor="b">
            <a:spAutoFit/>
            <a:scene3d>
              <a:camera prst="orthographicFront"/>
              <a:lightRig rig="twoPt" dir="t"/>
            </a:scene3d>
            <a:sp3d extrusionH="57150" contourW="38100" prstMaterial="dkEdge">
              <a:extrusionClr>
                <a:schemeClr val="accent2">
                  <a:lumMod val="75000"/>
                </a:schemeClr>
              </a:extrusionClr>
              <a:contourClr>
                <a:srgbClr val="00FF00"/>
              </a:contourClr>
            </a:sp3d>
          </a:bodyPr>
          <a:lstStyle/>
          <a:p>
            <a:pPr algn="ctr" eaLnBrk="0" hangingPunct="0">
              <a:defRPr/>
            </a:pPr>
            <a:r>
              <a:rPr lang="cs-CZ" sz="4400" dirty="0">
                <a:ln>
                  <a:solidFill>
                    <a:schemeClr val="accent6">
                      <a:lumMod val="60000"/>
                      <a:lumOff val="40000"/>
                    </a:schemeClr>
                  </a:solidFill>
                </a:ln>
                <a:blipFill>
                  <a:blip r:embed="rId6"/>
                  <a:tile tx="0" ty="0" sx="100000" sy="100000" flip="none" algn="tl"/>
                </a:blipFill>
                <a:effectLst>
                  <a:outerShdw blurRad="50800" dist="50800" dir="5400000" algn="ctr" rotWithShape="0">
                    <a:srgbClr val="FFCC00"/>
                  </a:outerShdw>
                </a:effectLst>
                <a:latin typeface="Tahoma" pitchFamily="34" charset="0"/>
                <a:cs typeface="Tahoma" pitchFamily="34" charset="0"/>
              </a:rPr>
              <a:t> </a:t>
            </a:r>
            <a:r>
              <a:rPr lang="cs-CZ" sz="4400" dirty="0">
                <a:ln w="0">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a:ln>
                <a:solidFill>
                  <a:srgbClr val="6600CC"/>
                </a:solidFill>
                <a:effectLst>
                  <a:outerShdw blurRad="50800" dist="38100" algn="l" rotWithShape="0">
                    <a:srgbClr val="FFFF00">
                      <a:alpha val="40000"/>
                    </a:srgbClr>
                  </a:outerShdw>
                </a:effectLst>
                <a:latin typeface="Narkisim" pitchFamily="34" charset="-79"/>
                <a:ea typeface="MS PGothic" pitchFamily="34" charset="-128"/>
                <a:cs typeface="Narkisim" pitchFamily="34" charset="-79"/>
              </a:rPr>
              <a:t>V Í T Á M E</a:t>
            </a:r>
            <a:r>
              <a:rPr lang="cs-CZ" sz="4400" dirty="0">
                <a:ln w="0">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a:ln>
                <a:solidFill>
                  <a:srgbClr val="6600CC"/>
                </a:solidFill>
                <a:effectLst>
                  <a:outerShdw blurRad="50800" dist="38100" algn="l" rotWithShape="0">
                    <a:prstClr val="black">
                      <a:alpha val="40000"/>
                    </a:prstClr>
                  </a:outerShdw>
                </a:effectLst>
                <a:latin typeface="Narkisim" pitchFamily="34" charset="-79"/>
                <a:ea typeface="MS PGothic" pitchFamily="34" charset="-128"/>
                <a:cs typeface="Narkisim" pitchFamily="34" charset="-79"/>
              </a:rPr>
              <a:t> </a:t>
            </a:r>
            <a:endParaRPr lang="cs-CZ" sz="5400" b="0" dirty="0">
              <a:ln w="0">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a:ln>
              <a:solidFill>
                <a:srgbClr val="6600CC"/>
              </a:solidFill>
              <a:effectLst>
                <a:outerShdw blurRad="50800" dist="38100" algn="l" rotWithShape="0">
                  <a:prstClr val="black">
                    <a:alpha val="40000"/>
                  </a:prstClr>
                </a:outerShdw>
              </a:effectLst>
              <a:latin typeface="Narkisim" pitchFamily="34" charset="-79"/>
              <a:ea typeface="MS PGothic" pitchFamily="34" charset="-128"/>
              <a:cs typeface="Narkisim" pitchFamily="34" charset="-79"/>
            </a:endParaRPr>
          </a:p>
        </p:txBody>
      </p:sp>
      <p:sp>
        <p:nvSpPr>
          <p:cNvPr id="16" name="Text Box 128"/>
          <p:cNvSpPr txBox="1">
            <a:spLocks noChangeArrowheads="1"/>
          </p:cNvSpPr>
          <p:nvPr/>
        </p:nvSpPr>
        <p:spPr bwMode="auto">
          <a:xfrm>
            <a:off x="174948" y="955204"/>
            <a:ext cx="4824536" cy="584761"/>
          </a:xfrm>
          <a:prstGeom prst="rect">
            <a:avLst/>
          </a:prstGeom>
          <a:blipFill dpi="0" rotWithShape="1">
            <a:blip r:embed="rId7" cstate="print">
              <a:alphaModFix amt="46000"/>
            </a:blip>
            <a:srcRect/>
            <a:stretch>
              <a:fillRect/>
            </a:stretch>
          </a:blipFill>
          <a:ln w="9525" cmpd="thinThick">
            <a:solidFill>
              <a:schemeClr val="bg1"/>
            </a:solidFill>
            <a:round/>
            <a:headEnd/>
            <a:tailEnd/>
          </a:ln>
          <a:effectLst>
            <a:outerShdw blurRad="50800" dist="38100" dir="16200000" rotWithShape="0">
              <a:schemeClr val="accent6">
                <a:lumMod val="75000"/>
                <a:alpha val="40000"/>
              </a:schemeClr>
            </a:outerShdw>
          </a:effectLst>
          <a:scene3d>
            <a:camera prst="orthographicFront">
              <a:rot lat="0" lon="21599968" rev="0"/>
            </a:camera>
            <a:lightRig rig="threePt" dir="t"/>
          </a:scene3d>
          <a:sp3d z="50800" extrusionH="76200" contourW="12700" prstMaterial="plastic">
            <a:bevelT/>
            <a:bevelB prst="angle"/>
            <a:extrusionClr>
              <a:schemeClr val="accent1">
                <a:lumMod val="75000"/>
              </a:schemeClr>
            </a:extrusionClr>
            <a:contourClr>
              <a:schemeClr val="accent1">
                <a:lumMod val="75000"/>
              </a:schemeClr>
            </a:contourClr>
          </a:sp3d>
        </p:spPr>
        <p:txBody>
          <a:bodyPr wrap="square" lIns="91425" tIns="45713" rIns="91425" bIns="45713">
            <a:spAutoFit/>
            <a:flatTx/>
          </a:bodyPr>
          <a:lstStyle/>
          <a:p>
            <a:pPr algn="ctr" eaLnBrk="0" hangingPunct="0">
              <a:defRPr/>
            </a:pPr>
            <a:r>
              <a:rPr lang="cs-CZ" sz="1600" dirty="0">
                <a:ln w="12700">
                  <a:solidFill>
                    <a:srgbClr val="6600FF"/>
                  </a:solidFill>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atin typeface="Book Antiqua" pitchFamily="18" charset="0"/>
              </a:rPr>
              <a:t>Při příležitosti dnešního utkání </a:t>
            </a:r>
            <a:r>
              <a:rPr lang="cs-CZ" sz="1600" dirty="0" smtClean="0">
                <a:ln w="12700">
                  <a:solidFill>
                    <a:srgbClr val="6600FF"/>
                  </a:solidFill>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atin typeface="Book Antiqua" pitchFamily="18" charset="0"/>
              </a:rPr>
              <a:t>Ústeckého přeboru </a:t>
            </a:r>
            <a:r>
              <a:rPr lang="cs-CZ" sz="1600" dirty="0">
                <a:ln w="12700">
                  <a:solidFill>
                    <a:srgbClr val="6600FF"/>
                  </a:solidFill>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latin typeface="Book Antiqua" pitchFamily="18" charset="0"/>
              </a:rPr>
              <a:t>funkcionáře, hráče a příznivce</a:t>
            </a:r>
          </a:p>
        </p:txBody>
      </p:sp>
      <p:sp>
        <p:nvSpPr>
          <p:cNvPr id="7178" name="Rectangle 129"/>
          <p:cNvSpPr>
            <a:spLocks noChangeArrowheads="1"/>
          </p:cNvSpPr>
          <p:nvPr/>
        </p:nvSpPr>
        <p:spPr bwMode="auto">
          <a:xfrm>
            <a:off x="174625" y="1674813"/>
            <a:ext cx="4824859" cy="720725"/>
          </a:xfrm>
          <a:prstGeom prst="rect">
            <a:avLst/>
          </a:prstGeom>
          <a:blipFill dpi="0" rotWithShape="1">
            <a:blip r:embed="rId8" cstate="print">
              <a:alphaModFix amt="53000"/>
            </a:blip>
            <a:srcRect/>
            <a:stretch>
              <a:fillRect/>
            </a:stretch>
          </a:blipFill>
          <a:ln w="3175">
            <a:solidFill>
              <a:schemeClr val="accent6">
                <a:lumMod val="50000"/>
              </a:schemeClr>
            </a:solidFill>
            <a:miter lim="800000"/>
            <a:headEnd/>
            <a:tailEnd/>
          </a:ln>
        </p:spPr>
        <p:txBody>
          <a:bodyPr lIns="91425" tIns="45713" rIns="91425" bIns="45713"/>
          <a:lstStyle/>
          <a:p>
            <a:pPr algn="ctr" eaLnBrk="0" hangingPunct="0">
              <a:defRPr/>
            </a:pPr>
            <a:r>
              <a:rPr lang="cs-CZ" sz="4800" dirty="0" smtClean="0">
                <a:effectLst>
                  <a:outerShdw blurRad="38100" dist="38100" dir="2700000" algn="tl">
                    <a:srgbClr val="000000">
                      <a:alpha val="43137"/>
                    </a:srgbClr>
                  </a:outerShdw>
                </a:effectLst>
                <a:latin typeface="Arial Black" pitchFamily="34" charset="0"/>
                <a:ea typeface="MS Gothic" pitchFamily="49" charset="-128"/>
                <a:cs typeface="ISOCP" pitchFamily="2" charset="0"/>
              </a:rPr>
              <a:t>SK </a:t>
            </a:r>
            <a:r>
              <a:rPr lang="cs-CZ" sz="4800" dirty="0">
                <a:effectLst>
                  <a:outerShdw blurRad="38100" dist="38100" dir="2700000" algn="tl">
                    <a:srgbClr val="000000">
                      <a:alpha val="43137"/>
                    </a:srgbClr>
                  </a:outerShdw>
                </a:effectLst>
                <a:latin typeface="Arial Black" pitchFamily="34" charset="0"/>
                <a:ea typeface="MS Gothic" pitchFamily="49" charset="-128"/>
                <a:cs typeface="ISOCP" pitchFamily="2" charset="0"/>
              </a:rPr>
              <a:t>Štětí</a:t>
            </a:r>
          </a:p>
        </p:txBody>
      </p:sp>
      <p:sp>
        <p:nvSpPr>
          <p:cNvPr id="7179" name="Rectangle 146"/>
          <p:cNvSpPr>
            <a:spLocks noChangeArrowheads="1"/>
          </p:cNvSpPr>
          <p:nvPr/>
        </p:nvSpPr>
        <p:spPr bwMode="auto">
          <a:xfrm>
            <a:off x="174948" y="2683396"/>
            <a:ext cx="4824536" cy="1223962"/>
          </a:xfrm>
          <a:prstGeom prst="rect">
            <a:avLst/>
          </a:prstGeom>
          <a:blipFill dpi="0" rotWithShape="1">
            <a:blip r:embed="rId9" cstate="print">
              <a:alphaModFix amt="54000"/>
            </a:blip>
            <a:srcRect/>
            <a:stretch>
              <a:fillRect/>
            </a:stretch>
          </a:blipFill>
          <a:ln w="3175">
            <a:solidFill>
              <a:schemeClr val="accent6">
                <a:lumMod val="50000"/>
              </a:schemeClr>
            </a:solidFill>
            <a:miter lim="800000"/>
            <a:headEnd/>
            <a:tailEnd/>
          </a:ln>
        </p:spPr>
        <p:txBody>
          <a:bodyPr lIns="91425" tIns="45713" rIns="91425" bIns="45713"/>
          <a:lstStyle/>
          <a:p>
            <a:pPr algn="ctr" eaLnBrk="0" hangingPunct="0">
              <a:defRPr/>
            </a:pPr>
            <a:r>
              <a:rPr lang="cs-CZ" sz="4100" dirty="0" err="1" smtClean="0">
                <a:effectLst>
                  <a:outerShdw blurRad="38100" dist="38100" dir="2700000" algn="tl">
                    <a:srgbClr val="000000"/>
                  </a:outerShdw>
                </a:effectLst>
                <a:latin typeface="Arial Black" pitchFamily="34" charset="0"/>
                <a:ea typeface="MS PGothic" pitchFamily="34" charset="-128"/>
                <a:cs typeface="FrankRuehl" pitchFamily="34" charset="-79"/>
              </a:rPr>
              <a:t>Baník</a:t>
            </a:r>
            <a:r>
              <a:rPr lang="cs-CZ" sz="4100" dirty="0" smtClean="0">
                <a:effectLst>
                  <a:outerShdw blurRad="38100" dist="38100" dir="2700000" algn="tl">
                    <a:srgbClr val="000000"/>
                  </a:outerShdw>
                </a:effectLst>
                <a:latin typeface="Arial Black" pitchFamily="34" charset="0"/>
                <a:ea typeface="MS PGothic" pitchFamily="34" charset="-128"/>
                <a:cs typeface="FrankRuehl" pitchFamily="34" charset="-79"/>
              </a:rPr>
              <a:t> MODLANY</a:t>
            </a:r>
          </a:p>
        </p:txBody>
      </p:sp>
      <p:sp>
        <p:nvSpPr>
          <p:cNvPr id="12298" name="Text Box 147"/>
          <p:cNvSpPr txBox="1">
            <a:spLocks noChangeArrowheads="1"/>
          </p:cNvSpPr>
          <p:nvPr/>
        </p:nvSpPr>
        <p:spPr bwMode="auto">
          <a:xfrm>
            <a:off x="2335213" y="2324100"/>
            <a:ext cx="339725" cy="460375"/>
          </a:xfrm>
          <a:prstGeom prst="rect">
            <a:avLst/>
          </a:prstGeom>
          <a:noFill/>
          <a:ln w="9525">
            <a:noFill/>
            <a:miter lim="800000"/>
            <a:headEnd/>
            <a:tailEnd/>
          </a:ln>
        </p:spPr>
        <p:txBody>
          <a:bodyPr lIns="91425" tIns="45713" rIns="91425" bIns="45713">
            <a:spAutoFit/>
          </a:bodyPr>
          <a:lstStyle/>
          <a:p>
            <a:pPr algn="ctr" eaLnBrk="0" hangingPunct="0"/>
            <a:r>
              <a:rPr lang="cs-CZ" sz="2400" dirty="0">
                <a:latin typeface="Albertus MT" pitchFamily="18" charset="0"/>
              </a:rPr>
              <a:t>a</a:t>
            </a:r>
          </a:p>
        </p:txBody>
      </p:sp>
      <p:sp>
        <p:nvSpPr>
          <p:cNvPr id="7181" name="Text Box 148"/>
          <p:cNvSpPr txBox="1">
            <a:spLocks noChangeArrowheads="1"/>
          </p:cNvSpPr>
          <p:nvPr/>
        </p:nvSpPr>
        <p:spPr bwMode="auto">
          <a:xfrm>
            <a:off x="174948" y="3979540"/>
            <a:ext cx="4824536" cy="2800753"/>
          </a:xfrm>
          <a:prstGeom prst="rect">
            <a:avLst/>
          </a:prstGeom>
          <a:blipFill dpi="0" rotWithShape="1">
            <a:blip r:embed="rId10" cstate="print"/>
            <a:srcRect/>
            <a:stretch>
              <a:fillRect/>
            </a:stretch>
          </a:blipFill>
          <a:ln w="9525">
            <a:noFill/>
            <a:miter lim="800000"/>
            <a:headEnd/>
            <a:tailEnd/>
          </a:ln>
          <a:scene3d>
            <a:camera prst="orthographicFront"/>
            <a:lightRig rig="threePt" dir="t"/>
          </a:scene3d>
          <a:sp3d contourW="12700">
            <a:contourClr>
              <a:schemeClr val="accent2">
                <a:lumMod val="20000"/>
                <a:lumOff val="80000"/>
              </a:schemeClr>
            </a:contourClr>
          </a:sp3d>
        </p:spPr>
        <p:txBody>
          <a:bodyPr wrap="square" lIns="91425" tIns="45713" rIns="91425" bIns="45713">
            <a:spAutoFit/>
          </a:bodyPr>
          <a:lstStyle/>
          <a:p>
            <a:pPr algn="ctr" eaLnBrk="0" hangingPunct="0">
              <a:defRPr/>
            </a:pPr>
            <a:r>
              <a:rPr lang="cs-CZ" sz="2200" i="1" u="sng" dirty="0">
                <a:ln w="3175">
                  <a:noFill/>
                </a:ln>
                <a:effectLst>
                  <a:outerShdw blurRad="38100" dist="38100" dir="2700000" algn="tl">
                    <a:srgbClr val="000000">
                      <a:alpha val="43137"/>
                    </a:srgbClr>
                  </a:outerShdw>
                </a:effectLst>
                <a:latin typeface="Calisto MT" pitchFamily="18" charset="0"/>
                <a:ea typeface="Microsoft YaHei" pitchFamily="34" charset="-122"/>
                <a:cs typeface="Segoe UI" pitchFamily="34" charset="0"/>
              </a:rPr>
              <a:t>Hlavního rozhodčího</a:t>
            </a:r>
            <a:endParaRPr lang="cs-CZ" sz="2800" i="1" u="sng" dirty="0">
              <a:ln w="3175">
                <a:noFill/>
              </a:ln>
              <a:effectLst>
                <a:outerShdw blurRad="38100" dist="38100" dir="2700000" algn="tl">
                  <a:srgbClr val="000000">
                    <a:alpha val="43137"/>
                  </a:srgbClr>
                </a:outerShdw>
              </a:effectLst>
              <a:latin typeface="Calisto MT" pitchFamily="18" charset="0"/>
              <a:ea typeface="Microsoft YaHei" pitchFamily="34" charset="-122"/>
              <a:cs typeface="Segoe UI" pitchFamily="34" charset="0"/>
            </a:endParaRPr>
          </a:p>
          <a:p>
            <a:pPr algn="ctr" eaLnBrk="0" hangingPunct="0">
              <a:defRPr/>
            </a:pPr>
            <a:r>
              <a:rPr lang="cs-CZ" sz="2800" i="1" dirty="0" smtClean="0">
                <a:ln w="3175">
                  <a:noFill/>
                </a:ln>
                <a:effectLst>
                  <a:outerShdw blurRad="38100" dist="38100" dir="2700000" algn="tl">
                    <a:srgbClr val="000000">
                      <a:alpha val="43137"/>
                    </a:srgbClr>
                  </a:outerShdw>
                </a:effectLst>
                <a:latin typeface="Calisto MT" pitchFamily="18" charset="0"/>
                <a:ea typeface="Segoe UI" pitchFamily="34" charset="0"/>
                <a:cs typeface="Segoe UI" pitchFamily="34" charset="0"/>
              </a:rPr>
              <a:t> Radka Krutinu z Chomutova</a:t>
            </a:r>
            <a:endParaRPr lang="cs-CZ" sz="2800" i="1" dirty="0" smtClean="0">
              <a:effectLst>
                <a:outerShdw blurRad="38100" dist="38100" dir="2700000" algn="tl">
                  <a:srgbClr val="000000">
                    <a:alpha val="43137"/>
                  </a:srgbClr>
                </a:outerShdw>
              </a:effectLst>
              <a:latin typeface="Calisto MT" pitchFamily="18" charset="0"/>
              <a:ea typeface="Segoe UI" pitchFamily="34" charset="0"/>
              <a:cs typeface="Segoe UI" pitchFamily="34" charset="0"/>
            </a:endParaRPr>
          </a:p>
          <a:p>
            <a:pPr marL="457126" lvl="1" indent="0" algn="ctr" eaLnBrk="0" hangingPunct="0">
              <a:defRPr/>
            </a:pPr>
            <a:r>
              <a:rPr lang="cs-CZ" sz="2000" i="1" u="sng" dirty="0" smtClean="0">
                <a:ln w="3175">
                  <a:noFill/>
                </a:ln>
                <a:effectLst>
                  <a:outerShdw blurRad="38100" dist="38100" dir="2700000" algn="tl">
                    <a:srgbClr val="000000">
                      <a:alpha val="43137"/>
                    </a:srgbClr>
                  </a:outerShdw>
                </a:effectLst>
                <a:latin typeface="Calisto MT" pitchFamily="18" charset="0"/>
                <a:ea typeface="Segoe UI" pitchFamily="34" charset="0"/>
                <a:cs typeface="Segoe UI" pitchFamily="34" charset="0"/>
              </a:rPr>
              <a:t>Asistenty </a:t>
            </a:r>
            <a:r>
              <a:rPr lang="cs-CZ" sz="2000" i="1" u="sng" dirty="0">
                <a:ln w="3175">
                  <a:noFill/>
                </a:ln>
                <a:effectLst>
                  <a:outerShdw blurRad="38100" dist="38100" dir="2700000" algn="tl">
                    <a:srgbClr val="000000">
                      <a:alpha val="43137"/>
                    </a:srgbClr>
                  </a:outerShdw>
                </a:effectLst>
                <a:latin typeface="Calisto MT" pitchFamily="18" charset="0"/>
                <a:ea typeface="Segoe UI" pitchFamily="34" charset="0"/>
                <a:cs typeface="Segoe UI" pitchFamily="34" charset="0"/>
              </a:rPr>
              <a:t>hlavního </a:t>
            </a:r>
            <a:r>
              <a:rPr lang="cs-CZ" sz="2000" i="1" u="sng" dirty="0" smtClean="0">
                <a:ln w="3175">
                  <a:noFill/>
                </a:ln>
                <a:effectLst>
                  <a:outerShdw blurRad="38100" dist="38100" dir="2700000" algn="tl">
                    <a:srgbClr val="000000">
                      <a:alpha val="43137"/>
                    </a:srgbClr>
                  </a:outerShdw>
                </a:effectLst>
                <a:latin typeface="Calisto MT" pitchFamily="18" charset="0"/>
                <a:ea typeface="Segoe UI" pitchFamily="34" charset="0"/>
                <a:cs typeface="Segoe UI" pitchFamily="34" charset="0"/>
              </a:rPr>
              <a:t>rozhodčího</a:t>
            </a:r>
            <a:endParaRPr lang="cs-CZ" sz="2000" i="1" u="sng" dirty="0">
              <a:ln w="3175">
                <a:noFill/>
              </a:ln>
              <a:effectLst>
                <a:outerShdw blurRad="38100" dist="38100" dir="2700000" algn="tl">
                  <a:srgbClr val="000000">
                    <a:alpha val="43137"/>
                  </a:srgbClr>
                </a:outerShdw>
              </a:effectLst>
              <a:latin typeface="Calisto MT" pitchFamily="18" charset="0"/>
              <a:ea typeface="Segoe UI" pitchFamily="34" charset="0"/>
              <a:cs typeface="Segoe UI" pitchFamily="34" charset="0"/>
            </a:endParaRPr>
          </a:p>
          <a:p>
            <a:pPr algn="ctr">
              <a:defRPr/>
            </a:pPr>
            <a:r>
              <a:rPr lang="cs-CZ" sz="2800" i="1" dirty="0" smtClean="0">
                <a:effectLst>
                  <a:outerShdw blurRad="38100" dist="38100" dir="2700000" algn="tl">
                    <a:srgbClr val="000000">
                      <a:alpha val="43137"/>
                    </a:srgbClr>
                  </a:outerShdw>
                </a:effectLst>
                <a:latin typeface="Calisto MT" pitchFamily="18" charset="0"/>
                <a:ea typeface="Segoe UI" pitchFamily="34" charset="0"/>
                <a:cs typeface="Segoe UI" pitchFamily="34" charset="0"/>
              </a:rPr>
              <a:t>Petra </a:t>
            </a:r>
            <a:r>
              <a:rPr lang="cs-CZ" sz="2800" i="1" dirty="0" err="1" smtClean="0">
                <a:effectLst>
                  <a:outerShdw blurRad="38100" dist="38100" dir="2700000" algn="tl">
                    <a:srgbClr val="000000">
                      <a:alpha val="43137"/>
                    </a:srgbClr>
                  </a:outerShdw>
                </a:effectLst>
                <a:latin typeface="Calisto MT" pitchFamily="18" charset="0"/>
                <a:ea typeface="Segoe UI" pitchFamily="34" charset="0"/>
                <a:cs typeface="Segoe UI" pitchFamily="34" charset="0"/>
              </a:rPr>
              <a:t>Modera</a:t>
            </a:r>
            <a:r>
              <a:rPr lang="cs-CZ" sz="2800" i="1" dirty="0" smtClean="0">
                <a:effectLst>
                  <a:outerShdw blurRad="38100" dist="38100" dir="2700000" algn="tl">
                    <a:srgbClr val="000000">
                      <a:alpha val="43137"/>
                    </a:srgbClr>
                  </a:outerShdw>
                </a:effectLst>
                <a:latin typeface="Calisto MT" pitchFamily="18" charset="0"/>
                <a:ea typeface="Segoe UI" pitchFamily="34" charset="0"/>
                <a:cs typeface="Segoe UI" pitchFamily="34" charset="0"/>
              </a:rPr>
              <a:t> z Chomutov</a:t>
            </a:r>
            <a:r>
              <a:rPr lang="cs-CZ" sz="2400" i="1" dirty="0" smtClean="0">
                <a:effectLst>
                  <a:outerShdw blurRad="38100" dist="38100" dir="2700000" algn="tl">
                    <a:srgbClr val="000000">
                      <a:alpha val="43137"/>
                    </a:srgbClr>
                  </a:outerShdw>
                </a:effectLst>
                <a:latin typeface="Calisto MT" pitchFamily="18" charset="0"/>
                <a:ea typeface="Segoe UI" pitchFamily="34" charset="0"/>
                <a:cs typeface="Segoe UI" pitchFamily="34" charset="0"/>
              </a:rPr>
              <a:t>a</a:t>
            </a:r>
          </a:p>
          <a:p>
            <a:pPr algn="ctr">
              <a:defRPr/>
            </a:pPr>
            <a:r>
              <a:rPr lang="cs-CZ" sz="2800" i="1" dirty="0" smtClean="0">
                <a:effectLst>
                  <a:outerShdw blurRad="38100" dist="38100" dir="2700000" algn="tl">
                    <a:srgbClr val="000000">
                      <a:alpha val="43137"/>
                    </a:srgbClr>
                  </a:outerShdw>
                </a:effectLst>
                <a:latin typeface="Calisto MT" pitchFamily="18" charset="0"/>
                <a:ea typeface="Segoe UI" pitchFamily="34" charset="0"/>
                <a:cs typeface="Segoe UI" pitchFamily="34" charset="0"/>
              </a:rPr>
              <a:t>Josefa Holuba z Chomutova</a:t>
            </a:r>
            <a:endParaRPr lang="cs-CZ" sz="2800" i="1" dirty="0">
              <a:effectLst>
                <a:outerShdw blurRad="38100" dist="38100" dir="2700000" algn="tl">
                  <a:srgbClr val="000000">
                    <a:alpha val="43137"/>
                  </a:srgbClr>
                </a:outerShdw>
              </a:effectLst>
              <a:latin typeface="Calisto MT" pitchFamily="18" charset="0"/>
              <a:ea typeface="Segoe UI" pitchFamily="34" charset="0"/>
              <a:cs typeface="Kartika" pitchFamily="18" charset="0"/>
            </a:endParaRPr>
          </a:p>
          <a:p>
            <a:pPr lvl="1" algn="ctr">
              <a:defRPr/>
            </a:pPr>
            <a:r>
              <a:rPr lang="cs-CZ" sz="2200" i="1" u="sng" dirty="0" smtClean="0">
                <a:ln w="3175">
                  <a:noFill/>
                </a:ln>
                <a:effectLst>
                  <a:outerShdw blurRad="38100" dist="38100" dir="2700000" algn="tl">
                    <a:srgbClr val="000000">
                      <a:alpha val="43137"/>
                    </a:srgbClr>
                  </a:outerShdw>
                </a:effectLst>
                <a:latin typeface="Calisto MT" pitchFamily="18" charset="0"/>
                <a:ea typeface="Microsoft YaHei" pitchFamily="34" charset="-122"/>
                <a:cs typeface="Segoe UI" pitchFamily="34" charset="0"/>
              </a:rPr>
              <a:t>Delegáta </a:t>
            </a:r>
            <a:r>
              <a:rPr lang="cs-CZ" sz="2200" i="1" u="sng" dirty="0">
                <a:ln w="3175">
                  <a:noFill/>
                </a:ln>
                <a:effectLst>
                  <a:outerShdw blurRad="38100" dist="38100" dir="2700000" algn="tl">
                    <a:srgbClr val="000000">
                      <a:alpha val="43137"/>
                    </a:srgbClr>
                  </a:outerShdw>
                </a:effectLst>
                <a:latin typeface="Calisto MT" pitchFamily="18" charset="0"/>
                <a:ea typeface="Microsoft YaHei" pitchFamily="34" charset="-122"/>
                <a:cs typeface="Segoe UI" pitchFamily="34" charset="0"/>
              </a:rPr>
              <a:t>FAČR</a:t>
            </a:r>
            <a:endParaRPr lang="cs-CZ" sz="2800" i="1" u="sng" dirty="0">
              <a:ln w="3175">
                <a:noFill/>
              </a:ln>
              <a:effectLst>
                <a:outerShdw blurRad="38100" dist="38100" dir="2700000" algn="tl">
                  <a:srgbClr val="000000">
                    <a:alpha val="43137"/>
                  </a:srgbClr>
                </a:outerShdw>
              </a:effectLst>
              <a:latin typeface="Calisto MT" pitchFamily="18" charset="0"/>
              <a:ea typeface="Microsoft YaHei" pitchFamily="34" charset="-122"/>
              <a:cs typeface="Segoe UI" pitchFamily="34" charset="0"/>
            </a:endParaRPr>
          </a:p>
          <a:p>
            <a:pPr lvl="1" algn="ctr">
              <a:defRPr/>
            </a:pPr>
            <a:r>
              <a:rPr lang="cs-CZ" sz="2800" i="1" dirty="0" smtClean="0">
                <a:effectLst>
                  <a:outerShdw blurRad="38100" dist="38100" dir="2700000" algn="tl">
                    <a:srgbClr val="000000">
                      <a:alpha val="43137"/>
                    </a:srgbClr>
                  </a:outerShdw>
                </a:effectLst>
                <a:latin typeface="Calisto MT" pitchFamily="18" charset="0"/>
                <a:ea typeface="Segoe UI" pitchFamily="34" charset="0"/>
                <a:cs typeface="Segoe UI" pitchFamily="34" charset="0"/>
              </a:rPr>
              <a:t>Jiřího </a:t>
            </a:r>
            <a:r>
              <a:rPr lang="cs-CZ" sz="2800" i="1" dirty="0" err="1" smtClean="0">
                <a:effectLst>
                  <a:outerShdw blurRad="38100" dist="38100" dir="2700000" algn="tl">
                    <a:srgbClr val="000000">
                      <a:alpha val="43137"/>
                    </a:srgbClr>
                  </a:outerShdw>
                </a:effectLst>
                <a:latin typeface="Calisto MT" pitchFamily="18" charset="0"/>
                <a:ea typeface="Segoe UI" pitchFamily="34" charset="0"/>
                <a:cs typeface="Segoe UI" pitchFamily="34" charset="0"/>
              </a:rPr>
              <a:t>Kiriláka</a:t>
            </a:r>
            <a:r>
              <a:rPr lang="cs-CZ" sz="2800" i="1" dirty="0" smtClean="0">
                <a:effectLst>
                  <a:outerShdw blurRad="38100" dist="38100" dir="2700000" algn="tl">
                    <a:srgbClr val="000000">
                      <a:alpha val="43137"/>
                    </a:srgbClr>
                  </a:outerShdw>
                </a:effectLst>
                <a:latin typeface="Calisto MT" pitchFamily="18" charset="0"/>
                <a:ea typeface="Segoe UI" pitchFamily="34" charset="0"/>
                <a:cs typeface="Segoe UI" pitchFamily="34" charset="0"/>
              </a:rPr>
              <a:t> z Litvínova</a:t>
            </a:r>
            <a:endParaRPr lang="cs-CZ" sz="2800" i="1" dirty="0">
              <a:effectLst>
                <a:outerShdw blurRad="38100" dist="38100" dir="2700000" algn="tl">
                  <a:srgbClr val="000000">
                    <a:alpha val="43137"/>
                  </a:srgbClr>
                </a:outerShdw>
              </a:effectLst>
              <a:latin typeface="Calisto MT" pitchFamily="18" charset="0"/>
              <a:ea typeface="Segoe UI" pitchFamily="34" charset="0"/>
              <a:cs typeface="Segoe UI" pitchFamily="34" charset="0"/>
            </a:endParaRPr>
          </a:p>
        </p:txBody>
      </p:sp>
      <p:sp>
        <p:nvSpPr>
          <p:cNvPr id="18" name="Obdélník 17"/>
          <p:cNvSpPr/>
          <p:nvPr/>
        </p:nvSpPr>
        <p:spPr>
          <a:xfrm>
            <a:off x="5575548" y="163116"/>
            <a:ext cx="4536504" cy="1569660"/>
          </a:xfrm>
          <a:prstGeom prst="rect">
            <a:avLst/>
          </a:prstGeom>
          <a:blipFill dpi="0" rotWithShape="1">
            <a:blip r:embed="rId11" cstate="print">
              <a:alphaModFix amt="42000"/>
            </a:blip>
            <a:srcRect/>
            <a:stretch>
              <a:fillRect t="-1000"/>
            </a:stretch>
          </a:blipFill>
        </p:spPr>
        <p:txBody>
          <a:bodyPr wrap="square" lIns="91440" tIns="45720" rIns="91440" bIns="45720">
            <a:spAutoFit/>
          </a:bodyPr>
          <a:lstStyle/>
          <a:p>
            <a:pPr algn="ctr"/>
            <a:r>
              <a:rPr lang="cs-CZ" sz="3200" b="1" cap="none" spc="0" dirty="0" smtClean="0">
                <a:ln w="31550" cmpd="sng">
                  <a:noFill/>
                  <a:prstDash val="solid"/>
                </a:ln>
                <a:solidFill>
                  <a:srgbClr val="003300"/>
                </a:solidFill>
                <a:effectLst>
                  <a:outerShdw blurRad="38100" dist="38100" dir="2700000" algn="tl">
                    <a:srgbClr val="000000">
                      <a:alpha val="43137"/>
                    </a:srgbClr>
                  </a:outerShdw>
                </a:effectLst>
              </a:rPr>
              <a:t>Komunální volby  </a:t>
            </a:r>
          </a:p>
          <a:p>
            <a:pPr algn="ctr"/>
            <a:r>
              <a:rPr lang="cs-CZ" sz="3200" b="1" cap="none" spc="0" dirty="0" smtClean="0">
                <a:ln w="31550" cmpd="sng">
                  <a:noFill/>
                  <a:prstDash val="solid"/>
                </a:ln>
                <a:solidFill>
                  <a:srgbClr val="003300"/>
                </a:solidFill>
                <a:effectLst>
                  <a:outerShdw blurRad="38100" dist="38100" dir="2700000" algn="tl">
                    <a:srgbClr val="000000">
                      <a:alpha val="43137"/>
                    </a:srgbClr>
                  </a:outerShdw>
                </a:effectLst>
              </a:rPr>
              <a:t> 10.-11.10.2014</a:t>
            </a:r>
          </a:p>
          <a:p>
            <a:pPr algn="ctr"/>
            <a:r>
              <a:rPr lang="cs-CZ" sz="3200" b="1" cap="none" spc="0" dirty="0" smtClean="0">
                <a:ln w="31550" cmpd="sng">
                  <a:noFill/>
                  <a:prstDash val="solid"/>
                </a:ln>
                <a:solidFill>
                  <a:srgbClr val="003300"/>
                </a:solidFill>
                <a:effectLst>
                  <a:outerShdw blurRad="38100" dist="38100" dir="2700000" algn="tl">
                    <a:srgbClr val="000000">
                      <a:alpha val="43137"/>
                    </a:srgbClr>
                  </a:outerShdw>
                </a:effectLst>
              </a:rPr>
              <a:t>  se bl</a:t>
            </a:r>
            <a:r>
              <a:rPr lang="cs-CZ" sz="3200" b="1" cap="none" spc="0" dirty="0" smtClean="0">
                <a:ln w="31550" cmpd="sng">
                  <a:noFill/>
                  <a:prstDash val="solid"/>
                </a:ln>
                <a:solidFill>
                  <a:srgbClr val="003300"/>
                </a:solidFill>
              </a:rPr>
              <a:t>íží</a:t>
            </a:r>
            <a:endParaRPr lang="cs-CZ" sz="3200" b="1" cap="none" spc="0" dirty="0">
              <a:ln w="31550" cmpd="sng">
                <a:noFill/>
                <a:prstDash val="solid"/>
              </a:ln>
              <a:solidFill>
                <a:srgbClr val="003300"/>
              </a:solidFill>
            </a:endParaRPr>
          </a:p>
        </p:txBody>
      </p:sp>
      <p:pic>
        <p:nvPicPr>
          <p:cNvPr id="29697" name="Picture 1"/>
          <p:cNvPicPr>
            <a:picLocks noChangeAspect="1" noChangeArrowheads="1"/>
          </p:cNvPicPr>
          <p:nvPr/>
        </p:nvPicPr>
        <p:blipFill>
          <a:blip r:embed="rId12" cstate="print"/>
          <a:srcRect/>
          <a:stretch>
            <a:fillRect/>
          </a:stretch>
        </p:blipFill>
        <p:spPr bwMode="auto">
          <a:xfrm>
            <a:off x="5431532" y="5923756"/>
            <a:ext cx="1362075" cy="648072"/>
          </a:xfrm>
          <a:prstGeom prst="rect">
            <a:avLst/>
          </a:prstGeom>
          <a:noFill/>
          <a:ln w="9525">
            <a:noFill/>
            <a:miter lim="800000"/>
            <a:headEnd/>
            <a:tailEnd/>
          </a:ln>
        </p:spPr>
      </p:pic>
      <p:pic>
        <p:nvPicPr>
          <p:cNvPr id="29698" name="Picture 2"/>
          <p:cNvPicPr>
            <a:picLocks noChangeAspect="1" noChangeArrowheads="1"/>
          </p:cNvPicPr>
          <p:nvPr/>
        </p:nvPicPr>
        <p:blipFill>
          <a:blip r:embed="rId13" cstate="print"/>
          <a:srcRect/>
          <a:stretch>
            <a:fillRect/>
          </a:stretch>
        </p:blipFill>
        <p:spPr bwMode="auto">
          <a:xfrm>
            <a:off x="9103940" y="6427812"/>
            <a:ext cx="971550" cy="504056"/>
          </a:xfrm>
          <a:prstGeom prst="rect">
            <a:avLst/>
          </a:prstGeom>
          <a:noFill/>
          <a:ln w="9525">
            <a:noFill/>
            <a:miter lim="800000"/>
            <a:headEnd/>
            <a:tailEnd/>
          </a:ln>
        </p:spPr>
      </p:pic>
      <p:pic>
        <p:nvPicPr>
          <p:cNvPr id="29699" name="Picture 3"/>
          <p:cNvPicPr>
            <a:picLocks noChangeAspect="1" noChangeArrowheads="1"/>
          </p:cNvPicPr>
          <p:nvPr/>
        </p:nvPicPr>
        <p:blipFill>
          <a:blip r:embed="rId14" cstate="print"/>
          <a:srcRect/>
          <a:stretch>
            <a:fillRect/>
          </a:stretch>
        </p:blipFill>
        <p:spPr bwMode="auto">
          <a:xfrm>
            <a:off x="9031932" y="5203676"/>
            <a:ext cx="864096" cy="576064"/>
          </a:xfrm>
          <a:prstGeom prst="rect">
            <a:avLst/>
          </a:prstGeom>
          <a:noFill/>
          <a:ln w="9525">
            <a:noFill/>
            <a:miter lim="800000"/>
            <a:headEnd/>
            <a:tailEnd/>
          </a:ln>
        </p:spPr>
      </p:pic>
      <p:sp>
        <p:nvSpPr>
          <p:cNvPr id="17" name="TextovéPole 16"/>
          <p:cNvSpPr txBox="1"/>
          <p:nvPr/>
        </p:nvSpPr>
        <p:spPr>
          <a:xfrm>
            <a:off x="5575548" y="2035324"/>
            <a:ext cx="4464496" cy="2970044"/>
          </a:xfrm>
          <a:prstGeom prst="rect">
            <a:avLst/>
          </a:prstGeom>
          <a:blipFill>
            <a:blip r:embed="rId15" cstate="print"/>
            <a:stretch>
              <a:fillRect t="-1000"/>
            </a:stretch>
          </a:blipFill>
        </p:spPr>
        <p:txBody>
          <a:bodyPr wrap="square" rtlCol="0">
            <a:spAutoFit/>
          </a:bodyPr>
          <a:lstStyle/>
          <a:p>
            <a:r>
              <a:rPr lang="cs-CZ" sz="1600" dirty="0" smtClean="0">
                <a:latin typeface="Bookman Old Style" pitchFamily="18" charset="0"/>
              </a:rPr>
              <a:t>V nastávajících volbách bude ve </a:t>
            </a:r>
            <a:r>
              <a:rPr lang="cs-CZ" sz="1600" dirty="0" err="1" smtClean="0">
                <a:latin typeface="Bookman Old Style" pitchFamily="18" charset="0"/>
              </a:rPr>
              <a:t>Štětí</a:t>
            </a:r>
            <a:r>
              <a:rPr lang="cs-CZ" sz="1600" dirty="0" smtClean="0">
                <a:latin typeface="Bookman Old Style" pitchFamily="18" charset="0"/>
              </a:rPr>
              <a:t> kandidovat 6 stran. Politická seskupení známá i nově kandidující.  Zvolíte zastupitele, kteří bodu rozhodovat kromě jiného i o sportu ve </a:t>
            </a:r>
            <a:r>
              <a:rPr lang="cs-CZ" sz="1600" dirty="0" err="1" smtClean="0">
                <a:latin typeface="Bookman Old Style" pitchFamily="18" charset="0"/>
              </a:rPr>
              <a:t>Štětí</a:t>
            </a:r>
            <a:r>
              <a:rPr lang="cs-CZ" sz="1600" dirty="0" smtClean="0">
                <a:latin typeface="Bookman Old Style" pitchFamily="18" charset="0"/>
              </a:rPr>
              <a:t>. Novou stranou v jejichž řadách jsou kandidáti i z našeho fotbalového a jiných oddílů SK . </a:t>
            </a:r>
          </a:p>
          <a:p>
            <a:pPr algn="ctr"/>
            <a:r>
              <a:rPr lang="cs-CZ" sz="2500" dirty="0" smtClean="0">
                <a:solidFill>
                  <a:srgbClr val="006600"/>
                </a:solidFill>
                <a:effectLst>
                  <a:outerShdw blurRad="38100" dist="38100" dir="2700000" algn="tl">
                    <a:srgbClr val="000000">
                      <a:alpha val="43137"/>
                    </a:srgbClr>
                  </a:outerShdw>
                </a:effectLst>
                <a:latin typeface="Bookman Old Style" pitchFamily="18" charset="0"/>
              </a:rPr>
              <a:t>Sport, zdraví a prosperita</a:t>
            </a:r>
          </a:p>
          <a:p>
            <a:pPr algn="ctr"/>
            <a:endParaRPr lang="cs-CZ" sz="1600" dirty="0" smtClean="0">
              <a:latin typeface="Bookman Old Style" pitchFamily="18" charset="0"/>
            </a:endParaRPr>
          </a:p>
          <a:p>
            <a:pPr algn="ctr"/>
            <a:r>
              <a:rPr lang="cs-CZ" sz="1600" dirty="0" smtClean="0">
                <a:latin typeface="Bookman Old Style" pitchFamily="18" charset="0"/>
              </a:rPr>
              <a:t>  </a:t>
            </a:r>
            <a:r>
              <a:rPr lang="cs-CZ" sz="1800" dirty="0" smtClean="0">
                <a:latin typeface="Bookman Old Style" pitchFamily="18" charset="0"/>
              </a:rPr>
              <a:t>Vybírejte s rozvahou a dobře. </a:t>
            </a:r>
            <a:r>
              <a:rPr lang="cs-CZ" dirty="0" smtClean="0">
                <a:latin typeface="Bookman Old Style" pitchFamily="18" charset="0"/>
              </a:rPr>
              <a:t>  </a:t>
            </a:r>
            <a:endParaRPr lang="cs-CZ" dirty="0">
              <a:latin typeface="Bookman Old Style" pitchFamily="18" charset="0"/>
            </a:endParaRPr>
          </a:p>
        </p:txBody>
      </p:sp>
      <p:pic>
        <p:nvPicPr>
          <p:cNvPr id="2" name="Picture 1"/>
          <p:cNvPicPr>
            <a:picLocks noChangeAspect="1" noChangeArrowheads="1"/>
          </p:cNvPicPr>
          <p:nvPr/>
        </p:nvPicPr>
        <p:blipFill>
          <a:blip r:embed="rId16" cstate="print"/>
          <a:srcRect/>
          <a:stretch>
            <a:fillRect/>
          </a:stretch>
        </p:blipFill>
        <p:spPr bwMode="auto">
          <a:xfrm>
            <a:off x="6223620" y="5275684"/>
            <a:ext cx="2906266" cy="1728192"/>
          </a:xfrm>
          <a:prstGeom prst="rect">
            <a:avLst/>
          </a:prstGeom>
          <a:noFill/>
          <a:ln w="9525">
            <a:noFill/>
            <a:miter lim="800000"/>
            <a:headEnd/>
            <a:tailEnd/>
          </a:ln>
        </p:spPr>
      </p:pic>
      <p:pic>
        <p:nvPicPr>
          <p:cNvPr id="3" name="Picture 1" descr="C:\Users\czmipli\AppData\Local\Microsoft\Windows\Temporary Internet Files\Content.IE5\D4TMD1BN\MP900402856[1].jpg"/>
          <p:cNvPicPr>
            <a:picLocks noChangeAspect="1" noChangeArrowheads="1"/>
          </p:cNvPicPr>
          <p:nvPr/>
        </p:nvPicPr>
        <p:blipFill>
          <a:blip r:embed="rId17" cstate="print"/>
          <a:srcRect/>
          <a:stretch>
            <a:fillRect/>
          </a:stretch>
        </p:blipFill>
        <p:spPr bwMode="auto">
          <a:xfrm>
            <a:off x="7195730" y="5779740"/>
            <a:ext cx="756082" cy="504055"/>
          </a:xfrm>
          <a:prstGeom prst="rect">
            <a:avLst/>
          </a:prstGeom>
          <a:noFill/>
        </p:spPr>
      </p:pic>
      <p:pic>
        <p:nvPicPr>
          <p:cNvPr id="4" name="Picture 1"/>
          <p:cNvPicPr>
            <a:picLocks noChangeAspect="1" noChangeArrowheads="1"/>
          </p:cNvPicPr>
          <p:nvPr/>
        </p:nvPicPr>
        <p:blipFill>
          <a:blip r:embed="rId18" cstate="print"/>
          <a:srcRect/>
          <a:stretch>
            <a:fillRect/>
          </a:stretch>
        </p:blipFill>
        <p:spPr bwMode="auto">
          <a:xfrm>
            <a:off x="2047156" y="6807000"/>
            <a:ext cx="349219" cy="432000"/>
          </a:xfrm>
          <a:prstGeom prst="rect">
            <a:avLst/>
          </a:prstGeom>
          <a:noFill/>
          <a:ln w="9525">
            <a:noFill/>
            <a:miter lim="800000"/>
            <a:headEnd/>
            <a:tailEnd/>
          </a:ln>
        </p:spPr>
      </p:pic>
      <p:pic>
        <p:nvPicPr>
          <p:cNvPr id="5" name="Picture 2"/>
          <p:cNvPicPr>
            <a:picLocks noChangeAspect="1" noChangeArrowheads="1"/>
          </p:cNvPicPr>
          <p:nvPr/>
        </p:nvPicPr>
        <p:blipFill>
          <a:blip r:embed="rId19" cstate="print"/>
          <a:srcRect/>
          <a:stretch>
            <a:fillRect/>
          </a:stretch>
        </p:blipFill>
        <p:spPr bwMode="auto">
          <a:xfrm>
            <a:off x="390972" y="6879000"/>
            <a:ext cx="353685" cy="360000"/>
          </a:xfrm>
          <a:prstGeom prst="rect">
            <a:avLst/>
          </a:prstGeom>
          <a:noFill/>
          <a:ln w="9525">
            <a:noFill/>
            <a:miter lim="800000"/>
            <a:headEnd/>
            <a:tailEnd/>
          </a:ln>
        </p:spPr>
      </p:pic>
      <p:pic>
        <p:nvPicPr>
          <p:cNvPr id="6" name="Picture 3"/>
          <p:cNvPicPr>
            <a:picLocks noChangeAspect="1" noChangeArrowheads="1"/>
          </p:cNvPicPr>
          <p:nvPr/>
        </p:nvPicPr>
        <p:blipFill>
          <a:blip r:embed="rId20" cstate="print"/>
          <a:srcRect/>
          <a:stretch>
            <a:fillRect/>
          </a:stretch>
        </p:blipFill>
        <p:spPr bwMode="auto">
          <a:xfrm>
            <a:off x="3919364" y="6843000"/>
            <a:ext cx="677730" cy="3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246956" y="1891308"/>
            <a:ext cx="4464496" cy="2723823"/>
          </a:xfrm>
          <a:prstGeom prst="rect">
            <a:avLst/>
          </a:prstGeom>
          <a:blipFill>
            <a:blip r:embed="rId2" cstate="print"/>
            <a:stretch>
              <a:fillRect/>
            </a:stretch>
          </a:blipFill>
        </p:spPr>
        <p:txBody>
          <a:bodyPr wrap="square" rtlCol="0">
            <a:spAutoFit/>
          </a:bodyPr>
          <a:lstStyle/>
          <a:p>
            <a:pPr algn="ctr"/>
            <a:r>
              <a:rPr lang="cs-CZ" sz="4000" dirty="0" smtClean="0">
                <a:solidFill>
                  <a:srgbClr val="008000"/>
                </a:solidFill>
                <a:latin typeface="Bookman Old Style" pitchFamily="18" charset="0"/>
              </a:rPr>
              <a:t>SK </a:t>
            </a:r>
            <a:r>
              <a:rPr lang="cs-CZ" sz="4000" dirty="0" err="1" smtClean="0">
                <a:solidFill>
                  <a:srgbClr val="008000"/>
                </a:solidFill>
                <a:latin typeface="Bookman Old Style" pitchFamily="18" charset="0"/>
              </a:rPr>
              <a:t>Štětí</a:t>
            </a:r>
            <a:r>
              <a:rPr lang="cs-CZ" sz="4000" dirty="0" smtClean="0">
                <a:solidFill>
                  <a:srgbClr val="008000"/>
                </a:solidFill>
                <a:latin typeface="Bookman Old Style" pitchFamily="18" charset="0"/>
              </a:rPr>
              <a:t> </a:t>
            </a:r>
          </a:p>
          <a:p>
            <a:pPr algn="ctr"/>
            <a:r>
              <a:rPr lang="cs-CZ" sz="1100" dirty="0" smtClean="0">
                <a:solidFill>
                  <a:srgbClr val="008000"/>
                </a:solidFill>
                <a:latin typeface="Bookman Old Style" pitchFamily="18" charset="0"/>
              </a:rPr>
              <a:t>- </a:t>
            </a:r>
          </a:p>
          <a:p>
            <a:pPr algn="ctr"/>
            <a:r>
              <a:rPr lang="cs-CZ" sz="4000" dirty="0" smtClean="0">
                <a:solidFill>
                  <a:srgbClr val="008000"/>
                </a:solidFill>
                <a:latin typeface="Bookman Old Style" pitchFamily="18" charset="0"/>
              </a:rPr>
              <a:t>FK Bílina</a:t>
            </a:r>
          </a:p>
          <a:p>
            <a:pPr algn="ctr"/>
            <a:r>
              <a:rPr lang="cs-CZ" sz="4000" dirty="0" smtClean="0">
                <a:solidFill>
                  <a:srgbClr val="008000"/>
                </a:solidFill>
                <a:latin typeface="Bookman Old Style" pitchFamily="18" charset="0"/>
              </a:rPr>
              <a:t>Sobota  1</a:t>
            </a:r>
            <a:r>
              <a:rPr lang="cs-CZ" sz="3600" dirty="0" smtClean="0">
                <a:solidFill>
                  <a:srgbClr val="008000"/>
                </a:solidFill>
                <a:latin typeface="Bookman Old Style" pitchFamily="18" charset="0"/>
              </a:rPr>
              <a:t>8.10.201410:15</a:t>
            </a:r>
            <a:endParaRPr lang="cs-CZ" sz="4000" dirty="0">
              <a:solidFill>
                <a:srgbClr val="008000"/>
              </a:solidFill>
              <a:latin typeface="Bookman Old Style" pitchFamily="18" charset="0"/>
            </a:endParaRPr>
          </a:p>
        </p:txBody>
      </p:sp>
      <p:sp>
        <p:nvSpPr>
          <p:cNvPr id="11" name="Obdélník 10"/>
          <p:cNvSpPr/>
          <p:nvPr/>
        </p:nvSpPr>
        <p:spPr>
          <a:xfrm>
            <a:off x="174948" y="163116"/>
            <a:ext cx="4896544" cy="1323439"/>
          </a:xfrm>
          <a:prstGeom prst="rect">
            <a:avLst/>
          </a:prstGeom>
          <a:blipFill dpi="0" rotWithShape="1">
            <a:blip r:embed="rId2" cstate="print">
              <a:alphaModFix amt="17000"/>
            </a:blip>
            <a:srcRect/>
            <a:stretch>
              <a:fillRect/>
            </a:stretch>
          </a:blipFill>
        </p:spPr>
        <p:txBody>
          <a:bodyPr wrap="square" lIns="91440" tIns="45720" rIns="91440" bIns="45720">
            <a:spAutoFit/>
          </a:bodyPr>
          <a:lstStyle/>
          <a:p>
            <a:pPr algn="ctr"/>
            <a:r>
              <a:rPr lang="cs-CZ" sz="4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Pozvánka na další</a:t>
            </a:r>
          </a:p>
          <a:p>
            <a:pPr algn="ctr"/>
            <a:r>
              <a:rPr lang="cs-CZ" sz="4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domácí zápas</a:t>
            </a:r>
            <a:endParaRPr lang="cs-CZ" sz="4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53249" name="Picture 1"/>
          <p:cNvPicPr>
            <a:picLocks noChangeAspect="1" noChangeArrowheads="1"/>
          </p:cNvPicPr>
          <p:nvPr/>
        </p:nvPicPr>
        <p:blipFill>
          <a:blip r:embed="rId3" cstate="print"/>
          <a:srcRect/>
          <a:stretch>
            <a:fillRect/>
          </a:stretch>
        </p:blipFill>
        <p:spPr bwMode="auto">
          <a:xfrm>
            <a:off x="534988" y="4843636"/>
            <a:ext cx="2304256" cy="2016224"/>
          </a:xfrm>
          <a:prstGeom prst="rect">
            <a:avLst/>
          </a:prstGeom>
          <a:noFill/>
          <a:ln w="9525">
            <a:noFill/>
            <a:miter lim="800000"/>
            <a:headEnd/>
            <a:tailEnd/>
          </a:ln>
        </p:spPr>
      </p:pic>
      <p:pic>
        <p:nvPicPr>
          <p:cNvPr id="53250" name="Picture 2"/>
          <p:cNvPicPr>
            <a:picLocks noChangeAspect="1" noChangeArrowheads="1"/>
          </p:cNvPicPr>
          <p:nvPr/>
        </p:nvPicPr>
        <p:blipFill>
          <a:blip r:embed="rId4" cstate="print"/>
          <a:srcRect/>
          <a:stretch>
            <a:fillRect/>
          </a:stretch>
        </p:blipFill>
        <p:spPr bwMode="auto">
          <a:xfrm>
            <a:off x="2983260" y="5131668"/>
            <a:ext cx="1224136" cy="1239044"/>
          </a:xfrm>
          <a:prstGeom prst="rect">
            <a:avLst/>
          </a:prstGeom>
          <a:noFill/>
          <a:ln w="9525">
            <a:noFill/>
            <a:miter lim="800000"/>
            <a:headEnd/>
            <a:tailEnd/>
          </a:ln>
        </p:spPr>
      </p:pic>
      <p:sp>
        <p:nvSpPr>
          <p:cNvPr id="13" name="TextovéPole 12"/>
          <p:cNvSpPr txBox="1"/>
          <p:nvPr/>
        </p:nvSpPr>
        <p:spPr>
          <a:xfrm>
            <a:off x="5431532" y="163116"/>
            <a:ext cx="4536504" cy="1077218"/>
          </a:xfrm>
          <a:prstGeom prst="rect">
            <a:avLst/>
          </a:prstGeom>
          <a:blipFill>
            <a:blip r:embed="rId5" cstate="print"/>
            <a:stretch>
              <a:fillRect/>
            </a:stretch>
          </a:blipFill>
        </p:spPr>
        <p:txBody>
          <a:bodyPr wrap="square" rtlCol="0">
            <a:spAutoFit/>
          </a:bodyPr>
          <a:lstStyle/>
          <a:p>
            <a:pPr algn="ctr"/>
            <a:r>
              <a:rPr lang="cs-CZ" sz="1600" dirty="0" smtClean="0">
                <a:latin typeface="Arial Black" pitchFamily="34" charset="0"/>
              </a:rPr>
              <a:t>Až teprve v 6. kole I.A třídy dorostenci prohráli. Nevyužité šance a dobrá obrana soupeře byly tou největší překážkou.</a:t>
            </a:r>
            <a:endParaRPr lang="cs-CZ" sz="1600" dirty="0">
              <a:latin typeface="Arial Black" pitchFamily="34" charset="0"/>
            </a:endParaRPr>
          </a:p>
        </p:txBody>
      </p:sp>
      <p:sp>
        <p:nvSpPr>
          <p:cNvPr id="15" name="Rectangle 1"/>
          <p:cNvSpPr>
            <a:spLocks noChangeArrowheads="1"/>
          </p:cNvSpPr>
          <p:nvPr/>
        </p:nvSpPr>
        <p:spPr bwMode="auto">
          <a:xfrm>
            <a:off x="5431532" y="1243236"/>
            <a:ext cx="4680520" cy="57246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0" i="0" u="sng" strike="noStrike" cap="none" normalizeH="0" baseline="0" dirty="0" smtClean="0">
                <a:ln w="6350">
                  <a:solidFill>
                    <a:srgbClr val="FFCC00"/>
                  </a:solidFill>
                </a:ln>
                <a:solidFill>
                  <a:srgbClr val="009900"/>
                </a:solidFill>
                <a:effectLst>
                  <a:outerShdw blurRad="38100" dist="38100" dir="2700000" algn="tl">
                    <a:srgbClr val="000000">
                      <a:alpha val="43137"/>
                    </a:srgbClr>
                  </a:outerShdw>
                </a:effectLst>
                <a:latin typeface="Arial" pitchFamily="34" charset="0"/>
                <a:ea typeface="Calibri" pitchFamily="34" charset="0"/>
                <a:cs typeface="Arial" pitchFamily="34" charset="0"/>
              </a:rPr>
              <a:t>SK </a:t>
            </a:r>
            <a:r>
              <a:rPr kumimoji="0" lang="cs-CZ" sz="1800" b="0" i="0" u="sng" strike="noStrike" cap="none" normalizeH="0" baseline="0" dirty="0" err="1" smtClean="0">
                <a:ln w="6350">
                  <a:solidFill>
                    <a:srgbClr val="FFCC00"/>
                  </a:solidFill>
                </a:ln>
                <a:solidFill>
                  <a:srgbClr val="009900"/>
                </a:solidFill>
                <a:effectLst>
                  <a:outerShdw blurRad="38100" dist="38100" dir="2700000" algn="tl">
                    <a:srgbClr val="000000">
                      <a:alpha val="43137"/>
                    </a:srgbClr>
                  </a:outerShdw>
                </a:effectLst>
                <a:latin typeface="Arial" pitchFamily="34" charset="0"/>
                <a:ea typeface="Calibri" pitchFamily="34" charset="0"/>
                <a:cs typeface="Arial" pitchFamily="34" charset="0"/>
              </a:rPr>
              <a:t>Štětí</a:t>
            </a:r>
            <a:r>
              <a:rPr kumimoji="0" lang="cs-CZ" sz="1800" b="0" i="0" u="sng" strike="noStrike" cap="none" normalizeH="0" baseline="0" dirty="0" smtClean="0">
                <a:ln w="6350">
                  <a:solidFill>
                    <a:srgbClr val="FFCC00"/>
                  </a:solidFill>
                </a:ln>
                <a:solidFill>
                  <a:srgbClr val="009900"/>
                </a:solidFill>
                <a:effectLst>
                  <a:outerShdw blurRad="38100" dist="38100" dir="2700000" algn="tl">
                    <a:srgbClr val="000000">
                      <a:alpha val="43137"/>
                    </a:srgbClr>
                  </a:outerShdw>
                </a:effectLst>
                <a:latin typeface="Arial" pitchFamily="34" charset="0"/>
                <a:ea typeface="Calibri" pitchFamily="34" charset="0"/>
                <a:cs typeface="Arial" pitchFamily="34" charset="0"/>
              </a:rPr>
              <a:t> – TJ </a:t>
            </a:r>
            <a:r>
              <a:rPr kumimoji="0" lang="cs-CZ" sz="1800" b="0" i="0" u="sng" strike="noStrike" cap="none" normalizeH="0" baseline="0" dirty="0" err="1" smtClean="0">
                <a:ln w="6350">
                  <a:solidFill>
                    <a:srgbClr val="FFCC00"/>
                  </a:solidFill>
                </a:ln>
                <a:solidFill>
                  <a:srgbClr val="009900"/>
                </a:solidFill>
                <a:effectLst>
                  <a:outerShdw blurRad="38100" dist="38100" dir="2700000" algn="tl">
                    <a:srgbClr val="000000">
                      <a:alpha val="43137"/>
                    </a:srgbClr>
                  </a:outerShdw>
                </a:effectLst>
                <a:latin typeface="Arial" pitchFamily="34" charset="0"/>
                <a:ea typeface="Calibri" pitchFamily="34" charset="0"/>
                <a:cs typeface="Arial" pitchFamily="34" charset="0"/>
              </a:rPr>
              <a:t>Mojžíř</a:t>
            </a:r>
            <a:endParaRPr kumimoji="0" lang="cs-CZ" sz="800" b="0" i="0" u="none" strike="noStrike" cap="none" normalizeH="0" baseline="0" dirty="0" smtClean="0">
              <a:ln w="6350">
                <a:solidFill>
                  <a:srgbClr val="FFCC00"/>
                </a:solidFill>
              </a:ln>
              <a:solidFill>
                <a:srgbClr val="009900"/>
              </a:solidFill>
              <a:effectLst>
                <a:outerShdw blurRad="38100" dist="38100" dir="2700000" algn="tl">
                  <a:srgbClr val="000000">
                    <a:alpha val="43137"/>
                  </a:srgbClr>
                </a:outerShd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800" b="0" i="0" u="sng" strike="noStrike" cap="none" normalizeH="0" baseline="0" dirty="0" smtClean="0">
                <a:ln w="6350">
                  <a:solidFill>
                    <a:srgbClr val="FFCC00"/>
                  </a:solidFill>
                </a:ln>
                <a:solidFill>
                  <a:srgbClr val="009900"/>
                </a:solidFill>
                <a:effectLst>
                  <a:outerShdw blurRad="38100" dist="38100" dir="2700000" algn="tl">
                    <a:srgbClr val="000000">
                      <a:alpha val="43137"/>
                    </a:srgbClr>
                  </a:outerShdw>
                </a:effectLst>
                <a:latin typeface="Arial" pitchFamily="34" charset="0"/>
                <a:ea typeface="Calibri" pitchFamily="34" charset="0"/>
                <a:cs typeface="Arial" pitchFamily="34" charset="0"/>
              </a:rPr>
              <a:t>2:4(0:2)  27.9.2014  6. kolo</a:t>
            </a:r>
            <a:endParaRPr kumimoji="0" lang="cs-CZ" sz="800" b="0" i="0" u="none" strike="noStrike" cap="none" normalizeH="0" baseline="0" dirty="0" smtClean="0">
              <a:ln w="6350">
                <a:solidFill>
                  <a:srgbClr val="FFCC00"/>
                </a:solidFill>
              </a:ln>
              <a:solidFill>
                <a:srgbClr val="009900"/>
              </a:solidFill>
              <a:effectLst>
                <a:outerShdw blurRad="38100" dist="38100" dir="2700000" algn="tl">
                  <a:srgbClr val="000000">
                    <a:alpha val="43137"/>
                  </a:srgbClr>
                </a:outerShd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Druhý zápas v řadě doma a opět proti dosud neporaženému celku. K těm před zápasem patřilo i naše mužstvo, které nezačalo špatně. Hned ve 2. minutě po volném přímém kopu měl vedení na kopačce Beruška, ale míč nakonec vůbec netrefil. V dobré střelecké příležitosti v 6. minutě se ocitl i Marek, ale vyšel na prázdno. Škoda, že se nám branku nepodařilo vstřelit, protože hosté v 7. minutě zahrávali roh, po kterém míč doletěl přímo do branky, i když si Matěj Svoboda možná i malinko šáhnul. Nevadí, říkali jsme si a snažili se o vyrovnání. Hra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Mojžíře</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se ale vyznačovala kvalitní obranou, za kterou sebejistě působil i brankář. Například střelu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Feka</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ve 25. minutě zlikvidoval bravurně. V závěru poločasu jsme se dočkali druhého smutného momentu zápasu a do kabin odcházeli za stavu 0:2.  Stále jsme ale věřili, že zápas je hratelný a nic není ztraceno. Brzy naše ambice bohužel zase o něco klesly. To když hbitý útočník soupeře prošel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štětskou</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obranou a upravil na 3:0. Rozhodli jsme se hrát na 3 obránce, Srba se vysunul do útoku s cílem zkusit ještě zápas zachránit. To byla voda na mlýn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Mojžíře</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který střelou na 4:0 z 30 metrů zaskočil Svobodu v brance. Branky jsme se nakonec ale také dočkali. Na 1:4 snížil z volného přímého kopu Marek. Přidali jsme ještě druhý gól, když po rohu brankář míč jenom vyrazil a hlavou mu ho za záda </a:t>
            </a:r>
            <a:r>
              <a:rPr kumimoji="0" lang="cs-CZ"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na 2:4 </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vrátil Jan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Grepl</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Dotahovat jsme ale začali pozdě a navíc už čas nezbyl, i když nás o nějaký ten obral rozhodčí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Vlašič</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když po dlouhém ošetřování nenastavoval ani vteřinu. Prohra přišla v 6. kole, i když jsme s ním doma nepočítali. Ale říká se, že něco špatné je vždy k něčemu dobré. Mužstvo zjistilo, že rezervy ještě má a fotbalové dovednosti musí zdokonalovat kvalitním tréninkem. Odčinit porážku bude chtít v neděli 5. října ve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Svádově</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které také patří k nejlepším mužstvům soutěže.</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Branky:</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Marek1, Jan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Grepl</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1</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Sestava:</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M</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.Svoboda-Jakl,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Sviták</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Jan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Grepl</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Beruška, Srba,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Feko</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Balaštík</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cs-CZ" sz="1100" b="0" dirty="0" smtClean="0">
                <a:latin typeface="Calibri" pitchFamily="34" charset="0"/>
                <a:ea typeface="Calibri" pitchFamily="34" charset="0"/>
                <a:cs typeface="Times New Roman" pitchFamily="18" charset="0"/>
              </a:rPr>
              <a:t>                </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Podhorský,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Danč</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Marek</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Střídající:</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Horváth</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Nedomlel</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Trenér:</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V</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.Podhorský, R,</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Švejdar</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Rozhodčí:</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Vlašič</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6" name="Picture 2"/>
          <p:cNvPicPr>
            <a:picLocks noChangeAspect="1" noChangeArrowheads="1"/>
          </p:cNvPicPr>
          <p:nvPr/>
        </p:nvPicPr>
        <p:blipFill>
          <a:blip r:embed="rId6" cstate="print"/>
          <a:srcRect/>
          <a:stretch>
            <a:fillRect/>
          </a:stretch>
        </p:blipFill>
        <p:spPr bwMode="auto">
          <a:xfrm>
            <a:off x="8167836" y="6283796"/>
            <a:ext cx="720080" cy="690761"/>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174948" y="163116"/>
            <a:ext cx="4680520" cy="1846659"/>
          </a:xfrm>
          <a:prstGeom prst="rect">
            <a:avLst/>
          </a:prstGeom>
          <a:blipFill dpi="0" rotWithShape="1">
            <a:blip r:embed="rId2" cstate="print">
              <a:alphaModFix amt="68000"/>
            </a:blip>
            <a:srcRect/>
            <a:stretch>
              <a:fillRect/>
            </a:stretch>
          </a:blipFill>
        </p:spPr>
        <p:txBody>
          <a:bodyPr wrap="square" rtlCol="0">
            <a:spAutoFit/>
          </a:bodyPr>
          <a:lstStyle/>
          <a:p>
            <a:pPr algn="ctr"/>
            <a:r>
              <a:rPr lang="cs-CZ" sz="2400" dirty="0" smtClean="0">
                <a:solidFill>
                  <a:srgbClr val="FF0000"/>
                </a:solidFill>
                <a:latin typeface="Arial" pitchFamily="34" charset="0"/>
                <a:cs typeface="Arial" pitchFamily="34" charset="0"/>
              </a:rPr>
              <a:t>Dorostenci</a:t>
            </a:r>
            <a:r>
              <a:rPr lang="cs-CZ" sz="1800" dirty="0" smtClean="0">
                <a:latin typeface="Arial" pitchFamily="34" charset="0"/>
                <a:cs typeface="Arial" pitchFamily="34" charset="0"/>
              </a:rPr>
              <a:t> mají  v I. A třídě za sebou 6 kol. Soutěž rozehráli skvěle, když 5x vyhráli a 1x prohráli. Na čele tabulky se vykrystalizovalo 5 týmu, které budou bojovat o nejvyšší příčky. Bez ztráty bodu už ale zůstávají pouze 2 mužstva</a:t>
            </a:r>
            <a:endParaRPr lang="cs-CZ" sz="1800" dirty="0">
              <a:latin typeface="Arial" pitchFamily="34" charset="0"/>
              <a:cs typeface="Arial" pitchFamily="34" charset="0"/>
            </a:endParaRPr>
          </a:p>
        </p:txBody>
      </p:sp>
      <p:graphicFrame>
        <p:nvGraphicFramePr>
          <p:cNvPr id="9" name="Tabulka 8"/>
          <p:cNvGraphicFramePr>
            <a:graphicFrameLocks noGrp="1"/>
          </p:cNvGraphicFramePr>
          <p:nvPr/>
        </p:nvGraphicFramePr>
        <p:xfrm>
          <a:off x="246956" y="5131668"/>
          <a:ext cx="4608511" cy="1874520"/>
        </p:xfrm>
        <a:graphic>
          <a:graphicData uri="http://schemas.openxmlformats.org/drawingml/2006/table">
            <a:tbl>
              <a:tblPr/>
              <a:tblGrid>
                <a:gridCol w="1488463">
                  <a:extLst>
                    <a:ext uri="{9D8B030D-6E8A-4147-A177-3AD203B41FA5}">
                      <a16:colId xmlns:a16="http://schemas.microsoft.com/office/drawing/2014/main" val="20000"/>
                    </a:ext>
                  </a:extLst>
                </a:gridCol>
                <a:gridCol w="1703145">
                  <a:extLst>
                    <a:ext uri="{9D8B030D-6E8A-4147-A177-3AD203B41FA5}">
                      <a16:colId xmlns:a16="http://schemas.microsoft.com/office/drawing/2014/main" val="20001"/>
                    </a:ext>
                  </a:extLst>
                </a:gridCol>
                <a:gridCol w="1416903">
                  <a:extLst>
                    <a:ext uri="{9D8B030D-6E8A-4147-A177-3AD203B41FA5}">
                      <a16:colId xmlns:a16="http://schemas.microsoft.com/office/drawing/2014/main" val="20002"/>
                    </a:ext>
                  </a:extLst>
                </a:gridCol>
              </a:tblGrid>
              <a:tr h="252304">
                <a:tc gridSpan="3">
                  <a:txBody>
                    <a:bodyPr/>
                    <a:lstStyle/>
                    <a:p>
                      <a:pPr algn="ctr" fontAlgn="ctr"/>
                      <a:r>
                        <a:rPr lang="cs-CZ" sz="2000" b="1" i="0" u="none" strike="noStrike" dirty="0">
                          <a:solidFill>
                            <a:srgbClr val="000000"/>
                          </a:solidFill>
                          <a:latin typeface="Calibri"/>
                        </a:rPr>
                        <a:t>Výsledky 6.kola I.A třídy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78906">
                <a:tc>
                  <a:txBody>
                    <a:bodyPr/>
                    <a:lstStyle/>
                    <a:p>
                      <a:pPr algn="ctr" fontAlgn="ctr"/>
                      <a:r>
                        <a:rPr lang="cs-CZ" sz="1400" b="1" i="0" u="none" strike="noStrike">
                          <a:solidFill>
                            <a:srgbClr val="000000"/>
                          </a:solidFill>
                          <a:latin typeface="Arial"/>
                        </a:rPr>
                        <a:t>Brozany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a:solidFill>
                            <a:srgbClr val="000000"/>
                          </a:solidFill>
                          <a:latin typeface="Arial"/>
                        </a:rPr>
                        <a:t>Mšené Lázně</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a:solidFill>
                            <a:srgbClr val="000000"/>
                          </a:solidFill>
                          <a:latin typeface="Calibri"/>
                        </a:rPr>
                        <a:t>1:0(1:0)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178906">
                <a:tc>
                  <a:txBody>
                    <a:bodyPr/>
                    <a:lstStyle/>
                    <a:p>
                      <a:pPr algn="ctr" fontAlgn="ctr"/>
                      <a:r>
                        <a:rPr lang="cs-CZ" sz="1400" b="1" i="0" u="none" strike="noStrike">
                          <a:solidFill>
                            <a:srgbClr val="000000"/>
                          </a:solidFill>
                          <a:latin typeface="Arial"/>
                        </a:rPr>
                        <a:t>Novosedlice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400" b="1" i="0" u="none" strike="noStrike" dirty="0">
                          <a:solidFill>
                            <a:srgbClr val="000000"/>
                          </a:solidFill>
                          <a:latin typeface="Arial"/>
                        </a:rPr>
                        <a:t>Benešov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400" b="1" i="0" u="none" strike="noStrike" dirty="0" smtClean="0">
                          <a:solidFill>
                            <a:srgbClr val="000000"/>
                          </a:solidFill>
                          <a:latin typeface="Calibri"/>
                        </a:rPr>
                        <a:t>4:2</a:t>
                      </a:r>
                      <a:r>
                        <a:rPr lang="cs-CZ" sz="1400" b="1" i="0" u="none" strike="noStrike" dirty="0">
                          <a:solidFill>
                            <a:srgbClr val="000000"/>
                          </a:solidFill>
                          <a:latin typeface="Calibri"/>
                        </a:rPr>
                        <a:t> </a:t>
                      </a:r>
                      <a:r>
                        <a:rPr lang="cs-CZ" sz="1400" b="1" i="0" u="none" strike="noStrike" dirty="0" smtClean="0">
                          <a:solidFill>
                            <a:srgbClr val="000000"/>
                          </a:solidFill>
                          <a:latin typeface="Calibri"/>
                        </a:rPr>
                        <a:t>(3:0)</a:t>
                      </a:r>
                      <a:endParaRPr lang="cs-CZ" sz="14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2"/>
                  </a:ext>
                </a:extLst>
              </a:tr>
              <a:tr h="134183">
                <a:tc>
                  <a:txBody>
                    <a:bodyPr/>
                    <a:lstStyle/>
                    <a:p>
                      <a:pPr algn="ctr" fontAlgn="ctr"/>
                      <a:r>
                        <a:rPr lang="cs-CZ" sz="1400" b="1" i="0" u="none" strike="noStrike">
                          <a:solidFill>
                            <a:srgbClr val="000000"/>
                          </a:solidFill>
                          <a:latin typeface="Arial"/>
                        </a:rPr>
                        <a:t>Skorotice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a:solidFill>
                            <a:srgbClr val="000000"/>
                          </a:solidFill>
                          <a:latin typeface="Arial"/>
                        </a:rPr>
                        <a:t>Jílové</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dirty="0">
                          <a:solidFill>
                            <a:srgbClr val="000000"/>
                          </a:solidFill>
                          <a:latin typeface="Calibri"/>
                        </a:rPr>
                        <a:t> </a:t>
                      </a:r>
                      <a:r>
                        <a:rPr lang="cs-CZ" sz="1400" b="1" i="0" u="none" strike="noStrike" dirty="0" smtClean="0">
                          <a:solidFill>
                            <a:srgbClr val="000000"/>
                          </a:solidFill>
                          <a:latin typeface="Calibri"/>
                        </a:rPr>
                        <a:t>7:5(2:2)</a:t>
                      </a:r>
                      <a:endParaRPr lang="cs-CZ" sz="14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178906">
                <a:tc>
                  <a:txBody>
                    <a:bodyPr/>
                    <a:lstStyle/>
                    <a:p>
                      <a:pPr algn="ctr" fontAlgn="ctr"/>
                      <a:r>
                        <a:rPr lang="cs-CZ" sz="1400" b="1" i="0" u="none" strike="noStrike">
                          <a:solidFill>
                            <a:srgbClr val="000000"/>
                          </a:solidFill>
                          <a:latin typeface="Arial"/>
                        </a:rPr>
                        <a:t>Lovosice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400" b="1" i="0" u="none" strike="noStrike" dirty="0" err="1">
                          <a:solidFill>
                            <a:srgbClr val="000000"/>
                          </a:solidFill>
                          <a:latin typeface="Arial"/>
                        </a:rPr>
                        <a:t>V</a:t>
                      </a:r>
                      <a:r>
                        <a:rPr lang="cs-CZ" sz="1400" b="1" i="0" u="none" strike="noStrike" dirty="0">
                          <a:solidFill>
                            <a:srgbClr val="000000"/>
                          </a:solidFill>
                          <a:latin typeface="Arial"/>
                        </a:rPr>
                        <a:t>.</a:t>
                      </a:r>
                      <a:r>
                        <a:rPr lang="cs-CZ" sz="1400" b="1" i="0" u="none" strike="noStrike" dirty="0" err="1">
                          <a:solidFill>
                            <a:srgbClr val="000000"/>
                          </a:solidFill>
                          <a:latin typeface="Arial"/>
                        </a:rPr>
                        <a:t>Šenov</a:t>
                      </a:r>
                      <a:endParaRPr lang="cs-CZ" sz="14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400" b="1" i="0" u="none" strike="noStrike" dirty="0">
                          <a:solidFill>
                            <a:srgbClr val="000000"/>
                          </a:solidFill>
                          <a:latin typeface="Calibri"/>
                        </a:rPr>
                        <a:t>8:0(3:0)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4"/>
                  </a:ext>
                </a:extLst>
              </a:tr>
              <a:tr h="178906">
                <a:tc>
                  <a:txBody>
                    <a:bodyPr/>
                    <a:lstStyle/>
                    <a:p>
                      <a:pPr algn="ctr" fontAlgn="ctr"/>
                      <a:r>
                        <a:rPr lang="cs-CZ" sz="1400" b="1" i="0" u="none" strike="noStrike">
                          <a:solidFill>
                            <a:srgbClr val="000000"/>
                          </a:solidFill>
                          <a:latin typeface="Arial"/>
                        </a:rPr>
                        <a:t>Chlumec</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a:solidFill>
                            <a:srgbClr val="000000"/>
                          </a:solidFill>
                          <a:latin typeface="Arial"/>
                        </a:rPr>
                        <a:t>Březiny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a:solidFill>
                            <a:srgbClr val="000000"/>
                          </a:solidFill>
                          <a:latin typeface="Calibri"/>
                        </a:rPr>
                        <a:t>3:6(2:4)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178906">
                <a:tc>
                  <a:txBody>
                    <a:bodyPr/>
                    <a:lstStyle/>
                    <a:p>
                      <a:pPr algn="ctr" fontAlgn="ctr"/>
                      <a:r>
                        <a:rPr lang="cs-CZ" sz="1400" b="1" i="0" u="none" strike="noStrike">
                          <a:solidFill>
                            <a:srgbClr val="000000"/>
                          </a:solidFill>
                          <a:latin typeface="Arial"/>
                        </a:rPr>
                        <a:t>Boletice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400" b="1" i="0" u="none" strike="noStrike">
                          <a:solidFill>
                            <a:srgbClr val="000000"/>
                          </a:solidFill>
                          <a:latin typeface="Arial"/>
                        </a:rPr>
                        <a:t>Svádov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400" b="1" i="0" u="none" strike="noStrike" dirty="0">
                          <a:solidFill>
                            <a:srgbClr val="000000"/>
                          </a:solidFill>
                          <a:latin typeface="Calibri"/>
                        </a:rPr>
                        <a:t> </a:t>
                      </a:r>
                      <a:r>
                        <a:rPr lang="cs-CZ" sz="1400" b="1" i="0" u="none" strike="noStrike" dirty="0" smtClean="0">
                          <a:solidFill>
                            <a:srgbClr val="000000"/>
                          </a:solidFill>
                          <a:latin typeface="Calibri"/>
                        </a:rPr>
                        <a:t>3:8(2:4)</a:t>
                      </a:r>
                      <a:endParaRPr lang="cs-CZ" sz="14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0006"/>
                  </a:ext>
                </a:extLst>
              </a:tr>
              <a:tr h="178906">
                <a:tc>
                  <a:txBody>
                    <a:bodyPr/>
                    <a:lstStyle/>
                    <a:p>
                      <a:pPr algn="ctr" fontAlgn="ctr"/>
                      <a:r>
                        <a:rPr lang="cs-CZ" sz="1400" b="1" i="0" u="none" strike="noStrike">
                          <a:solidFill>
                            <a:srgbClr val="000000"/>
                          </a:solidFill>
                          <a:latin typeface="Arial"/>
                        </a:rPr>
                        <a:t>Štětí</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a:solidFill>
                            <a:srgbClr val="000000"/>
                          </a:solidFill>
                          <a:latin typeface="Arial"/>
                        </a:rPr>
                        <a:t>Mojžíř</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dirty="0">
                          <a:solidFill>
                            <a:srgbClr val="000000"/>
                          </a:solidFill>
                          <a:latin typeface="Calibri"/>
                        </a:rPr>
                        <a:t>2:4(0:2)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bl>
          </a:graphicData>
        </a:graphic>
      </p:graphicFrame>
      <p:graphicFrame>
        <p:nvGraphicFramePr>
          <p:cNvPr id="10" name="Tabulka 9"/>
          <p:cNvGraphicFramePr>
            <a:graphicFrameLocks noGrp="1"/>
          </p:cNvGraphicFramePr>
          <p:nvPr/>
        </p:nvGraphicFramePr>
        <p:xfrm>
          <a:off x="246956" y="2179340"/>
          <a:ext cx="4631557" cy="2835910"/>
        </p:xfrm>
        <a:graphic>
          <a:graphicData uri="http://schemas.openxmlformats.org/drawingml/2006/table">
            <a:tbl>
              <a:tblPr/>
              <a:tblGrid>
                <a:gridCol w="330825">
                  <a:extLst>
                    <a:ext uri="{9D8B030D-6E8A-4147-A177-3AD203B41FA5}">
                      <a16:colId xmlns:a16="http://schemas.microsoft.com/office/drawing/2014/main" val="20000"/>
                    </a:ext>
                  </a:extLst>
                </a:gridCol>
                <a:gridCol w="1867564">
                  <a:extLst>
                    <a:ext uri="{9D8B030D-6E8A-4147-A177-3AD203B41FA5}">
                      <a16:colId xmlns:a16="http://schemas.microsoft.com/office/drawing/2014/main" val="20001"/>
                    </a:ext>
                  </a:extLst>
                </a:gridCol>
                <a:gridCol w="284581">
                  <a:extLst>
                    <a:ext uri="{9D8B030D-6E8A-4147-A177-3AD203B41FA5}">
                      <a16:colId xmlns:a16="http://schemas.microsoft.com/office/drawing/2014/main" val="20002"/>
                    </a:ext>
                  </a:extLst>
                </a:gridCol>
                <a:gridCol w="284581">
                  <a:extLst>
                    <a:ext uri="{9D8B030D-6E8A-4147-A177-3AD203B41FA5}">
                      <a16:colId xmlns:a16="http://schemas.microsoft.com/office/drawing/2014/main" val="20003"/>
                    </a:ext>
                  </a:extLst>
                </a:gridCol>
                <a:gridCol w="284581">
                  <a:extLst>
                    <a:ext uri="{9D8B030D-6E8A-4147-A177-3AD203B41FA5}">
                      <a16:colId xmlns:a16="http://schemas.microsoft.com/office/drawing/2014/main" val="20004"/>
                    </a:ext>
                  </a:extLst>
                </a:gridCol>
                <a:gridCol w="284581">
                  <a:extLst>
                    <a:ext uri="{9D8B030D-6E8A-4147-A177-3AD203B41FA5}">
                      <a16:colId xmlns:a16="http://schemas.microsoft.com/office/drawing/2014/main" val="20005"/>
                    </a:ext>
                  </a:extLst>
                </a:gridCol>
                <a:gridCol w="284581">
                  <a:extLst>
                    <a:ext uri="{9D8B030D-6E8A-4147-A177-3AD203B41FA5}">
                      <a16:colId xmlns:a16="http://schemas.microsoft.com/office/drawing/2014/main" val="20006"/>
                    </a:ext>
                  </a:extLst>
                </a:gridCol>
                <a:gridCol w="469559">
                  <a:extLst>
                    <a:ext uri="{9D8B030D-6E8A-4147-A177-3AD203B41FA5}">
                      <a16:colId xmlns:a16="http://schemas.microsoft.com/office/drawing/2014/main" val="20007"/>
                    </a:ext>
                  </a:extLst>
                </a:gridCol>
                <a:gridCol w="540704">
                  <a:extLst>
                    <a:ext uri="{9D8B030D-6E8A-4147-A177-3AD203B41FA5}">
                      <a16:colId xmlns:a16="http://schemas.microsoft.com/office/drawing/2014/main" val="20008"/>
                    </a:ext>
                  </a:extLst>
                </a:gridCol>
              </a:tblGrid>
              <a:tr h="202565">
                <a:tc>
                  <a:txBody>
                    <a:bodyPr/>
                    <a:lstStyle/>
                    <a:p>
                      <a:pPr algn="ctr" fontAlgn="ctr"/>
                      <a:r>
                        <a:rPr lang="cs-CZ" sz="900" b="1" i="0" u="none" strike="noStrike" dirty="0">
                          <a:solidFill>
                            <a:srgbClr val="000000"/>
                          </a:solidFill>
                          <a:latin typeface="Arial"/>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TJ Svádov - Olšinky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55:14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18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202565">
                <a:tc>
                  <a:txBody>
                    <a:bodyPr/>
                    <a:lstStyle/>
                    <a:p>
                      <a:pPr algn="ctr" fontAlgn="ctr"/>
                      <a:r>
                        <a:rPr lang="cs-CZ" sz="900" b="1" i="0" u="none" strike="noStrike">
                          <a:solidFill>
                            <a:srgbClr val="000000"/>
                          </a:solidFill>
                          <a:latin typeface="Arial"/>
                        </a:rPr>
                        <a: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T.J. Mojžíř</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Calibri"/>
                        </a:rPr>
                        <a:t>27:9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18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extLst>
                  <a:ext uri="{0D108BD9-81ED-4DB2-BD59-A6C34878D82A}">
                    <a16:rowId xmlns:a16="http://schemas.microsoft.com/office/drawing/2014/main" val="10001"/>
                  </a:ext>
                </a:extLst>
              </a:tr>
              <a:tr h="202565">
                <a:tc>
                  <a:txBody>
                    <a:bodyPr/>
                    <a:lstStyle/>
                    <a:p>
                      <a:pPr algn="ctr" fontAlgn="ctr"/>
                      <a:r>
                        <a:rPr lang="cs-CZ" sz="900" b="1" i="0" u="none" strike="noStrike">
                          <a:solidFill>
                            <a:srgbClr val="000099"/>
                          </a:solidFill>
                          <a:latin typeface="Arial"/>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99"/>
                          </a:solidFill>
                          <a:latin typeface="Arial"/>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99"/>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99"/>
                          </a:solidFill>
                          <a:latin typeface="Arial"/>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99"/>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99"/>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99"/>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99"/>
                          </a:solidFill>
                          <a:latin typeface="Calibri"/>
                        </a:rPr>
                        <a:t>47:10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99"/>
                          </a:solidFill>
                          <a:latin typeface="Arial"/>
                        </a:rPr>
                        <a:t>15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202565">
                <a:tc>
                  <a:txBody>
                    <a:bodyPr/>
                    <a:lstStyle/>
                    <a:p>
                      <a:pPr algn="ctr" fontAlgn="ctr"/>
                      <a:r>
                        <a:rPr lang="cs-CZ" sz="900" b="1" i="0" u="none" strike="noStrike">
                          <a:solidFill>
                            <a:srgbClr val="000000"/>
                          </a:solidFill>
                          <a:latin typeface="Arial"/>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SK Velký Šenov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Calibri"/>
                        </a:rPr>
                        <a:t>44:21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15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extLst>
                  <a:ext uri="{0D108BD9-81ED-4DB2-BD59-A6C34878D82A}">
                    <a16:rowId xmlns:a16="http://schemas.microsoft.com/office/drawing/2014/main" val="10003"/>
                  </a:ext>
                </a:extLst>
              </a:tr>
              <a:tr h="202565">
                <a:tc>
                  <a:txBody>
                    <a:bodyPr/>
                    <a:lstStyle/>
                    <a:p>
                      <a:pPr algn="ctr" fontAlgn="ctr"/>
                      <a:r>
                        <a:rPr lang="cs-CZ" sz="900" b="1"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SK Sokol Brozany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26:8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15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202565">
                <a:tc>
                  <a:txBody>
                    <a:bodyPr/>
                    <a:lstStyle/>
                    <a:p>
                      <a:pPr algn="ctr" fontAlgn="ctr"/>
                      <a:r>
                        <a:rPr lang="cs-CZ" sz="900" b="1"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ASK Lovosice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Calibri"/>
                        </a:rPr>
                        <a:t>30:16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extLst>
                  <a:ext uri="{0D108BD9-81ED-4DB2-BD59-A6C34878D82A}">
                    <a16:rowId xmlns:a16="http://schemas.microsoft.com/office/drawing/2014/main" val="10005"/>
                  </a:ext>
                </a:extLst>
              </a:tr>
              <a:tr h="202565">
                <a:tc>
                  <a:txBody>
                    <a:bodyPr/>
                    <a:lstStyle/>
                    <a:p>
                      <a:pPr algn="ctr" fontAlgn="ctr"/>
                      <a:r>
                        <a:rPr lang="cs-CZ" sz="900" b="1"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dirty="0">
                          <a:solidFill>
                            <a:srgbClr val="000000"/>
                          </a:solidFill>
                          <a:latin typeface="Arial"/>
                        </a:rPr>
                        <a:t>SK Březiny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22:23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202565">
                <a:tc>
                  <a:txBody>
                    <a:bodyPr/>
                    <a:lstStyle/>
                    <a:p>
                      <a:pPr algn="ctr" fontAlgn="ctr"/>
                      <a:r>
                        <a:rPr lang="cs-CZ" sz="900" b="1"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Sokol Mšené Lázně</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Calibri"/>
                        </a:rPr>
                        <a:t>20:26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extLst>
                  <a:ext uri="{0D108BD9-81ED-4DB2-BD59-A6C34878D82A}">
                    <a16:rowId xmlns:a16="http://schemas.microsoft.com/office/drawing/2014/main" val="10007"/>
                  </a:ext>
                </a:extLst>
              </a:tr>
              <a:tr h="202565">
                <a:tc>
                  <a:txBody>
                    <a:bodyPr/>
                    <a:lstStyle/>
                    <a:p>
                      <a:pPr algn="ctr" fontAlgn="ctr"/>
                      <a:r>
                        <a:rPr lang="cs-CZ" sz="900" b="1"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FK Novosedlice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15:56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202565">
                <a:tc>
                  <a:txBody>
                    <a:bodyPr/>
                    <a:lstStyle/>
                    <a:p>
                      <a:pPr algn="ctr" fontAlgn="ctr"/>
                      <a:r>
                        <a:rPr lang="cs-CZ" sz="900" b="1" i="0" u="none" strike="noStrike">
                          <a:solidFill>
                            <a:srgbClr val="000000"/>
                          </a:solidFill>
                          <a:latin typeface="Arial"/>
                        </a:rPr>
                        <a:t>10.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FK Jílové</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Calibri"/>
                        </a:rPr>
                        <a:t>23:28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extLst>
                  <a:ext uri="{0D108BD9-81ED-4DB2-BD59-A6C34878D82A}">
                    <a16:rowId xmlns:a16="http://schemas.microsoft.com/office/drawing/2014/main" val="10009"/>
                  </a:ext>
                </a:extLst>
              </a:tr>
              <a:tr h="202565">
                <a:tc>
                  <a:txBody>
                    <a:bodyPr/>
                    <a:lstStyle/>
                    <a:p>
                      <a:pPr algn="ctr" fontAlgn="ctr"/>
                      <a:r>
                        <a:rPr lang="cs-CZ" sz="900" b="1"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MSK Benešov n.Ploučnicí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8:22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202565">
                <a:tc>
                  <a:txBody>
                    <a:bodyPr/>
                    <a:lstStyle/>
                    <a:p>
                      <a:pPr algn="ctr" fontAlgn="ctr"/>
                      <a:r>
                        <a:rPr lang="cs-CZ" sz="900" b="1"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TJ Chlumec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Calibri"/>
                        </a:rPr>
                        <a:t>19:38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extLst>
                  <a:ext uri="{0D108BD9-81ED-4DB2-BD59-A6C34878D82A}">
                    <a16:rowId xmlns:a16="http://schemas.microsoft.com/office/drawing/2014/main" val="10011"/>
                  </a:ext>
                </a:extLst>
              </a:tr>
              <a:tr h="202565">
                <a:tc>
                  <a:txBody>
                    <a:bodyPr/>
                    <a:lstStyle/>
                    <a:p>
                      <a:pPr algn="ctr" fontAlgn="ctr"/>
                      <a:r>
                        <a:rPr lang="cs-CZ" sz="900" b="1"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TJ Skorotice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Calibri"/>
                        </a:rPr>
                        <a:t>13:37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2"/>
                  </a:ext>
                </a:extLst>
              </a:tr>
              <a:tr h="202565">
                <a:tc>
                  <a:txBody>
                    <a:bodyPr/>
                    <a:lstStyle/>
                    <a:p>
                      <a:pPr algn="ctr" fontAlgn="ctr"/>
                      <a:r>
                        <a:rPr lang="cs-CZ" sz="900" b="1"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FC Jiskra Modrá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a:solidFill>
                            <a:srgbClr val="000000"/>
                          </a:solidFill>
                          <a:latin typeface="Calibri"/>
                        </a:rPr>
                        <a:t>10:51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tc>
                  <a:txBody>
                    <a:bodyPr/>
                    <a:lstStyle/>
                    <a:p>
                      <a:pPr algn="ctr" fontAlgn="ctr"/>
                      <a:r>
                        <a:rPr lang="cs-CZ" sz="900" b="1" i="0" u="none" strike="noStrike" dirty="0">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extLst>
                  <a:ext uri="{0D108BD9-81ED-4DB2-BD59-A6C34878D82A}">
                    <a16:rowId xmlns:a16="http://schemas.microsoft.com/office/drawing/2014/main" val="10013"/>
                  </a:ext>
                </a:extLst>
              </a:tr>
            </a:tbl>
          </a:graphicData>
        </a:graphic>
      </p:graphicFrame>
      <p:pic>
        <p:nvPicPr>
          <p:cNvPr id="48130" name="Picture 2"/>
          <p:cNvPicPr>
            <a:picLocks noChangeAspect="1" noChangeArrowheads="1"/>
          </p:cNvPicPr>
          <p:nvPr/>
        </p:nvPicPr>
        <p:blipFill>
          <a:blip r:embed="rId3" cstate="print"/>
          <a:srcRect/>
          <a:stretch>
            <a:fillRect/>
          </a:stretch>
        </p:blipFill>
        <p:spPr bwMode="auto">
          <a:xfrm>
            <a:off x="5719564" y="379140"/>
            <a:ext cx="4104456" cy="3096343"/>
          </a:xfrm>
          <a:prstGeom prst="rect">
            <a:avLst/>
          </a:prstGeom>
          <a:noFill/>
          <a:ln w="9525">
            <a:noFill/>
            <a:miter lim="800000"/>
            <a:headEnd/>
            <a:tailEnd/>
          </a:ln>
        </p:spPr>
      </p:pic>
      <p:pic>
        <p:nvPicPr>
          <p:cNvPr id="48131" name="Picture 3"/>
          <p:cNvPicPr>
            <a:picLocks noChangeAspect="1" noChangeArrowheads="1"/>
          </p:cNvPicPr>
          <p:nvPr/>
        </p:nvPicPr>
        <p:blipFill>
          <a:blip r:embed="rId4" cstate="print"/>
          <a:srcRect/>
          <a:stretch>
            <a:fillRect/>
          </a:stretch>
        </p:blipFill>
        <p:spPr bwMode="auto">
          <a:xfrm>
            <a:off x="5719564" y="3691508"/>
            <a:ext cx="4183782" cy="3247653"/>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p:cNvSpPr txBox="1"/>
          <p:nvPr/>
        </p:nvSpPr>
        <p:spPr>
          <a:xfrm>
            <a:off x="174948" y="163116"/>
            <a:ext cx="4248472" cy="584775"/>
          </a:xfrm>
          <a:prstGeom prst="rect">
            <a:avLst/>
          </a:prstGeom>
          <a:blipFill>
            <a:blip r:embed="rId2" cstate="print"/>
            <a:stretch>
              <a:fillRect/>
            </a:stretch>
          </a:blipFill>
        </p:spPr>
        <p:txBody>
          <a:bodyPr wrap="square" rtlCol="0">
            <a:spAutoFit/>
          </a:bodyPr>
          <a:lstStyle/>
          <a:p>
            <a:pPr algn="ctr"/>
            <a:r>
              <a:rPr lang="cs-CZ" sz="1600" dirty="0" smtClean="0">
                <a:effectLst>
                  <a:outerShdw blurRad="38100" dist="38100" dir="2700000" algn="tl">
                    <a:srgbClr val="000000">
                      <a:alpha val="43137"/>
                    </a:srgbClr>
                  </a:outerShdw>
                </a:effectLst>
                <a:latin typeface="Gungsuh" pitchFamily="18" charset="-127"/>
                <a:ea typeface="Gungsuh" pitchFamily="18" charset="-127"/>
              </a:rPr>
              <a:t>Stará garda </a:t>
            </a:r>
            <a:r>
              <a:rPr lang="cs-CZ" sz="1600" dirty="0" err="1" smtClean="0">
                <a:effectLst>
                  <a:outerShdw blurRad="38100" dist="38100" dir="2700000" algn="tl">
                    <a:srgbClr val="000000">
                      <a:alpha val="43137"/>
                    </a:srgbClr>
                  </a:outerShdw>
                </a:effectLst>
                <a:latin typeface="Gungsuh" pitchFamily="18" charset="-127"/>
                <a:ea typeface="Gungsuh" pitchFamily="18" charset="-127"/>
              </a:rPr>
              <a:t>Sepapu</a:t>
            </a:r>
            <a:r>
              <a:rPr lang="cs-CZ" sz="1600" dirty="0" smtClean="0">
                <a:effectLst>
                  <a:outerShdw blurRad="38100" dist="38100" dir="2700000" algn="tl">
                    <a:srgbClr val="000000">
                      <a:alpha val="43137"/>
                    </a:srgbClr>
                  </a:outerShdw>
                </a:effectLst>
                <a:latin typeface="Gungsuh" pitchFamily="18" charset="-127"/>
                <a:ea typeface="Gungsuh" pitchFamily="18" charset="-127"/>
              </a:rPr>
              <a:t> </a:t>
            </a:r>
            <a:r>
              <a:rPr lang="cs-CZ" sz="1600" dirty="0" err="1" smtClean="0">
                <a:effectLst>
                  <a:outerShdw blurRad="38100" dist="38100" dir="2700000" algn="tl">
                    <a:srgbClr val="000000">
                      <a:alpha val="43137"/>
                    </a:srgbClr>
                  </a:outerShdw>
                </a:effectLst>
                <a:latin typeface="Gungsuh" pitchFamily="18" charset="-127"/>
                <a:ea typeface="Gungsuh" pitchFamily="18" charset="-127"/>
              </a:rPr>
              <a:t>Štětí</a:t>
            </a:r>
            <a:r>
              <a:rPr lang="cs-CZ" sz="1600" dirty="0" smtClean="0">
                <a:effectLst>
                  <a:outerShdw blurRad="38100" dist="38100" dir="2700000" algn="tl">
                    <a:srgbClr val="000000">
                      <a:alpha val="43137"/>
                    </a:srgbClr>
                  </a:outerShdw>
                </a:effectLst>
                <a:latin typeface="Gungsuh" pitchFamily="18" charset="-127"/>
                <a:ea typeface="Gungsuh" pitchFamily="18" charset="-127"/>
              </a:rPr>
              <a:t> se na čele okresní soutěže osamostatnila  </a:t>
            </a:r>
            <a:endParaRPr lang="cs-CZ" sz="1600" dirty="0">
              <a:effectLst>
                <a:outerShdw blurRad="38100" dist="38100" dir="2700000" algn="tl">
                  <a:srgbClr val="000000">
                    <a:alpha val="43137"/>
                  </a:srgbClr>
                </a:outerShdw>
              </a:effectLst>
              <a:latin typeface="Gungsuh" pitchFamily="18" charset="-127"/>
              <a:ea typeface="Gungsuh" pitchFamily="18" charset="-127"/>
            </a:endParaRPr>
          </a:p>
        </p:txBody>
      </p:sp>
      <p:graphicFrame>
        <p:nvGraphicFramePr>
          <p:cNvPr id="9" name="Tabulka 8"/>
          <p:cNvGraphicFramePr>
            <a:graphicFrameLocks noGrp="1"/>
          </p:cNvGraphicFramePr>
          <p:nvPr/>
        </p:nvGraphicFramePr>
        <p:xfrm>
          <a:off x="246956" y="883196"/>
          <a:ext cx="4148585" cy="2295410"/>
        </p:xfrm>
        <a:graphic>
          <a:graphicData uri="http://schemas.openxmlformats.org/drawingml/2006/table">
            <a:tbl>
              <a:tblPr/>
              <a:tblGrid>
                <a:gridCol w="358481">
                  <a:extLst>
                    <a:ext uri="{9D8B030D-6E8A-4147-A177-3AD203B41FA5}">
                      <a16:colId xmlns:a16="http://schemas.microsoft.com/office/drawing/2014/main" val="20000"/>
                    </a:ext>
                  </a:extLst>
                </a:gridCol>
                <a:gridCol w="1470695">
                  <a:extLst>
                    <a:ext uri="{9D8B030D-6E8A-4147-A177-3AD203B41FA5}">
                      <a16:colId xmlns:a16="http://schemas.microsoft.com/office/drawing/2014/main" val="20001"/>
                    </a:ext>
                  </a:extLst>
                </a:gridCol>
                <a:gridCol w="306395">
                  <a:extLst>
                    <a:ext uri="{9D8B030D-6E8A-4147-A177-3AD203B41FA5}">
                      <a16:colId xmlns:a16="http://schemas.microsoft.com/office/drawing/2014/main" val="20002"/>
                    </a:ext>
                  </a:extLst>
                </a:gridCol>
                <a:gridCol w="306395">
                  <a:extLst>
                    <a:ext uri="{9D8B030D-6E8A-4147-A177-3AD203B41FA5}">
                      <a16:colId xmlns:a16="http://schemas.microsoft.com/office/drawing/2014/main" val="20003"/>
                    </a:ext>
                  </a:extLst>
                </a:gridCol>
                <a:gridCol w="306395">
                  <a:extLst>
                    <a:ext uri="{9D8B030D-6E8A-4147-A177-3AD203B41FA5}">
                      <a16:colId xmlns:a16="http://schemas.microsoft.com/office/drawing/2014/main" val="20004"/>
                    </a:ext>
                  </a:extLst>
                </a:gridCol>
                <a:gridCol w="306395">
                  <a:extLst>
                    <a:ext uri="{9D8B030D-6E8A-4147-A177-3AD203B41FA5}">
                      <a16:colId xmlns:a16="http://schemas.microsoft.com/office/drawing/2014/main" val="20005"/>
                    </a:ext>
                  </a:extLst>
                </a:gridCol>
                <a:gridCol w="588278">
                  <a:extLst>
                    <a:ext uri="{9D8B030D-6E8A-4147-A177-3AD203B41FA5}">
                      <a16:colId xmlns:a16="http://schemas.microsoft.com/office/drawing/2014/main" val="20006"/>
                    </a:ext>
                  </a:extLst>
                </a:gridCol>
                <a:gridCol w="505551">
                  <a:extLst>
                    <a:ext uri="{9D8B030D-6E8A-4147-A177-3AD203B41FA5}">
                      <a16:colId xmlns:a16="http://schemas.microsoft.com/office/drawing/2014/main" val="20007"/>
                    </a:ext>
                  </a:extLst>
                </a:gridCol>
              </a:tblGrid>
              <a:tr h="363350">
                <a:tc gridSpan="8">
                  <a:txBody>
                    <a:bodyPr/>
                    <a:lstStyle/>
                    <a:p>
                      <a:pPr algn="ctr" fontAlgn="ctr"/>
                      <a:r>
                        <a:rPr lang="cs-CZ" sz="1600" b="1" i="0" u="none" strike="noStrike" dirty="0">
                          <a:solidFill>
                            <a:srgbClr val="000000"/>
                          </a:solidFill>
                          <a:latin typeface="Calibri"/>
                        </a:rPr>
                        <a:t>Po 5 odehraných zápasech je na čele staré grady okresní soutěže </a:t>
                      </a:r>
                      <a:r>
                        <a:rPr lang="cs-CZ" sz="1600" b="1" i="0" u="none" strike="noStrike" dirty="0" err="1">
                          <a:solidFill>
                            <a:srgbClr val="000000"/>
                          </a:solidFill>
                          <a:latin typeface="Calibri"/>
                        </a:rPr>
                        <a:t>Štětí</a:t>
                      </a:r>
                      <a:endParaRPr lang="cs-CZ" sz="1600" b="1" i="0" u="none" strike="noStrike"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B"/>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40607">
                <a:tc>
                  <a:txBody>
                    <a:bodyPr/>
                    <a:lstStyle/>
                    <a:p>
                      <a:pPr algn="ctr" fontAlgn="ctr"/>
                      <a:r>
                        <a:rPr lang="cs-CZ" sz="1200" b="1" i="0" u="none" strike="noStrike">
                          <a:solidFill>
                            <a:srgbClr val="800080"/>
                          </a:solidFill>
                          <a:latin typeface="Arial"/>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dirty="0">
                          <a:solidFill>
                            <a:srgbClr val="800080"/>
                          </a:solidFill>
                          <a:latin typeface="Calibri"/>
                        </a:rPr>
                        <a:t>  SK </a:t>
                      </a:r>
                      <a:r>
                        <a:rPr lang="cs-CZ" sz="1200" b="1" i="0" u="none" strike="noStrike" dirty="0" err="1">
                          <a:solidFill>
                            <a:srgbClr val="800080"/>
                          </a:solidFill>
                          <a:latin typeface="Calibri"/>
                        </a:rPr>
                        <a:t>Štětí</a:t>
                      </a:r>
                      <a:endParaRPr lang="cs-CZ" sz="1200" b="1" i="0" u="none" strike="noStrike" dirty="0">
                        <a:solidFill>
                          <a:srgbClr val="80008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800080"/>
                          </a:solidFill>
                          <a:latin typeface="Arial"/>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800080"/>
                          </a:solidFill>
                          <a:latin typeface="Arial"/>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80008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80008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800080"/>
                          </a:solidFill>
                          <a:latin typeface="Calibri"/>
                        </a:rPr>
                        <a:t>25:7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200" b="1" i="0" u="none" strike="noStrike">
                          <a:solidFill>
                            <a:srgbClr val="800080"/>
                          </a:solidFill>
                          <a:latin typeface="Arial"/>
                        </a:rPr>
                        <a:t>15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10001"/>
                  </a:ext>
                </a:extLst>
              </a:tr>
              <a:tr h="129469">
                <a:tc>
                  <a:txBody>
                    <a:bodyPr/>
                    <a:lstStyle/>
                    <a:p>
                      <a:pPr algn="ctr" fontAlgn="ctr"/>
                      <a:r>
                        <a:rPr lang="cs-CZ" sz="1100" b="1" i="0" u="none" strike="noStrike">
                          <a:solidFill>
                            <a:srgbClr val="000000"/>
                          </a:solidFill>
                          <a:latin typeface="Arial"/>
                        </a:rPr>
                        <a: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Calibri"/>
                        </a:rPr>
                        <a:t>  Dynamo Podlusky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dirty="0">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a:rPr>
                        <a:t>19:10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a:rPr>
                        <a:t>12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2"/>
                  </a:ext>
                </a:extLst>
              </a:tr>
              <a:tr h="129469">
                <a:tc>
                  <a:txBody>
                    <a:bodyPr/>
                    <a:lstStyle/>
                    <a:p>
                      <a:pPr algn="ctr" fontAlgn="ctr"/>
                      <a:r>
                        <a:rPr lang="cs-CZ" sz="1100" b="1" i="0" u="none" strike="noStrike">
                          <a:solidFill>
                            <a:srgbClr val="000000"/>
                          </a:solidFill>
                          <a:latin typeface="Arial"/>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000000"/>
                          </a:solidFill>
                          <a:latin typeface="Calibri"/>
                        </a:rPr>
                        <a:t>  Dynamo Střížovice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000000"/>
                          </a:solidFill>
                          <a:latin typeface="Arial"/>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000000"/>
                          </a:solidFill>
                          <a:latin typeface="Arial"/>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000000"/>
                          </a:solidFill>
                          <a:latin typeface="Arial"/>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000000"/>
                          </a:solidFill>
                          <a:latin typeface="Arial"/>
                        </a:rPr>
                        <a:t>23:11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000000"/>
                          </a:solidFill>
                          <a:latin typeface="Arial"/>
                        </a:rPr>
                        <a:t>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10003"/>
                  </a:ext>
                </a:extLst>
              </a:tr>
              <a:tr h="129469">
                <a:tc>
                  <a:txBody>
                    <a:bodyPr/>
                    <a:lstStyle/>
                    <a:p>
                      <a:pPr algn="ctr" fontAlgn="ctr"/>
                      <a:r>
                        <a:rPr lang="cs-CZ" sz="1100" b="1" i="0" u="none" strike="noStrike">
                          <a:solidFill>
                            <a:srgbClr val="000000"/>
                          </a:solidFill>
                          <a:latin typeface="Arial"/>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Calibri"/>
                        </a:rPr>
                        <a:t>  Sokol Černiv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a:rPr>
                        <a:t>19:16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a:rPr>
                        <a:t>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4"/>
                  </a:ext>
                </a:extLst>
              </a:tr>
              <a:tr h="129469">
                <a:tc>
                  <a:txBody>
                    <a:bodyPr/>
                    <a:lstStyle/>
                    <a:p>
                      <a:pPr algn="ctr" fontAlgn="ctr"/>
                      <a:r>
                        <a:rPr lang="cs-CZ" sz="1100" b="1"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000000"/>
                          </a:solidFill>
                          <a:latin typeface="Calibri"/>
                        </a:rPr>
                        <a:t>  Viktorie Kleneč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000000"/>
                          </a:solidFill>
                          <a:latin typeface="Arial"/>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000000"/>
                          </a:solidFill>
                          <a:latin typeface="Arial"/>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000000"/>
                          </a:solidFill>
                          <a:latin typeface="Arial"/>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000000"/>
                          </a:solidFill>
                          <a:latin typeface="Arial"/>
                        </a:rPr>
                        <a:t>17:18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000000"/>
                          </a:solidFill>
                          <a:latin typeface="Arial"/>
                        </a:rPr>
                        <a:t>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10005"/>
                  </a:ext>
                </a:extLst>
              </a:tr>
              <a:tr h="188480">
                <a:tc>
                  <a:txBody>
                    <a:bodyPr/>
                    <a:lstStyle/>
                    <a:p>
                      <a:pPr algn="ctr" fontAlgn="ctr"/>
                      <a:r>
                        <a:rPr lang="cs-CZ" sz="1100" b="1"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Calibri"/>
                        </a:rPr>
                        <a:t>  FK Libochovice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a:rPr>
                        <a:t>15:20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a:rPr>
                        <a:t>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6"/>
                  </a:ext>
                </a:extLst>
              </a:tr>
              <a:tr h="129469">
                <a:tc>
                  <a:txBody>
                    <a:bodyPr/>
                    <a:lstStyle/>
                    <a:p>
                      <a:pPr algn="ctr" fontAlgn="ctr"/>
                      <a:r>
                        <a:rPr lang="cs-CZ" sz="1100" b="1"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000000"/>
                          </a:solidFill>
                          <a:latin typeface="Calibri"/>
                        </a:rPr>
                        <a:t>  Sokol Hoštka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000000"/>
                          </a:solidFill>
                          <a:latin typeface="Arial"/>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000000"/>
                          </a:solidFill>
                          <a:latin typeface="Arial"/>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000000"/>
                          </a:solidFill>
                          <a:latin typeface="Arial"/>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000000"/>
                          </a:solidFill>
                          <a:latin typeface="Arial"/>
                        </a:rPr>
                        <a:t>18:19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10007"/>
                  </a:ext>
                </a:extLst>
              </a:tr>
              <a:tr h="129469">
                <a:tc>
                  <a:txBody>
                    <a:bodyPr/>
                    <a:lstStyle/>
                    <a:p>
                      <a:pPr algn="ctr" fontAlgn="ctr"/>
                      <a:r>
                        <a:rPr lang="cs-CZ" sz="1100" b="1"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dirty="0">
                          <a:solidFill>
                            <a:srgbClr val="000000"/>
                          </a:solidFill>
                          <a:latin typeface="Calibri"/>
                        </a:rPr>
                        <a:t>  T.J. Sokol </a:t>
                      </a:r>
                      <a:r>
                        <a:rPr lang="cs-CZ" sz="1100" b="1" i="0" u="none" strike="noStrike" dirty="0" err="1">
                          <a:solidFill>
                            <a:srgbClr val="000000"/>
                          </a:solidFill>
                          <a:latin typeface="Calibri"/>
                        </a:rPr>
                        <a:t>Mšené</a:t>
                      </a:r>
                      <a:r>
                        <a:rPr lang="cs-CZ" sz="1100" b="1" i="0" u="none" strike="noStrike" dirty="0">
                          <a:solidFill>
                            <a:srgbClr val="000000"/>
                          </a:solidFill>
                          <a:latin typeface="Calibri"/>
                        </a:rPr>
                        <a:t> lázně</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a:rPr>
                        <a:t>24:27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8"/>
                  </a:ext>
                </a:extLst>
              </a:tr>
              <a:tr h="129469">
                <a:tc>
                  <a:txBody>
                    <a:bodyPr/>
                    <a:lstStyle/>
                    <a:p>
                      <a:pPr algn="ctr" fontAlgn="ctr"/>
                      <a:r>
                        <a:rPr lang="cs-CZ" sz="1100" b="1"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000000"/>
                          </a:solidFill>
                          <a:latin typeface="Calibri"/>
                        </a:rPr>
                        <a:t>  SK Roudnice n.Labem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0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000000"/>
                          </a:solidFill>
                          <a:latin typeface="Arial"/>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000000"/>
                          </a:solidFill>
                          <a:latin typeface="Arial"/>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000000"/>
                          </a:solidFill>
                          <a:latin typeface="Arial"/>
                        </a:rPr>
                        <a:t>11:28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1100" b="1" i="0" u="none" strike="noStrike">
                          <a:solidFill>
                            <a:srgbClr val="000000"/>
                          </a:solidFill>
                          <a:latin typeface="Arial"/>
                        </a:rPr>
                        <a:t>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10009"/>
                  </a:ext>
                </a:extLst>
              </a:tr>
              <a:tr h="129469">
                <a:tc>
                  <a:txBody>
                    <a:bodyPr/>
                    <a:lstStyle/>
                    <a:p>
                      <a:pPr algn="ctr" fontAlgn="ctr"/>
                      <a:r>
                        <a:rPr lang="cs-CZ" sz="1100" b="1" i="0" u="none" strike="noStrike">
                          <a:solidFill>
                            <a:srgbClr val="000000"/>
                          </a:solidFill>
                          <a:latin typeface="Arial"/>
                        </a:rPr>
                        <a:t>10.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dirty="0">
                          <a:solidFill>
                            <a:srgbClr val="000000"/>
                          </a:solidFill>
                          <a:latin typeface="Calibri"/>
                        </a:rPr>
                        <a:t>  Slovan Horní </a:t>
                      </a:r>
                      <a:r>
                        <a:rPr lang="cs-CZ" sz="1100" b="1" i="0" u="none" strike="noStrike" dirty="0" err="1">
                          <a:solidFill>
                            <a:srgbClr val="000000"/>
                          </a:solidFill>
                          <a:latin typeface="Calibri"/>
                        </a:rPr>
                        <a:t>Beřkovice</a:t>
                      </a:r>
                      <a:endParaRPr lang="cs-CZ" sz="11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Calibri"/>
                        </a:rPr>
                        <a:t>7:22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dirty="0">
                          <a:solidFill>
                            <a:srgbClr val="000000"/>
                          </a:solidFill>
                          <a:latin typeface="Arial"/>
                        </a:rPr>
                        <a:t>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10"/>
                  </a:ext>
                </a:extLst>
              </a:tr>
            </a:tbl>
          </a:graphicData>
        </a:graphic>
      </p:graphicFrame>
      <p:sp>
        <p:nvSpPr>
          <p:cNvPr id="11" name="TextovéPole 10"/>
          <p:cNvSpPr txBox="1"/>
          <p:nvPr/>
        </p:nvSpPr>
        <p:spPr>
          <a:xfrm>
            <a:off x="174948" y="3331468"/>
            <a:ext cx="4176464" cy="830997"/>
          </a:xfrm>
          <a:prstGeom prst="rect">
            <a:avLst/>
          </a:prstGeom>
          <a:blipFill>
            <a:blip r:embed="rId3" cstate="print"/>
            <a:tile tx="0" ty="0" sx="100000" sy="100000" flip="none" algn="tl"/>
          </a:blipFill>
        </p:spPr>
        <p:txBody>
          <a:bodyPr wrap="square" rtlCol="0">
            <a:spAutoFit/>
          </a:bodyPr>
          <a:lstStyle/>
          <a:p>
            <a:pPr algn="ctr"/>
            <a:r>
              <a:rPr lang="cs-CZ" sz="1600" dirty="0" smtClean="0">
                <a:latin typeface="Gill Sans MT" pitchFamily="34" charset="-18"/>
                <a:cs typeface="Aharoni" pitchFamily="2" charset="-79"/>
              </a:rPr>
              <a:t>Sokol </a:t>
            </a:r>
            <a:r>
              <a:rPr lang="cs-CZ" sz="1600" dirty="0" err="1" smtClean="0">
                <a:latin typeface="Gill Sans MT" pitchFamily="34" charset="-18"/>
                <a:cs typeface="Aharoni" pitchFamily="2" charset="-79"/>
              </a:rPr>
              <a:t>Černiv</a:t>
            </a:r>
            <a:r>
              <a:rPr lang="cs-CZ" sz="1600" dirty="0" smtClean="0">
                <a:latin typeface="Gill Sans MT" pitchFamily="34" charset="-18"/>
                <a:cs typeface="Aharoni" pitchFamily="2" charset="-79"/>
              </a:rPr>
              <a:t> – </a:t>
            </a:r>
            <a:r>
              <a:rPr lang="cs-CZ" sz="1600" dirty="0" err="1" smtClean="0">
                <a:latin typeface="Gill Sans MT" pitchFamily="34" charset="-18"/>
                <a:cs typeface="Aharoni" pitchFamily="2" charset="-79"/>
              </a:rPr>
              <a:t>Sepap</a:t>
            </a:r>
            <a:r>
              <a:rPr lang="cs-CZ" sz="1600" dirty="0" smtClean="0">
                <a:latin typeface="Gill Sans MT" pitchFamily="34" charset="-18"/>
                <a:cs typeface="Aharoni" pitchFamily="2" charset="-79"/>
              </a:rPr>
              <a:t> </a:t>
            </a:r>
            <a:r>
              <a:rPr lang="cs-CZ" sz="1600" dirty="0" err="1" smtClean="0">
                <a:latin typeface="Gill Sans MT" pitchFamily="34" charset="-18"/>
                <a:cs typeface="Aharoni" pitchFamily="2" charset="-79"/>
              </a:rPr>
              <a:t>Štětí</a:t>
            </a:r>
            <a:endParaRPr lang="cs-CZ" sz="1600" dirty="0" smtClean="0">
              <a:latin typeface="Gill Sans MT" pitchFamily="34" charset="-18"/>
              <a:cs typeface="Aharoni" pitchFamily="2" charset="-79"/>
            </a:endParaRPr>
          </a:p>
          <a:p>
            <a:pPr algn="ctr"/>
            <a:r>
              <a:rPr lang="cs-CZ" sz="1600" dirty="0" smtClean="0">
                <a:latin typeface="Gill Sans MT" pitchFamily="34" charset="-18"/>
                <a:cs typeface="Aharoni" pitchFamily="2" charset="-79"/>
              </a:rPr>
              <a:t>1:5(0:3)   26.9.2014 5.hrací kolo</a:t>
            </a:r>
          </a:p>
          <a:p>
            <a:r>
              <a:rPr lang="cs-CZ" sz="1600" u="sng" dirty="0" smtClean="0">
                <a:latin typeface="Gill Sans MT" pitchFamily="34" charset="-18"/>
                <a:cs typeface="Aharoni" pitchFamily="2" charset="-79"/>
              </a:rPr>
              <a:t>Branky:</a:t>
            </a:r>
            <a:r>
              <a:rPr lang="cs-CZ" sz="1600" dirty="0" smtClean="0">
                <a:latin typeface="Gill Sans MT" pitchFamily="34" charset="-18"/>
                <a:cs typeface="Aharoni" pitchFamily="2" charset="-79"/>
              </a:rPr>
              <a:t> </a:t>
            </a:r>
            <a:r>
              <a:rPr lang="cs-CZ" sz="1600" dirty="0" err="1" smtClean="0">
                <a:latin typeface="Gill Sans MT" pitchFamily="34" charset="-18"/>
                <a:cs typeface="Aharoni" pitchFamily="2" charset="-79"/>
              </a:rPr>
              <a:t>F.Svoboda</a:t>
            </a:r>
            <a:r>
              <a:rPr lang="cs-CZ" sz="1600" dirty="0" smtClean="0">
                <a:latin typeface="Gill Sans MT" pitchFamily="34" charset="-18"/>
                <a:cs typeface="Aharoni" pitchFamily="2" charset="-79"/>
              </a:rPr>
              <a:t> 2, Pilař 2, </a:t>
            </a:r>
            <a:r>
              <a:rPr lang="cs-CZ" sz="1600" dirty="0" err="1" smtClean="0">
                <a:latin typeface="Gill Sans MT" pitchFamily="34" charset="-18"/>
                <a:cs typeface="Aharoni" pitchFamily="2" charset="-79"/>
              </a:rPr>
              <a:t>J.Čermák</a:t>
            </a:r>
            <a:r>
              <a:rPr lang="cs-CZ" sz="1600" dirty="0" smtClean="0">
                <a:latin typeface="Gill Sans MT" pitchFamily="34" charset="-18"/>
                <a:cs typeface="Aharoni" pitchFamily="2" charset="-79"/>
              </a:rPr>
              <a:t> 1</a:t>
            </a:r>
            <a:endParaRPr lang="cs-CZ" sz="1400" dirty="0">
              <a:latin typeface="Gill Sans MT" pitchFamily="34" charset="-18"/>
              <a:cs typeface="Aharoni" pitchFamily="2" charset="-79"/>
            </a:endParaRPr>
          </a:p>
        </p:txBody>
      </p:sp>
      <p:pic>
        <p:nvPicPr>
          <p:cNvPr id="12" name="Picture 1"/>
          <p:cNvPicPr>
            <a:picLocks noChangeAspect="1" noChangeArrowheads="1"/>
          </p:cNvPicPr>
          <p:nvPr/>
        </p:nvPicPr>
        <p:blipFill>
          <a:blip r:embed="rId4" cstate="print"/>
          <a:srcRect/>
          <a:stretch>
            <a:fillRect/>
          </a:stretch>
        </p:blipFill>
        <p:spPr bwMode="auto">
          <a:xfrm>
            <a:off x="751012" y="4267572"/>
            <a:ext cx="3168352" cy="2016224"/>
          </a:xfrm>
          <a:prstGeom prst="rect">
            <a:avLst/>
          </a:prstGeom>
          <a:noFill/>
          <a:ln w="9525">
            <a:noFill/>
            <a:miter lim="800000"/>
            <a:headEnd/>
            <a:tailEnd/>
          </a:ln>
        </p:spPr>
      </p:pic>
      <p:sp>
        <p:nvSpPr>
          <p:cNvPr id="13" name="TextovéPole 12"/>
          <p:cNvSpPr txBox="1"/>
          <p:nvPr/>
        </p:nvSpPr>
        <p:spPr>
          <a:xfrm>
            <a:off x="174948" y="6427812"/>
            <a:ext cx="4176464" cy="584775"/>
          </a:xfrm>
          <a:prstGeom prst="rect">
            <a:avLst/>
          </a:prstGeom>
          <a:solidFill>
            <a:schemeClr val="accent1">
              <a:lumMod val="40000"/>
              <a:lumOff val="60000"/>
            </a:schemeClr>
          </a:solidFill>
        </p:spPr>
        <p:txBody>
          <a:bodyPr wrap="square" rtlCol="0">
            <a:spAutoFit/>
          </a:bodyPr>
          <a:lstStyle/>
          <a:p>
            <a:pPr algn="ctr"/>
            <a:r>
              <a:rPr lang="cs-CZ" sz="1600" dirty="0" err="1" smtClean="0">
                <a:latin typeface="Gill Sans MT" pitchFamily="34" charset="-18"/>
                <a:cs typeface="Aharoni" pitchFamily="2" charset="-79"/>
              </a:rPr>
              <a:t>Sepap</a:t>
            </a:r>
            <a:r>
              <a:rPr lang="cs-CZ" sz="1600" dirty="0" smtClean="0">
                <a:latin typeface="Gill Sans MT" pitchFamily="34" charset="-18"/>
                <a:cs typeface="Aharoni" pitchFamily="2" charset="-79"/>
              </a:rPr>
              <a:t> </a:t>
            </a:r>
            <a:r>
              <a:rPr lang="cs-CZ" sz="1600" dirty="0" err="1" smtClean="0">
                <a:latin typeface="Gill Sans MT" pitchFamily="34" charset="-18"/>
                <a:cs typeface="Aharoni" pitchFamily="2" charset="-79"/>
              </a:rPr>
              <a:t>Štětí</a:t>
            </a:r>
            <a:r>
              <a:rPr lang="cs-CZ" sz="1600" dirty="0" smtClean="0">
                <a:latin typeface="Gill Sans MT" pitchFamily="34" charset="-18"/>
                <a:cs typeface="Aharoni" pitchFamily="2" charset="-79"/>
              </a:rPr>
              <a:t> – Dynamo </a:t>
            </a:r>
            <a:r>
              <a:rPr lang="cs-CZ" sz="1600" dirty="0" err="1" smtClean="0">
                <a:latin typeface="Gill Sans MT" pitchFamily="34" charset="-18"/>
                <a:cs typeface="Aharoni" pitchFamily="2" charset="-79"/>
              </a:rPr>
              <a:t>Střížovice</a:t>
            </a:r>
            <a:endParaRPr lang="cs-CZ" sz="1600" dirty="0" smtClean="0">
              <a:latin typeface="Gill Sans MT" pitchFamily="34" charset="-18"/>
              <a:cs typeface="Aharoni" pitchFamily="2" charset="-79"/>
            </a:endParaRPr>
          </a:p>
          <a:p>
            <a:pPr algn="ctr"/>
            <a:r>
              <a:rPr lang="cs-CZ" sz="1600" dirty="0" smtClean="0">
                <a:latin typeface="Gill Sans MT" pitchFamily="34" charset="-18"/>
                <a:cs typeface="Aharoni" pitchFamily="2" charset="-79"/>
              </a:rPr>
              <a:t>3.10.2014    ??????</a:t>
            </a:r>
            <a:endParaRPr lang="cs-CZ" sz="1600" dirty="0">
              <a:latin typeface="Gill Sans MT" pitchFamily="34" charset="-18"/>
              <a:cs typeface="Aharoni" pitchFamily="2" charset="-79"/>
            </a:endParaRPr>
          </a:p>
        </p:txBody>
      </p:sp>
      <p:sp>
        <p:nvSpPr>
          <p:cNvPr id="14" name="Rectangle 1"/>
          <p:cNvSpPr>
            <a:spLocks noChangeArrowheads="1"/>
          </p:cNvSpPr>
          <p:nvPr/>
        </p:nvSpPr>
        <p:spPr bwMode="auto">
          <a:xfrm>
            <a:off x="5678488" y="1052691"/>
            <a:ext cx="4608512"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1" i="0" u="sng" strike="noStrike" cap="none" normalizeH="0" baseline="0" dirty="0" err="1" smtClean="0">
                <a:ln>
                  <a:noFill/>
                </a:ln>
                <a:solidFill>
                  <a:schemeClr val="tx1"/>
                </a:solidFill>
                <a:effectLst/>
                <a:latin typeface="Arial" pitchFamily="34" charset="0"/>
                <a:ea typeface="Calibri" pitchFamily="34" charset="0"/>
                <a:cs typeface="Arial" pitchFamily="34" charset="0"/>
              </a:rPr>
              <a:t>Sepap</a:t>
            </a:r>
            <a:r>
              <a:rPr kumimoji="0" lang="cs-CZ" sz="1800" b="1" i="0" u="sng"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cs-CZ" sz="1800" b="1" i="0" u="sng" strike="noStrike" cap="none" normalizeH="0" baseline="0" dirty="0" err="1" smtClean="0">
                <a:ln>
                  <a:noFill/>
                </a:ln>
                <a:solidFill>
                  <a:schemeClr val="tx1"/>
                </a:solidFill>
                <a:effectLst/>
                <a:latin typeface="Arial" pitchFamily="34" charset="0"/>
                <a:ea typeface="Calibri" pitchFamily="34" charset="0"/>
                <a:cs typeface="Arial" pitchFamily="34" charset="0"/>
              </a:rPr>
              <a:t>Štětí</a:t>
            </a:r>
            <a:r>
              <a:rPr kumimoji="0" lang="cs-CZ" sz="1800" b="1" i="0" u="sng" strike="noStrike" cap="none" normalizeH="0" baseline="0" dirty="0" smtClean="0">
                <a:ln>
                  <a:noFill/>
                </a:ln>
                <a:solidFill>
                  <a:schemeClr val="tx1"/>
                </a:solidFill>
                <a:effectLst/>
                <a:latin typeface="Arial" pitchFamily="34" charset="0"/>
                <a:ea typeface="Calibri" pitchFamily="34" charset="0"/>
                <a:cs typeface="Arial" pitchFamily="34" charset="0"/>
              </a:rPr>
              <a:t> – Dynamo </a:t>
            </a:r>
            <a:r>
              <a:rPr kumimoji="0" lang="cs-CZ" sz="1800" b="1" i="0" u="sng" strike="noStrike" cap="none" normalizeH="0" baseline="0" dirty="0" err="1" smtClean="0">
                <a:ln>
                  <a:noFill/>
                </a:ln>
                <a:solidFill>
                  <a:schemeClr val="tx1"/>
                </a:solidFill>
                <a:effectLst/>
                <a:latin typeface="Arial" pitchFamily="34" charset="0"/>
                <a:ea typeface="Calibri" pitchFamily="34" charset="0"/>
                <a:cs typeface="Arial" pitchFamily="34" charset="0"/>
              </a:rPr>
              <a:t>Podlusky</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800" b="1" i="0" u="sng" strike="noStrike" cap="none" normalizeH="0" baseline="0" dirty="0" smtClean="0">
                <a:ln>
                  <a:noFill/>
                </a:ln>
                <a:solidFill>
                  <a:schemeClr val="tx1"/>
                </a:solidFill>
                <a:effectLst/>
                <a:latin typeface="Arial" pitchFamily="34" charset="0"/>
                <a:ea typeface="Calibri" pitchFamily="34" charset="0"/>
                <a:cs typeface="Arial" pitchFamily="34" charset="0"/>
              </a:rPr>
              <a:t>6:1(1:0)   19.9.2014  5.kolo</a:t>
            </a:r>
            <a:endParaRPr kumimoji="0" lang="cs-CZ"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Domácí začali, tak jako zatím ve většině dosavadních zápasů aktivně a během několika minut si vypracovali střelecké příležitosti, které ale bohužel nedokázali dovést až do vítězného konce. Tu největší měl Jan </a:t>
            </a:r>
            <a:r>
              <a:rPr kumimoji="0" lang="cs-CZ"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Arazim</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který obešel brankáře, a všichni už čekali gól. Do cesty se však míči postavila hlava jednoho z obránců. </a:t>
            </a:r>
            <a:r>
              <a:rPr kumimoji="0" lang="cs-CZ"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Štětí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ale truchlit moc nemuselo, protože o minutu později se trefil </a:t>
            </a:r>
            <a:r>
              <a:rPr kumimoji="0" lang="cs-CZ"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Božík</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 nebyla to střela ledajaká. Parametry měla skvělé. Balón letěl z dobrých 22 metrů a skončil v horní polovině branky u pravé tyče. 1:0 bylo pro domácí uklidňující a ti si drželi i nadále mírnou převahu. Trestný kop zprava, po kterém proletěl míč přes celé malé vápno, ale nikdo z hráčů </a:t>
            </a:r>
            <a:r>
              <a:rPr kumimoji="0" lang="cs-CZ"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Sepapu</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ho hlavou nedokázal poslat do branky. Pak si kolektiv </a:t>
            </a:r>
            <a:r>
              <a:rPr kumimoji="0" lang="cs-CZ"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Štětí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vybral oddechovou desetiminutovku, ze které je probrala přízemní střela Jonáka. Branku </a:t>
            </a:r>
            <a:r>
              <a:rPr kumimoji="0" lang="cs-CZ"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Podlusk</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ale netrefil.  Ve skvělé brankové příležitosti se ve 29. minutě objevil Pilař. Gólmanovi Novákovi mířil mezi nohy, ale ten se nachytat nenechal. Poprvé snad hosté vystřelili na branku </a:t>
            </a:r>
            <a:r>
              <a:rPr kumimoji="0" lang="cs-CZ"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Štětí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ve 36. minutě. Byl to </a:t>
            </a:r>
            <a:r>
              <a:rPr kumimoji="0" lang="cs-CZ"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Krolop</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ale z těžkého úhlu netrefil. Ve druhém poločase na rozdíl od toho prvního, začaly padat branky.  Po rohu </a:t>
            </a:r>
            <a:r>
              <a:rPr kumimoji="0" lang="cs-CZ"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Jermana</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 pěkné hlavičce Svobody ještě ne, ale z následného útoku už ano. Branku </a:t>
            </a:r>
            <a:r>
              <a:rPr kumimoji="0" lang="cs-CZ"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Podlusk</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ve 43. minutě trefil i s přispěním tyče Vála. Nejkrásnější moment celého zápasu byla branka Janaty ve 45. minutě. Z </a:t>
            </a:r>
            <a:r>
              <a:rPr kumimoji="0" lang="cs-CZ"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uctihodné</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vzdálenosti z takových dobrých 35 metrů to bylo, se do míče opřel Janata a brankář Novák věděl, že je zle a jenom sledoval, jak to dopadne. Pro domácí báječně, protože ti už vedli 3:0. Když v 50. min přidal hlavou Svoboda čtvrtou branku bylo rozhodnuto. Domácí hráli v pohodě a střela </a:t>
            </a:r>
            <a:r>
              <a:rPr kumimoji="0" lang="cs-CZ"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Božíka</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do tyče to jenom potvrdila. V pokutovém území hostů byl faulován Pilař a sám postižený se ujal penalty. Co čert nechtěl, tak se stalo. Branku netrefil. Vedení na 5:0 se domácí ale stejně dočkali. Na konci rychlého útoku byl totiž Vála, který vstřelil svojí druhou branku.  Nebylo to ale všechno, protože do střelecké listiny domácích se stačil ještě zapsat </a:t>
            </a:r>
            <a:r>
              <a:rPr kumimoji="0" lang="cs-CZ"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Jerman</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brankou na 6:0. Až teprve v samotném konci utkání hosté začali útočit. Nejprve šel sám na branku Jaroslav </a:t>
            </a:r>
            <a:r>
              <a:rPr kumimoji="0" lang="cs-CZ"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Rejhon</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ale netrefil ji. Čestného úspěchu se </a:t>
            </a:r>
            <a:r>
              <a:rPr kumimoji="0" lang="cs-CZ"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Podlusky</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ale přeci jenom dočkali. Na 1:6 snižoval Radek </a:t>
            </a:r>
            <a:r>
              <a:rPr kumimoji="0" lang="cs-CZ"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Rejhon</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0" i="0" u="sng" strike="noStrike" cap="none" normalizeH="0" baseline="0" dirty="0" smtClean="0">
                <a:ln>
                  <a:noFill/>
                </a:ln>
                <a:solidFill>
                  <a:schemeClr val="tx1"/>
                </a:solidFill>
                <a:effectLst/>
                <a:latin typeface="Arial" pitchFamily="34" charset="0"/>
                <a:ea typeface="Calibri" pitchFamily="34" charset="0"/>
                <a:cs typeface="Arial" pitchFamily="34" charset="0"/>
              </a:rPr>
              <a:t>Branky:</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Vála 2, </a:t>
            </a:r>
            <a:r>
              <a:rPr kumimoji="0" lang="cs-CZ"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Božík</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1, </a:t>
            </a:r>
            <a:r>
              <a:rPr kumimoji="0" lang="cs-CZ"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Jerman</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1, Janata 1, Svoboda 1</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0" i="0" u="sng" strike="noStrike" cap="none" normalizeH="0" baseline="0" dirty="0" smtClean="0">
                <a:ln>
                  <a:noFill/>
                </a:ln>
                <a:solidFill>
                  <a:schemeClr val="tx1"/>
                </a:solidFill>
                <a:effectLst/>
                <a:latin typeface="Arial" pitchFamily="34" charset="0"/>
                <a:ea typeface="Calibri" pitchFamily="34" charset="0"/>
                <a:cs typeface="Arial" pitchFamily="34" charset="0"/>
              </a:rPr>
              <a:t>Sestava:</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Müller-</a:t>
            </a:r>
            <a:r>
              <a:rPr kumimoji="0" lang="cs-CZ"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J.Čermák</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V</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.Kubeš, Jakl, </a:t>
            </a:r>
            <a:r>
              <a:rPr kumimoji="0" lang="cs-CZ"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Jerman</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Pilař, Luboš </a:t>
            </a:r>
            <a:r>
              <a:rPr kumimoji="0" lang="cs-CZ"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Arazim</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cs-CZ" sz="1000" b="0" dirty="0" smtClean="0">
                <a:latin typeface="Arial" pitchFamily="34" charset="0"/>
                <a:ea typeface="Calibri" pitchFamily="34" charset="0"/>
                <a:cs typeface="Arial" pitchFamily="34" charset="0"/>
              </a:rPr>
              <a:t>            </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Schneider, Jonák, Jan </a:t>
            </a:r>
            <a:r>
              <a:rPr kumimoji="0" lang="cs-CZ"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Arazim</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Božík</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Janata, </a:t>
            </a:r>
            <a:r>
              <a:rPr kumimoji="0" lang="cs-CZ"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Daniluk</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Job, </a:t>
            </a:r>
            <a:r>
              <a:rPr kumimoji="0" lang="cs-CZ"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Gorol</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cs-CZ" sz="1000" b="0" dirty="0" smtClean="0">
                <a:latin typeface="Arial" pitchFamily="34" charset="0"/>
                <a:ea typeface="Calibri" pitchFamily="34"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Švejdar</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F.Svoboda</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Vála</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0" i="0" u="sng" strike="noStrike" cap="none" normalizeH="0" baseline="0" dirty="0" smtClean="0">
                <a:ln>
                  <a:noFill/>
                </a:ln>
                <a:solidFill>
                  <a:schemeClr val="tx1"/>
                </a:solidFill>
                <a:effectLst/>
                <a:latin typeface="Arial" pitchFamily="34" charset="0"/>
                <a:ea typeface="Calibri" pitchFamily="34" charset="0"/>
                <a:cs typeface="Arial" pitchFamily="34" charset="0"/>
              </a:rPr>
              <a:t>Vedoucí: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cs-CZ" sz="10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J.Nedomlel</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0" i="0" u="sng" strike="noStrike" cap="none" normalizeH="0" baseline="0" dirty="0" smtClean="0">
                <a:ln>
                  <a:noFill/>
                </a:ln>
                <a:solidFill>
                  <a:schemeClr val="tx1"/>
                </a:solidFill>
                <a:effectLst/>
                <a:latin typeface="Arial" pitchFamily="34" charset="0"/>
                <a:ea typeface="Calibri" pitchFamily="34" charset="0"/>
                <a:cs typeface="Arial" pitchFamily="34" charset="0"/>
              </a:rPr>
              <a:t>Rozhodčí: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Husar</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TextovéPole 14"/>
          <p:cNvSpPr txBox="1"/>
          <p:nvPr/>
        </p:nvSpPr>
        <p:spPr>
          <a:xfrm>
            <a:off x="5791572" y="163116"/>
            <a:ext cx="4495428" cy="646331"/>
          </a:xfrm>
          <a:prstGeom prst="rect">
            <a:avLst/>
          </a:prstGeom>
          <a:blipFill>
            <a:blip r:embed="rId5" cstate="print"/>
            <a:stretch>
              <a:fillRect/>
            </a:stretch>
          </a:blipFill>
        </p:spPr>
        <p:txBody>
          <a:bodyPr wrap="square" rtlCol="0">
            <a:spAutoFit/>
          </a:bodyPr>
          <a:lstStyle/>
          <a:p>
            <a:pPr algn="ctr"/>
            <a:r>
              <a:rPr lang="cs-CZ" sz="1800" dirty="0" smtClean="0">
                <a:latin typeface="Arial Black" pitchFamily="34" charset="0"/>
              </a:rPr>
              <a:t>Staří pani </a:t>
            </a:r>
            <a:r>
              <a:rPr lang="cs-CZ" sz="1800" dirty="0" err="1" smtClean="0">
                <a:latin typeface="Arial Black" pitchFamily="34" charset="0"/>
              </a:rPr>
              <a:t>Podlusk</a:t>
            </a:r>
            <a:r>
              <a:rPr lang="cs-CZ" sz="1800" dirty="0" smtClean="0">
                <a:latin typeface="Arial Black" pitchFamily="34" charset="0"/>
              </a:rPr>
              <a:t> vypadali od začátku zápasu odevzdaně</a:t>
            </a:r>
            <a:endParaRPr lang="cs-CZ" sz="1800" dirty="0">
              <a:latin typeface="Arial Black" pitchFamily="34" charset="0"/>
            </a:endParaRPr>
          </a:p>
        </p:txBody>
      </p:sp>
      <p:pic>
        <p:nvPicPr>
          <p:cNvPr id="16" name="Picture 2"/>
          <p:cNvPicPr>
            <a:picLocks noChangeAspect="1" noChangeArrowheads="1"/>
          </p:cNvPicPr>
          <p:nvPr/>
        </p:nvPicPr>
        <p:blipFill>
          <a:blip r:embed="rId6" cstate="print"/>
          <a:srcRect/>
          <a:stretch>
            <a:fillRect/>
          </a:stretch>
        </p:blipFill>
        <p:spPr bwMode="auto">
          <a:xfrm>
            <a:off x="7622705" y="6905426"/>
            <a:ext cx="2664295" cy="333574"/>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ovací šipka 8"/>
          <p:cNvCxnSpPr/>
          <p:nvPr/>
        </p:nvCxnSpPr>
        <p:spPr bwMode="auto">
          <a:xfrm>
            <a:off x="9752013" y="7004050"/>
            <a:ext cx="53498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8" name="TextovéPole 7"/>
          <p:cNvSpPr txBox="1"/>
          <p:nvPr/>
        </p:nvSpPr>
        <p:spPr>
          <a:xfrm>
            <a:off x="5575548" y="163116"/>
            <a:ext cx="4536504" cy="6786473"/>
          </a:xfrm>
          <a:prstGeom prst="rect">
            <a:avLst/>
          </a:prstGeom>
          <a:noFill/>
          <a:ln w="25400">
            <a:solidFill>
              <a:schemeClr val="accent1">
                <a:lumMod val="20000"/>
                <a:lumOff val="80000"/>
              </a:schemeClr>
            </a:solidFill>
          </a:ln>
        </p:spPr>
        <p:txBody>
          <a:bodyPr wrap="square">
            <a:spAutoFit/>
            <a:scene3d>
              <a:camera prst="orthographicFront"/>
              <a:lightRig rig="threePt" dir="t"/>
            </a:scene3d>
            <a:sp3d extrusionH="57150">
              <a:extrusionClr>
                <a:srgbClr val="006600"/>
              </a:extrusionClr>
            </a:sp3d>
          </a:bodyPr>
          <a:lstStyle/>
          <a:p>
            <a:pPr algn="ctr" eaLnBrk="0" hangingPunct="0">
              <a:defRPr/>
            </a:pPr>
            <a:r>
              <a:rPr lang="cs-CZ" sz="2800" u="sng" dirty="0">
                <a:ln>
                  <a:solidFill>
                    <a:srgbClr val="FF0000"/>
                  </a:solidFill>
                  <a:prstDash val="solid"/>
                </a:ln>
                <a:solidFill>
                  <a:srgbClr val="6600CC"/>
                </a:solidFill>
                <a:effectLst>
                  <a:outerShdw blurRad="38100" dist="38100" dir="2700000" algn="tl">
                    <a:srgbClr val="FFFF66">
                      <a:alpha val="43000"/>
                    </a:srgbClr>
                  </a:outerShdw>
                </a:effectLst>
                <a:latin typeface="Centaur" pitchFamily="18" charset="0"/>
                <a:cs typeface="Arial" pitchFamily="34" charset="0"/>
              </a:rPr>
              <a:t>Vážení sportovní přátelé</a:t>
            </a:r>
          </a:p>
          <a:p>
            <a:pPr eaLnBrk="0" hangingPunct="0">
              <a:defRPr/>
            </a:pPr>
            <a:r>
              <a:rPr lang="cs-CZ" sz="1100" i="1" dirty="0" smtClean="0">
                <a:latin typeface="Arial" pitchFamily="34" charset="0"/>
                <a:cs typeface="Arial" pitchFamily="34" charset="0"/>
              </a:rPr>
              <a:t>    mužstvo dospělých má za sebou 2 zápasy na hřištích soupeřů. Jeden daleko v </a:t>
            </a:r>
            <a:r>
              <a:rPr lang="cs-CZ" sz="1100" i="1" dirty="0" err="1" smtClean="0">
                <a:latin typeface="Arial" pitchFamily="34" charset="0"/>
                <a:cs typeface="Arial" pitchFamily="34" charset="0"/>
              </a:rPr>
              <a:t>Blšanech</a:t>
            </a:r>
            <a:r>
              <a:rPr lang="cs-CZ" sz="1100" i="1" dirty="0" smtClean="0">
                <a:latin typeface="Arial" pitchFamily="34" charset="0"/>
                <a:cs typeface="Arial" pitchFamily="34" charset="0"/>
              </a:rPr>
              <a:t> a druhý zase nedaleko v Hrobcích. Oba skončily vítězstvím. Zvlášť to v Hrobcích 7:2 potěšilo a zahřálo u srdce. K vidění byly hezké branky a nálada v mužstvu se po 2 úvodních porážkách na hřištích soupeřů zvedla. Ty hlavní a klíčové zápasy má mužstvo teprve před sebou.  Už dnes se střetne s </a:t>
            </a:r>
            <a:r>
              <a:rPr lang="cs-CZ" sz="1100" i="1" dirty="0" err="1" smtClean="0">
                <a:latin typeface="Arial" pitchFamily="34" charset="0"/>
                <a:cs typeface="Arial" pitchFamily="34" charset="0"/>
              </a:rPr>
              <a:t>Modlany</a:t>
            </a:r>
            <a:r>
              <a:rPr lang="cs-CZ" sz="1100" i="1" dirty="0" smtClean="0">
                <a:latin typeface="Arial" pitchFamily="34" charset="0"/>
                <a:cs typeface="Arial" pitchFamily="34" charset="0"/>
              </a:rPr>
              <a:t>, které mají formu a prohrály teprve jednou. Před týdnem doma porazily </a:t>
            </a:r>
            <a:r>
              <a:rPr lang="cs-CZ" sz="1100" i="1" dirty="0" err="1" smtClean="0">
                <a:latin typeface="Arial" pitchFamily="34" charset="0"/>
                <a:cs typeface="Arial" pitchFamily="34" charset="0"/>
              </a:rPr>
              <a:t>Blšany</a:t>
            </a:r>
            <a:r>
              <a:rPr lang="cs-CZ" sz="1100" i="1" dirty="0" smtClean="0">
                <a:latin typeface="Arial" pitchFamily="34" charset="0"/>
                <a:cs typeface="Arial" pitchFamily="34" charset="0"/>
              </a:rPr>
              <a:t> vysoko 6:2.  </a:t>
            </a:r>
            <a:r>
              <a:rPr lang="cs-CZ" sz="1100" i="1" dirty="0" err="1" smtClean="0">
                <a:latin typeface="Arial" pitchFamily="34" charset="0"/>
                <a:cs typeface="Arial" pitchFamily="34" charset="0"/>
              </a:rPr>
              <a:t>Štětský</a:t>
            </a:r>
            <a:r>
              <a:rPr lang="cs-CZ" sz="1100" i="1" dirty="0" smtClean="0">
                <a:latin typeface="Arial" pitchFamily="34" charset="0"/>
                <a:cs typeface="Arial" pitchFamily="34" charset="0"/>
              </a:rPr>
              <a:t> kolektiv nastupuje odhodlán nechat na hřišti všechny své dovednosti a síly.  Věříme, že vy, jako diváci, jim v tom sportovním povzbuzováním pomůžete.</a:t>
            </a:r>
          </a:p>
          <a:p>
            <a:pPr eaLnBrk="0" hangingPunct="0">
              <a:defRPr/>
            </a:pPr>
            <a:r>
              <a:rPr lang="cs-CZ" sz="1100" i="1" dirty="0" smtClean="0">
                <a:latin typeface="Arial" pitchFamily="34" charset="0"/>
                <a:cs typeface="Arial" pitchFamily="34" charset="0"/>
              </a:rPr>
              <a:t>       V minulé čísle jsme chválili naše dorostence, kteří  I.A třídou procházeli jako nůž máslem.  Pokračovali tak i v dalších 2 kolech. V minulém doma však proti </a:t>
            </a:r>
            <a:r>
              <a:rPr lang="cs-CZ" sz="1100" i="1" dirty="0" err="1" smtClean="0">
                <a:latin typeface="Arial" pitchFamily="34" charset="0"/>
                <a:cs typeface="Arial" pitchFamily="34" charset="0"/>
              </a:rPr>
              <a:t>Mojžíři</a:t>
            </a:r>
            <a:r>
              <a:rPr lang="cs-CZ" sz="1100" i="1" dirty="0" smtClean="0">
                <a:latin typeface="Arial" pitchFamily="34" charset="0"/>
                <a:cs typeface="Arial" pitchFamily="34" charset="0"/>
              </a:rPr>
              <a:t>  ale přišlo to, na co moc nepomýšleli,  prohráli.  Co tě nezabije, to tě posílí, řekl kdysi jeden slavný filozof.  Třeba to bude platit i o této porážce. Dorostenci jedou zítra do </a:t>
            </a:r>
            <a:r>
              <a:rPr lang="cs-CZ" sz="1100" i="1" dirty="0" err="1" smtClean="0">
                <a:latin typeface="Arial" pitchFamily="34" charset="0"/>
                <a:cs typeface="Arial" pitchFamily="34" charset="0"/>
              </a:rPr>
              <a:t>Svádova</a:t>
            </a:r>
            <a:r>
              <a:rPr lang="cs-CZ" sz="1100" i="1" dirty="0" smtClean="0">
                <a:latin typeface="Arial" pitchFamily="34" charset="0"/>
                <a:cs typeface="Arial" pitchFamily="34" charset="0"/>
              </a:rPr>
              <a:t>, kde budou mít možnost předvést, že před týdnem to bylo jenom takové malé zaváhání.  </a:t>
            </a:r>
            <a:r>
              <a:rPr lang="cs-CZ" sz="1100" i="1" dirty="0" err="1" smtClean="0">
                <a:latin typeface="Arial" pitchFamily="34" charset="0"/>
                <a:cs typeface="Arial" pitchFamily="34" charset="0"/>
              </a:rPr>
              <a:t>Svádov</a:t>
            </a:r>
            <a:r>
              <a:rPr lang="cs-CZ" sz="1100" i="1" dirty="0" smtClean="0">
                <a:latin typeface="Arial" pitchFamily="34" charset="0"/>
                <a:cs typeface="Arial" pitchFamily="34" charset="0"/>
              </a:rPr>
              <a:t> ale ještě neztratil ani bod. </a:t>
            </a:r>
          </a:p>
          <a:p>
            <a:pPr eaLnBrk="0" hangingPunct="0">
              <a:defRPr/>
            </a:pPr>
            <a:r>
              <a:rPr lang="cs-CZ" sz="1100" i="1" dirty="0" smtClean="0">
                <a:latin typeface="Arial" pitchFamily="34" charset="0"/>
                <a:cs typeface="Arial" pitchFamily="34" charset="0"/>
              </a:rPr>
              <a:t>       Starší žáci nám radost nedělají. Úzký kádr těch nejstarších a proti nim kvalitní mužstva Ústeckého přeboru. Prohrávají ,jak s mužstvy z čela tabulky, tak i z jejího spodku. Trenéry </a:t>
            </a:r>
            <a:r>
              <a:rPr lang="cs-CZ" sz="1100" i="1" dirty="0" err="1" smtClean="0">
                <a:latin typeface="Arial" pitchFamily="34" charset="0"/>
                <a:cs typeface="Arial" pitchFamily="34" charset="0"/>
              </a:rPr>
              <a:t>Nemétha</a:t>
            </a:r>
            <a:r>
              <a:rPr lang="cs-CZ" sz="1100" i="1" dirty="0" smtClean="0">
                <a:latin typeface="Arial" pitchFamily="34" charset="0"/>
                <a:cs typeface="Arial" pitchFamily="34" charset="0"/>
              </a:rPr>
              <a:t> a Špačka  čeká letos těžká práce. Mladší žáci jsou na tom lépe, i když v posledních několika zápasech se jim výsledkově nedařilo. Mladší žáci B v okresním přeboru zatím vyhráli  jednou. </a:t>
            </a:r>
          </a:p>
          <a:p>
            <a:pPr eaLnBrk="0" hangingPunct="0">
              <a:defRPr/>
            </a:pPr>
            <a:r>
              <a:rPr lang="cs-CZ" sz="1100" i="1" dirty="0" smtClean="0">
                <a:latin typeface="Arial" pitchFamily="34" charset="0"/>
                <a:cs typeface="Arial" pitchFamily="34" charset="0"/>
              </a:rPr>
              <a:t>       Starší přípravka ve sdruženém týmu s Roudnicí </a:t>
            </a:r>
            <a:r>
              <a:rPr lang="cs-CZ" sz="1100" i="1" dirty="0" err="1" smtClean="0">
                <a:latin typeface="Arial" pitchFamily="34" charset="0"/>
                <a:cs typeface="Arial" pitchFamily="34" charset="0"/>
              </a:rPr>
              <a:t>n.L.</a:t>
            </a:r>
            <a:r>
              <a:rPr lang="cs-CZ" sz="1100" i="1" dirty="0" smtClean="0">
                <a:latin typeface="Arial" pitchFamily="34" charset="0"/>
                <a:cs typeface="Arial" pitchFamily="34" charset="0"/>
              </a:rPr>
              <a:t> </a:t>
            </a:r>
            <a:r>
              <a:rPr lang="cs-CZ" sz="1100" i="1" dirty="0" err="1" smtClean="0">
                <a:latin typeface="Arial" pitchFamily="34" charset="0"/>
                <a:cs typeface="Arial" pitchFamily="34" charset="0"/>
              </a:rPr>
              <a:t>brouzdí</a:t>
            </a:r>
            <a:r>
              <a:rPr lang="cs-CZ" sz="1100" i="1" dirty="0" smtClean="0">
                <a:latin typeface="Arial" pitchFamily="34" charset="0"/>
                <a:cs typeface="Arial" pitchFamily="34" charset="0"/>
              </a:rPr>
              <a:t> trávníky </a:t>
            </a:r>
            <a:r>
              <a:rPr lang="cs-CZ" sz="1100" i="1" dirty="0" err="1" smtClean="0">
                <a:latin typeface="Arial" pitchFamily="34" charset="0"/>
                <a:cs typeface="Arial" pitchFamily="34" charset="0"/>
              </a:rPr>
              <a:t>Ůsteckého</a:t>
            </a:r>
            <a:r>
              <a:rPr lang="cs-CZ" sz="1100" i="1" dirty="0" smtClean="0">
                <a:latin typeface="Arial" pitchFamily="34" charset="0"/>
                <a:cs typeface="Arial" pitchFamily="34" charset="0"/>
              </a:rPr>
              <a:t> kraje  se střídavými úspěchy  a utkává se s atraktivními kolektivy. </a:t>
            </a:r>
          </a:p>
          <a:p>
            <a:pPr eaLnBrk="0" hangingPunct="0">
              <a:defRPr/>
            </a:pPr>
            <a:r>
              <a:rPr lang="cs-CZ" sz="1100" i="1" dirty="0" smtClean="0">
                <a:latin typeface="Arial" pitchFamily="34" charset="0"/>
                <a:cs typeface="Arial" pitchFamily="34" charset="0"/>
              </a:rPr>
              <a:t>      Mladší přípravka A ukončila okresní ligu 1. místem v jedné ze skupin. Béčko skončilo na 4. místě. Teď je ještě čeká soutěž zvaná okresní pohár, která představuje 4 turnaje.</a:t>
            </a:r>
          </a:p>
          <a:p>
            <a:pPr eaLnBrk="0" hangingPunct="0">
              <a:defRPr/>
            </a:pPr>
            <a:r>
              <a:rPr lang="cs-CZ" sz="1100" i="1" dirty="0" smtClean="0">
                <a:latin typeface="Arial" pitchFamily="34" charset="0"/>
                <a:cs typeface="Arial" pitchFamily="34" charset="0"/>
              </a:rPr>
              <a:t>      Přejeme Vám hezké čtení a že ho je na další stránkách zpravodaje hodně brzy zjistíte.  Fanděte slušně a vyvarujte se zbytečných pokřiků na adresu rozhodčích.</a:t>
            </a:r>
          </a:p>
          <a:p>
            <a:pPr eaLnBrk="0" hangingPunct="0">
              <a:defRPr/>
            </a:pPr>
            <a:r>
              <a:rPr lang="cs-CZ" sz="1100" i="1" dirty="0" smtClean="0">
                <a:latin typeface="Arial" pitchFamily="34" charset="0"/>
                <a:cs typeface="Arial" pitchFamily="34" charset="0"/>
              </a:rPr>
              <a:t>                                           Sportu zdar         </a:t>
            </a:r>
          </a:p>
          <a:p>
            <a:pPr eaLnBrk="0" hangingPunct="0">
              <a:defRPr/>
            </a:pPr>
            <a:endParaRPr lang="cs-CZ" sz="1100" i="1" dirty="0" smtClean="0">
              <a:latin typeface="Arial" pitchFamily="34" charset="0"/>
              <a:cs typeface="Arial" pitchFamily="34" charset="0"/>
            </a:endParaRPr>
          </a:p>
          <a:p>
            <a:pPr eaLnBrk="0" hangingPunct="0">
              <a:defRPr/>
            </a:pPr>
            <a:r>
              <a:rPr lang="cs-CZ" sz="1100" i="1" dirty="0" smtClean="0">
                <a:latin typeface="Arial" pitchFamily="34" charset="0"/>
                <a:cs typeface="Arial" pitchFamily="34" charset="0"/>
              </a:rPr>
              <a:t>                                                                  Fotbalu zvlášť       </a:t>
            </a:r>
          </a:p>
        </p:txBody>
      </p:sp>
      <p:graphicFrame>
        <p:nvGraphicFramePr>
          <p:cNvPr id="4" name="Tabulka 3"/>
          <p:cNvGraphicFramePr>
            <a:graphicFrameLocks noGrp="1"/>
          </p:cNvGraphicFramePr>
          <p:nvPr/>
        </p:nvGraphicFramePr>
        <p:xfrm>
          <a:off x="246956" y="1531268"/>
          <a:ext cx="4536505" cy="5160327"/>
        </p:xfrm>
        <a:graphic>
          <a:graphicData uri="http://schemas.openxmlformats.org/drawingml/2006/table">
            <a:tbl>
              <a:tblPr/>
              <a:tblGrid>
                <a:gridCol w="615402">
                  <a:extLst>
                    <a:ext uri="{9D8B030D-6E8A-4147-A177-3AD203B41FA5}">
                      <a16:colId xmlns:a16="http://schemas.microsoft.com/office/drawing/2014/main" val="20000"/>
                    </a:ext>
                  </a:extLst>
                </a:gridCol>
                <a:gridCol w="536397">
                  <a:extLst>
                    <a:ext uri="{9D8B030D-6E8A-4147-A177-3AD203B41FA5}">
                      <a16:colId xmlns:a16="http://schemas.microsoft.com/office/drawing/2014/main" val="20001"/>
                    </a:ext>
                  </a:extLst>
                </a:gridCol>
                <a:gridCol w="536397">
                  <a:extLst>
                    <a:ext uri="{9D8B030D-6E8A-4147-A177-3AD203B41FA5}">
                      <a16:colId xmlns:a16="http://schemas.microsoft.com/office/drawing/2014/main" val="20002"/>
                    </a:ext>
                  </a:extLst>
                </a:gridCol>
                <a:gridCol w="864888">
                  <a:extLst>
                    <a:ext uri="{9D8B030D-6E8A-4147-A177-3AD203B41FA5}">
                      <a16:colId xmlns:a16="http://schemas.microsoft.com/office/drawing/2014/main" val="20003"/>
                    </a:ext>
                  </a:extLst>
                </a:gridCol>
                <a:gridCol w="785884">
                  <a:extLst>
                    <a:ext uri="{9D8B030D-6E8A-4147-A177-3AD203B41FA5}">
                      <a16:colId xmlns:a16="http://schemas.microsoft.com/office/drawing/2014/main" val="20004"/>
                    </a:ext>
                  </a:extLst>
                </a:gridCol>
                <a:gridCol w="1197537">
                  <a:extLst>
                    <a:ext uri="{9D8B030D-6E8A-4147-A177-3AD203B41FA5}">
                      <a16:colId xmlns:a16="http://schemas.microsoft.com/office/drawing/2014/main" val="20005"/>
                    </a:ext>
                  </a:extLst>
                </a:gridCol>
              </a:tblGrid>
              <a:tr h="223125">
                <a:tc gridSpan="6">
                  <a:txBody>
                    <a:bodyPr/>
                    <a:lstStyle/>
                    <a:p>
                      <a:pPr algn="ctr" fontAlgn="ctr"/>
                      <a:r>
                        <a:rPr lang="cs-CZ" sz="1300" b="1" i="0" u="none" strike="noStrike" dirty="0">
                          <a:solidFill>
                            <a:srgbClr val="000000"/>
                          </a:solidFill>
                          <a:latin typeface="Calibri"/>
                        </a:rPr>
                        <a:t>Nejbližší zápasy na hřišti ve </a:t>
                      </a:r>
                      <a:r>
                        <a:rPr lang="cs-CZ" sz="1300" b="1" i="0" u="none" strike="noStrike" dirty="0" err="1">
                          <a:solidFill>
                            <a:srgbClr val="000000"/>
                          </a:solidFill>
                          <a:latin typeface="Calibri"/>
                        </a:rPr>
                        <a:t>Štětí</a:t>
                      </a:r>
                      <a:endParaRPr lang="cs-CZ" sz="1300" b="1" i="0" u="none" strike="noStrike" dirty="0">
                        <a:solidFill>
                          <a:srgbClr val="000000"/>
                        </a:solidFill>
                        <a:latin typeface="Calibri"/>
                      </a:endParaRPr>
                    </a:p>
                  </a:txBody>
                  <a:tcPr marL="8651" marR="8651" marT="86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76221">
                <a:tc>
                  <a:txBody>
                    <a:bodyPr/>
                    <a:lstStyle/>
                    <a:p>
                      <a:pPr algn="ctr" fontAlgn="ctr"/>
                      <a:r>
                        <a:rPr lang="cs-CZ" sz="800" b="1" i="0" u="none" strike="noStrike" dirty="0">
                          <a:solidFill>
                            <a:srgbClr val="000000"/>
                          </a:solidFill>
                          <a:latin typeface="Arial"/>
                        </a:rPr>
                        <a:t>4.10.2014</a:t>
                      </a:r>
                    </a:p>
                  </a:txBody>
                  <a:tcPr marL="8651" marR="8651" marT="865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a:rPr>
                        <a:t>sobota</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a:rPr>
                        <a:t>13:00</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a:rPr>
                        <a:t>SK Štětí B</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a:rPr>
                        <a:t>TJ Sokol Pokratice</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a:rPr>
                        <a:t>Mladší žáci B</a:t>
                      </a:r>
                    </a:p>
                  </a:txBody>
                  <a:tcPr marL="8651" marR="8651" marT="865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1"/>
                  </a:ext>
                </a:extLst>
              </a:tr>
              <a:tr h="410519">
                <a:tc>
                  <a:txBody>
                    <a:bodyPr/>
                    <a:lstStyle/>
                    <a:p>
                      <a:pPr algn="ctr" fontAlgn="ctr"/>
                      <a:r>
                        <a:rPr lang="cs-CZ" sz="800" b="1" i="0" u="none" strike="noStrike" dirty="0">
                          <a:solidFill>
                            <a:srgbClr val="000000"/>
                          </a:solidFill>
                          <a:latin typeface="Arial"/>
                        </a:rPr>
                        <a:t>4.10.2014</a:t>
                      </a:r>
                    </a:p>
                  </a:txBody>
                  <a:tcPr marL="8651" marR="8651" marT="865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a:rPr>
                        <a:t>sobota</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a:rPr>
                        <a:t>10:00</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r>
                        <a:rPr lang="cs-CZ" sz="1000" b="1" i="0" u="none" strike="noStrike" dirty="0">
                          <a:solidFill>
                            <a:srgbClr val="000000"/>
                          </a:solidFill>
                          <a:latin typeface="Arial"/>
                        </a:rPr>
                        <a:t>/ Roudnice </a:t>
                      </a:r>
                      <a:r>
                        <a:rPr lang="cs-CZ" sz="1000" b="1" i="0" u="none" strike="noStrike" dirty="0" err="1">
                          <a:solidFill>
                            <a:srgbClr val="000000"/>
                          </a:solidFill>
                          <a:latin typeface="Arial"/>
                        </a:rPr>
                        <a:t>n.L.</a:t>
                      </a:r>
                      <a:endParaRPr lang="cs-CZ" sz="1000" b="1" i="0" u="none" strike="noStrike" dirty="0">
                        <a:solidFill>
                          <a:srgbClr val="000000"/>
                        </a:solidFill>
                        <a:latin typeface="Arial"/>
                      </a:endParaRP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a:rPr>
                        <a:t>FK Litvínov</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a:rPr>
                        <a:t>Starší přípravka 2004, 2005</a:t>
                      </a:r>
                    </a:p>
                  </a:txBody>
                  <a:tcPr marL="8651" marR="8651" marT="865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2"/>
                  </a:ext>
                </a:extLst>
              </a:tr>
              <a:tr h="223125">
                <a:tc>
                  <a:txBody>
                    <a:bodyPr/>
                    <a:lstStyle/>
                    <a:p>
                      <a:pPr algn="ctr" fontAlgn="ctr"/>
                      <a:r>
                        <a:rPr lang="cs-CZ" sz="800" b="1" i="0" u="none" strike="noStrike" dirty="0">
                          <a:solidFill>
                            <a:srgbClr val="000000"/>
                          </a:solidFill>
                          <a:latin typeface="Arial"/>
                        </a:rPr>
                        <a:t>11.10.2014</a:t>
                      </a:r>
                    </a:p>
                  </a:txBody>
                  <a:tcPr marL="8651" marR="8651" marT="865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sobota</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10:15</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SK Štětí</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SK Březiny</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Arial"/>
                        </a:rPr>
                        <a:t>Dorost</a:t>
                      </a:r>
                    </a:p>
                  </a:txBody>
                  <a:tcPr marL="8651" marR="8651" marT="865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3"/>
                  </a:ext>
                </a:extLst>
              </a:tr>
              <a:tr h="223125">
                <a:tc>
                  <a:txBody>
                    <a:bodyPr/>
                    <a:lstStyle/>
                    <a:p>
                      <a:pPr algn="ctr" fontAlgn="ctr"/>
                      <a:r>
                        <a:rPr lang="cs-CZ" sz="800" b="1" i="0" u="none" strike="noStrike" dirty="0">
                          <a:solidFill>
                            <a:srgbClr val="000000"/>
                          </a:solidFill>
                          <a:latin typeface="Arial"/>
                        </a:rPr>
                        <a:t>11.10.2014</a:t>
                      </a:r>
                    </a:p>
                  </a:txBody>
                  <a:tcPr marL="8651" marR="8651" marT="865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sobota</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13:00</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Arial"/>
                        </a:rPr>
                        <a:t>Turnaj</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Štětí B</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Arial"/>
                        </a:rPr>
                        <a:t>Mladší  přípravka B</a:t>
                      </a:r>
                    </a:p>
                  </a:txBody>
                  <a:tcPr marL="8651" marR="8651" marT="865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4"/>
                  </a:ext>
                </a:extLst>
              </a:tr>
              <a:tr h="410519">
                <a:tc>
                  <a:txBody>
                    <a:bodyPr/>
                    <a:lstStyle/>
                    <a:p>
                      <a:pPr algn="ctr" fontAlgn="ctr"/>
                      <a:r>
                        <a:rPr lang="cs-CZ" sz="800" b="1" i="0" u="none" strike="noStrike" dirty="0">
                          <a:solidFill>
                            <a:srgbClr val="000000"/>
                          </a:solidFill>
                          <a:latin typeface="Arial"/>
                        </a:rPr>
                        <a:t>12.10.2014</a:t>
                      </a:r>
                    </a:p>
                  </a:txBody>
                  <a:tcPr marL="8651" marR="8651" marT="865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neděle</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Arial"/>
                        </a:rPr>
                        <a:t>10:00</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SK Štětí</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FC Chomutov s.r.o.</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Arial"/>
                        </a:rPr>
                        <a:t>Star.,</a:t>
                      </a:r>
                      <a:r>
                        <a:rPr lang="cs-CZ" sz="1000" b="1" i="0" u="none" strike="noStrike" dirty="0" err="1">
                          <a:solidFill>
                            <a:srgbClr val="000000"/>
                          </a:solidFill>
                          <a:latin typeface="Arial"/>
                        </a:rPr>
                        <a:t>mlad.žáci</a:t>
                      </a:r>
                      <a:endParaRPr lang="cs-CZ" sz="1000" b="1" i="0" u="none" strike="noStrike" dirty="0">
                        <a:solidFill>
                          <a:srgbClr val="000000"/>
                        </a:solidFill>
                        <a:latin typeface="Arial"/>
                      </a:endParaRPr>
                    </a:p>
                  </a:txBody>
                  <a:tcPr marL="8651" marR="8651" marT="865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5"/>
                  </a:ext>
                </a:extLst>
              </a:tr>
              <a:tr h="410519">
                <a:tc>
                  <a:txBody>
                    <a:bodyPr/>
                    <a:lstStyle/>
                    <a:p>
                      <a:pPr algn="ctr" fontAlgn="ctr"/>
                      <a:r>
                        <a:rPr lang="cs-CZ" sz="800" b="1" i="0" u="none" strike="noStrike" dirty="0">
                          <a:solidFill>
                            <a:srgbClr val="000000"/>
                          </a:solidFill>
                          <a:latin typeface="Arial"/>
                        </a:rPr>
                        <a:t>17.10.2014</a:t>
                      </a:r>
                    </a:p>
                  </a:txBody>
                  <a:tcPr marL="8651" marR="8651" marT="865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Arial"/>
                        </a:rPr>
                        <a:t>pátek</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16:30</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Sepap Štětí</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Slovan Horní Beřkovice</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Arial"/>
                        </a:rPr>
                        <a:t>Stará garda</a:t>
                      </a:r>
                    </a:p>
                  </a:txBody>
                  <a:tcPr marL="8651" marR="8651" marT="865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6"/>
                  </a:ext>
                </a:extLst>
              </a:tr>
              <a:tr h="223125">
                <a:tc>
                  <a:txBody>
                    <a:bodyPr/>
                    <a:lstStyle/>
                    <a:p>
                      <a:pPr algn="ctr" fontAlgn="ctr"/>
                      <a:r>
                        <a:rPr lang="cs-CZ" sz="800" b="1" i="0" u="none" strike="noStrike" dirty="0">
                          <a:solidFill>
                            <a:srgbClr val="000000"/>
                          </a:solidFill>
                          <a:latin typeface="Arial"/>
                        </a:rPr>
                        <a:t>18.10.2014</a:t>
                      </a:r>
                    </a:p>
                  </a:txBody>
                  <a:tcPr marL="8651" marR="8651" marT="865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dirty="0">
                          <a:solidFill>
                            <a:srgbClr val="000000"/>
                          </a:solidFill>
                          <a:latin typeface="Arial"/>
                        </a:rPr>
                        <a:t>sobota</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latin typeface="Arial"/>
                        </a:rPr>
                        <a:t>10:15</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latin typeface="Arial"/>
                        </a:rPr>
                        <a:t>SK Štětí A</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latin typeface="Arial"/>
                        </a:rPr>
                        <a:t>FK Bílina</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dirty="0">
                          <a:solidFill>
                            <a:srgbClr val="000000"/>
                          </a:solidFill>
                          <a:latin typeface="Arial"/>
                        </a:rPr>
                        <a:t>Dospělí A</a:t>
                      </a:r>
                    </a:p>
                  </a:txBody>
                  <a:tcPr marL="8651" marR="8651" marT="865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7"/>
                  </a:ext>
                </a:extLst>
              </a:tr>
              <a:tr h="223125">
                <a:tc gridSpan="6">
                  <a:txBody>
                    <a:bodyPr/>
                    <a:lstStyle/>
                    <a:p>
                      <a:pPr algn="ctr" fontAlgn="ctr"/>
                      <a:r>
                        <a:rPr lang="cs-CZ" sz="1300" b="1" i="0" u="none" strike="noStrike" dirty="0" smtClean="0">
                          <a:solidFill>
                            <a:srgbClr val="000000"/>
                          </a:solidFill>
                          <a:latin typeface="Calibri"/>
                        </a:rPr>
                        <a:t>Venkovní zápasová nabídka</a:t>
                      </a:r>
                      <a:endParaRPr lang="cs-CZ" sz="1300" b="1" i="0" u="none" strike="noStrike" dirty="0">
                        <a:solidFill>
                          <a:srgbClr val="000000"/>
                        </a:solidFill>
                        <a:latin typeface="Calibri"/>
                      </a:endParaRPr>
                    </a:p>
                  </a:txBody>
                  <a:tcPr marL="8651" marR="8651" marT="86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8"/>
                  </a:ext>
                </a:extLst>
              </a:tr>
              <a:tr h="223125">
                <a:tc>
                  <a:txBody>
                    <a:bodyPr/>
                    <a:lstStyle/>
                    <a:p>
                      <a:pPr algn="ctr" fontAlgn="ctr"/>
                      <a:r>
                        <a:rPr lang="cs-CZ" sz="800" b="1" i="0" u="none" strike="noStrike" dirty="0">
                          <a:solidFill>
                            <a:srgbClr val="000000"/>
                          </a:solidFill>
                          <a:latin typeface="Arial"/>
                        </a:rPr>
                        <a:t>4.10.2014</a:t>
                      </a:r>
                    </a:p>
                  </a:txBody>
                  <a:tcPr marL="8651" marR="8651" marT="865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a:rPr>
                        <a:t>sobota</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a:rPr>
                        <a:t>10:00</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a:rPr>
                        <a:t>Turnaj</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a:rPr>
                        <a:t>Předonín</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a:rPr>
                        <a:t>Mladší  přípravka B</a:t>
                      </a:r>
                    </a:p>
                  </a:txBody>
                  <a:tcPr marL="8651" marR="8651" marT="865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9"/>
                  </a:ext>
                </a:extLst>
              </a:tr>
              <a:tr h="276221">
                <a:tc>
                  <a:txBody>
                    <a:bodyPr/>
                    <a:lstStyle/>
                    <a:p>
                      <a:pPr algn="ctr" fontAlgn="ctr"/>
                      <a:r>
                        <a:rPr lang="cs-CZ" sz="800" b="1" i="0" u="none" strike="noStrike" dirty="0">
                          <a:solidFill>
                            <a:srgbClr val="000000"/>
                          </a:solidFill>
                          <a:latin typeface="Arial"/>
                        </a:rPr>
                        <a:t>5.10.2014</a:t>
                      </a:r>
                    </a:p>
                  </a:txBody>
                  <a:tcPr marL="8651" marR="8651" marT="865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a:rPr>
                        <a:t>neděle</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a:rPr>
                        <a:t>10:00</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a:rPr>
                        <a:t>VČSA Ervěnice</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endParaRPr lang="cs-CZ" sz="1000" b="1" i="0" u="none" strike="noStrike" dirty="0">
                        <a:solidFill>
                          <a:srgbClr val="000000"/>
                        </a:solidFill>
                        <a:latin typeface="Arial"/>
                      </a:endParaRP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a:rPr>
                        <a:t>Star.,mlad.žáci</a:t>
                      </a:r>
                    </a:p>
                  </a:txBody>
                  <a:tcPr marL="8651" marR="8651" marT="865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0"/>
                  </a:ext>
                </a:extLst>
              </a:tr>
              <a:tr h="223125">
                <a:tc>
                  <a:txBody>
                    <a:bodyPr/>
                    <a:lstStyle/>
                    <a:p>
                      <a:pPr algn="ctr" fontAlgn="ctr"/>
                      <a:r>
                        <a:rPr lang="cs-CZ" sz="800" b="1" i="0" u="none" strike="noStrike" dirty="0">
                          <a:solidFill>
                            <a:srgbClr val="000000"/>
                          </a:solidFill>
                          <a:latin typeface="Arial"/>
                        </a:rPr>
                        <a:t>5.10.2014</a:t>
                      </a:r>
                    </a:p>
                  </a:txBody>
                  <a:tcPr marL="8651" marR="8651" marT="865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a:rPr>
                        <a:t>neděle</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a:rPr>
                        <a:t>10:00</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000000"/>
                          </a:solidFill>
                          <a:latin typeface="Arial"/>
                        </a:rPr>
                        <a:t>TJ </a:t>
                      </a:r>
                      <a:r>
                        <a:rPr lang="cs-CZ" sz="1000" b="1" i="0" u="none" strike="noStrike" dirty="0" err="1">
                          <a:solidFill>
                            <a:srgbClr val="000000"/>
                          </a:solidFill>
                          <a:latin typeface="Arial"/>
                        </a:rPr>
                        <a:t>Svádov</a:t>
                      </a:r>
                      <a:endParaRPr lang="cs-CZ" sz="1000" b="1" i="0" u="none" strike="noStrike" dirty="0">
                        <a:solidFill>
                          <a:srgbClr val="000000"/>
                        </a:solidFill>
                        <a:latin typeface="Arial"/>
                      </a:endParaRP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a:rPr>
                        <a:t>SK Štětí</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000000"/>
                          </a:solidFill>
                          <a:latin typeface="Arial"/>
                        </a:rPr>
                        <a:t>Dorost</a:t>
                      </a:r>
                    </a:p>
                  </a:txBody>
                  <a:tcPr marL="8651" marR="8651" marT="865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1"/>
                  </a:ext>
                </a:extLst>
              </a:tr>
              <a:tr h="276221">
                <a:tc>
                  <a:txBody>
                    <a:bodyPr/>
                    <a:lstStyle/>
                    <a:p>
                      <a:pPr algn="ctr" fontAlgn="ctr"/>
                      <a:r>
                        <a:rPr lang="cs-CZ" sz="800" b="1" i="0" u="none" strike="noStrike" dirty="0">
                          <a:solidFill>
                            <a:srgbClr val="000000"/>
                          </a:solidFill>
                          <a:latin typeface="Arial"/>
                        </a:rPr>
                        <a:t>10.10.2014</a:t>
                      </a:r>
                    </a:p>
                  </a:txBody>
                  <a:tcPr marL="8651" marR="8651" marT="865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pátek</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17:00</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Arial"/>
                        </a:rPr>
                        <a:t>FK Libochovice</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Sepap Štětí</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Stará garda</a:t>
                      </a:r>
                    </a:p>
                  </a:txBody>
                  <a:tcPr marL="8651" marR="8651" marT="865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12"/>
                  </a:ext>
                </a:extLst>
              </a:tr>
              <a:tr h="223125">
                <a:tc>
                  <a:txBody>
                    <a:bodyPr/>
                    <a:lstStyle/>
                    <a:p>
                      <a:pPr algn="ctr" fontAlgn="ctr"/>
                      <a:r>
                        <a:rPr lang="cs-CZ" sz="800" b="1" i="0" u="none" strike="noStrike" dirty="0">
                          <a:solidFill>
                            <a:srgbClr val="000000"/>
                          </a:solidFill>
                          <a:latin typeface="Arial"/>
                        </a:rPr>
                        <a:t>11.10.2014</a:t>
                      </a:r>
                    </a:p>
                  </a:txBody>
                  <a:tcPr marL="8651" marR="8651" marT="865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sobota</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10:00</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Turnaj</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err="1">
                          <a:solidFill>
                            <a:srgbClr val="000000"/>
                          </a:solidFill>
                          <a:latin typeface="Arial"/>
                        </a:rPr>
                        <a:t>Dobříň</a:t>
                      </a:r>
                      <a:endParaRPr lang="cs-CZ" sz="1000" b="1" i="0" u="none" strike="noStrike" dirty="0">
                        <a:solidFill>
                          <a:srgbClr val="000000"/>
                        </a:solidFill>
                        <a:latin typeface="Arial"/>
                      </a:endParaRP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Mladší  přípravka A</a:t>
                      </a:r>
                    </a:p>
                  </a:txBody>
                  <a:tcPr marL="8651" marR="8651" marT="865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13"/>
                  </a:ext>
                </a:extLst>
              </a:tr>
              <a:tr h="276221">
                <a:tc>
                  <a:txBody>
                    <a:bodyPr/>
                    <a:lstStyle/>
                    <a:p>
                      <a:pPr algn="ctr" fontAlgn="ctr"/>
                      <a:r>
                        <a:rPr lang="cs-CZ" sz="800" b="1" i="0" u="none" strike="noStrike" dirty="0">
                          <a:solidFill>
                            <a:srgbClr val="000000"/>
                          </a:solidFill>
                          <a:latin typeface="Arial"/>
                        </a:rPr>
                        <a:t>11.10.2014</a:t>
                      </a:r>
                    </a:p>
                  </a:txBody>
                  <a:tcPr marL="8651" marR="8651" marT="865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sobota</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10:00</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TJ Viktorie Budyně</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SK Štětí B</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Arial"/>
                        </a:rPr>
                        <a:t>Mladší žáci B</a:t>
                      </a:r>
                    </a:p>
                  </a:txBody>
                  <a:tcPr marL="8651" marR="8651" marT="865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14"/>
                  </a:ext>
                </a:extLst>
              </a:tr>
              <a:tr h="276221">
                <a:tc>
                  <a:txBody>
                    <a:bodyPr/>
                    <a:lstStyle/>
                    <a:p>
                      <a:pPr algn="ctr" fontAlgn="ctr"/>
                      <a:r>
                        <a:rPr lang="cs-CZ" sz="800" b="1" i="0" u="none" strike="noStrike" dirty="0">
                          <a:solidFill>
                            <a:srgbClr val="000000"/>
                          </a:solidFill>
                          <a:latin typeface="Arial"/>
                        </a:rPr>
                        <a:t>11.10.2014</a:t>
                      </a:r>
                    </a:p>
                  </a:txBody>
                  <a:tcPr marL="8651" marR="8651" marT="865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Arial"/>
                        </a:rPr>
                        <a:t>sobota</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16:00</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Sokol Horní jiřetín</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SK Štětí A</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Arial"/>
                        </a:rPr>
                        <a:t>Dospělí A</a:t>
                      </a:r>
                    </a:p>
                  </a:txBody>
                  <a:tcPr marL="8651" marR="8651" marT="865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15"/>
                  </a:ext>
                </a:extLst>
              </a:tr>
              <a:tr h="410519">
                <a:tc>
                  <a:txBody>
                    <a:bodyPr/>
                    <a:lstStyle/>
                    <a:p>
                      <a:pPr algn="ctr" fontAlgn="ctr"/>
                      <a:r>
                        <a:rPr lang="cs-CZ" sz="800" b="1" i="0" u="none" strike="noStrike" dirty="0">
                          <a:solidFill>
                            <a:srgbClr val="000000"/>
                          </a:solidFill>
                          <a:latin typeface="Arial"/>
                        </a:rPr>
                        <a:t>12.10.2014</a:t>
                      </a:r>
                    </a:p>
                  </a:txBody>
                  <a:tcPr marL="8651" marR="8651" marT="865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neděle</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10:00</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FC Chomutov/AFK Chomutov</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Arial"/>
                        </a:rPr>
                        <a:t>SK Štětí/SK Roudnice n.L. </a:t>
                      </a:r>
                    </a:p>
                  </a:txBody>
                  <a:tcPr marL="8651" marR="8651" marT="86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Arial"/>
                        </a:rPr>
                        <a:t>Starší přípravka 2004, 2005</a:t>
                      </a:r>
                    </a:p>
                  </a:txBody>
                  <a:tcPr marL="8651" marR="8651" marT="865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16"/>
                  </a:ext>
                </a:extLst>
              </a:tr>
            </a:tbl>
          </a:graphicData>
        </a:graphic>
      </p:graphicFrame>
      <p:sp>
        <p:nvSpPr>
          <p:cNvPr id="5" name="TextovéPole 4"/>
          <p:cNvSpPr txBox="1"/>
          <p:nvPr/>
        </p:nvSpPr>
        <p:spPr>
          <a:xfrm>
            <a:off x="174948" y="163116"/>
            <a:ext cx="4752528" cy="1200329"/>
          </a:xfrm>
          <a:prstGeom prst="rect">
            <a:avLst/>
          </a:prstGeom>
          <a:blipFill dpi="0" rotWithShape="1">
            <a:blip r:embed="rId3" cstate="print">
              <a:alphaModFix amt="51000"/>
            </a:blip>
            <a:srcRect/>
            <a:stretch>
              <a:fillRect/>
            </a:stretch>
          </a:blipFill>
        </p:spPr>
        <p:txBody>
          <a:bodyPr wrap="square" rtlCol="0">
            <a:spAutoFit/>
          </a:bodyPr>
          <a:lstStyle/>
          <a:p>
            <a:pPr algn="ctr"/>
            <a:r>
              <a:rPr lang="cs-CZ" sz="2400" dirty="0" smtClean="0">
                <a:solidFill>
                  <a:srgbClr val="FF0066"/>
                </a:solidFill>
                <a:effectLst>
                  <a:outerShdw blurRad="38100" dist="38100" dir="2700000" algn="tl">
                    <a:srgbClr val="000000">
                      <a:alpha val="43137"/>
                    </a:srgbClr>
                  </a:outerShdw>
                </a:effectLst>
                <a:latin typeface="Arial Black" pitchFamily="34" charset="0"/>
              </a:rPr>
              <a:t>I v říjnu je program mužstev SK </a:t>
            </a:r>
            <a:r>
              <a:rPr lang="cs-CZ" sz="2400" dirty="0" err="1" smtClean="0">
                <a:solidFill>
                  <a:srgbClr val="FF0066"/>
                </a:solidFill>
                <a:effectLst>
                  <a:outerShdw blurRad="38100" dist="38100" dir="2700000" algn="tl">
                    <a:srgbClr val="000000">
                      <a:alpha val="43137"/>
                    </a:srgbClr>
                  </a:outerShdw>
                </a:effectLst>
                <a:latin typeface="Arial Black" pitchFamily="34" charset="0"/>
              </a:rPr>
              <a:t>Štětí</a:t>
            </a:r>
            <a:r>
              <a:rPr lang="cs-CZ" sz="2400" dirty="0" smtClean="0">
                <a:solidFill>
                  <a:srgbClr val="FF0066"/>
                </a:solidFill>
                <a:effectLst>
                  <a:outerShdw blurRad="38100" dist="38100" dir="2700000" algn="tl">
                    <a:srgbClr val="000000">
                      <a:alpha val="43137"/>
                    </a:srgbClr>
                  </a:outerShdw>
                </a:effectLst>
                <a:latin typeface="Arial Black" pitchFamily="34" charset="0"/>
              </a:rPr>
              <a:t> plný zajímavých zápasů</a:t>
            </a:r>
            <a:endParaRPr lang="cs-CZ" sz="2400" dirty="0">
              <a:solidFill>
                <a:srgbClr val="FF0066"/>
              </a:solidFill>
              <a:effectLst>
                <a:outerShdw blurRad="38100" dist="38100" dir="2700000" algn="tl">
                  <a:srgbClr val="000000">
                    <a:alpha val="43137"/>
                  </a:srgbClr>
                </a:outerShdw>
              </a:effectLst>
              <a:latin typeface="Arial Black" pitchFamily="34" charset="0"/>
            </a:endParaRPr>
          </a:p>
        </p:txBody>
      </p:sp>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 name="Text Box 1059"/>
          <p:cNvSpPr txBox="1">
            <a:spLocks noChangeArrowheads="1"/>
          </p:cNvSpPr>
          <p:nvPr/>
        </p:nvSpPr>
        <p:spPr bwMode="auto">
          <a:xfrm>
            <a:off x="390525" y="1027113"/>
            <a:ext cx="182563" cy="279400"/>
          </a:xfrm>
          <a:prstGeom prst="rect">
            <a:avLst/>
          </a:prstGeom>
          <a:noFill/>
          <a:ln w="76200">
            <a:noFill/>
            <a:miter lim="800000"/>
            <a:headEnd/>
            <a:tailEnd/>
          </a:ln>
        </p:spPr>
        <p:txBody>
          <a:bodyPr wrap="none" lIns="89986" tIns="46792" rIns="89986" bIns="46792">
            <a:spAutoFit/>
          </a:bodyPr>
          <a:lstStyle/>
          <a:p>
            <a:pPr eaLnBrk="0" hangingPunct="0"/>
            <a:endParaRPr lang="cs-CZ" u="sng" dirty="0">
              <a:latin typeface="Baskerville Old Face" pitchFamily="18" charset="0"/>
            </a:endParaRPr>
          </a:p>
        </p:txBody>
      </p:sp>
      <p:sp>
        <p:nvSpPr>
          <p:cNvPr id="6" name="TextovéPole 5"/>
          <p:cNvSpPr txBox="1"/>
          <p:nvPr/>
        </p:nvSpPr>
        <p:spPr>
          <a:xfrm>
            <a:off x="5647556" y="235124"/>
            <a:ext cx="4392488" cy="523220"/>
          </a:xfrm>
          <a:prstGeom prst="rect">
            <a:avLst/>
          </a:prstGeom>
          <a:gradFill>
            <a:gsLst>
              <a:gs pos="0">
                <a:srgbClr val="5E9EFF"/>
              </a:gs>
              <a:gs pos="39999">
                <a:srgbClr val="85C2FF"/>
              </a:gs>
              <a:gs pos="70000">
                <a:srgbClr val="C4D6EB"/>
              </a:gs>
              <a:gs pos="100000">
                <a:srgbClr val="FFEBFA"/>
              </a:gs>
            </a:gsLst>
            <a:lin ang="5400000" scaled="0"/>
          </a:gradFill>
        </p:spPr>
        <p:txBody>
          <a:bodyPr wrap="square" rtlCol="0">
            <a:spAutoFit/>
          </a:bodyPr>
          <a:lstStyle/>
          <a:p>
            <a:pPr algn="ctr"/>
            <a:r>
              <a:rPr lang="cs-CZ" sz="1400" dirty="0" smtClean="0">
                <a:solidFill>
                  <a:srgbClr val="FF0000"/>
                </a:solidFill>
                <a:effectLst>
                  <a:outerShdw blurRad="38100" dist="38100" dir="2700000" algn="tl">
                    <a:srgbClr val="000000">
                      <a:alpha val="43137"/>
                    </a:srgbClr>
                  </a:outerShdw>
                </a:effectLst>
                <a:latin typeface="Georgia" pitchFamily="18" charset="0"/>
                <a:ea typeface="BatangChe" pitchFamily="49" charset="-127"/>
              </a:rPr>
              <a:t>Přehled všech turnajů okresní ligy mladší přípravky  skupina C podzim 2014</a:t>
            </a:r>
            <a:endParaRPr lang="cs-CZ" sz="1400" dirty="0">
              <a:solidFill>
                <a:srgbClr val="FF0000"/>
              </a:solidFill>
              <a:effectLst>
                <a:outerShdw blurRad="38100" dist="38100" dir="2700000" algn="tl">
                  <a:srgbClr val="000000">
                    <a:alpha val="43137"/>
                  </a:srgbClr>
                </a:outerShdw>
              </a:effectLst>
              <a:latin typeface="Georgia" pitchFamily="18" charset="0"/>
              <a:ea typeface="BatangChe" pitchFamily="49" charset="-127"/>
            </a:endParaRPr>
          </a:p>
        </p:txBody>
      </p:sp>
      <p:sp>
        <p:nvSpPr>
          <p:cNvPr id="11" name="TextovéPole 10"/>
          <p:cNvSpPr txBox="1"/>
          <p:nvPr/>
        </p:nvSpPr>
        <p:spPr>
          <a:xfrm>
            <a:off x="174948" y="163116"/>
            <a:ext cx="4752528" cy="830997"/>
          </a:xfrm>
          <a:prstGeom prst="rect">
            <a:avLst/>
          </a:prstGeom>
          <a:blipFill>
            <a:blip r:embed="rId3" cstate="print"/>
            <a:stretch>
              <a:fillRect/>
            </a:stretch>
          </a:blipFill>
        </p:spPr>
        <p:txBody>
          <a:bodyPr wrap="square" rtlCol="0">
            <a:spAutoFit/>
          </a:bodyPr>
          <a:lstStyle/>
          <a:p>
            <a:pPr algn="ctr"/>
            <a:r>
              <a:rPr lang="cs-CZ" sz="2400" dirty="0" smtClean="0">
                <a:latin typeface="Comic Sans MS" pitchFamily="66" charset="0"/>
                <a:ea typeface="Microsoft Himalaya" pitchFamily="2" charset="0"/>
                <a:cs typeface="Microsoft Himalaya" pitchFamily="2" charset="0"/>
              </a:rPr>
              <a:t>Výsledkový přehled mužstev SK </a:t>
            </a:r>
            <a:r>
              <a:rPr lang="cs-CZ" sz="2400" dirty="0" err="1" smtClean="0">
                <a:latin typeface="Comic Sans MS" pitchFamily="66" charset="0"/>
                <a:ea typeface="Microsoft Himalaya" pitchFamily="2" charset="0"/>
                <a:cs typeface="Microsoft Himalaya" pitchFamily="2" charset="0"/>
              </a:rPr>
              <a:t>Štětí</a:t>
            </a:r>
            <a:endParaRPr lang="cs-CZ" sz="2400" dirty="0">
              <a:latin typeface="Comic Sans MS" pitchFamily="66" charset="0"/>
              <a:ea typeface="Microsoft Himalaya" pitchFamily="2" charset="0"/>
              <a:cs typeface="Microsoft Himalaya" pitchFamily="2" charset="0"/>
            </a:endParaRPr>
          </a:p>
        </p:txBody>
      </p:sp>
      <p:graphicFrame>
        <p:nvGraphicFramePr>
          <p:cNvPr id="10" name="Tabulka 9"/>
          <p:cNvGraphicFramePr>
            <a:graphicFrameLocks noGrp="1"/>
          </p:cNvGraphicFramePr>
          <p:nvPr/>
        </p:nvGraphicFramePr>
        <p:xfrm>
          <a:off x="5647556" y="955204"/>
          <a:ext cx="4320479" cy="6048667"/>
        </p:xfrm>
        <a:graphic>
          <a:graphicData uri="http://schemas.openxmlformats.org/drawingml/2006/table">
            <a:tbl>
              <a:tblPr/>
              <a:tblGrid>
                <a:gridCol w="542619">
                  <a:extLst>
                    <a:ext uri="{9D8B030D-6E8A-4147-A177-3AD203B41FA5}">
                      <a16:colId xmlns:a16="http://schemas.microsoft.com/office/drawing/2014/main" val="20000"/>
                    </a:ext>
                  </a:extLst>
                </a:gridCol>
                <a:gridCol w="563096">
                  <a:extLst>
                    <a:ext uri="{9D8B030D-6E8A-4147-A177-3AD203B41FA5}">
                      <a16:colId xmlns:a16="http://schemas.microsoft.com/office/drawing/2014/main" val="20001"/>
                    </a:ext>
                  </a:extLst>
                </a:gridCol>
                <a:gridCol w="542619">
                  <a:extLst>
                    <a:ext uri="{9D8B030D-6E8A-4147-A177-3AD203B41FA5}">
                      <a16:colId xmlns:a16="http://schemas.microsoft.com/office/drawing/2014/main" val="20002"/>
                    </a:ext>
                  </a:extLst>
                </a:gridCol>
                <a:gridCol w="491429">
                  <a:extLst>
                    <a:ext uri="{9D8B030D-6E8A-4147-A177-3AD203B41FA5}">
                      <a16:colId xmlns:a16="http://schemas.microsoft.com/office/drawing/2014/main" val="20003"/>
                    </a:ext>
                  </a:extLst>
                </a:gridCol>
                <a:gridCol w="491429">
                  <a:extLst>
                    <a:ext uri="{9D8B030D-6E8A-4147-A177-3AD203B41FA5}">
                      <a16:colId xmlns:a16="http://schemas.microsoft.com/office/drawing/2014/main" val="20004"/>
                    </a:ext>
                  </a:extLst>
                </a:gridCol>
                <a:gridCol w="491429">
                  <a:extLst>
                    <a:ext uri="{9D8B030D-6E8A-4147-A177-3AD203B41FA5}">
                      <a16:colId xmlns:a16="http://schemas.microsoft.com/office/drawing/2014/main" val="20005"/>
                    </a:ext>
                  </a:extLst>
                </a:gridCol>
                <a:gridCol w="706429">
                  <a:extLst>
                    <a:ext uri="{9D8B030D-6E8A-4147-A177-3AD203B41FA5}">
                      <a16:colId xmlns:a16="http://schemas.microsoft.com/office/drawing/2014/main" val="20006"/>
                    </a:ext>
                  </a:extLst>
                </a:gridCol>
                <a:gridCol w="491429">
                  <a:extLst>
                    <a:ext uri="{9D8B030D-6E8A-4147-A177-3AD203B41FA5}">
                      <a16:colId xmlns:a16="http://schemas.microsoft.com/office/drawing/2014/main" val="20007"/>
                    </a:ext>
                  </a:extLst>
                </a:gridCol>
              </a:tblGrid>
              <a:tr h="164362">
                <a:tc gridSpan="8">
                  <a:txBody>
                    <a:bodyPr/>
                    <a:lstStyle/>
                    <a:p>
                      <a:pPr algn="ctr" fontAlgn="ctr"/>
                      <a:r>
                        <a:rPr lang="cs-CZ" sz="800" b="1" i="0" u="none" strike="noStrike" dirty="0">
                          <a:solidFill>
                            <a:srgbClr val="000000"/>
                          </a:solidFill>
                          <a:latin typeface="Arial" pitchFamily="34" charset="0"/>
                          <a:cs typeface="Arial" pitchFamily="34" charset="0"/>
                        </a:rPr>
                        <a:t>Turnaj mladší přípravky </a:t>
                      </a:r>
                      <a:r>
                        <a:rPr lang="cs-CZ" sz="800" b="1" i="0" u="none" strike="noStrike" dirty="0" err="1">
                          <a:solidFill>
                            <a:srgbClr val="000000"/>
                          </a:solidFill>
                          <a:latin typeface="Arial" pitchFamily="34" charset="0"/>
                          <a:cs typeface="Arial" pitchFamily="34" charset="0"/>
                        </a:rPr>
                        <a:t>Travčice</a:t>
                      </a:r>
                      <a:r>
                        <a:rPr lang="cs-CZ" sz="800" b="1" i="0" u="none" strike="noStrike" dirty="0">
                          <a:solidFill>
                            <a:srgbClr val="000000"/>
                          </a:solidFill>
                          <a:latin typeface="Arial" pitchFamily="34" charset="0"/>
                          <a:cs typeface="Arial" pitchFamily="34" charset="0"/>
                        </a:rPr>
                        <a:t> 6.9.2014</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61420">
                <a:tc>
                  <a:txBody>
                    <a:bodyPr/>
                    <a:lstStyle/>
                    <a:p>
                      <a:pPr algn="ctr" fontAlgn="ctr"/>
                      <a:r>
                        <a:rPr lang="cs-CZ" sz="800" b="0" i="0" u="none" strike="noStrike">
                          <a:solidFill>
                            <a:srgbClr val="000000"/>
                          </a:solidFill>
                          <a:latin typeface="Arial" pitchFamily="34" charset="0"/>
                          <a:cs typeface="Arial" pitchFamily="34" charset="0"/>
                        </a:rPr>
                        <a:t> </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800" b="1" i="0" u="none" strike="noStrike">
                          <a:solidFill>
                            <a:srgbClr val="FF0000"/>
                          </a:solidFill>
                          <a:latin typeface="Arial" pitchFamily="34" charset="0"/>
                          <a:cs typeface="Arial" pitchFamily="34" charset="0"/>
                        </a:rPr>
                        <a:t> SK Štětí A</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dirty="0">
                          <a:solidFill>
                            <a:srgbClr val="FF0000"/>
                          </a:solidFill>
                          <a:latin typeface="Arial" pitchFamily="34" charset="0"/>
                          <a:cs typeface="Arial" pitchFamily="34" charset="0"/>
                        </a:rPr>
                        <a:t>FK </a:t>
                      </a:r>
                      <a:r>
                        <a:rPr lang="cs-CZ" sz="800" b="1" i="0" u="none" strike="noStrike" dirty="0" err="1">
                          <a:solidFill>
                            <a:srgbClr val="FF0000"/>
                          </a:solidFill>
                          <a:latin typeface="Arial" pitchFamily="34" charset="0"/>
                          <a:cs typeface="Arial" pitchFamily="34" charset="0"/>
                        </a:rPr>
                        <a:t>Travčice</a:t>
                      </a:r>
                      <a:endParaRPr lang="cs-CZ" sz="800" b="1" i="0" u="none" strike="noStrike" dirty="0">
                        <a:solidFill>
                          <a:srgbClr val="FF0000"/>
                        </a:solidFill>
                        <a:latin typeface="Arial" pitchFamily="34" charset="0"/>
                        <a:cs typeface="Arial" pitchFamily="34" charset="0"/>
                      </a:endParaRP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dirty="0">
                          <a:solidFill>
                            <a:srgbClr val="FF0000"/>
                          </a:solidFill>
                          <a:latin typeface="Arial" pitchFamily="34" charset="0"/>
                          <a:cs typeface="Arial" pitchFamily="34" charset="0"/>
                        </a:rPr>
                        <a:t>TJ </a:t>
                      </a:r>
                      <a:r>
                        <a:rPr lang="cs-CZ" sz="800" b="1" i="0" u="none" strike="noStrike" dirty="0" err="1">
                          <a:solidFill>
                            <a:srgbClr val="FF0000"/>
                          </a:solidFill>
                          <a:latin typeface="Arial" pitchFamily="34" charset="0"/>
                          <a:cs typeface="Arial" pitchFamily="34" charset="0"/>
                        </a:rPr>
                        <a:t>Úštěk</a:t>
                      </a:r>
                      <a:endParaRPr lang="cs-CZ" sz="800" b="1" i="0" u="none" strike="noStrike" dirty="0">
                        <a:solidFill>
                          <a:srgbClr val="FF0000"/>
                        </a:solidFill>
                        <a:latin typeface="Arial" pitchFamily="34" charset="0"/>
                        <a:cs typeface="Arial" pitchFamily="34" charset="0"/>
                      </a:endParaRP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FF0000"/>
                          </a:solidFill>
                          <a:latin typeface="Arial" pitchFamily="34" charset="0"/>
                          <a:cs typeface="Arial" pitchFamily="34" charset="0"/>
                        </a:rPr>
                        <a:t>SK Štětí B</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FF0000"/>
                          </a:solidFill>
                          <a:latin typeface="Arial" pitchFamily="34" charset="0"/>
                          <a:cs typeface="Arial" pitchFamily="34" charset="0"/>
                        </a:rPr>
                        <a:t>Body</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FF0000"/>
                          </a:solidFill>
                          <a:latin typeface="Arial" pitchFamily="34" charset="0"/>
                          <a:cs typeface="Arial" pitchFamily="34" charset="0"/>
                        </a:rPr>
                        <a:t>Skóre</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FF0000"/>
                          </a:solidFill>
                          <a:latin typeface="Arial" pitchFamily="34" charset="0"/>
                          <a:cs typeface="Arial" pitchFamily="34" charset="0"/>
                        </a:rPr>
                        <a:t>Pořadí</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1"/>
                  </a:ext>
                </a:extLst>
              </a:tr>
              <a:tr h="252863">
                <a:tc>
                  <a:txBody>
                    <a:bodyPr/>
                    <a:lstStyle/>
                    <a:p>
                      <a:pPr algn="ctr" fontAlgn="ctr"/>
                      <a:r>
                        <a:rPr lang="cs-CZ" sz="800" b="1" i="0" u="none" strike="noStrike">
                          <a:solidFill>
                            <a:srgbClr val="FF0000"/>
                          </a:solidFill>
                          <a:latin typeface="Arial" pitchFamily="34" charset="0"/>
                          <a:cs typeface="Arial" pitchFamily="34" charset="0"/>
                        </a:rPr>
                        <a:t> SK Štětí A</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000000"/>
                          </a:solidFill>
                          <a:latin typeface="Arial" pitchFamily="34" charset="0"/>
                          <a:cs typeface="Arial" pitchFamily="34" charset="0"/>
                        </a:rPr>
                        <a:t> </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800" b="1" i="0" u="none" strike="noStrike">
                          <a:solidFill>
                            <a:srgbClr val="000000"/>
                          </a:solidFill>
                          <a:latin typeface="Arial" pitchFamily="34" charset="0"/>
                          <a:cs typeface="Arial" pitchFamily="34" charset="0"/>
                        </a:rPr>
                        <a:t>4:1</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latin typeface="Arial" pitchFamily="34" charset="0"/>
                          <a:cs typeface="Arial" pitchFamily="34" charset="0"/>
                        </a:rPr>
                        <a:t>14:0</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8:1</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9</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26:2</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1</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1420">
                <a:tc>
                  <a:txBody>
                    <a:bodyPr/>
                    <a:lstStyle/>
                    <a:p>
                      <a:pPr algn="ctr" fontAlgn="ctr"/>
                      <a:r>
                        <a:rPr lang="cs-CZ" sz="800" b="1" i="0" u="none" strike="noStrike">
                          <a:solidFill>
                            <a:srgbClr val="FF0000"/>
                          </a:solidFill>
                          <a:latin typeface="Arial" pitchFamily="34" charset="0"/>
                          <a:cs typeface="Arial" pitchFamily="34" charset="0"/>
                        </a:rPr>
                        <a:t>FK Travčice</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000000"/>
                          </a:solidFill>
                          <a:latin typeface="Arial" pitchFamily="34" charset="0"/>
                          <a:cs typeface="Arial" pitchFamily="34" charset="0"/>
                        </a:rPr>
                        <a:t>1:4</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 </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800" b="1" i="0" u="none" strike="noStrike">
                          <a:solidFill>
                            <a:srgbClr val="000000"/>
                          </a:solidFill>
                          <a:latin typeface="Arial" pitchFamily="34" charset="0"/>
                          <a:cs typeface="Arial" pitchFamily="34" charset="0"/>
                        </a:rPr>
                        <a:t>1:4</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latin typeface="Arial" pitchFamily="34" charset="0"/>
                          <a:cs typeface="Arial" pitchFamily="34" charset="0"/>
                        </a:rPr>
                        <a:t>4:2</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3</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6:10</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3</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2863">
                <a:tc>
                  <a:txBody>
                    <a:bodyPr/>
                    <a:lstStyle/>
                    <a:p>
                      <a:pPr algn="ctr" fontAlgn="ctr"/>
                      <a:r>
                        <a:rPr lang="cs-CZ" sz="800" b="1" i="0" u="none" strike="noStrike">
                          <a:solidFill>
                            <a:srgbClr val="FF0000"/>
                          </a:solidFill>
                          <a:latin typeface="Arial" pitchFamily="34" charset="0"/>
                          <a:cs typeface="Arial" pitchFamily="34" charset="0"/>
                        </a:rPr>
                        <a:t>TJ Úštěk</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000000"/>
                          </a:solidFill>
                          <a:latin typeface="Arial" pitchFamily="34" charset="0"/>
                          <a:cs typeface="Arial" pitchFamily="34" charset="0"/>
                        </a:rPr>
                        <a:t>0:14</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4:1</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 </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800" b="1" i="0" u="none" strike="noStrike" dirty="0">
                          <a:solidFill>
                            <a:srgbClr val="000000"/>
                          </a:solidFill>
                          <a:latin typeface="Arial" pitchFamily="34" charset="0"/>
                          <a:cs typeface="Arial" pitchFamily="34" charset="0"/>
                        </a:rPr>
                        <a:t>7:4</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6</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11:19</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2</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52863">
                <a:tc>
                  <a:txBody>
                    <a:bodyPr/>
                    <a:lstStyle/>
                    <a:p>
                      <a:pPr algn="ctr" fontAlgn="ctr"/>
                      <a:r>
                        <a:rPr lang="cs-CZ" sz="800" b="1" i="0" u="none" strike="noStrike">
                          <a:solidFill>
                            <a:srgbClr val="FF0000"/>
                          </a:solidFill>
                          <a:latin typeface="Arial" pitchFamily="34" charset="0"/>
                          <a:cs typeface="Arial" pitchFamily="34" charset="0"/>
                        </a:rPr>
                        <a:t>SK Štětí B</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000000"/>
                          </a:solidFill>
                          <a:latin typeface="Arial" pitchFamily="34" charset="0"/>
                          <a:cs typeface="Arial" pitchFamily="34" charset="0"/>
                        </a:rPr>
                        <a:t>1:8</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2:4</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4:7</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 </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800" b="1" i="0" u="none" strike="noStrike" dirty="0">
                          <a:solidFill>
                            <a:srgbClr val="000000"/>
                          </a:solidFill>
                          <a:latin typeface="Arial" pitchFamily="34" charset="0"/>
                          <a:cs typeface="Arial" pitchFamily="34" charset="0"/>
                        </a:rPr>
                        <a:t>0</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8:19</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4</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2863">
                <a:tc gridSpan="8">
                  <a:txBody>
                    <a:bodyPr/>
                    <a:lstStyle/>
                    <a:p>
                      <a:pPr algn="ctr" fontAlgn="ctr"/>
                      <a:r>
                        <a:rPr lang="cs-CZ" sz="800" b="1" i="0" u="none" strike="noStrike" dirty="0">
                          <a:solidFill>
                            <a:srgbClr val="000000"/>
                          </a:solidFill>
                          <a:latin typeface="Arial" pitchFamily="34" charset="0"/>
                          <a:cs typeface="Arial" pitchFamily="34" charset="0"/>
                        </a:rPr>
                        <a:t>Turnaj mladší přípravky </a:t>
                      </a:r>
                      <a:r>
                        <a:rPr lang="cs-CZ" sz="800" b="1" i="0" u="none" strike="noStrike" dirty="0" err="1">
                          <a:solidFill>
                            <a:srgbClr val="000000"/>
                          </a:solidFill>
                          <a:latin typeface="Arial" pitchFamily="34" charset="0"/>
                          <a:cs typeface="Arial" pitchFamily="34" charset="0"/>
                        </a:rPr>
                        <a:t>Štětí</a:t>
                      </a:r>
                      <a:r>
                        <a:rPr lang="cs-CZ" sz="800" b="1" i="0" u="none" strike="noStrike" dirty="0">
                          <a:solidFill>
                            <a:srgbClr val="000000"/>
                          </a:solidFill>
                          <a:latin typeface="Arial" pitchFamily="34" charset="0"/>
                          <a:cs typeface="Arial" pitchFamily="34" charset="0"/>
                        </a:rPr>
                        <a:t> 14.9.2014</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6"/>
                  </a:ext>
                </a:extLst>
              </a:tr>
              <a:tr h="261420">
                <a:tc>
                  <a:txBody>
                    <a:bodyPr/>
                    <a:lstStyle/>
                    <a:p>
                      <a:pPr algn="ctr" fontAlgn="ctr"/>
                      <a:r>
                        <a:rPr lang="cs-CZ" sz="800" b="0" i="0" u="none" strike="noStrike">
                          <a:solidFill>
                            <a:srgbClr val="000000"/>
                          </a:solidFill>
                          <a:latin typeface="Arial" pitchFamily="34" charset="0"/>
                          <a:cs typeface="Arial" pitchFamily="34" charset="0"/>
                        </a:rPr>
                        <a:t> </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800" b="1" i="0" u="none" strike="noStrike">
                          <a:solidFill>
                            <a:srgbClr val="FF0000"/>
                          </a:solidFill>
                          <a:latin typeface="Arial" pitchFamily="34" charset="0"/>
                          <a:cs typeface="Arial" pitchFamily="34" charset="0"/>
                        </a:rPr>
                        <a:t> SK Štětí A</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FF0000"/>
                          </a:solidFill>
                          <a:latin typeface="Arial" pitchFamily="34" charset="0"/>
                          <a:cs typeface="Arial" pitchFamily="34" charset="0"/>
                        </a:rPr>
                        <a:t>FK Travčice</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FF0000"/>
                          </a:solidFill>
                          <a:latin typeface="Arial" pitchFamily="34" charset="0"/>
                          <a:cs typeface="Arial" pitchFamily="34" charset="0"/>
                        </a:rPr>
                        <a:t>TJ Úštěk</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FF0000"/>
                          </a:solidFill>
                          <a:latin typeface="Arial" pitchFamily="34" charset="0"/>
                          <a:cs typeface="Arial" pitchFamily="34" charset="0"/>
                        </a:rPr>
                        <a:t>SK Štětí B</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FF0000"/>
                          </a:solidFill>
                          <a:latin typeface="Arial" pitchFamily="34" charset="0"/>
                          <a:cs typeface="Arial" pitchFamily="34" charset="0"/>
                        </a:rPr>
                        <a:t>Body</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FF0000"/>
                          </a:solidFill>
                          <a:latin typeface="Arial" pitchFamily="34" charset="0"/>
                          <a:cs typeface="Arial" pitchFamily="34" charset="0"/>
                        </a:rPr>
                        <a:t>Skóre</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FF0000"/>
                          </a:solidFill>
                          <a:latin typeface="Arial" pitchFamily="34" charset="0"/>
                          <a:cs typeface="Arial" pitchFamily="34" charset="0"/>
                        </a:rPr>
                        <a:t>Pořadí</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7"/>
                  </a:ext>
                </a:extLst>
              </a:tr>
              <a:tr h="252863">
                <a:tc>
                  <a:txBody>
                    <a:bodyPr/>
                    <a:lstStyle/>
                    <a:p>
                      <a:pPr algn="ctr" fontAlgn="ctr"/>
                      <a:r>
                        <a:rPr lang="cs-CZ" sz="800" b="1" i="0" u="none" strike="noStrike">
                          <a:solidFill>
                            <a:srgbClr val="FF0000"/>
                          </a:solidFill>
                          <a:latin typeface="Arial" pitchFamily="34" charset="0"/>
                          <a:cs typeface="Arial" pitchFamily="34" charset="0"/>
                        </a:rPr>
                        <a:t> SK Štětí A</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000000"/>
                          </a:solidFill>
                          <a:latin typeface="Arial" pitchFamily="34" charset="0"/>
                          <a:cs typeface="Arial" pitchFamily="34" charset="0"/>
                        </a:rPr>
                        <a:t> </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800" b="1" i="0" u="none" strike="noStrike">
                          <a:solidFill>
                            <a:srgbClr val="000000"/>
                          </a:solidFill>
                          <a:latin typeface="Arial" pitchFamily="34" charset="0"/>
                          <a:cs typeface="Arial" pitchFamily="34" charset="0"/>
                        </a:rPr>
                        <a:t>12:0</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16:0</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latin typeface="Arial" pitchFamily="34" charset="0"/>
                          <a:cs typeface="Arial" pitchFamily="34" charset="0"/>
                        </a:rPr>
                        <a:t>8:2</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latin typeface="Arial" pitchFamily="34" charset="0"/>
                          <a:cs typeface="Arial" pitchFamily="34" charset="0"/>
                        </a:rPr>
                        <a:t>9</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36:2</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1</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61420">
                <a:tc>
                  <a:txBody>
                    <a:bodyPr/>
                    <a:lstStyle/>
                    <a:p>
                      <a:pPr algn="ctr" fontAlgn="ctr"/>
                      <a:r>
                        <a:rPr lang="cs-CZ" sz="800" b="1" i="0" u="none" strike="noStrike">
                          <a:solidFill>
                            <a:srgbClr val="FF0000"/>
                          </a:solidFill>
                          <a:latin typeface="Arial" pitchFamily="34" charset="0"/>
                          <a:cs typeface="Arial" pitchFamily="34" charset="0"/>
                        </a:rPr>
                        <a:t>FK Travčice</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000000"/>
                          </a:solidFill>
                          <a:latin typeface="Arial" pitchFamily="34" charset="0"/>
                          <a:cs typeface="Arial" pitchFamily="34" charset="0"/>
                        </a:rPr>
                        <a:t>0:12</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 </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800" b="1" i="0" u="none" strike="noStrike">
                          <a:solidFill>
                            <a:srgbClr val="000000"/>
                          </a:solidFill>
                          <a:latin typeface="Arial" pitchFamily="34" charset="0"/>
                          <a:cs typeface="Arial" pitchFamily="34" charset="0"/>
                        </a:rPr>
                        <a:t>4:4</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4:10</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latin typeface="Arial" pitchFamily="34" charset="0"/>
                          <a:cs typeface="Arial" pitchFamily="34" charset="0"/>
                        </a:rPr>
                        <a:t>1</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8:26</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2</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52863">
                <a:tc>
                  <a:txBody>
                    <a:bodyPr/>
                    <a:lstStyle/>
                    <a:p>
                      <a:pPr algn="ctr" fontAlgn="ctr"/>
                      <a:r>
                        <a:rPr lang="cs-CZ" sz="800" b="1" i="0" u="none" strike="noStrike">
                          <a:solidFill>
                            <a:srgbClr val="FF0000"/>
                          </a:solidFill>
                          <a:latin typeface="Arial" pitchFamily="34" charset="0"/>
                          <a:cs typeface="Arial" pitchFamily="34" charset="0"/>
                        </a:rPr>
                        <a:t>TJ Úštěk</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000000"/>
                          </a:solidFill>
                          <a:latin typeface="Arial" pitchFamily="34" charset="0"/>
                          <a:cs typeface="Arial" pitchFamily="34" charset="0"/>
                        </a:rPr>
                        <a:t>0:16</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4:4</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 </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800" b="1" i="0" u="none" strike="noStrike">
                          <a:solidFill>
                            <a:srgbClr val="000000"/>
                          </a:solidFill>
                          <a:latin typeface="Arial" pitchFamily="34" charset="0"/>
                          <a:cs typeface="Arial" pitchFamily="34" charset="0"/>
                        </a:rPr>
                        <a:t>4:6</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latin typeface="Arial" pitchFamily="34" charset="0"/>
                          <a:cs typeface="Arial" pitchFamily="34" charset="0"/>
                        </a:rPr>
                        <a:t>1</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8:26</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3</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52863">
                <a:tc>
                  <a:txBody>
                    <a:bodyPr/>
                    <a:lstStyle/>
                    <a:p>
                      <a:pPr algn="ctr" fontAlgn="ctr"/>
                      <a:r>
                        <a:rPr lang="cs-CZ" sz="800" b="1" i="0" u="none" strike="noStrike">
                          <a:solidFill>
                            <a:srgbClr val="FF0000"/>
                          </a:solidFill>
                          <a:latin typeface="Arial" pitchFamily="34" charset="0"/>
                          <a:cs typeface="Arial" pitchFamily="34" charset="0"/>
                        </a:rPr>
                        <a:t>SK Štětí B</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000000"/>
                          </a:solidFill>
                          <a:latin typeface="Arial" pitchFamily="34" charset="0"/>
                          <a:cs typeface="Arial" pitchFamily="34" charset="0"/>
                        </a:rPr>
                        <a:t>2:8</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10:4</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6:4</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 </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800" b="1" i="0" u="none" strike="noStrike">
                          <a:solidFill>
                            <a:srgbClr val="000000"/>
                          </a:solidFill>
                          <a:latin typeface="Arial" pitchFamily="34" charset="0"/>
                          <a:cs typeface="Arial" pitchFamily="34" charset="0"/>
                        </a:rPr>
                        <a:t>6</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latin typeface="Arial" pitchFamily="34" charset="0"/>
                          <a:cs typeface="Arial" pitchFamily="34" charset="0"/>
                        </a:rPr>
                        <a:t>18:16</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4</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52863">
                <a:tc gridSpan="8">
                  <a:txBody>
                    <a:bodyPr/>
                    <a:lstStyle/>
                    <a:p>
                      <a:pPr algn="ctr" fontAlgn="ctr"/>
                      <a:r>
                        <a:rPr lang="cs-CZ" sz="800" b="1" i="0" u="none" strike="noStrike" dirty="0">
                          <a:solidFill>
                            <a:srgbClr val="000000"/>
                          </a:solidFill>
                          <a:latin typeface="Arial" pitchFamily="34" charset="0"/>
                          <a:cs typeface="Arial" pitchFamily="34" charset="0"/>
                        </a:rPr>
                        <a:t>Turnaj mladší přípravky </a:t>
                      </a:r>
                      <a:r>
                        <a:rPr lang="cs-CZ" sz="800" b="1" i="0" u="none" strike="noStrike" dirty="0" err="1">
                          <a:solidFill>
                            <a:srgbClr val="000000"/>
                          </a:solidFill>
                          <a:latin typeface="Arial" pitchFamily="34" charset="0"/>
                          <a:cs typeface="Arial" pitchFamily="34" charset="0"/>
                        </a:rPr>
                        <a:t>Úštěk</a:t>
                      </a:r>
                      <a:r>
                        <a:rPr lang="cs-CZ" sz="800" b="1" i="0" u="none" strike="noStrike" dirty="0">
                          <a:solidFill>
                            <a:srgbClr val="000000"/>
                          </a:solidFill>
                          <a:latin typeface="Arial" pitchFamily="34" charset="0"/>
                          <a:cs typeface="Arial" pitchFamily="34" charset="0"/>
                        </a:rPr>
                        <a:t>  20.9.2014</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12"/>
                  </a:ext>
                </a:extLst>
              </a:tr>
              <a:tr h="261420">
                <a:tc>
                  <a:txBody>
                    <a:bodyPr/>
                    <a:lstStyle/>
                    <a:p>
                      <a:pPr algn="ctr" fontAlgn="ctr"/>
                      <a:r>
                        <a:rPr lang="cs-CZ" sz="800" b="1" i="0" u="none" strike="noStrike">
                          <a:solidFill>
                            <a:srgbClr val="000000"/>
                          </a:solidFill>
                          <a:latin typeface="Arial" pitchFamily="34" charset="0"/>
                          <a:cs typeface="Arial" pitchFamily="34" charset="0"/>
                        </a:rPr>
                        <a:t> </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800" b="1" i="0" u="none" strike="noStrike">
                          <a:solidFill>
                            <a:srgbClr val="FF0000"/>
                          </a:solidFill>
                          <a:latin typeface="Arial" pitchFamily="34" charset="0"/>
                          <a:cs typeface="Arial" pitchFamily="34" charset="0"/>
                        </a:rPr>
                        <a:t> SK Štětí A</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FF0000"/>
                          </a:solidFill>
                          <a:latin typeface="Arial" pitchFamily="34" charset="0"/>
                          <a:cs typeface="Arial" pitchFamily="34" charset="0"/>
                        </a:rPr>
                        <a:t>FK Travčice</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FF0000"/>
                          </a:solidFill>
                          <a:latin typeface="Arial" pitchFamily="34" charset="0"/>
                          <a:cs typeface="Arial" pitchFamily="34" charset="0"/>
                        </a:rPr>
                        <a:t>TJ Úštěk</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FF0000"/>
                          </a:solidFill>
                          <a:latin typeface="Arial" pitchFamily="34" charset="0"/>
                          <a:cs typeface="Arial" pitchFamily="34" charset="0"/>
                        </a:rPr>
                        <a:t>SK Štětí B</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FF0000"/>
                          </a:solidFill>
                          <a:latin typeface="Arial" pitchFamily="34" charset="0"/>
                          <a:cs typeface="Arial" pitchFamily="34" charset="0"/>
                        </a:rPr>
                        <a:t>Body</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dirty="0">
                          <a:solidFill>
                            <a:srgbClr val="FF0000"/>
                          </a:solidFill>
                          <a:latin typeface="Arial" pitchFamily="34" charset="0"/>
                          <a:cs typeface="Arial" pitchFamily="34" charset="0"/>
                        </a:rPr>
                        <a:t>Skóre</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FF0000"/>
                          </a:solidFill>
                          <a:latin typeface="Arial" pitchFamily="34" charset="0"/>
                          <a:cs typeface="Arial" pitchFamily="34" charset="0"/>
                        </a:rPr>
                        <a:t>Pořadí</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13"/>
                  </a:ext>
                </a:extLst>
              </a:tr>
              <a:tr h="252863">
                <a:tc>
                  <a:txBody>
                    <a:bodyPr/>
                    <a:lstStyle/>
                    <a:p>
                      <a:pPr algn="ctr" fontAlgn="ctr"/>
                      <a:r>
                        <a:rPr lang="cs-CZ" sz="800" b="1" i="0" u="none" strike="noStrike">
                          <a:solidFill>
                            <a:srgbClr val="FF0000"/>
                          </a:solidFill>
                          <a:latin typeface="Arial" pitchFamily="34" charset="0"/>
                          <a:cs typeface="Arial" pitchFamily="34" charset="0"/>
                        </a:rPr>
                        <a:t> SK Štětí A</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000000"/>
                          </a:solidFill>
                          <a:latin typeface="Arial" pitchFamily="34" charset="0"/>
                          <a:cs typeface="Arial" pitchFamily="34" charset="0"/>
                        </a:rPr>
                        <a:t> </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800" b="1" i="0" u="none" strike="noStrike">
                          <a:solidFill>
                            <a:srgbClr val="000000"/>
                          </a:solidFill>
                          <a:latin typeface="Arial" pitchFamily="34" charset="0"/>
                          <a:cs typeface="Arial" pitchFamily="34" charset="0"/>
                        </a:rPr>
                        <a:t>12:4</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8:4</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19:1</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9</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latin typeface="Arial" pitchFamily="34" charset="0"/>
                          <a:cs typeface="Arial" pitchFamily="34" charset="0"/>
                        </a:rPr>
                        <a:t>39:9</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1</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61420">
                <a:tc>
                  <a:txBody>
                    <a:bodyPr/>
                    <a:lstStyle/>
                    <a:p>
                      <a:pPr algn="ctr" fontAlgn="ctr"/>
                      <a:r>
                        <a:rPr lang="cs-CZ" sz="800" b="1" i="0" u="none" strike="noStrike">
                          <a:solidFill>
                            <a:srgbClr val="FF0000"/>
                          </a:solidFill>
                          <a:latin typeface="Arial" pitchFamily="34" charset="0"/>
                          <a:cs typeface="Arial" pitchFamily="34" charset="0"/>
                        </a:rPr>
                        <a:t>FK Travčice</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000000"/>
                          </a:solidFill>
                          <a:latin typeface="Arial" pitchFamily="34" charset="0"/>
                          <a:cs typeface="Arial" pitchFamily="34" charset="0"/>
                        </a:rPr>
                        <a:t>4:12</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 </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800" b="1" i="0" u="none" strike="noStrike">
                          <a:solidFill>
                            <a:srgbClr val="000000"/>
                          </a:solidFill>
                          <a:latin typeface="Arial" pitchFamily="34" charset="0"/>
                          <a:cs typeface="Arial" pitchFamily="34" charset="0"/>
                        </a:rPr>
                        <a:t>2:9</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7:4</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3</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latin typeface="Arial" pitchFamily="34" charset="0"/>
                          <a:cs typeface="Arial" pitchFamily="34" charset="0"/>
                        </a:rPr>
                        <a:t>13:25</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3</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52863">
                <a:tc>
                  <a:txBody>
                    <a:bodyPr/>
                    <a:lstStyle/>
                    <a:p>
                      <a:pPr algn="ctr" fontAlgn="ctr"/>
                      <a:r>
                        <a:rPr lang="cs-CZ" sz="800" b="1" i="0" u="none" strike="noStrike">
                          <a:solidFill>
                            <a:srgbClr val="FF0000"/>
                          </a:solidFill>
                          <a:latin typeface="Arial" pitchFamily="34" charset="0"/>
                          <a:cs typeface="Arial" pitchFamily="34" charset="0"/>
                        </a:rPr>
                        <a:t>TJ  Úštěk</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000000"/>
                          </a:solidFill>
                          <a:latin typeface="Arial" pitchFamily="34" charset="0"/>
                          <a:cs typeface="Arial" pitchFamily="34" charset="0"/>
                        </a:rPr>
                        <a:t>4:8</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9:2</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 </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800" b="1" i="0" u="none" strike="noStrike">
                          <a:solidFill>
                            <a:srgbClr val="000000"/>
                          </a:solidFill>
                          <a:latin typeface="Arial" pitchFamily="34" charset="0"/>
                          <a:cs typeface="Arial" pitchFamily="34" charset="0"/>
                        </a:rPr>
                        <a:t>9:5</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6</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latin typeface="Arial" pitchFamily="34" charset="0"/>
                          <a:cs typeface="Arial" pitchFamily="34" charset="0"/>
                        </a:rPr>
                        <a:t>22:15</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2</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52863">
                <a:tc>
                  <a:txBody>
                    <a:bodyPr/>
                    <a:lstStyle/>
                    <a:p>
                      <a:pPr algn="ctr" fontAlgn="ctr"/>
                      <a:r>
                        <a:rPr lang="cs-CZ" sz="800" b="1" i="0" u="none" strike="noStrike">
                          <a:solidFill>
                            <a:srgbClr val="FF0000"/>
                          </a:solidFill>
                          <a:latin typeface="Arial" pitchFamily="34" charset="0"/>
                          <a:cs typeface="Arial" pitchFamily="34" charset="0"/>
                        </a:rPr>
                        <a:t>SK Štětí B</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000000"/>
                          </a:solidFill>
                          <a:latin typeface="Arial" pitchFamily="34" charset="0"/>
                          <a:cs typeface="Arial" pitchFamily="34" charset="0"/>
                        </a:rPr>
                        <a:t>1:19</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4:7</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5:9</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 </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800" b="1" i="0" u="none" strike="noStrike">
                          <a:solidFill>
                            <a:srgbClr val="000000"/>
                          </a:solidFill>
                          <a:latin typeface="Arial" pitchFamily="34" charset="0"/>
                          <a:cs typeface="Arial" pitchFamily="34" charset="0"/>
                        </a:rPr>
                        <a:t>0</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latin typeface="Arial" pitchFamily="34" charset="0"/>
                          <a:cs typeface="Arial" pitchFamily="34" charset="0"/>
                        </a:rPr>
                        <a:t>10:35</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4</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52863">
                <a:tc gridSpan="8">
                  <a:txBody>
                    <a:bodyPr/>
                    <a:lstStyle/>
                    <a:p>
                      <a:pPr algn="ctr" fontAlgn="ctr"/>
                      <a:r>
                        <a:rPr lang="cs-CZ" sz="800" b="1" i="0" u="none" strike="noStrike" dirty="0">
                          <a:solidFill>
                            <a:srgbClr val="000000"/>
                          </a:solidFill>
                          <a:latin typeface="Arial" pitchFamily="34" charset="0"/>
                          <a:cs typeface="Arial" pitchFamily="34" charset="0"/>
                        </a:rPr>
                        <a:t>Turnaj mladší přípravky </a:t>
                      </a:r>
                      <a:r>
                        <a:rPr lang="cs-CZ" sz="800" b="1" i="0" u="none" strike="noStrike" dirty="0" err="1">
                          <a:solidFill>
                            <a:srgbClr val="000000"/>
                          </a:solidFill>
                          <a:latin typeface="Arial" pitchFamily="34" charset="0"/>
                          <a:cs typeface="Arial" pitchFamily="34" charset="0"/>
                        </a:rPr>
                        <a:t>Štětí</a:t>
                      </a:r>
                      <a:r>
                        <a:rPr lang="cs-CZ" sz="800" b="1" i="0" u="none" strike="noStrike" dirty="0">
                          <a:solidFill>
                            <a:srgbClr val="000000"/>
                          </a:solidFill>
                          <a:latin typeface="Arial" pitchFamily="34" charset="0"/>
                          <a:cs typeface="Arial" pitchFamily="34" charset="0"/>
                        </a:rPr>
                        <a:t> 27.9.2014</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18"/>
                  </a:ext>
                </a:extLst>
              </a:tr>
              <a:tr h="261420">
                <a:tc>
                  <a:txBody>
                    <a:bodyPr/>
                    <a:lstStyle/>
                    <a:p>
                      <a:pPr algn="ctr" fontAlgn="ctr"/>
                      <a:r>
                        <a:rPr lang="cs-CZ" sz="800" b="0" i="0" u="none" strike="noStrike">
                          <a:solidFill>
                            <a:srgbClr val="000000"/>
                          </a:solidFill>
                          <a:latin typeface="Arial" pitchFamily="34" charset="0"/>
                          <a:cs typeface="Arial" pitchFamily="34" charset="0"/>
                        </a:rPr>
                        <a:t> </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800" b="1" i="0" u="none" strike="noStrike">
                          <a:solidFill>
                            <a:srgbClr val="FF0000"/>
                          </a:solidFill>
                          <a:latin typeface="Arial" pitchFamily="34" charset="0"/>
                          <a:cs typeface="Arial" pitchFamily="34" charset="0"/>
                        </a:rPr>
                        <a:t> SK Štětí A</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FF0000"/>
                          </a:solidFill>
                          <a:latin typeface="Arial" pitchFamily="34" charset="0"/>
                          <a:cs typeface="Arial" pitchFamily="34" charset="0"/>
                        </a:rPr>
                        <a:t>FK Travčice</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FF0000"/>
                          </a:solidFill>
                          <a:latin typeface="Arial" pitchFamily="34" charset="0"/>
                          <a:cs typeface="Arial" pitchFamily="34" charset="0"/>
                        </a:rPr>
                        <a:t>TJ  Úštěk</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FF0000"/>
                          </a:solidFill>
                          <a:latin typeface="Arial" pitchFamily="34" charset="0"/>
                          <a:cs typeface="Arial" pitchFamily="34" charset="0"/>
                        </a:rPr>
                        <a:t>SK Štětí B</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FF0000"/>
                          </a:solidFill>
                          <a:latin typeface="Arial" pitchFamily="34" charset="0"/>
                          <a:cs typeface="Arial" pitchFamily="34" charset="0"/>
                        </a:rPr>
                        <a:t>Body</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dirty="0">
                          <a:solidFill>
                            <a:srgbClr val="FF0000"/>
                          </a:solidFill>
                          <a:latin typeface="Arial" pitchFamily="34" charset="0"/>
                          <a:cs typeface="Arial" pitchFamily="34" charset="0"/>
                        </a:rPr>
                        <a:t>Skóre</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FF0000"/>
                          </a:solidFill>
                          <a:latin typeface="Arial" pitchFamily="34" charset="0"/>
                          <a:cs typeface="Arial" pitchFamily="34" charset="0"/>
                        </a:rPr>
                        <a:t>Pořadí</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19"/>
                  </a:ext>
                </a:extLst>
              </a:tr>
              <a:tr h="252863">
                <a:tc>
                  <a:txBody>
                    <a:bodyPr/>
                    <a:lstStyle/>
                    <a:p>
                      <a:pPr algn="ctr" fontAlgn="ctr"/>
                      <a:r>
                        <a:rPr lang="cs-CZ" sz="800" b="1" i="0" u="none" strike="noStrike">
                          <a:solidFill>
                            <a:srgbClr val="FF0000"/>
                          </a:solidFill>
                          <a:latin typeface="Arial" pitchFamily="34" charset="0"/>
                          <a:cs typeface="Arial" pitchFamily="34" charset="0"/>
                        </a:rPr>
                        <a:t> SK Štětí A</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a:solidFill>
                            <a:srgbClr val="000000"/>
                          </a:solidFill>
                          <a:latin typeface="Arial" pitchFamily="34" charset="0"/>
                          <a:cs typeface="Arial" pitchFamily="34" charset="0"/>
                        </a:rPr>
                        <a:t> </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800" b="1" i="0" u="none" strike="noStrike" dirty="0">
                          <a:solidFill>
                            <a:srgbClr val="000000"/>
                          </a:solidFill>
                          <a:latin typeface="Arial" pitchFamily="34" charset="0"/>
                          <a:cs typeface="Arial" pitchFamily="34" charset="0"/>
                        </a:rPr>
                        <a:t> </a:t>
                      </a:r>
                      <a:r>
                        <a:rPr lang="cs-CZ" sz="800" b="1" i="0" u="none" strike="noStrike" dirty="0" smtClean="0">
                          <a:solidFill>
                            <a:srgbClr val="000000"/>
                          </a:solidFill>
                          <a:latin typeface="Arial" pitchFamily="34" charset="0"/>
                          <a:cs typeface="Arial" pitchFamily="34" charset="0"/>
                        </a:rPr>
                        <a:t>9:1</a:t>
                      </a:r>
                      <a:endParaRPr lang="cs-CZ" sz="800" b="1" i="0" u="none" strike="noStrike" dirty="0">
                        <a:solidFill>
                          <a:srgbClr val="000000"/>
                        </a:solidFill>
                        <a:latin typeface="Arial" pitchFamily="34" charset="0"/>
                        <a:cs typeface="Arial" pitchFamily="34" charset="0"/>
                      </a:endParaRP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latin typeface="Arial" pitchFamily="34" charset="0"/>
                          <a:cs typeface="Arial" pitchFamily="34" charset="0"/>
                        </a:rPr>
                        <a:t> </a:t>
                      </a:r>
                      <a:r>
                        <a:rPr lang="cs-CZ" sz="800" b="1" i="0" u="none" strike="noStrike" dirty="0" smtClean="0">
                          <a:solidFill>
                            <a:srgbClr val="000000"/>
                          </a:solidFill>
                          <a:latin typeface="Arial" pitchFamily="34" charset="0"/>
                          <a:cs typeface="Arial" pitchFamily="34" charset="0"/>
                        </a:rPr>
                        <a:t>11:4</a:t>
                      </a:r>
                      <a:endParaRPr lang="cs-CZ" sz="800" b="1" i="0" u="none" strike="noStrike" dirty="0">
                        <a:solidFill>
                          <a:srgbClr val="000000"/>
                        </a:solidFill>
                        <a:latin typeface="Arial" pitchFamily="34" charset="0"/>
                        <a:cs typeface="Arial" pitchFamily="34" charset="0"/>
                      </a:endParaRP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latin typeface="Arial" pitchFamily="34" charset="0"/>
                          <a:cs typeface="Arial" pitchFamily="34" charset="0"/>
                        </a:rPr>
                        <a:t> </a:t>
                      </a:r>
                      <a:r>
                        <a:rPr lang="cs-CZ" sz="800" b="1" i="0" u="none" strike="noStrike" dirty="0" smtClean="0">
                          <a:solidFill>
                            <a:srgbClr val="000000"/>
                          </a:solidFill>
                          <a:latin typeface="Arial" pitchFamily="34" charset="0"/>
                          <a:cs typeface="Arial" pitchFamily="34" charset="0"/>
                        </a:rPr>
                        <a:t>18:3</a:t>
                      </a:r>
                      <a:endParaRPr lang="cs-CZ" sz="800" b="1" i="0" u="none" strike="noStrike" dirty="0">
                        <a:solidFill>
                          <a:srgbClr val="000000"/>
                        </a:solidFill>
                        <a:latin typeface="Arial" pitchFamily="34" charset="0"/>
                        <a:cs typeface="Arial" pitchFamily="34" charset="0"/>
                      </a:endParaRP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latin typeface="Arial" pitchFamily="34" charset="0"/>
                          <a:cs typeface="Arial" pitchFamily="34" charset="0"/>
                        </a:rPr>
                        <a:t> </a:t>
                      </a:r>
                      <a:r>
                        <a:rPr lang="cs-CZ" sz="800" b="1" i="0" u="none" strike="noStrike" dirty="0" smtClean="0">
                          <a:solidFill>
                            <a:srgbClr val="000000"/>
                          </a:solidFill>
                          <a:latin typeface="Arial" pitchFamily="34" charset="0"/>
                          <a:cs typeface="Arial" pitchFamily="34" charset="0"/>
                        </a:rPr>
                        <a:t>9</a:t>
                      </a:r>
                      <a:endParaRPr lang="cs-CZ" sz="800" b="1" i="0" u="none" strike="noStrike" dirty="0">
                        <a:solidFill>
                          <a:srgbClr val="000000"/>
                        </a:solidFill>
                        <a:latin typeface="Arial" pitchFamily="34" charset="0"/>
                        <a:cs typeface="Arial" pitchFamily="34" charset="0"/>
                      </a:endParaRP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smtClean="0">
                          <a:solidFill>
                            <a:srgbClr val="000000"/>
                          </a:solidFill>
                          <a:latin typeface="Arial" pitchFamily="34" charset="0"/>
                          <a:cs typeface="Arial" pitchFamily="34" charset="0"/>
                        </a:rPr>
                        <a:t>38:8</a:t>
                      </a:r>
                      <a:r>
                        <a:rPr lang="cs-CZ" sz="800" b="1" i="0" u="none" strike="noStrike" dirty="0">
                          <a:solidFill>
                            <a:srgbClr val="000000"/>
                          </a:solidFill>
                          <a:latin typeface="Arial" pitchFamily="34" charset="0"/>
                          <a:cs typeface="Arial" pitchFamily="34" charset="0"/>
                        </a:rPr>
                        <a:t> </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0" i="0" u="none" strike="noStrike" dirty="0" smtClean="0">
                          <a:solidFill>
                            <a:srgbClr val="000000"/>
                          </a:solidFill>
                          <a:latin typeface="Arial" pitchFamily="34" charset="0"/>
                          <a:cs typeface="Arial" pitchFamily="34" charset="0"/>
                        </a:rPr>
                        <a:t>1</a:t>
                      </a:r>
                      <a:r>
                        <a:rPr lang="cs-CZ" sz="800" b="0" i="0" u="none" strike="noStrike" dirty="0">
                          <a:solidFill>
                            <a:srgbClr val="000000"/>
                          </a:solidFill>
                          <a:latin typeface="Arial" pitchFamily="34" charset="0"/>
                          <a:cs typeface="Arial" pitchFamily="34" charset="0"/>
                        </a:rPr>
                        <a:t> </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261420">
                <a:tc>
                  <a:txBody>
                    <a:bodyPr/>
                    <a:lstStyle/>
                    <a:p>
                      <a:pPr algn="ctr" fontAlgn="ctr"/>
                      <a:r>
                        <a:rPr lang="cs-CZ" sz="800" b="1" i="0" u="none" strike="noStrike">
                          <a:solidFill>
                            <a:srgbClr val="FF0000"/>
                          </a:solidFill>
                          <a:latin typeface="Arial" pitchFamily="34" charset="0"/>
                          <a:cs typeface="Arial" pitchFamily="34" charset="0"/>
                        </a:rPr>
                        <a:t>FK Travčice</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dirty="0" smtClean="0">
                          <a:solidFill>
                            <a:srgbClr val="000000"/>
                          </a:solidFill>
                          <a:latin typeface="Arial" pitchFamily="34" charset="0"/>
                          <a:cs typeface="Arial" pitchFamily="34" charset="0"/>
                        </a:rPr>
                        <a:t>1:9</a:t>
                      </a:r>
                      <a:r>
                        <a:rPr lang="cs-CZ" sz="800" b="1" i="0" u="none" strike="noStrike" dirty="0">
                          <a:solidFill>
                            <a:srgbClr val="000000"/>
                          </a:solidFill>
                          <a:latin typeface="Arial" pitchFamily="34" charset="0"/>
                          <a:cs typeface="Arial" pitchFamily="34" charset="0"/>
                        </a:rPr>
                        <a:t> </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 </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800" b="1" i="0" u="none" strike="noStrike" dirty="0">
                          <a:solidFill>
                            <a:srgbClr val="000000"/>
                          </a:solidFill>
                          <a:latin typeface="Arial" pitchFamily="34" charset="0"/>
                          <a:cs typeface="Arial" pitchFamily="34" charset="0"/>
                        </a:rPr>
                        <a:t> </a:t>
                      </a:r>
                      <a:r>
                        <a:rPr lang="cs-CZ" sz="800" b="1" i="0" u="none" strike="noStrike" dirty="0" smtClean="0">
                          <a:solidFill>
                            <a:srgbClr val="000000"/>
                          </a:solidFill>
                          <a:latin typeface="Arial" pitchFamily="34" charset="0"/>
                          <a:cs typeface="Arial" pitchFamily="34" charset="0"/>
                        </a:rPr>
                        <a:t>4:5</a:t>
                      </a:r>
                      <a:endParaRPr lang="cs-CZ" sz="800" b="1" i="0" u="none" strike="noStrike" dirty="0">
                        <a:solidFill>
                          <a:srgbClr val="000000"/>
                        </a:solidFill>
                        <a:latin typeface="Arial" pitchFamily="34" charset="0"/>
                        <a:cs typeface="Arial" pitchFamily="34" charset="0"/>
                      </a:endParaRP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latin typeface="Arial" pitchFamily="34" charset="0"/>
                          <a:cs typeface="Arial" pitchFamily="34" charset="0"/>
                        </a:rPr>
                        <a:t> </a:t>
                      </a:r>
                      <a:r>
                        <a:rPr lang="cs-CZ" sz="800" b="1" i="0" u="none" strike="noStrike" dirty="0" smtClean="0">
                          <a:solidFill>
                            <a:srgbClr val="000000"/>
                          </a:solidFill>
                          <a:latin typeface="Arial" pitchFamily="34" charset="0"/>
                          <a:cs typeface="Arial" pitchFamily="34" charset="0"/>
                        </a:rPr>
                        <a:t>6:1</a:t>
                      </a:r>
                      <a:endParaRPr lang="cs-CZ" sz="800" b="1" i="0" u="none" strike="noStrike" dirty="0">
                        <a:solidFill>
                          <a:srgbClr val="000000"/>
                        </a:solidFill>
                        <a:latin typeface="Arial" pitchFamily="34" charset="0"/>
                        <a:cs typeface="Arial" pitchFamily="34" charset="0"/>
                      </a:endParaRP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latin typeface="Arial" pitchFamily="34" charset="0"/>
                          <a:cs typeface="Arial" pitchFamily="34" charset="0"/>
                        </a:rPr>
                        <a:t> </a:t>
                      </a:r>
                      <a:r>
                        <a:rPr lang="cs-CZ" sz="800" b="1" i="0" u="none" strike="noStrike" dirty="0" smtClean="0">
                          <a:solidFill>
                            <a:srgbClr val="000000"/>
                          </a:solidFill>
                          <a:latin typeface="Arial" pitchFamily="34" charset="0"/>
                          <a:cs typeface="Arial" pitchFamily="34" charset="0"/>
                        </a:rPr>
                        <a:t>3</a:t>
                      </a:r>
                      <a:endParaRPr lang="cs-CZ" sz="800" b="1" i="0" u="none" strike="noStrike" dirty="0">
                        <a:solidFill>
                          <a:srgbClr val="000000"/>
                        </a:solidFill>
                        <a:latin typeface="Arial" pitchFamily="34" charset="0"/>
                        <a:cs typeface="Arial" pitchFamily="34" charset="0"/>
                      </a:endParaRP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latin typeface="Arial" pitchFamily="34" charset="0"/>
                          <a:cs typeface="Arial" pitchFamily="34" charset="0"/>
                        </a:rPr>
                        <a:t> </a:t>
                      </a:r>
                      <a:r>
                        <a:rPr lang="cs-CZ" sz="800" b="1" i="0" u="none" strike="noStrike" dirty="0" smtClean="0">
                          <a:solidFill>
                            <a:srgbClr val="000000"/>
                          </a:solidFill>
                          <a:latin typeface="Arial" pitchFamily="34" charset="0"/>
                          <a:cs typeface="Arial" pitchFamily="34" charset="0"/>
                        </a:rPr>
                        <a:t>11:15</a:t>
                      </a:r>
                      <a:endParaRPr lang="cs-CZ" sz="800" b="1" i="0" u="none" strike="noStrike" dirty="0">
                        <a:solidFill>
                          <a:srgbClr val="000000"/>
                        </a:solidFill>
                        <a:latin typeface="Arial" pitchFamily="34" charset="0"/>
                        <a:cs typeface="Arial" pitchFamily="34" charset="0"/>
                      </a:endParaRP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0" i="0" u="none" strike="noStrike" dirty="0">
                          <a:solidFill>
                            <a:srgbClr val="000000"/>
                          </a:solidFill>
                          <a:latin typeface="Arial" pitchFamily="34" charset="0"/>
                          <a:cs typeface="Arial" pitchFamily="34" charset="0"/>
                        </a:rPr>
                        <a:t> </a:t>
                      </a:r>
                      <a:r>
                        <a:rPr lang="cs-CZ" sz="800" b="0" i="0" u="none" strike="noStrike" dirty="0" smtClean="0">
                          <a:solidFill>
                            <a:srgbClr val="000000"/>
                          </a:solidFill>
                          <a:latin typeface="Arial" pitchFamily="34" charset="0"/>
                          <a:cs typeface="Arial" pitchFamily="34" charset="0"/>
                        </a:rPr>
                        <a:t>3</a:t>
                      </a:r>
                      <a:endParaRPr lang="cs-CZ" sz="800" b="0" i="0" u="none" strike="noStrike" dirty="0">
                        <a:solidFill>
                          <a:srgbClr val="000000"/>
                        </a:solidFill>
                        <a:latin typeface="Arial" pitchFamily="34" charset="0"/>
                        <a:cs typeface="Arial" pitchFamily="34" charset="0"/>
                      </a:endParaRP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252863">
                <a:tc>
                  <a:txBody>
                    <a:bodyPr/>
                    <a:lstStyle/>
                    <a:p>
                      <a:pPr algn="ctr" fontAlgn="ctr"/>
                      <a:r>
                        <a:rPr lang="cs-CZ" sz="800" b="1" i="0" u="none" strike="noStrike">
                          <a:solidFill>
                            <a:srgbClr val="FF0000"/>
                          </a:solidFill>
                          <a:latin typeface="Arial" pitchFamily="34" charset="0"/>
                          <a:cs typeface="Arial" pitchFamily="34" charset="0"/>
                        </a:rPr>
                        <a:t>TJ Úštěk</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dirty="0" smtClean="0">
                          <a:solidFill>
                            <a:srgbClr val="000000"/>
                          </a:solidFill>
                          <a:latin typeface="Arial" pitchFamily="34" charset="0"/>
                          <a:cs typeface="Arial" pitchFamily="34" charset="0"/>
                        </a:rPr>
                        <a:t>4:11</a:t>
                      </a:r>
                      <a:r>
                        <a:rPr lang="cs-CZ" sz="800" b="1" i="0" u="none" strike="noStrike" dirty="0">
                          <a:solidFill>
                            <a:srgbClr val="000000"/>
                          </a:solidFill>
                          <a:latin typeface="Arial" pitchFamily="34" charset="0"/>
                          <a:cs typeface="Arial" pitchFamily="34" charset="0"/>
                        </a:rPr>
                        <a:t> </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latin typeface="Arial" pitchFamily="34" charset="0"/>
                          <a:cs typeface="Arial" pitchFamily="34" charset="0"/>
                        </a:rPr>
                        <a:t> </a:t>
                      </a:r>
                      <a:r>
                        <a:rPr lang="cs-CZ" sz="800" b="1" i="0" u="none" strike="noStrike" dirty="0" smtClean="0">
                          <a:solidFill>
                            <a:srgbClr val="000000"/>
                          </a:solidFill>
                          <a:latin typeface="Arial" pitchFamily="34" charset="0"/>
                          <a:cs typeface="Arial" pitchFamily="34" charset="0"/>
                        </a:rPr>
                        <a:t>5:4</a:t>
                      </a:r>
                      <a:endParaRPr lang="cs-CZ" sz="800" b="1" i="0" u="none" strike="noStrike" dirty="0">
                        <a:solidFill>
                          <a:srgbClr val="000000"/>
                        </a:solidFill>
                        <a:latin typeface="Arial" pitchFamily="34" charset="0"/>
                        <a:cs typeface="Arial" pitchFamily="34" charset="0"/>
                      </a:endParaRP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 </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800" b="1" i="0" u="none" strike="noStrike" dirty="0">
                          <a:solidFill>
                            <a:srgbClr val="000000"/>
                          </a:solidFill>
                          <a:latin typeface="Arial" pitchFamily="34" charset="0"/>
                          <a:cs typeface="Arial" pitchFamily="34" charset="0"/>
                        </a:rPr>
                        <a:t> </a:t>
                      </a:r>
                      <a:r>
                        <a:rPr lang="cs-CZ" sz="800" b="1" i="0" u="none" strike="noStrike" dirty="0" smtClean="0">
                          <a:solidFill>
                            <a:srgbClr val="000000"/>
                          </a:solidFill>
                          <a:latin typeface="Arial" pitchFamily="34" charset="0"/>
                          <a:cs typeface="Arial" pitchFamily="34" charset="0"/>
                        </a:rPr>
                        <a:t>5:3</a:t>
                      </a:r>
                      <a:endParaRPr lang="cs-CZ" sz="800" b="1" i="0" u="none" strike="noStrike" dirty="0">
                        <a:solidFill>
                          <a:srgbClr val="000000"/>
                        </a:solidFill>
                        <a:latin typeface="Arial" pitchFamily="34" charset="0"/>
                        <a:cs typeface="Arial" pitchFamily="34" charset="0"/>
                      </a:endParaRP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latin typeface="Arial" pitchFamily="34" charset="0"/>
                          <a:cs typeface="Arial" pitchFamily="34" charset="0"/>
                        </a:rPr>
                        <a:t> </a:t>
                      </a:r>
                      <a:r>
                        <a:rPr lang="cs-CZ" sz="800" b="1" i="0" u="none" strike="noStrike" dirty="0" smtClean="0">
                          <a:solidFill>
                            <a:srgbClr val="000000"/>
                          </a:solidFill>
                          <a:latin typeface="Arial" pitchFamily="34" charset="0"/>
                          <a:cs typeface="Arial" pitchFamily="34" charset="0"/>
                        </a:rPr>
                        <a:t>6</a:t>
                      </a:r>
                      <a:endParaRPr lang="cs-CZ" sz="800" b="1" i="0" u="none" strike="noStrike" dirty="0">
                        <a:solidFill>
                          <a:srgbClr val="000000"/>
                        </a:solidFill>
                        <a:latin typeface="Arial" pitchFamily="34" charset="0"/>
                        <a:cs typeface="Arial" pitchFamily="34" charset="0"/>
                      </a:endParaRP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smtClean="0">
                          <a:solidFill>
                            <a:srgbClr val="000000"/>
                          </a:solidFill>
                          <a:latin typeface="Arial" pitchFamily="34" charset="0"/>
                          <a:cs typeface="Arial" pitchFamily="34" charset="0"/>
                        </a:rPr>
                        <a:t>14:18</a:t>
                      </a:r>
                      <a:r>
                        <a:rPr lang="cs-CZ" sz="800" b="1" i="0" u="none" strike="noStrike" dirty="0">
                          <a:solidFill>
                            <a:srgbClr val="000000"/>
                          </a:solidFill>
                          <a:latin typeface="Arial" pitchFamily="34" charset="0"/>
                          <a:cs typeface="Arial" pitchFamily="34" charset="0"/>
                        </a:rPr>
                        <a:t> </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0" i="0" u="none" strike="noStrike" dirty="0">
                          <a:solidFill>
                            <a:srgbClr val="000000"/>
                          </a:solidFill>
                          <a:latin typeface="Arial" pitchFamily="34" charset="0"/>
                          <a:cs typeface="Arial" pitchFamily="34" charset="0"/>
                        </a:rPr>
                        <a:t> </a:t>
                      </a:r>
                      <a:r>
                        <a:rPr lang="cs-CZ" sz="800" b="0" i="0" u="none" strike="noStrike" dirty="0" smtClean="0">
                          <a:solidFill>
                            <a:srgbClr val="000000"/>
                          </a:solidFill>
                          <a:latin typeface="Arial" pitchFamily="34" charset="0"/>
                          <a:cs typeface="Arial" pitchFamily="34" charset="0"/>
                        </a:rPr>
                        <a:t>2</a:t>
                      </a:r>
                      <a:endParaRPr lang="cs-CZ" sz="800" b="0" i="0" u="none" strike="noStrike" dirty="0">
                        <a:solidFill>
                          <a:srgbClr val="000000"/>
                        </a:solidFill>
                        <a:latin typeface="Arial" pitchFamily="34" charset="0"/>
                        <a:cs typeface="Arial" pitchFamily="34" charset="0"/>
                      </a:endParaRP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252863">
                <a:tc>
                  <a:txBody>
                    <a:bodyPr/>
                    <a:lstStyle/>
                    <a:p>
                      <a:pPr algn="ctr" fontAlgn="ctr"/>
                      <a:r>
                        <a:rPr lang="cs-CZ" sz="800" b="1" i="0" u="none" strike="noStrike">
                          <a:solidFill>
                            <a:srgbClr val="FF0000"/>
                          </a:solidFill>
                          <a:latin typeface="Arial" pitchFamily="34" charset="0"/>
                          <a:cs typeface="Arial" pitchFamily="34" charset="0"/>
                        </a:rPr>
                        <a:t>SK Štětí B</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800" b="1" i="0" u="none" strike="noStrike" dirty="0">
                          <a:solidFill>
                            <a:srgbClr val="000000"/>
                          </a:solidFill>
                          <a:latin typeface="Arial" pitchFamily="34" charset="0"/>
                          <a:cs typeface="Arial" pitchFamily="34" charset="0"/>
                        </a:rPr>
                        <a:t> </a:t>
                      </a:r>
                      <a:r>
                        <a:rPr lang="cs-CZ" sz="800" b="1" i="0" u="none" strike="noStrike" dirty="0" smtClean="0">
                          <a:solidFill>
                            <a:srgbClr val="000000"/>
                          </a:solidFill>
                          <a:latin typeface="Arial" pitchFamily="34" charset="0"/>
                          <a:cs typeface="Arial" pitchFamily="34" charset="0"/>
                        </a:rPr>
                        <a:t>3:18</a:t>
                      </a:r>
                      <a:endParaRPr lang="cs-CZ" sz="800" b="1" i="0" u="none" strike="noStrike" dirty="0">
                        <a:solidFill>
                          <a:srgbClr val="000000"/>
                        </a:solidFill>
                        <a:latin typeface="Arial" pitchFamily="34" charset="0"/>
                        <a:cs typeface="Arial" pitchFamily="34" charset="0"/>
                      </a:endParaRP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smtClean="0">
                          <a:solidFill>
                            <a:srgbClr val="000000"/>
                          </a:solidFill>
                          <a:latin typeface="Arial" pitchFamily="34" charset="0"/>
                          <a:cs typeface="Arial" pitchFamily="34" charset="0"/>
                        </a:rPr>
                        <a:t>1:6</a:t>
                      </a:r>
                      <a:r>
                        <a:rPr lang="cs-CZ" sz="800" b="1" i="0" u="none" strike="noStrike" dirty="0">
                          <a:solidFill>
                            <a:srgbClr val="000000"/>
                          </a:solidFill>
                          <a:latin typeface="Arial" pitchFamily="34" charset="0"/>
                          <a:cs typeface="Arial" pitchFamily="34" charset="0"/>
                        </a:rPr>
                        <a:t> </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a:solidFill>
                            <a:srgbClr val="000000"/>
                          </a:solidFill>
                          <a:latin typeface="Arial" pitchFamily="34" charset="0"/>
                          <a:cs typeface="Arial" pitchFamily="34" charset="0"/>
                        </a:rPr>
                        <a:t> </a:t>
                      </a:r>
                      <a:r>
                        <a:rPr lang="cs-CZ" sz="800" b="1" i="0" u="none" strike="noStrike" dirty="0" smtClean="0">
                          <a:solidFill>
                            <a:srgbClr val="000000"/>
                          </a:solidFill>
                          <a:latin typeface="Arial" pitchFamily="34" charset="0"/>
                          <a:cs typeface="Arial" pitchFamily="34" charset="0"/>
                        </a:rPr>
                        <a:t>3:5</a:t>
                      </a:r>
                      <a:endParaRPr lang="cs-CZ" sz="800" b="1" i="0" u="none" strike="noStrike" dirty="0">
                        <a:solidFill>
                          <a:srgbClr val="000000"/>
                        </a:solidFill>
                        <a:latin typeface="Arial" pitchFamily="34" charset="0"/>
                        <a:cs typeface="Arial" pitchFamily="34" charset="0"/>
                      </a:endParaRP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a:solidFill>
                            <a:srgbClr val="000000"/>
                          </a:solidFill>
                          <a:latin typeface="Arial" pitchFamily="34" charset="0"/>
                          <a:cs typeface="Arial" pitchFamily="34" charset="0"/>
                        </a:rPr>
                        <a:t> </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800" b="1" i="0" u="none" strike="noStrike" dirty="0">
                          <a:solidFill>
                            <a:srgbClr val="000000"/>
                          </a:solidFill>
                          <a:latin typeface="Arial" pitchFamily="34" charset="0"/>
                          <a:cs typeface="Arial" pitchFamily="34" charset="0"/>
                        </a:rPr>
                        <a:t> </a:t>
                      </a:r>
                      <a:r>
                        <a:rPr lang="cs-CZ" sz="800" b="1" i="0" u="none" strike="noStrike" dirty="0" smtClean="0">
                          <a:solidFill>
                            <a:srgbClr val="000000"/>
                          </a:solidFill>
                          <a:latin typeface="Arial" pitchFamily="34" charset="0"/>
                          <a:cs typeface="Arial" pitchFamily="34" charset="0"/>
                        </a:rPr>
                        <a:t>0</a:t>
                      </a:r>
                      <a:endParaRPr lang="cs-CZ" sz="800" b="1" i="0" u="none" strike="noStrike" dirty="0">
                        <a:solidFill>
                          <a:srgbClr val="000000"/>
                        </a:solidFill>
                        <a:latin typeface="Arial" pitchFamily="34" charset="0"/>
                        <a:cs typeface="Arial" pitchFamily="34" charset="0"/>
                      </a:endParaRP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1" i="0" u="none" strike="noStrike" dirty="0" smtClean="0">
                          <a:solidFill>
                            <a:srgbClr val="000000"/>
                          </a:solidFill>
                          <a:latin typeface="Arial" pitchFamily="34" charset="0"/>
                          <a:cs typeface="Arial" pitchFamily="34" charset="0"/>
                        </a:rPr>
                        <a:t>7:29</a:t>
                      </a:r>
                      <a:r>
                        <a:rPr lang="cs-CZ" sz="800" b="1" i="0" u="none" strike="noStrike" dirty="0">
                          <a:solidFill>
                            <a:srgbClr val="000000"/>
                          </a:solidFill>
                          <a:latin typeface="Arial" pitchFamily="34" charset="0"/>
                          <a:cs typeface="Arial" pitchFamily="34" charset="0"/>
                        </a:rPr>
                        <a:t> </a:t>
                      </a: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800" b="0" i="0" u="none" strike="noStrike" dirty="0">
                          <a:solidFill>
                            <a:srgbClr val="000000"/>
                          </a:solidFill>
                          <a:latin typeface="Arial" pitchFamily="34" charset="0"/>
                          <a:cs typeface="Arial" pitchFamily="34" charset="0"/>
                        </a:rPr>
                        <a:t> </a:t>
                      </a:r>
                      <a:r>
                        <a:rPr lang="cs-CZ" sz="800" b="0" i="0" u="none" strike="noStrike" dirty="0" smtClean="0">
                          <a:solidFill>
                            <a:srgbClr val="000000"/>
                          </a:solidFill>
                          <a:latin typeface="Arial" pitchFamily="34" charset="0"/>
                          <a:cs typeface="Arial" pitchFamily="34" charset="0"/>
                        </a:rPr>
                        <a:t>4</a:t>
                      </a:r>
                      <a:endParaRPr lang="cs-CZ" sz="800" b="0" i="0" u="none" strike="noStrike" dirty="0">
                        <a:solidFill>
                          <a:srgbClr val="000000"/>
                        </a:solidFill>
                        <a:latin typeface="Arial" pitchFamily="34" charset="0"/>
                        <a:cs typeface="Arial" pitchFamily="34" charset="0"/>
                      </a:endParaRPr>
                    </a:p>
                  </a:txBody>
                  <a:tcPr marL="4833" marR="4833" marT="48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bl>
          </a:graphicData>
        </a:graphic>
      </p:graphicFrame>
      <p:graphicFrame>
        <p:nvGraphicFramePr>
          <p:cNvPr id="8" name="Tabulka 7"/>
          <p:cNvGraphicFramePr>
            <a:graphicFrameLocks noGrp="1"/>
          </p:cNvGraphicFramePr>
          <p:nvPr/>
        </p:nvGraphicFramePr>
        <p:xfrm>
          <a:off x="174947" y="1315244"/>
          <a:ext cx="4680520" cy="5760630"/>
        </p:xfrm>
        <a:graphic>
          <a:graphicData uri="http://schemas.openxmlformats.org/drawingml/2006/table">
            <a:tbl>
              <a:tblPr/>
              <a:tblGrid>
                <a:gridCol w="437227">
                  <a:extLst>
                    <a:ext uri="{9D8B030D-6E8A-4147-A177-3AD203B41FA5}">
                      <a16:colId xmlns:a16="http://schemas.microsoft.com/office/drawing/2014/main" val="20000"/>
                    </a:ext>
                  </a:extLst>
                </a:gridCol>
                <a:gridCol w="349782">
                  <a:extLst>
                    <a:ext uri="{9D8B030D-6E8A-4147-A177-3AD203B41FA5}">
                      <a16:colId xmlns:a16="http://schemas.microsoft.com/office/drawing/2014/main" val="20001"/>
                    </a:ext>
                  </a:extLst>
                </a:gridCol>
                <a:gridCol w="1206748">
                  <a:extLst>
                    <a:ext uri="{9D8B030D-6E8A-4147-A177-3AD203B41FA5}">
                      <a16:colId xmlns:a16="http://schemas.microsoft.com/office/drawing/2014/main" val="20002"/>
                    </a:ext>
                  </a:extLst>
                </a:gridCol>
                <a:gridCol w="1224237">
                  <a:extLst>
                    <a:ext uri="{9D8B030D-6E8A-4147-A177-3AD203B41FA5}">
                      <a16:colId xmlns:a16="http://schemas.microsoft.com/office/drawing/2014/main" val="20003"/>
                    </a:ext>
                  </a:extLst>
                </a:gridCol>
                <a:gridCol w="603374">
                  <a:extLst>
                    <a:ext uri="{9D8B030D-6E8A-4147-A177-3AD203B41FA5}">
                      <a16:colId xmlns:a16="http://schemas.microsoft.com/office/drawing/2014/main" val="20004"/>
                    </a:ext>
                  </a:extLst>
                </a:gridCol>
                <a:gridCol w="859152">
                  <a:extLst>
                    <a:ext uri="{9D8B030D-6E8A-4147-A177-3AD203B41FA5}">
                      <a16:colId xmlns:a16="http://schemas.microsoft.com/office/drawing/2014/main" val="20005"/>
                    </a:ext>
                  </a:extLst>
                </a:gridCol>
              </a:tblGrid>
              <a:tr h="203916">
                <a:tc>
                  <a:txBody>
                    <a:bodyPr/>
                    <a:lstStyle/>
                    <a:p>
                      <a:pPr algn="ctr" fontAlgn="ctr"/>
                      <a:r>
                        <a:rPr lang="cs-CZ" sz="700" b="1" i="0" u="none" strike="noStrike" dirty="0">
                          <a:solidFill>
                            <a:srgbClr val="000000"/>
                          </a:solidFill>
                          <a:latin typeface="Arial"/>
                        </a:rPr>
                        <a:t>13.9.2014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cs-CZ" sz="700" b="1" i="0" u="none" strike="noStrike">
                          <a:solidFill>
                            <a:srgbClr val="000000"/>
                          </a:solidFill>
                          <a:latin typeface="Arial"/>
                        </a:rPr>
                        <a:t>sobota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cs-CZ" sz="900" b="1" i="0" u="none" strike="noStrike">
                          <a:solidFill>
                            <a:srgbClr val="000000"/>
                          </a:solidFill>
                          <a:latin typeface="Arial"/>
                        </a:rPr>
                        <a:t>SK Štětí 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cs-CZ" sz="900" b="1" i="0" u="none" strike="noStrike">
                          <a:solidFill>
                            <a:srgbClr val="000000"/>
                          </a:solidFill>
                          <a:latin typeface="Arial"/>
                        </a:rPr>
                        <a:t>FK Junior Děčín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cs-CZ" sz="900" b="1" i="0" u="none" strike="noStrike">
                          <a:solidFill>
                            <a:srgbClr val="000000"/>
                          </a:solidFill>
                          <a:latin typeface="Arial"/>
                        </a:rPr>
                        <a:t>5:0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rowSpan="3">
                  <a:txBody>
                    <a:bodyPr/>
                    <a:lstStyle/>
                    <a:p>
                      <a:pPr algn="ctr" fontAlgn="ctr"/>
                      <a:r>
                        <a:rPr lang="cs-CZ" sz="900" b="1" i="0" u="none" strike="noStrike">
                          <a:solidFill>
                            <a:srgbClr val="000000"/>
                          </a:solidFill>
                          <a:latin typeface="Arial"/>
                        </a:rPr>
                        <a:t>Dospělí A</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extLst>
                  <a:ext uri="{0D108BD9-81ED-4DB2-BD59-A6C34878D82A}">
                    <a16:rowId xmlns:a16="http://schemas.microsoft.com/office/drawing/2014/main" val="10000"/>
                  </a:ext>
                </a:extLst>
              </a:tr>
              <a:tr h="203916">
                <a:tc>
                  <a:txBody>
                    <a:bodyPr/>
                    <a:lstStyle/>
                    <a:p>
                      <a:pPr algn="ctr" fontAlgn="ctr"/>
                      <a:r>
                        <a:rPr lang="cs-CZ" sz="700" b="1" i="0" u="none" strike="noStrike">
                          <a:solidFill>
                            <a:srgbClr val="000000"/>
                          </a:solidFill>
                          <a:latin typeface="Arial"/>
                        </a:rPr>
                        <a:t>21.9.2014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cs-CZ" sz="700" b="1" i="0" u="none" strike="noStrike">
                          <a:solidFill>
                            <a:srgbClr val="000000"/>
                          </a:solidFill>
                          <a:latin typeface="Arial"/>
                        </a:rPr>
                        <a:t>neděle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cs-CZ" sz="900" b="1" i="0" u="none" strike="noStrike">
                          <a:solidFill>
                            <a:srgbClr val="000000"/>
                          </a:solidFill>
                          <a:latin typeface="Arial"/>
                        </a:rPr>
                        <a:t>FK Chmel Blšany</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cs-CZ" sz="900" b="1" i="0" u="none" strike="noStrike">
                          <a:solidFill>
                            <a:srgbClr val="000000"/>
                          </a:solidFill>
                          <a:latin typeface="Arial"/>
                        </a:rPr>
                        <a:t>SK Štětí 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cs-CZ" sz="900" b="1" i="0" u="none" strike="noStrike">
                          <a:solidFill>
                            <a:srgbClr val="000000"/>
                          </a:solidFill>
                          <a:latin typeface="Arial"/>
                        </a:rPr>
                        <a:t>2:3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vMerge="1">
                  <a:txBody>
                    <a:bodyPr/>
                    <a:lstStyle/>
                    <a:p>
                      <a:endParaRPr lang="cs-CZ"/>
                    </a:p>
                  </a:txBody>
                  <a:tcPr/>
                </a:tc>
                <a:extLst>
                  <a:ext uri="{0D108BD9-81ED-4DB2-BD59-A6C34878D82A}">
                    <a16:rowId xmlns:a16="http://schemas.microsoft.com/office/drawing/2014/main" val="10001"/>
                  </a:ext>
                </a:extLst>
              </a:tr>
              <a:tr h="203916">
                <a:tc>
                  <a:txBody>
                    <a:bodyPr/>
                    <a:lstStyle/>
                    <a:p>
                      <a:pPr algn="ctr" fontAlgn="ctr"/>
                      <a:r>
                        <a:rPr lang="cs-CZ" sz="700" b="1" i="0" u="none" strike="noStrike">
                          <a:solidFill>
                            <a:srgbClr val="000000"/>
                          </a:solidFill>
                          <a:latin typeface="Arial"/>
                        </a:rPr>
                        <a:t>27.9.2014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cs-CZ" sz="700" b="1" i="0" u="none" strike="noStrike">
                          <a:solidFill>
                            <a:srgbClr val="000000"/>
                          </a:solidFill>
                          <a:latin typeface="Arial"/>
                        </a:rPr>
                        <a:t>sobota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cs-CZ" sz="900" b="1" i="0" u="none" strike="noStrike">
                          <a:solidFill>
                            <a:srgbClr val="000000"/>
                          </a:solidFill>
                          <a:latin typeface="Arial"/>
                        </a:rPr>
                        <a:t>SK Hrobce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cs-CZ" sz="900" b="1" i="0" u="none" strike="noStrike">
                          <a:solidFill>
                            <a:srgbClr val="000000"/>
                          </a:solidFill>
                          <a:latin typeface="Arial"/>
                        </a:rPr>
                        <a:t>SK Štětí 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ctr"/>
                      <a:r>
                        <a:rPr lang="cs-CZ" sz="900" b="1" i="0" u="none" strike="noStrike">
                          <a:solidFill>
                            <a:srgbClr val="000000"/>
                          </a:solidFill>
                          <a:latin typeface="Arial"/>
                        </a:rPr>
                        <a:t>2:7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vMerge="1">
                  <a:txBody>
                    <a:bodyPr/>
                    <a:lstStyle/>
                    <a:p>
                      <a:endParaRPr lang="cs-CZ"/>
                    </a:p>
                  </a:txBody>
                  <a:tcPr/>
                </a:tc>
                <a:extLst>
                  <a:ext uri="{0D108BD9-81ED-4DB2-BD59-A6C34878D82A}">
                    <a16:rowId xmlns:a16="http://schemas.microsoft.com/office/drawing/2014/main" val="10002"/>
                  </a:ext>
                </a:extLst>
              </a:tr>
              <a:tr h="203916">
                <a:tc>
                  <a:txBody>
                    <a:bodyPr/>
                    <a:lstStyle/>
                    <a:p>
                      <a:pPr algn="ctr" fontAlgn="ctr"/>
                      <a:r>
                        <a:rPr lang="cs-CZ" sz="700" b="1" i="0" u="none" strike="noStrike">
                          <a:solidFill>
                            <a:srgbClr val="000000"/>
                          </a:solidFill>
                          <a:latin typeface="Arial"/>
                        </a:rPr>
                        <a:t>19.9.2014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700" b="1" i="0" u="none" strike="noStrike">
                          <a:solidFill>
                            <a:srgbClr val="000000"/>
                          </a:solidFill>
                          <a:latin typeface="Arial"/>
                        </a:rPr>
                        <a:t>pátek</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Arial"/>
                        </a:rPr>
                        <a:t>Sepap Štětí</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Arial"/>
                        </a:rPr>
                        <a:t>Dynamo Podlusky</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Arial"/>
                        </a:rPr>
                        <a:t>6:1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rowSpan="2">
                  <a:txBody>
                    <a:bodyPr/>
                    <a:lstStyle/>
                    <a:p>
                      <a:pPr algn="ctr" fontAlgn="ctr"/>
                      <a:r>
                        <a:rPr lang="cs-CZ" sz="900" b="1" i="0" u="none" strike="noStrike">
                          <a:solidFill>
                            <a:srgbClr val="000000"/>
                          </a:solidFill>
                          <a:latin typeface="Arial"/>
                        </a:rPr>
                        <a:t>Stará garda</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3"/>
                  </a:ext>
                </a:extLst>
              </a:tr>
              <a:tr h="203916">
                <a:tc>
                  <a:txBody>
                    <a:bodyPr/>
                    <a:lstStyle/>
                    <a:p>
                      <a:pPr algn="ctr" fontAlgn="ctr"/>
                      <a:r>
                        <a:rPr lang="cs-CZ" sz="700" b="1" i="0" u="none" strike="noStrike">
                          <a:solidFill>
                            <a:srgbClr val="000000"/>
                          </a:solidFill>
                          <a:latin typeface="Arial"/>
                        </a:rPr>
                        <a:t>26.9.2014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700" b="1" i="0" u="none" strike="noStrike">
                          <a:solidFill>
                            <a:srgbClr val="000000"/>
                          </a:solidFill>
                          <a:latin typeface="Arial"/>
                        </a:rPr>
                        <a:t>pátek</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Arial"/>
                        </a:rPr>
                        <a:t>Sokol Černiv</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Arial"/>
                        </a:rPr>
                        <a:t>Sepap Štětí</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Arial"/>
                        </a:rPr>
                        <a:t>1:5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vMerge="1">
                  <a:txBody>
                    <a:bodyPr/>
                    <a:lstStyle/>
                    <a:p>
                      <a:endParaRPr lang="cs-CZ"/>
                    </a:p>
                  </a:txBody>
                  <a:tcPr/>
                </a:tc>
                <a:extLst>
                  <a:ext uri="{0D108BD9-81ED-4DB2-BD59-A6C34878D82A}">
                    <a16:rowId xmlns:a16="http://schemas.microsoft.com/office/drawing/2014/main" val="10004"/>
                  </a:ext>
                </a:extLst>
              </a:tr>
              <a:tr h="203916">
                <a:tc>
                  <a:txBody>
                    <a:bodyPr/>
                    <a:lstStyle/>
                    <a:p>
                      <a:pPr algn="ctr" fontAlgn="ctr"/>
                      <a:r>
                        <a:rPr lang="cs-CZ" sz="700" b="1" i="0" u="none" strike="noStrike">
                          <a:solidFill>
                            <a:srgbClr val="000000"/>
                          </a:solidFill>
                          <a:latin typeface="Arial"/>
                        </a:rPr>
                        <a:t>14.9.2014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700" b="1" i="0" u="none" strike="noStrike">
                          <a:solidFill>
                            <a:srgbClr val="000000"/>
                          </a:solidFill>
                          <a:latin typeface="Arial"/>
                        </a:rPr>
                        <a:t>neděle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FC Boletice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SK Štětí</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0:13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3">
                  <a:txBody>
                    <a:bodyPr/>
                    <a:lstStyle/>
                    <a:p>
                      <a:pPr algn="ctr" fontAlgn="ctr"/>
                      <a:r>
                        <a:rPr lang="cs-CZ" sz="900" b="1" i="0" u="none" strike="noStrike">
                          <a:solidFill>
                            <a:srgbClr val="000000"/>
                          </a:solidFill>
                          <a:latin typeface="Arial"/>
                        </a:rPr>
                        <a:t>Dorost</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203916">
                <a:tc>
                  <a:txBody>
                    <a:bodyPr/>
                    <a:lstStyle/>
                    <a:p>
                      <a:pPr algn="ctr" fontAlgn="ctr"/>
                      <a:r>
                        <a:rPr lang="cs-CZ" sz="700" b="1" i="0" u="none" strike="noStrike">
                          <a:solidFill>
                            <a:srgbClr val="000000"/>
                          </a:solidFill>
                          <a:latin typeface="Arial"/>
                        </a:rPr>
                        <a:t>20.9.2014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700" b="1" i="0" u="none" strike="noStrike">
                          <a:solidFill>
                            <a:srgbClr val="000000"/>
                          </a:solidFill>
                          <a:latin typeface="Arial"/>
                        </a:rPr>
                        <a:t>sobota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SK Štětí</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SK Sokol Brozany</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3:2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cs-CZ"/>
                    </a:p>
                  </a:txBody>
                  <a:tcPr/>
                </a:tc>
                <a:extLst>
                  <a:ext uri="{0D108BD9-81ED-4DB2-BD59-A6C34878D82A}">
                    <a16:rowId xmlns:a16="http://schemas.microsoft.com/office/drawing/2014/main" val="10006"/>
                  </a:ext>
                </a:extLst>
              </a:tr>
              <a:tr h="203916">
                <a:tc>
                  <a:txBody>
                    <a:bodyPr/>
                    <a:lstStyle/>
                    <a:p>
                      <a:pPr algn="ctr" fontAlgn="ctr"/>
                      <a:r>
                        <a:rPr lang="cs-CZ" sz="700" b="1" i="0" u="none" strike="noStrike">
                          <a:solidFill>
                            <a:srgbClr val="000000"/>
                          </a:solidFill>
                          <a:latin typeface="Arial"/>
                        </a:rPr>
                        <a:t>27.9.2014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700" b="1" i="0" u="none" strike="noStrike">
                          <a:solidFill>
                            <a:srgbClr val="000000"/>
                          </a:solidFill>
                          <a:latin typeface="Arial"/>
                        </a:rPr>
                        <a:t>sobota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SK Štětí</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TJ Mojžíř</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900" b="1" i="0" u="none" strike="noStrike">
                          <a:solidFill>
                            <a:srgbClr val="000000"/>
                          </a:solidFill>
                          <a:latin typeface="Arial"/>
                        </a:rPr>
                        <a:t>2:4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cs-CZ"/>
                    </a:p>
                  </a:txBody>
                  <a:tcPr/>
                </a:tc>
                <a:extLst>
                  <a:ext uri="{0D108BD9-81ED-4DB2-BD59-A6C34878D82A}">
                    <a16:rowId xmlns:a16="http://schemas.microsoft.com/office/drawing/2014/main" val="10007"/>
                  </a:ext>
                </a:extLst>
              </a:tr>
              <a:tr h="203916">
                <a:tc>
                  <a:txBody>
                    <a:bodyPr/>
                    <a:lstStyle/>
                    <a:p>
                      <a:pPr algn="ctr" fontAlgn="ctr"/>
                      <a:r>
                        <a:rPr lang="cs-CZ" sz="700" b="1" i="0" u="none" strike="noStrike">
                          <a:solidFill>
                            <a:srgbClr val="000000"/>
                          </a:solidFill>
                          <a:latin typeface="Arial"/>
                        </a:rPr>
                        <a:t>21.9.2014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700" b="1" i="0" u="none" strike="noStrike">
                          <a:solidFill>
                            <a:srgbClr val="000000"/>
                          </a:solidFill>
                          <a:latin typeface="Arial"/>
                        </a:rPr>
                        <a:t>neděle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SK Štětí</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SK Sokol Brozany</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0:6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rowSpan="4">
                  <a:txBody>
                    <a:bodyPr/>
                    <a:lstStyle/>
                    <a:p>
                      <a:pPr algn="ctr" fontAlgn="ctr"/>
                      <a:r>
                        <a:rPr lang="cs-CZ" sz="900" b="1" i="0" u="none" strike="noStrike">
                          <a:solidFill>
                            <a:srgbClr val="000000"/>
                          </a:solidFill>
                          <a:latin typeface="Arial"/>
                        </a:rPr>
                        <a:t>Star.žáci</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8"/>
                  </a:ext>
                </a:extLst>
              </a:tr>
              <a:tr h="203916">
                <a:tc>
                  <a:txBody>
                    <a:bodyPr/>
                    <a:lstStyle/>
                    <a:p>
                      <a:pPr algn="ctr" fontAlgn="ctr"/>
                      <a:r>
                        <a:rPr lang="cs-CZ" sz="700" b="1" i="0" u="none" strike="noStrike">
                          <a:solidFill>
                            <a:srgbClr val="000000"/>
                          </a:solidFill>
                          <a:latin typeface="Arial"/>
                        </a:rPr>
                        <a:t>24.9.2014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700" b="1" i="0" u="none" strike="noStrike">
                          <a:solidFill>
                            <a:srgbClr val="000000"/>
                          </a:solidFill>
                          <a:latin typeface="Arial"/>
                        </a:rPr>
                        <a:t>středa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FK Louny</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SK Štětí</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10:0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vMerge="1">
                  <a:txBody>
                    <a:bodyPr/>
                    <a:lstStyle/>
                    <a:p>
                      <a:endParaRPr lang="cs-CZ"/>
                    </a:p>
                  </a:txBody>
                  <a:tcPr/>
                </a:tc>
                <a:extLst>
                  <a:ext uri="{0D108BD9-81ED-4DB2-BD59-A6C34878D82A}">
                    <a16:rowId xmlns:a16="http://schemas.microsoft.com/office/drawing/2014/main" val="10009"/>
                  </a:ext>
                </a:extLst>
              </a:tr>
              <a:tr h="203916">
                <a:tc>
                  <a:txBody>
                    <a:bodyPr/>
                    <a:lstStyle/>
                    <a:p>
                      <a:pPr algn="ctr" fontAlgn="ctr"/>
                      <a:r>
                        <a:rPr lang="cs-CZ" sz="700" b="1" i="0" u="none" strike="noStrike">
                          <a:solidFill>
                            <a:srgbClr val="000000"/>
                          </a:solidFill>
                          <a:latin typeface="Arial"/>
                        </a:rPr>
                        <a:t>28.9.2014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700" b="1" i="0" u="none" strike="noStrike">
                          <a:solidFill>
                            <a:srgbClr val="000000"/>
                          </a:solidFill>
                          <a:latin typeface="Arial"/>
                        </a:rPr>
                        <a:t>neděle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FK Štětí</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FK Slavoj Žatec</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0:10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vMerge="1">
                  <a:txBody>
                    <a:bodyPr/>
                    <a:lstStyle/>
                    <a:p>
                      <a:endParaRPr lang="cs-CZ"/>
                    </a:p>
                  </a:txBody>
                  <a:tcPr/>
                </a:tc>
                <a:extLst>
                  <a:ext uri="{0D108BD9-81ED-4DB2-BD59-A6C34878D82A}">
                    <a16:rowId xmlns:a16="http://schemas.microsoft.com/office/drawing/2014/main" val="10010"/>
                  </a:ext>
                </a:extLst>
              </a:tr>
              <a:tr h="203916">
                <a:tc>
                  <a:txBody>
                    <a:bodyPr/>
                    <a:lstStyle/>
                    <a:p>
                      <a:pPr algn="ctr" fontAlgn="ctr"/>
                      <a:r>
                        <a:rPr lang="cs-CZ" sz="700" b="1" i="0" u="none" strike="noStrike">
                          <a:solidFill>
                            <a:srgbClr val="000000"/>
                          </a:solidFill>
                          <a:latin typeface="Arial"/>
                        </a:rPr>
                        <a:t>30.9.2014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700" b="1" i="0" u="none" strike="noStrike">
                          <a:solidFill>
                            <a:srgbClr val="000000"/>
                          </a:solidFill>
                          <a:latin typeface="Arial"/>
                        </a:rPr>
                        <a:t>úterý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FK Tatran Kadaň</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000000"/>
                          </a:solidFill>
                          <a:latin typeface="Arial"/>
                        </a:rPr>
                        <a:t>SK Štětí</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000000"/>
                          </a:solidFill>
                          <a:latin typeface="Arial"/>
                        </a:rPr>
                        <a:t> </a:t>
                      </a:r>
                      <a:r>
                        <a:rPr lang="cs-CZ" sz="900" b="1" i="0" u="none" strike="noStrike" dirty="0" smtClean="0">
                          <a:solidFill>
                            <a:srgbClr val="000000"/>
                          </a:solidFill>
                          <a:latin typeface="Arial"/>
                        </a:rPr>
                        <a:t>5:0</a:t>
                      </a:r>
                      <a:endParaRPr lang="cs-CZ" sz="900" b="1" i="0" u="none" strike="noStrike" dirty="0">
                        <a:solidFill>
                          <a:srgbClr val="000000"/>
                        </a:solidFill>
                        <a:latin typeface="Arial"/>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vMerge="1">
                  <a:txBody>
                    <a:bodyPr/>
                    <a:lstStyle/>
                    <a:p>
                      <a:endParaRPr lang="cs-CZ"/>
                    </a:p>
                  </a:txBody>
                  <a:tcPr/>
                </a:tc>
                <a:extLst>
                  <a:ext uri="{0D108BD9-81ED-4DB2-BD59-A6C34878D82A}">
                    <a16:rowId xmlns:a16="http://schemas.microsoft.com/office/drawing/2014/main" val="10011"/>
                  </a:ext>
                </a:extLst>
              </a:tr>
              <a:tr h="203916">
                <a:tc>
                  <a:txBody>
                    <a:bodyPr/>
                    <a:lstStyle/>
                    <a:p>
                      <a:pPr algn="ctr" fontAlgn="ctr"/>
                      <a:r>
                        <a:rPr lang="cs-CZ" sz="700" b="1" i="0" u="none" strike="noStrike">
                          <a:solidFill>
                            <a:srgbClr val="000000"/>
                          </a:solidFill>
                          <a:latin typeface="Arial"/>
                        </a:rPr>
                        <a:t>21.9.2014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700" b="1" i="0" u="none" strike="noStrike">
                          <a:solidFill>
                            <a:srgbClr val="000000"/>
                          </a:solidFill>
                          <a:latin typeface="Arial"/>
                        </a:rPr>
                        <a:t>neděle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a:solidFill>
                            <a:srgbClr val="000000"/>
                          </a:solidFill>
                          <a:latin typeface="Arial"/>
                        </a:rPr>
                        <a:t>SK Štětí</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a:solidFill>
                            <a:srgbClr val="000000"/>
                          </a:solidFill>
                          <a:latin typeface="Arial"/>
                        </a:rPr>
                        <a:t>SK Sokol Brozany</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a:solidFill>
                            <a:srgbClr val="000000"/>
                          </a:solidFill>
                          <a:latin typeface="Arial"/>
                        </a:rPr>
                        <a:t>0:3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rowSpan="4">
                  <a:txBody>
                    <a:bodyPr/>
                    <a:lstStyle/>
                    <a:p>
                      <a:pPr algn="ctr" fontAlgn="ctr"/>
                      <a:r>
                        <a:rPr lang="cs-CZ" sz="900" b="1" i="0" u="none" strike="noStrike" dirty="0" err="1">
                          <a:solidFill>
                            <a:srgbClr val="000000"/>
                          </a:solidFill>
                          <a:latin typeface="Arial"/>
                        </a:rPr>
                        <a:t>Mlad.žáci</a:t>
                      </a:r>
                      <a:endParaRPr lang="cs-CZ" sz="900" b="1" i="0" u="none" strike="noStrike" dirty="0">
                        <a:solidFill>
                          <a:srgbClr val="000000"/>
                        </a:solidFill>
                        <a:latin typeface="Arial"/>
                      </a:endParaRP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extLst>
                  <a:ext uri="{0D108BD9-81ED-4DB2-BD59-A6C34878D82A}">
                    <a16:rowId xmlns:a16="http://schemas.microsoft.com/office/drawing/2014/main" val="10012"/>
                  </a:ext>
                </a:extLst>
              </a:tr>
              <a:tr h="203916">
                <a:tc>
                  <a:txBody>
                    <a:bodyPr/>
                    <a:lstStyle/>
                    <a:p>
                      <a:pPr algn="ctr" fontAlgn="ctr"/>
                      <a:r>
                        <a:rPr lang="cs-CZ" sz="700" b="1" i="0" u="none" strike="noStrike">
                          <a:solidFill>
                            <a:srgbClr val="000000"/>
                          </a:solidFill>
                          <a:latin typeface="Arial"/>
                        </a:rPr>
                        <a:t>24.9.2014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700" b="1" i="0" u="none" strike="noStrike">
                          <a:solidFill>
                            <a:srgbClr val="000000"/>
                          </a:solidFill>
                          <a:latin typeface="Arial"/>
                        </a:rPr>
                        <a:t>středa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a:solidFill>
                            <a:srgbClr val="000000"/>
                          </a:solidFill>
                          <a:latin typeface="Arial"/>
                        </a:rPr>
                        <a:t>FK Louny</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a:solidFill>
                            <a:srgbClr val="000000"/>
                          </a:solidFill>
                          <a:latin typeface="Arial"/>
                        </a:rPr>
                        <a:t>SK Štětí</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a:solidFill>
                            <a:srgbClr val="000000"/>
                          </a:solidFill>
                          <a:latin typeface="Arial"/>
                        </a:rPr>
                        <a:t>11:0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vMerge="1">
                  <a:txBody>
                    <a:bodyPr/>
                    <a:lstStyle/>
                    <a:p>
                      <a:endParaRPr lang="cs-CZ"/>
                    </a:p>
                  </a:txBody>
                  <a:tcPr/>
                </a:tc>
                <a:extLst>
                  <a:ext uri="{0D108BD9-81ED-4DB2-BD59-A6C34878D82A}">
                    <a16:rowId xmlns:a16="http://schemas.microsoft.com/office/drawing/2014/main" val="10013"/>
                  </a:ext>
                </a:extLst>
              </a:tr>
              <a:tr h="203916">
                <a:tc>
                  <a:txBody>
                    <a:bodyPr/>
                    <a:lstStyle/>
                    <a:p>
                      <a:pPr algn="ctr" fontAlgn="ctr"/>
                      <a:r>
                        <a:rPr lang="cs-CZ" sz="700" b="1" i="0" u="none" strike="noStrike">
                          <a:solidFill>
                            <a:srgbClr val="000000"/>
                          </a:solidFill>
                          <a:latin typeface="Arial"/>
                        </a:rPr>
                        <a:t>28.9.2014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700" b="1" i="0" u="none" strike="noStrike">
                          <a:solidFill>
                            <a:srgbClr val="000000"/>
                          </a:solidFill>
                          <a:latin typeface="Arial"/>
                        </a:rPr>
                        <a:t>neděle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a:solidFill>
                            <a:srgbClr val="000000"/>
                          </a:solidFill>
                          <a:latin typeface="Arial"/>
                        </a:rPr>
                        <a:t>FK Štětí</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a:solidFill>
                            <a:srgbClr val="000000"/>
                          </a:solidFill>
                          <a:latin typeface="Arial"/>
                        </a:rPr>
                        <a:t>FK Slavoj Žatec</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a:solidFill>
                            <a:srgbClr val="000000"/>
                          </a:solidFill>
                          <a:latin typeface="Arial"/>
                        </a:rPr>
                        <a:t>3:9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vMerge="1">
                  <a:txBody>
                    <a:bodyPr/>
                    <a:lstStyle/>
                    <a:p>
                      <a:endParaRPr lang="cs-CZ"/>
                    </a:p>
                  </a:txBody>
                  <a:tcPr/>
                </a:tc>
                <a:extLst>
                  <a:ext uri="{0D108BD9-81ED-4DB2-BD59-A6C34878D82A}">
                    <a16:rowId xmlns:a16="http://schemas.microsoft.com/office/drawing/2014/main" val="10014"/>
                  </a:ext>
                </a:extLst>
              </a:tr>
              <a:tr h="203916">
                <a:tc>
                  <a:txBody>
                    <a:bodyPr/>
                    <a:lstStyle/>
                    <a:p>
                      <a:pPr algn="ctr" fontAlgn="ctr"/>
                      <a:r>
                        <a:rPr lang="cs-CZ" sz="700" b="1" i="0" u="none" strike="noStrike">
                          <a:solidFill>
                            <a:srgbClr val="000000"/>
                          </a:solidFill>
                          <a:latin typeface="Arial"/>
                        </a:rPr>
                        <a:t>30.9.2014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700" b="1" i="0" u="none" strike="noStrike">
                          <a:solidFill>
                            <a:srgbClr val="000000"/>
                          </a:solidFill>
                          <a:latin typeface="Arial"/>
                        </a:rPr>
                        <a:t>úterý</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a:solidFill>
                            <a:srgbClr val="000000"/>
                          </a:solidFill>
                          <a:latin typeface="Arial"/>
                        </a:rPr>
                        <a:t>FK Tatran Kadaň</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a:solidFill>
                            <a:srgbClr val="000000"/>
                          </a:solidFill>
                          <a:latin typeface="Arial"/>
                        </a:rPr>
                        <a:t>SK Štětí</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fontAlgn="ctr"/>
                      <a:r>
                        <a:rPr lang="cs-CZ" sz="900" b="1" i="0" u="none" strike="noStrike" dirty="0" smtClean="0">
                          <a:solidFill>
                            <a:srgbClr val="000000"/>
                          </a:solidFill>
                          <a:latin typeface="Arial"/>
                        </a:rPr>
                        <a:t>3:5</a:t>
                      </a:r>
                      <a:r>
                        <a:rPr lang="cs-CZ" sz="900" b="1" i="0" u="none" strike="noStrike" dirty="0">
                          <a:solidFill>
                            <a:srgbClr val="000000"/>
                          </a:solidFill>
                          <a:latin typeface="Arial"/>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vMerge="1">
                  <a:txBody>
                    <a:bodyPr/>
                    <a:lstStyle/>
                    <a:p>
                      <a:endParaRPr lang="cs-CZ"/>
                    </a:p>
                  </a:txBody>
                  <a:tcPr/>
                </a:tc>
                <a:extLst>
                  <a:ext uri="{0D108BD9-81ED-4DB2-BD59-A6C34878D82A}">
                    <a16:rowId xmlns:a16="http://schemas.microsoft.com/office/drawing/2014/main" val="10015"/>
                  </a:ext>
                </a:extLst>
              </a:tr>
              <a:tr h="203916">
                <a:tc>
                  <a:txBody>
                    <a:bodyPr/>
                    <a:lstStyle/>
                    <a:p>
                      <a:pPr algn="ctr" fontAlgn="ctr"/>
                      <a:r>
                        <a:rPr lang="cs-CZ" sz="700" b="1" i="0" u="none" strike="noStrike">
                          <a:solidFill>
                            <a:srgbClr val="000000"/>
                          </a:solidFill>
                          <a:latin typeface="Arial"/>
                        </a:rPr>
                        <a:t>14.9.2014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ctr" fontAlgn="ctr"/>
                      <a:r>
                        <a:rPr lang="cs-CZ" sz="700" b="1" i="0" u="none" strike="noStrike">
                          <a:solidFill>
                            <a:srgbClr val="000000"/>
                          </a:solidFill>
                          <a:latin typeface="Arial"/>
                        </a:rPr>
                        <a:t>neděle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ctr" fontAlgn="ctr"/>
                      <a:r>
                        <a:rPr lang="cs-CZ" sz="900" b="1" i="0" u="none" strike="noStrike">
                          <a:solidFill>
                            <a:srgbClr val="000000"/>
                          </a:solidFill>
                          <a:latin typeface="Arial"/>
                        </a:rPr>
                        <a:t>SK Štětí B</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ctr" fontAlgn="ctr"/>
                      <a:r>
                        <a:rPr lang="cs-CZ" sz="900" b="1" i="0" u="none" strike="noStrike">
                          <a:solidFill>
                            <a:srgbClr val="000000"/>
                          </a:solidFill>
                          <a:latin typeface="Arial"/>
                        </a:rPr>
                        <a:t>FK Litoměřice B</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ctr" fontAlgn="ctr"/>
                      <a:r>
                        <a:rPr lang="cs-CZ" sz="900" b="1" i="0" u="none" strike="noStrike">
                          <a:solidFill>
                            <a:srgbClr val="000000"/>
                          </a:solidFill>
                          <a:latin typeface="Arial"/>
                        </a:rPr>
                        <a:t>0:11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rowSpan="3">
                  <a:txBody>
                    <a:bodyPr/>
                    <a:lstStyle/>
                    <a:p>
                      <a:pPr algn="ctr" fontAlgn="ctr"/>
                      <a:r>
                        <a:rPr lang="cs-CZ" sz="900" b="1" i="0" u="none" strike="noStrike">
                          <a:solidFill>
                            <a:srgbClr val="000000"/>
                          </a:solidFill>
                          <a:latin typeface="Arial"/>
                        </a:rPr>
                        <a:t>Mladší žáci B</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extLst>
                  <a:ext uri="{0D108BD9-81ED-4DB2-BD59-A6C34878D82A}">
                    <a16:rowId xmlns:a16="http://schemas.microsoft.com/office/drawing/2014/main" val="10016"/>
                  </a:ext>
                </a:extLst>
              </a:tr>
              <a:tr h="203916">
                <a:tc>
                  <a:txBody>
                    <a:bodyPr/>
                    <a:lstStyle/>
                    <a:p>
                      <a:pPr algn="ctr" fontAlgn="ctr"/>
                      <a:r>
                        <a:rPr lang="cs-CZ" sz="700" b="1" i="0" u="none" strike="noStrike">
                          <a:solidFill>
                            <a:srgbClr val="000000"/>
                          </a:solidFill>
                          <a:latin typeface="Arial"/>
                        </a:rPr>
                        <a:t>20.9.2014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ctr" fontAlgn="ctr"/>
                      <a:r>
                        <a:rPr lang="cs-CZ" sz="700" b="1" i="0" u="none" strike="noStrike">
                          <a:solidFill>
                            <a:srgbClr val="000000"/>
                          </a:solidFill>
                          <a:latin typeface="Arial"/>
                        </a:rPr>
                        <a:t>sobota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ctr" fontAlgn="ctr"/>
                      <a:r>
                        <a:rPr lang="cs-CZ" sz="900" b="1" i="0" u="none" strike="noStrike">
                          <a:solidFill>
                            <a:srgbClr val="000000"/>
                          </a:solidFill>
                          <a:latin typeface="Arial"/>
                        </a:rPr>
                        <a:t>FK Libochovice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ctr" fontAlgn="ctr"/>
                      <a:r>
                        <a:rPr lang="cs-CZ" sz="900" b="1" i="0" u="none" strike="noStrike">
                          <a:solidFill>
                            <a:srgbClr val="000000"/>
                          </a:solidFill>
                          <a:latin typeface="Arial"/>
                        </a:rPr>
                        <a:t>SK Štětí B</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ctr" fontAlgn="ctr"/>
                      <a:r>
                        <a:rPr lang="cs-CZ" sz="900" b="1" i="0" u="none" strike="noStrike">
                          <a:solidFill>
                            <a:srgbClr val="000000"/>
                          </a:solidFill>
                          <a:latin typeface="Arial"/>
                        </a:rPr>
                        <a:t>5:2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vMerge="1">
                  <a:txBody>
                    <a:bodyPr/>
                    <a:lstStyle/>
                    <a:p>
                      <a:endParaRPr lang="cs-CZ"/>
                    </a:p>
                  </a:txBody>
                  <a:tcPr/>
                </a:tc>
                <a:extLst>
                  <a:ext uri="{0D108BD9-81ED-4DB2-BD59-A6C34878D82A}">
                    <a16:rowId xmlns:a16="http://schemas.microsoft.com/office/drawing/2014/main" val="10017"/>
                  </a:ext>
                </a:extLst>
              </a:tr>
              <a:tr h="203916">
                <a:tc>
                  <a:txBody>
                    <a:bodyPr/>
                    <a:lstStyle/>
                    <a:p>
                      <a:pPr algn="ctr" fontAlgn="ctr"/>
                      <a:r>
                        <a:rPr lang="cs-CZ" sz="700" b="1" i="0" u="none" strike="noStrike">
                          <a:solidFill>
                            <a:srgbClr val="000000"/>
                          </a:solidFill>
                          <a:latin typeface="Arial"/>
                        </a:rPr>
                        <a:t>28.9.2014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ctr" fontAlgn="ctr"/>
                      <a:r>
                        <a:rPr lang="cs-CZ" sz="700" b="1" i="0" u="none" strike="noStrike">
                          <a:solidFill>
                            <a:srgbClr val="000000"/>
                          </a:solidFill>
                          <a:latin typeface="Arial"/>
                        </a:rPr>
                        <a:t>neděle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ctr" fontAlgn="ctr"/>
                      <a:r>
                        <a:rPr lang="cs-CZ" sz="900" b="1" i="0" u="none" strike="noStrike">
                          <a:solidFill>
                            <a:srgbClr val="000000"/>
                          </a:solidFill>
                          <a:latin typeface="Arial"/>
                        </a:rPr>
                        <a:t>Sokol Terezín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ctr" fontAlgn="ctr"/>
                      <a:r>
                        <a:rPr lang="cs-CZ" sz="900" b="1" i="0" u="none" strike="noStrike">
                          <a:solidFill>
                            <a:srgbClr val="000000"/>
                          </a:solidFill>
                          <a:latin typeface="Arial"/>
                        </a:rPr>
                        <a:t>SK Štětí B</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a:txBody>
                    <a:bodyPr/>
                    <a:lstStyle/>
                    <a:p>
                      <a:pPr algn="ctr" fontAlgn="ctr"/>
                      <a:r>
                        <a:rPr lang="cs-CZ" sz="900" b="1" i="0" u="none" strike="noStrike">
                          <a:solidFill>
                            <a:srgbClr val="000000"/>
                          </a:solidFill>
                          <a:latin typeface="Arial"/>
                        </a:rPr>
                        <a:t>6:2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00"/>
                    </a:solidFill>
                  </a:tcPr>
                </a:tc>
                <a:tc vMerge="1">
                  <a:txBody>
                    <a:bodyPr/>
                    <a:lstStyle/>
                    <a:p>
                      <a:endParaRPr lang="cs-CZ"/>
                    </a:p>
                  </a:txBody>
                  <a:tcPr/>
                </a:tc>
                <a:extLst>
                  <a:ext uri="{0D108BD9-81ED-4DB2-BD59-A6C34878D82A}">
                    <a16:rowId xmlns:a16="http://schemas.microsoft.com/office/drawing/2014/main" val="10018"/>
                  </a:ext>
                </a:extLst>
              </a:tr>
              <a:tr h="314371">
                <a:tc>
                  <a:txBody>
                    <a:bodyPr/>
                    <a:lstStyle/>
                    <a:p>
                      <a:pPr algn="ctr" fontAlgn="ctr"/>
                      <a:r>
                        <a:rPr lang="cs-CZ" sz="700" b="1" i="0" u="none" strike="noStrike">
                          <a:solidFill>
                            <a:srgbClr val="000000"/>
                          </a:solidFill>
                          <a:latin typeface="Arial"/>
                        </a:rPr>
                        <a:t>13.9.2014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99"/>
                    </a:solidFill>
                  </a:tcPr>
                </a:tc>
                <a:tc>
                  <a:txBody>
                    <a:bodyPr/>
                    <a:lstStyle/>
                    <a:p>
                      <a:pPr algn="ctr" fontAlgn="ctr"/>
                      <a:r>
                        <a:rPr lang="cs-CZ" sz="700" b="1" i="0" u="none" strike="noStrike">
                          <a:solidFill>
                            <a:srgbClr val="000000"/>
                          </a:solidFill>
                          <a:latin typeface="Arial"/>
                        </a:rPr>
                        <a:t>sobota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99"/>
                    </a:solidFill>
                  </a:tcPr>
                </a:tc>
                <a:tc>
                  <a:txBody>
                    <a:bodyPr/>
                    <a:lstStyle/>
                    <a:p>
                      <a:pPr algn="ctr" fontAlgn="ctr"/>
                      <a:r>
                        <a:rPr lang="cs-CZ" sz="900" b="1" i="0" u="none" strike="noStrike">
                          <a:solidFill>
                            <a:srgbClr val="000000"/>
                          </a:solidFill>
                          <a:latin typeface="Arial"/>
                        </a:rPr>
                        <a:t>FŠ Most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99"/>
                    </a:solidFill>
                  </a:tcPr>
                </a:tc>
                <a:tc>
                  <a:txBody>
                    <a:bodyPr/>
                    <a:lstStyle/>
                    <a:p>
                      <a:pPr algn="ctr" fontAlgn="ctr"/>
                      <a:r>
                        <a:rPr lang="cs-CZ" sz="900" b="1" i="0" u="none" strike="noStrike">
                          <a:solidFill>
                            <a:srgbClr val="000000"/>
                          </a:solidFill>
                          <a:latin typeface="Arial"/>
                        </a:rPr>
                        <a:t>SK Štětí/ Roudnice n.L.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99"/>
                    </a:solidFill>
                  </a:tcPr>
                </a:tc>
                <a:tc>
                  <a:txBody>
                    <a:bodyPr/>
                    <a:lstStyle/>
                    <a:p>
                      <a:pPr algn="ctr" fontAlgn="ctr"/>
                      <a:r>
                        <a:rPr lang="cs-CZ" sz="900" b="1" i="0" u="none" strike="noStrike">
                          <a:solidFill>
                            <a:srgbClr val="000000"/>
                          </a:solidFill>
                          <a:latin typeface="Arial"/>
                        </a:rPr>
                        <a:t>4:20, 14:16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99"/>
                    </a:solidFill>
                  </a:tcPr>
                </a:tc>
                <a:tc rowSpan="3">
                  <a:txBody>
                    <a:bodyPr/>
                    <a:lstStyle/>
                    <a:p>
                      <a:pPr algn="ctr" fontAlgn="ctr"/>
                      <a:r>
                        <a:rPr lang="cs-CZ" sz="900" b="1" i="0" u="none" strike="noStrike">
                          <a:solidFill>
                            <a:srgbClr val="000000"/>
                          </a:solidFill>
                          <a:latin typeface="Arial"/>
                        </a:rPr>
                        <a:t>Star.přípravka 2004,05</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99"/>
                    </a:solidFill>
                  </a:tcPr>
                </a:tc>
                <a:extLst>
                  <a:ext uri="{0D108BD9-81ED-4DB2-BD59-A6C34878D82A}">
                    <a16:rowId xmlns:a16="http://schemas.microsoft.com/office/drawing/2014/main" val="10019"/>
                  </a:ext>
                </a:extLst>
              </a:tr>
              <a:tr h="314371">
                <a:tc>
                  <a:txBody>
                    <a:bodyPr/>
                    <a:lstStyle/>
                    <a:p>
                      <a:pPr algn="ctr" fontAlgn="ctr"/>
                      <a:r>
                        <a:rPr lang="cs-CZ" sz="700" b="1" i="0" u="none" strike="noStrike">
                          <a:solidFill>
                            <a:srgbClr val="000000"/>
                          </a:solidFill>
                          <a:latin typeface="Arial"/>
                        </a:rPr>
                        <a:t>24.9.2014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99"/>
                    </a:solidFill>
                  </a:tcPr>
                </a:tc>
                <a:tc>
                  <a:txBody>
                    <a:bodyPr/>
                    <a:lstStyle/>
                    <a:p>
                      <a:pPr algn="ctr" fontAlgn="ctr"/>
                      <a:r>
                        <a:rPr lang="cs-CZ" sz="700" b="1" i="0" u="none" strike="noStrike">
                          <a:solidFill>
                            <a:srgbClr val="000000"/>
                          </a:solidFill>
                          <a:latin typeface="Arial"/>
                        </a:rPr>
                        <a:t>středa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99"/>
                    </a:solidFill>
                  </a:tcPr>
                </a:tc>
                <a:tc>
                  <a:txBody>
                    <a:bodyPr/>
                    <a:lstStyle/>
                    <a:p>
                      <a:pPr algn="ctr" fontAlgn="ctr"/>
                      <a:r>
                        <a:rPr lang="cs-CZ" sz="900" b="1" i="0" u="none" strike="noStrike">
                          <a:solidFill>
                            <a:srgbClr val="000000"/>
                          </a:solidFill>
                          <a:latin typeface="Arial"/>
                        </a:rPr>
                        <a:t>SK Štětí/ Roudnice n.L.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99"/>
                    </a:solidFill>
                  </a:tcPr>
                </a:tc>
                <a:tc>
                  <a:txBody>
                    <a:bodyPr/>
                    <a:lstStyle/>
                    <a:p>
                      <a:pPr algn="ctr" fontAlgn="ctr"/>
                      <a:r>
                        <a:rPr lang="cs-CZ" sz="900" b="1" i="0" u="none" strike="noStrike">
                          <a:solidFill>
                            <a:srgbClr val="000000"/>
                          </a:solidFill>
                          <a:latin typeface="Arial"/>
                        </a:rPr>
                        <a:t>FAJM Most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99"/>
                    </a:solidFill>
                  </a:tcPr>
                </a:tc>
                <a:tc>
                  <a:txBody>
                    <a:bodyPr/>
                    <a:lstStyle/>
                    <a:p>
                      <a:pPr algn="ctr" fontAlgn="ctr"/>
                      <a:r>
                        <a:rPr lang="cs-CZ" sz="900" b="1" i="0" u="none" strike="noStrike">
                          <a:solidFill>
                            <a:srgbClr val="000000"/>
                          </a:solidFill>
                          <a:latin typeface="Arial"/>
                        </a:rPr>
                        <a:t>14:25, 23:11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99"/>
                    </a:solidFill>
                  </a:tcPr>
                </a:tc>
                <a:tc vMerge="1">
                  <a:txBody>
                    <a:bodyPr/>
                    <a:lstStyle/>
                    <a:p>
                      <a:endParaRPr lang="cs-CZ"/>
                    </a:p>
                  </a:txBody>
                  <a:tcPr/>
                </a:tc>
                <a:extLst>
                  <a:ext uri="{0D108BD9-81ED-4DB2-BD59-A6C34878D82A}">
                    <a16:rowId xmlns:a16="http://schemas.microsoft.com/office/drawing/2014/main" val="10020"/>
                  </a:ext>
                </a:extLst>
              </a:tr>
              <a:tr h="314371">
                <a:tc>
                  <a:txBody>
                    <a:bodyPr/>
                    <a:lstStyle/>
                    <a:p>
                      <a:pPr algn="ctr" fontAlgn="ctr"/>
                      <a:r>
                        <a:rPr lang="cs-CZ" sz="700" b="1" i="0" u="none" strike="noStrike">
                          <a:solidFill>
                            <a:srgbClr val="000000"/>
                          </a:solidFill>
                          <a:latin typeface="Arial"/>
                        </a:rPr>
                        <a:t>28.9.2014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99"/>
                    </a:solidFill>
                  </a:tcPr>
                </a:tc>
                <a:tc>
                  <a:txBody>
                    <a:bodyPr/>
                    <a:lstStyle/>
                    <a:p>
                      <a:pPr algn="ctr" fontAlgn="ctr"/>
                      <a:r>
                        <a:rPr lang="cs-CZ" sz="700" b="1" i="0" u="none" strike="noStrike">
                          <a:solidFill>
                            <a:srgbClr val="000000"/>
                          </a:solidFill>
                          <a:latin typeface="Arial"/>
                        </a:rPr>
                        <a:t>neděle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99"/>
                    </a:solidFill>
                  </a:tcPr>
                </a:tc>
                <a:tc>
                  <a:txBody>
                    <a:bodyPr/>
                    <a:lstStyle/>
                    <a:p>
                      <a:pPr algn="ctr" fontAlgn="ctr"/>
                      <a:r>
                        <a:rPr lang="cs-CZ" sz="900" b="1" i="0" u="none" strike="noStrike">
                          <a:solidFill>
                            <a:srgbClr val="000000"/>
                          </a:solidFill>
                          <a:latin typeface="Arial"/>
                        </a:rPr>
                        <a:t>FK Junior Teplice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99"/>
                    </a:solidFill>
                  </a:tcPr>
                </a:tc>
                <a:tc>
                  <a:txBody>
                    <a:bodyPr/>
                    <a:lstStyle/>
                    <a:p>
                      <a:pPr algn="ctr" fontAlgn="ctr"/>
                      <a:r>
                        <a:rPr lang="cs-CZ" sz="900" b="1" i="0" u="none" strike="noStrike">
                          <a:solidFill>
                            <a:srgbClr val="000000"/>
                          </a:solidFill>
                          <a:latin typeface="Arial"/>
                        </a:rPr>
                        <a:t>SK Štětí/Roudnice n.L.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99"/>
                    </a:solidFill>
                  </a:tcPr>
                </a:tc>
                <a:tc>
                  <a:txBody>
                    <a:bodyPr/>
                    <a:lstStyle/>
                    <a:p>
                      <a:pPr algn="ctr" fontAlgn="ctr"/>
                      <a:r>
                        <a:rPr lang="cs-CZ" sz="900" b="1" i="0" u="none" strike="noStrike" dirty="0">
                          <a:solidFill>
                            <a:srgbClr val="000000"/>
                          </a:solidFill>
                          <a:latin typeface="Arial"/>
                        </a:rPr>
                        <a:t> </a:t>
                      </a:r>
                      <a:r>
                        <a:rPr lang="cs-CZ" sz="900" b="1" i="0" u="none" strike="noStrike" dirty="0" smtClean="0">
                          <a:solidFill>
                            <a:srgbClr val="000000"/>
                          </a:solidFill>
                          <a:latin typeface="Arial"/>
                        </a:rPr>
                        <a:t>31:8, 21:12</a:t>
                      </a:r>
                      <a:endParaRPr lang="cs-CZ" sz="900" b="1" i="0" u="none" strike="noStrike" dirty="0">
                        <a:solidFill>
                          <a:srgbClr val="000000"/>
                        </a:solidFill>
                        <a:latin typeface="Arial"/>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99"/>
                    </a:solidFill>
                  </a:tcPr>
                </a:tc>
                <a:tc vMerge="1">
                  <a:txBody>
                    <a:bodyPr/>
                    <a:lstStyle/>
                    <a:p>
                      <a:endParaRPr lang="cs-CZ"/>
                    </a:p>
                  </a:txBody>
                  <a:tcPr/>
                </a:tc>
                <a:extLst>
                  <a:ext uri="{0D108BD9-81ED-4DB2-BD59-A6C34878D82A}">
                    <a16:rowId xmlns:a16="http://schemas.microsoft.com/office/drawing/2014/main" val="10021"/>
                  </a:ext>
                </a:extLst>
              </a:tr>
              <a:tr h="314371">
                <a:tc>
                  <a:txBody>
                    <a:bodyPr/>
                    <a:lstStyle/>
                    <a:p>
                      <a:pPr algn="ctr" fontAlgn="ctr"/>
                      <a:r>
                        <a:rPr lang="cs-CZ" sz="700" b="1" i="0" u="none" strike="noStrike">
                          <a:solidFill>
                            <a:srgbClr val="000000"/>
                          </a:solidFill>
                          <a:latin typeface="Arial"/>
                        </a:rPr>
                        <a:t>14.9.2014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00"/>
                    </a:solidFill>
                  </a:tcPr>
                </a:tc>
                <a:tc>
                  <a:txBody>
                    <a:bodyPr/>
                    <a:lstStyle/>
                    <a:p>
                      <a:pPr algn="ctr" fontAlgn="ctr"/>
                      <a:r>
                        <a:rPr lang="cs-CZ" sz="700" b="1" i="0" u="none" strike="noStrike">
                          <a:solidFill>
                            <a:srgbClr val="000000"/>
                          </a:solidFill>
                          <a:latin typeface="Arial"/>
                        </a:rPr>
                        <a:t>neděle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00"/>
                    </a:solidFill>
                  </a:tcPr>
                </a:tc>
                <a:tc>
                  <a:txBody>
                    <a:bodyPr/>
                    <a:lstStyle/>
                    <a:p>
                      <a:pPr algn="ctr" fontAlgn="ctr"/>
                      <a:r>
                        <a:rPr lang="cs-CZ" sz="900" b="1" i="0" u="none" strike="noStrike">
                          <a:solidFill>
                            <a:srgbClr val="000000"/>
                          </a:solidFill>
                          <a:latin typeface="Arial"/>
                        </a:rPr>
                        <a:t>Turnaj</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00"/>
                    </a:solidFill>
                  </a:tcPr>
                </a:tc>
                <a:tc>
                  <a:txBody>
                    <a:bodyPr/>
                    <a:lstStyle/>
                    <a:p>
                      <a:pPr algn="ctr" fontAlgn="ctr"/>
                      <a:r>
                        <a:rPr lang="cs-CZ" sz="900" b="1" i="0" u="none" strike="noStrike">
                          <a:solidFill>
                            <a:srgbClr val="000000"/>
                          </a:solidFill>
                          <a:latin typeface="Arial"/>
                        </a:rPr>
                        <a:t>Štětí</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00"/>
                    </a:solidFill>
                  </a:tcPr>
                </a:tc>
                <a:tc>
                  <a:txBody>
                    <a:bodyPr/>
                    <a:lstStyle/>
                    <a:p>
                      <a:pPr algn="ctr" fontAlgn="ctr"/>
                      <a:r>
                        <a:rPr lang="cs-CZ" sz="900" b="1" i="0" u="none" strike="noStrike">
                          <a:solidFill>
                            <a:srgbClr val="000000"/>
                          </a:solidFill>
                          <a:latin typeface="Arial"/>
                        </a:rPr>
                        <a:t>1., 2. místo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00"/>
                    </a:solidFill>
                  </a:tcPr>
                </a:tc>
                <a:tc rowSpan="3">
                  <a:txBody>
                    <a:bodyPr/>
                    <a:lstStyle/>
                    <a:p>
                      <a:pPr algn="ctr" fontAlgn="ctr"/>
                      <a:r>
                        <a:rPr lang="cs-CZ" sz="900" b="1" i="0" u="none" strike="noStrike">
                          <a:solidFill>
                            <a:srgbClr val="000000"/>
                          </a:solidFill>
                          <a:latin typeface="Arial"/>
                        </a:rPr>
                        <a:t>Mladší  přípravka A, B</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extLst>
                  <a:ext uri="{0D108BD9-81ED-4DB2-BD59-A6C34878D82A}">
                    <a16:rowId xmlns:a16="http://schemas.microsoft.com/office/drawing/2014/main" val="10022"/>
                  </a:ext>
                </a:extLst>
              </a:tr>
              <a:tr h="314371">
                <a:tc>
                  <a:txBody>
                    <a:bodyPr/>
                    <a:lstStyle/>
                    <a:p>
                      <a:pPr algn="ctr" fontAlgn="ctr"/>
                      <a:r>
                        <a:rPr lang="cs-CZ" sz="700" b="1" i="0" u="none" strike="noStrike">
                          <a:solidFill>
                            <a:srgbClr val="000000"/>
                          </a:solidFill>
                          <a:latin typeface="Arial"/>
                        </a:rPr>
                        <a:t>20.9.2014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00"/>
                    </a:solidFill>
                  </a:tcPr>
                </a:tc>
                <a:tc>
                  <a:txBody>
                    <a:bodyPr/>
                    <a:lstStyle/>
                    <a:p>
                      <a:pPr algn="ctr" fontAlgn="ctr"/>
                      <a:r>
                        <a:rPr lang="cs-CZ" sz="700" b="1" i="0" u="none" strike="noStrike">
                          <a:solidFill>
                            <a:srgbClr val="000000"/>
                          </a:solidFill>
                          <a:latin typeface="Arial"/>
                        </a:rPr>
                        <a:t>sobota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00"/>
                    </a:solidFill>
                  </a:tcPr>
                </a:tc>
                <a:tc>
                  <a:txBody>
                    <a:bodyPr/>
                    <a:lstStyle/>
                    <a:p>
                      <a:pPr algn="ctr" fontAlgn="ctr"/>
                      <a:r>
                        <a:rPr lang="cs-CZ" sz="900" b="1" i="0" u="none" strike="noStrike">
                          <a:solidFill>
                            <a:srgbClr val="000000"/>
                          </a:solidFill>
                          <a:latin typeface="Arial"/>
                        </a:rPr>
                        <a:t>Turnaj</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00"/>
                    </a:solidFill>
                  </a:tcPr>
                </a:tc>
                <a:tc>
                  <a:txBody>
                    <a:bodyPr/>
                    <a:lstStyle/>
                    <a:p>
                      <a:pPr algn="ctr" fontAlgn="ctr"/>
                      <a:r>
                        <a:rPr lang="cs-CZ" sz="900" b="1" i="0" u="none" strike="noStrike">
                          <a:solidFill>
                            <a:srgbClr val="000000"/>
                          </a:solidFill>
                          <a:latin typeface="Arial"/>
                        </a:rPr>
                        <a:t>Úštěk</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00"/>
                    </a:solidFill>
                  </a:tcPr>
                </a:tc>
                <a:tc>
                  <a:txBody>
                    <a:bodyPr/>
                    <a:lstStyle/>
                    <a:p>
                      <a:pPr algn="ctr" fontAlgn="ctr"/>
                      <a:r>
                        <a:rPr lang="cs-CZ" sz="900" b="1" i="0" u="none" strike="noStrike">
                          <a:solidFill>
                            <a:srgbClr val="000000"/>
                          </a:solidFill>
                          <a:latin typeface="Arial"/>
                        </a:rPr>
                        <a:t>1., 4. místo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00"/>
                    </a:solidFill>
                  </a:tcPr>
                </a:tc>
                <a:tc vMerge="1">
                  <a:txBody>
                    <a:bodyPr/>
                    <a:lstStyle/>
                    <a:p>
                      <a:endParaRPr lang="cs-CZ"/>
                    </a:p>
                  </a:txBody>
                  <a:tcPr/>
                </a:tc>
                <a:extLst>
                  <a:ext uri="{0D108BD9-81ED-4DB2-BD59-A6C34878D82A}">
                    <a16:rowId xmlns:a16="http://schemas.microsoft.com/office/drawing/2014/main" val="10023"/>
                  </a:ext>
                </a:extLst>
              </a:tr>
              <a:tr h="314371">
                <a:tc>
                  <a:txBody>
                    <a:bodyPr/>
                    <a:lstStyle/>
                    <a:p>
                      <a:pPr algn="ctr" fontAlgn="ctr"/>
                      <a:r>
                        <a:rPr lang="cs-CZ" sz="700" b="1" i="0" u="none" strike="noStrike">
                          <a:solidFill>
                            <a:srgbClr val="000000"/>
                          </a:solidFill>
                          <a:latin typeface="Arial"/>
                        </a:rPr>
                        <a:t>27.9.2014</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fontAlgn="ctr"/>
                      <a:r>
                        <a:rPr lang="cs-CZ" sz="700" b="1" i="0" u="none" strike="noStrike">
                          <a:solidFill>
                            <a:srgbClr val="000000"/>
                          </a:solidFill>
                          <a:latin typeface="Arial"/>
                        </a:rPr>
                        <a:t>sobota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fontAlgn="ctr"/>
                      <a:r>
                        <a:rPr lang="cs-CZ" sz="900" b="1" i="0" u="none" strike="noStrike">
                          <a:solidFill>
                            <a:srgbClr val="000000"/>
                          </a:solidFill>
                          <a:latin typeface="Arial"/>
                        </a:rPr>
                        <a:t>Turnaj</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fontAlgn="ctr"/>
                      <a:r>
                        <a:rPr lang="cs-CZ" sz="900" b="1" i="0" u="none" strike="noStrike">
                          <a:solidFill>
                            <a:srgbClr val="000000"/>
                          </a:solidFill>
                          <a:latin typeface="Arial"/>
                        </a:rPr>
                        <a:t>Štětí</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a:txBody>
                    <a:bodyPr/>
                    <a:lstStyle/>
                    <a:p>
                      <a:pPr algn="ctr" fontAlgn="ctr"/>
                      <a:r>
                        <a:rPr lang="cs-CZ" sz="900" b="1" i="0" u="none" strike="noStrike" dirty="0">
                          <a:solidFill>
                            <a:srgbClr val="000000"/>
                          </a:solidFill>
                          <a:latin typeface="Arial"/>
                        </a:rPr>
                        <a:t>1., 4. místo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CC00"/>
                    </a:solidFill>
                  </a:tcPr>
                </a:tc>
                <a:tc vMerge="1">
                  <a:txBody>
                    <a:bodyPr/>
                    <a:lstStyle/>
                    <a:p>
                      <a:endParaRPr lang="cs-CZ"/>
                    </a:p>
                  </a:txBody>
                  <a:tcPr/>
                </a:tc>
                <a:extLst>
                  <a:ext uri="{0D108BD9-81ED-4DB2-BD59-A6C34878D82A}">
                    <a16:rowId xmlns:a16="http://schemas.microsoft.com/office/drawing/2014/main" val="10024"/>
                  </a:ext>
                </a:extLst>
              </a:tr>
            </a:tbl>
          </a:graphicData>
        </a:graphic>
      </p:graphicFrame>
      <p:pic>
        <p:nvPicPr>
          <p:cNvPr id="1131" name="Picture 107"/>
          <p:cNvPicPr>
            <a:picLocks noChangeAspect="1" noChangeArrowheads="1"/>
          </p:cNvPicPr>
          <p:nvPr/>
        </p:nvPicPr>
        <p:blipFill>
          <a:blip r:embed="rId4" cstate="print"/>
          <a:srcRect/>
          <a:stretch>
            <a:fillRect/>
          </a:stretch>
        </p:blipFill>
        <p:spPr bwMode="auto">
          <a:xfrm>
            <a:off x="3559325" y="523156"/>
            <a:ext cx="792088" cy="648072"/>
          </a:xfrm>
          <a:prstGeom prst="rect">
            <a:avLst/>
          </a:prstGeom>
          <a:noFill/>
          <a:ln w="9525">
            <a:noFill/>
            <a:miter lim="800000"/>
            <a:headEnd/>
            <a:tailEnd/>
          </a:ln>
        </p:spPr>
      </p:pic>
      <p:pic>
        <p:nvPicPr>
          <p:cNvPr id="1026" name="Picture 14"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27" name="Picture 13"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28" name="Picture 12"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1029" name="Picture 11"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1030" name="Picture 10"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1031" name="Picture 9"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1032" name="Picture 8"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1033" name="Picture 7"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1034" name="Picture 6"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1035" name="Picture 5"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1036" name="Picture 24"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7" name="Picture 23"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8" name="Picture 22"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9" name="Picture 21"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0" name="Picture 20"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1" name="Picture 19"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2" name="Picture 18"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3" name="Picture 17"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4" name="Picture 16"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5" name="Picture 15"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6" name="Picture 148"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7" name="Picture 147"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8" name="Picture 146"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9" name="Picture 145"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0" name="Picture 144"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1" name="Picture 143"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2" name="Picture 142"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3" name="Picture 141"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4" name="Picture 140"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5" name="Picture 139"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6" name="Picture 138"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7" name="Picture 137"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8" name="Picture 231"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9" name="Picture 230"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60" name="Picture 229"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61" name="Picture 228"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62" name="Picture 227"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63" name="Picture 226"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64" name="Picture 225"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65" name="Picture 224"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66" name="Picture 223"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67" name="Picture 222"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68" name="Picture 221"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69" name="Picture 220"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70" name="Picture 219"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71" name="Picture 218"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72" name="Picture 217"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73" name="Picture 216"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74" name="Picture 215"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75" name="Picture 214"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76" name="Picture 249"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77" name="Picture 248"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78" name="Picture 247"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79" name="Picture 246"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80" name="Picture 245"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81" name="Picture 244"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82" name="Picture 243"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83" name="Picture 242"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84" name="Picture 241"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85" name="Picture 240"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86" name="Picture 239"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87" name="Picture 238"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88" name="Picture 237"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89" name="Picture 236"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90" name="Picture 235"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91" name="Picture 234"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92" name="Picture 233"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93" name="Picture 232"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94" name="Picture 349"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5" name="Picture 348"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6" name="Picture 347"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7" name="Picture 346"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8" name="Picture 372"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9" name="Picture 371"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0" name="Picture 370"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1" name="Picture 369"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2" name="Picture 368"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03" name="Picture 367"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04" name="Picture 366"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05" name="Picture 365"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06" name="Picture 380"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7" name="Picture 379"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8" name="Picture 378"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9" name="Picture 377"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10" name="Picture 376"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11" name="Picture 375"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12" name="Picture 374"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13" name="Picture 373"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14" name="Picture 259"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15" name="Picture 258"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16" name="Picture 257"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1117" name="Picture 256"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1118" name="Picture 255"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1119" name="Picture 254"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1120" name="Picture 253"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1121" name="Picture 252"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1122" name="Picture 251"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1123" name="Picture 250"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1124" name="Picture 100"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1125" name="Picture 101"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1126" name="Picture 102"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1127" name="Picture 103"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1128" name="Picture 104"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129" name="Picture 105"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0" name="TextovéPole 9"/>
          <p:cNvSpPr txBox="1">
            <a:spLocks noChangeArrowheads="1"/>
          </p:cNvSpPr>
          <p:nvPr/>
        </p:nvSpPr>
        <p:spPr bwMode="auto">
          <a:xfrm>
            <a:off x="6583363" y="5348288"/>
            <a:ext cx="185737" cy="276225"/>
          </a:xfrm>
          <a:prstGeom prst="rect">
            <a:avLst/>
          </a:prstGeom>
          <a:noFill/>
          <a:ln w="9525">
            <a:noFill/>
            <a:miter lim="800000"/>
            <a:headEnd/>
            <a:tailEnd/>
          </a:ln>
        </p:spPr>
        <p:txBody>
          <a:bodyPr wrap="none">
            <a:spAutoFit/>
          </a:bodyPr>
          <a:lstStyle/>
          <a:p>
            <a:pPr algn="ctr" eaLnBrk="0" hangingPunct="0"/>
            <a:endParaRPr lang="cs-CZ" dirty="0"/>
          </a:p>
        </p:txBody>
      </p:sp>
      <p:sp>
        <p:nvSpPr>
          <p:cNvPr id="19" name="TextovéPole 18"/>
          <p:cNvSpPr txBox="1"/>
          <p:nvPr/>
        </p:nvSpPr>
        <p:spPr>
          <a:xfrm>
            <a:off x="5678488" y="235124"/>
            <a:ext cx="4433564" cy="3308598"/>
          </a:xfrm>
          <a:prstGeom prst="rect">
            <a:avLst/>
          </a:prstGeom>
          <a:blipFill>
            <a:blip r:embed="rId3" cstate="print"/>
            <a:tile tx="0" ty="0" sx="100000" sy="100000" flip="none" algn="tl"/>
          </a:blipFill>
        </p:spPr>
        <p:txBody>
          <a:bodyPr wrap="square" rtlCol="0">
            <a:spAutoFit/>
          </a:bodyPr>
          <a:lstStyle/>
          <a:p>
            <a:pPr algn="ctr"/>
            <a:r>
              <a:rPr lang="cs-CZ" sz="1900" dirty="0" smtClean="0">
                <a:latin typeface="Arial" pitchFamily="34" charset="0"/>
                <a:cs typeface="Arial" pitchFamily="34" charset="0"/>
              </a:rPr>
              <a:t>Na našem stadionu ve </a:t>
            </a:r>
            <a:r>
              <a:rPr lang="cs-CZ" sz="1900" dirty="0" err="1" smtClean="0">
                <a:latin typeface="Arial" pitchFamily="34" charset="0"/>
                <a:cs typeface="Arial" pitchFamily="34" charset="0"/>
              </a:rPr>
              <a:t>Štětí</a:t>
            </a:r>
            <a:r>
              <a:rPr lang="cs-CZ" sz="1900" dirty="0" smtClean="0">
                <a:latin typeface="Arial" pitchFamily="34" charset="0"/>
                <a:cs typeface="Arial" pitchFamily="34" charset="0"/>
              </a:rPr>
              <a:t> vítáme hráče, funkcionáře a fanoušky dnešního soupeře. </a:t>
            </a:r>
            <a:r>
              <a:rPr lang="cs-CZ" sz="1900" dirty="0" err="1" smtClean="0">
                <a:latin typeface="Arial" pitchFamily="34" charset="0"/>
                <a:cs typeface="Arial" pitchFamily="34" charset="0"/>
              </a:rPr>
              <a:t>Baník</a:t>
            </a:r>
            <a:r>
              <a:rPr lang="cs-CZ" sz="1900" dirty="0" smtClean="0">
                <a:latin typeface="Arial" pitchFamily="34" charset="0"/>
                <a:cs typeface="Arial" pitchFamily="34" charset="0"/>
              </a:rPr>
              <a:t> </a:t>
            </a:r>
            <a:r>
              <a:rPr lang="cs-CZ" sz="1900" dirty="0" err="1" smtClean="0">
                <a:latin typeface="Arial" pitchFamily="34" charset="0"/>
                <a:cs typeface="Arial" pitchFamily="34" charset="0"/>
              </a:rPr>
              <a:t>Modlany</a:t>
            </a:r>
            <a:r>
              <a:rPr lang="cs-CZ" sz="1900" dirty="0" smtClean="0">
                <a:latin typeface="Arial" pitchFamily="34" charset="0"/>
                <a:cs typeface="Arial" pitchFamily="34" charset="0"/>
              </a:rPr>
              <a:t> v letošním roce v normální hrací době prohrál jenom jednou a je na  3. místě tabulky. Utkání slibuje zajímavou fotbalovou podívanou už jenom z důvodu, že v dresu </a:t>
            </a:r>
            <a:r>
              <a:rPr lang="cs-CZ" sz="1900" dirty="0" err="1" smtClean="0">
                <a:latin typeface="Arial" pitchFamily="34" charset="0"/>
                <a:cs typeface="Arial" pitchFamily="34" charset="0"/>
              </a:rPr>
              <a:t>Modlan</a:t>
            </a:r>
            <a:r>
              <a:rPr lang="cs-CZ" sz="1900" dirty="0" smtClean="0">
                <a:latin typeface="Arial" pitchFamily="34" charset="0"/>
                <a:cs typeface="Arial" pitchFamily="34" charset="0"/>
              </a:rPr>
              <a:t> nastupuje několik hráčů s ligovými zkušenostmi. Např. </a:t>
            </a:r>
            <a:r>
              <a:rPr lang="cs-CZ" sz="1900" dirty="0" smtClean="0">
                <a:latin typeface="Bookman Old Style" pitchFamily="18" charset="0"/>
              </a:rPr>
              <a:t>Doležal, Tesařík</a:t>
            </a:r>
            <a:endParaRPr lang="cs-CZ" sz="1900" dirty="0">
              <a:solidFill>
                <a:srgbClr val="CC0066"/>
              </a:solidFill>
              <a:latin typeface="Arial" pitchFamily="34" charset="0"/>
              <a:cs typeface="Arial" pitchFamily="34" charset="0"/>
            </a:endParaRPr>
          </a:p>
        </p:txBody>
      </p:sp>
      <p:sp>
        <p:nvSpPr>
          <p:cNvPr id="11" name="TextovéPole 10"/>
          <p:cNvSpPr txBox="1"/>
          <p:nvPr/>
        </p:nvSpPr>
        <p:spPr>
          <a:xfrm>
            <a:off x="246956" y="163116"/>
            <a:ext cx="4351412" cy="1938992"/>
          </a:xfrm>
          <a:prstGeom prst="rect">
            <a:avLst/>
          </a:prstGeom>
          <a:blipFill dpi="0" rotWithShape="1">
            <a:blip r:embed="rId4" cstate="print">
              <a:alphaModFix amt="71000"/>
            </a:blip>
            <a:srcRect/>
            <a:stretch>
              <a:fillRect/>
            </a:stretch>
          </a:blipFill>
        </p:spPr>
        <p:txBody>
          <a:bodyPr wrap="square" rtlCol="0">
            <a:spAutoFit/>
          </a:bodyPr>
          <a:lstStyle/>
          <a:p>
            <a:pPr algn="ctr"/>
            <a:r>
              <a:rPr lang="cs-CZ" sz="2000" dirty="0" smtClean="0">
                <a:solidFill>
                  <a:srgbClr val="990099"/>
                </a:solidFill>
                <a:effectLst>
                  <a:outerShdw blurRad="38100" dist="38100" dir="2700000" algn="tl">
                    <a:srgbClr val="000000">
                      <a:alpha val="43137"/>
                    </a:srgbClr>
                  </a:outerShdw>
                </a:effectLst>
                <a:latin typeface="Arial" pitchFamily="34" charset="0"/>
                <a:cs typeface="Arial" pitchFamily="34" charset="0"/>
              </a:rPr>
              <a:t>Mladší přípravka zakončila  okresní ligu.  Áčko zvítězilo a postoupilo do jarního finále.  B tým skončil na 4. místě . Ale to vůbec nevadí. Obě mužstva  ještě na podzim čeká Pohárová soutěž.  </a:t>
            </a:r>
            <a:endParaRPr lang="cs-CZ" sz="2000" dirty="0">
              <a:solidFill>
                <a:srgbClr val="990099"/>
              </a:solidFill>
              <a:effectLst>
                <a:outerShdw blurRad="38100" dist="38100" dir="2700000" algn="tl">
                  <a:srgbClr val="000000">
                    <a:alpha val="43137"/>
                  </a:srgbClr>
                </a:outerShdw>
              </a:effectLst>
              <a:latin typeface="Arial" pitchFamily="34" charset="0"/>
              <a:cs typeface="Arial" pitchFamily="34" charset="0"/>
            </a:endParaRPr>
          </a:p>
        </p:txBody>
      </p:sp>
      <p:pic>
        <p:nvPicPr>
          <p:cNvPr id="3" name="Picture 212"/>
          <p:cNvPicPr>
            <a:picLocks noChangeAspect="1" noChangeArrowheads="1"/>
          </p:cNvPicPr>
          <p:nvPr/>
        </p:nvPicPr>
        <p:blipFill>
          <a:blip r:embed="rId5" cstate="print"/>
          <a:srcRect/>
          <a:stretch>
            <a:fillRect/>
          </a:stretch>
        </p:blipFill>
        <p:spPr bwMode="auto">
          <a:xfrm>
            <a:off x="6871692" y="3619500"/>
            <a:ext cx="1479798" cy="1275209"/>
          </a:xfrm>
          <a:prstGeom prst="rect">
            <a:avLst/>
          </a:prstGeom>
          <a:noFill/>
          <a:ln w="9525">
            <a:noFill/>
            <a:miter lim="800000"/>
            <a:headEnd/>
            <a:tailEnd/>
          </a:ln>
        </p:spPr>
      </p:pic>
      <p:graphicFrame>
        <p:nvGraphicFramePr>
          <p:cNvPr id="9" name="Tabulka 8"/>
          <p:cNvGraphicFramePr>
            <a:graphicFrameLocks noGrp="1"/>
          </p:cNvGraphicFramePr>
          <p:nvPr/>
        </p:nvGraphicFramePr>
        <p:xfrm>
          <a:off x="318964" y="2323356"/>
          <a:ext cx="4392486" cy="2919586"/>
        </p:xfrm>
        <a:graphic>
          <a:graphicData uri="http://schemas.openxmlformats.org/drawingml/2006/table">
            <a:tbl>
              <a:tblPr/>
              <a:tblGrid>
                <a:gridCol w="440349">
                  <a:extLst>
                    <a:ext uri="{9D8B030D-6E8A-4147-A177-3AD203B41FA5}">
                      <a16:colId xmlns:a16="http://schemas.microsoft.com/office/drawing/2014/main" val="20000"/>
                    </a:ext>
                  </a:extLst>
                </a:gridCol>
                <a:gridCol w="1093535">
                  <a:extLst>
                    <a:ext uri="{9D8B030D-6E8A-4147-A177-3AD203B41FA5}">
                      <a16:colId xmlns:a16="http://schemas.microsoft.com/office/drawing/2014/main" val="20001"/>
                    </a:ext>
                  </a:extLst>
                </a:gridCol>
                <a:gridCol w="291731">
                  <a:extLst>
                    <a:ext uri="{9D8B030D-6E8A-4147-A177-3AD203B41FA5}">
                      <a16:colId xmlns:a16="http://schemas.microsoft.com/office/drawing/2014/main" val="20002"/>
                    </a:ext>
                  </a:extLst>
                </a:gridCol>
                <a:gridCol w="440349">
                  <a:extLst>
                    <a:ext uri="{9D8B030D-6E8A-4147-A177-3AD203B41FA5}">
                      <a16:colId xmlns:a16="http://schemas.microsoft.com/office/drawing/2014/main" val="20003"/>
                    </a:ext>
                  </a:extLst>
                </a:gridCol>
                <a:gridCol w="440349">
                  <a:extLst>
                    <a:ext uri="{9D8B030D-6E8A-4147-A177-3AD203B41FA5}">
                      <a16:colId xmlns:a16="http://schemas.microsoft.com/office/drawing/2014/main" val="20004"/>
                    </a:ext>
                  </a:extLst>
                </a:gridCol>
                <a:gridCol w="440349">
                  <a:extLst>
                    <a:ext uri="{9D8B030D-6E8A-4147-A177-3AD203B41FA5}">
                      <a16:colId xmlns:a16="http://schemas.microsoft.com/office/drawing/2014/main" val="20005"/>
                    </a:ext>
                  </a:extLst>
                </a:gridCol>
                <a:gridCol w="757770">
                  <a:extLst>
                    <a:ext uri="{9D8B030D-6E8A-4147-A177-3AD203B41FA5}">
                      <a16:colId xmlns:a16="http://schemas.microsoft.com/office/drawing/2014/main" val="20006"/>
                    </a:ext>
                  </a:extLst>
                </a:gridCol>
                <a:gridCol w="488054">
                  <a:extLst>
                    <a:ext uri="{9D8B030D-6E8A-4147-A177-3AD203B41FA5}">
                      <a16:colId xmlns:a16="http://schemas.microsoft.com/office/drawing/2014/main" val="20007"/>
                    </a:ext>
                  </a:extLst>
                </a:gridCol>
              </a:tblGrid>
              <a:tr h="609600">
                <a:tc gridSpan="8">
                  <a:txBody>
                    <a:bodyPr/>
                    <a:lstStyle/>
                    <a:p>
                      <a:pPr algn="ctr" fontAlgn="ctr"/>
                      <a:r>
                        <a:rPr lang="cs-CZ" sz="1400" b="1" i="0" u="none" strike="noStrike" dirty="0">
                          <a:solidFill>
                            <a:srgbClr val="FF0000"/>
                          </a:solidFill>
                          <a:latin typeface="Comic Sans MS"/>
                        </a:rPr>
                        <a:t>Konečné  pořadí Okresní ligy mladší přípravky skupina C  Podzim 2014</a:t>
                      </a: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614536">
                <a:tc>
                  <a:txBody>
                    <a:bodyPr/>
                    <a:lstStyle/>
                    <a:p>
                      <a:pPr algn="ctr" fontAlgn="ctr"/>
                      <a:r>
                        <a:rPr lang="cs-CZ" sz="1400" b="1" i="0" u="none" strike="noStrike" dirty="0">
                          <a:solidFill>
                            <a:srgbClr val="1F497D"/>
                          </a:solidFill>
                          <a:effectLst>
                            <a:outerShdw blurRad="38100" dist="38100" dir="2700000" algn="tl">
                              <a:srgbClr val="000000">
                                <a:alpha val="43137"/>
                              </a:srgbClr>
                            </a:outerShdw>
                          </a:effectLst>
                          <a:latin typeface="Comic Sans MS"/>
                        </a:rPr>
                        <a:t>1.</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dirty="0">
                          <a:solidFill>
                            <a:srgbClr val="1F497D"/>
                          </a:solidFill>
                          <a:effectLst>
                            <a:outerShdw blurRad="38100" dist="38100" dir="2700000" algn="tl">
                              <a:srgbClr val="000000">
                                <a:alpha val="43137"/>
                              </a:srgbClr>
                            </a:outerShdw>
                          </a:effectLst>
                          <a:latin typeface="Comic Sans MS"/>
                        </a:rPr>
                        <a:t>SK </a:t>
                      </a:r>
                      <a:r>
                        <a:rPr lang="cs-CZ" sz="1400" b="1" i="0" u="none" strike="noStrike" dirty="0" err="1">
                          <a:solidFill>
                            <a:srgbClr val="1F497D"/>
                          </a:solidFill>
                          <a:effectLst>
                            <a:outerShdw blurRad="38100" dist="38100" dir="2700000" algn="tl">
                              <a:srgbClr val="000000">
                                <a:alpha val="43137"/>
                              </a:srgbClr>
                            </a:outerShdw>
                          </a:effectLst>
                          <a:latin typeface="Comic Sans MS"/>
                        </a:rPr>
                        <a:t>Štětí</a:t>
                      </a:r>
                      <a:r>
                        <a:rPr lang="cs-CZ" sz="1400" b="1" i="0" u="none" strike="noStrike" dirty="0">
                          <a:solidFill>
                            <a:srgbClr val="1F497D"/>
                          </a:solidFill>
                          <a:effectLst>
                            <a:outerShdw blurRad="38100" dist="38100" dir="2700000" algn="tl">
                              <a:srgbClr val="000000">
                                <a:alpha val="43137"/>
                              </a:srgbClr>
                            </a:outerShdw>
                          </a:effectLst>
                          <a:latin typeface="Comic Sans MS"/>
                        </a:rPr>
                        <a:t> 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dirty="0" smtClean="0">
                          <a:solidFill>
                            <a:srgbClr val="1F497D"/>
                          </a:solidFill>
                          <a:effectLst>
                            <a:outerShdw blurRad="38100" dist="38100" dir="2700000" algn="tl">
                              <a:srgbClr val="000000">
                                <a:alpha val="43137"/>
                              </a:srgbClr>
                            </a:outerShdw>
                          </a:effectLst>
                          <a:latin typeface="Comic Sans MS"/>
                        </a:rPr>
                        <a:t>16</a:t>
                      </a:r>
                      <a:endParaRPr lang="cs-CZ" sz="1400" b="1" i="0" u="none" strike="noStrike" dirty="0">
                        <a:solidFill>
                          <a:srgbClr val="1F497D"/>
                        </a:solidFill>
                        <a:effectLst>
                          <a:outerShdw blurRad="38100" dist="38100" dir="2700000" algn="tl">
                            <a:srgbClr val="000000">
                              <a:alpha val="43137"/>
                            </a:srgbClr>
                          </a:outerShdw>
                        </a:effectLst>
                        <a:latin typeface="Comic Sans M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dirty="0">
                          <a:solidFill>
                            <a:srgbClr val="1F497D"/>
                          </a:solidFill>
                          <a:effectLst>
                            <a:outerShdw blurRad="38100" dist="38100" dir="2700000" algn="tl">
                              <a:srgbClr val="000000">
                                <a:alpha val="43137"/>
                              </a:srgbClr>
                            </a:outerShdw>
                          </a:effectLst>
                          <a:latin typeface="Comic Sans MS"/>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dirty="0">
                          <a:solidFill>
                            <a:srgbClr val="1F497D"/>
                          </a:solidFill>
                          <a:effectLst>
                            <a:outerShdw blurRad="38100" dist="38100" dir="2700000" algn="tl">
                              <a:srgbClr val="000000">
                                <a:alpha val="43137"/>
                              </a:srgbClr>
                            </a:outerShdw>
                          </a:effectLst>
                          <a:latin typeface="Comic Sans MS"/>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dirty="0">
                          <a:solidFill>
                            <a:srgbClr val="1F497D"/>
                          </a:solidFill>
                          <a:effectLst>
                            <a:outerShdw blurRad="38100" dist="38100" dir="2700000" algn="tl">
                              <a:srgbClr val="000000">
                                <a:alpha val="43137"/>
                              </a:srgbClr>
                            </a:outerShdw>
                          </a:effectLst>
                          <a:latin typeface="Comic Sans MS"/>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dirty="0" smtClean="0">
                          <a:solidFill>
                            <a:srgbClr val="1F497D"/>
                          </a:solidFill>
                          <a:effectLst>
                            <a:outerShdw blurRad="38100" dist="38100" dir="2700000" algn="tl">
                              <a:srgbClr val="000000">
                                <a:alpha val="43137"/>
                              </a:srgbClr>
                            </a:outerShdw>
                          </a:effectLst>
                          <a:latin typeface="Comic Sans MS"/>
                        </a:rPr>
                        <a:t>139:21</a:t>
                      </a:r>
                      <a:endParaRPr lang="cs-CZ" sz="1400" b="1" i="0" u="none" strike="noStrike" dirty="0">
                        <a:solidFill>
                          <a:srgbClr val="1F497D"/>
                        </a:solidFill>
                        <a:effectLst>
                          <a:outerShdw blurRad="38100" dist="38100" dir="2700000" algn="tl">
                            <a:srgbClr val="000000">
                              <a:alpha val="43137"/>
                            </a:srgbClr>
                          </a:outerShdw>
                        </a:effectLst>
                        <a:latin typeface="Comic Sans M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dirty="0" smtClean="0">
                          <a:solidFill>
                            <a:srgbClr val="1F497D"/>
                          </a:solidFill>
                          <a:effectLst>
                            <a:outerShdw blurRad="38100" dist="38100" dir="2700000" algn="tl">
                              <a:srgbClr val="000000">
                                <a:alpha val="43137"/>
                              </a:srgbClr>
                            </a:outerShdw>
                          </a:effectLst>
                          <a:latin typeface="Comic Sans MS"/>
                        </a:rPr>
                        <a:t>36</a:t>
                      </a:r>
                      <a:endParaRPr lang="cs-CZ" sz="1400" b="1" i="0" u="none" strike="noStrike" dirty="0">
                        <a:solidFill>
                          <a:srgbClr val="1F497D"/>
                        </a:solidFill>
                        <a:effectLst>
                          <a:outerShdw blurRad="38100" dist="38100" dir="2700000" algn="tl">
                            <a:srgbClr val="000000">
                              <a:alpha val="43137"/>
                            </a:srgbClr>
                          </a:outerShdw>
                        </a:effectLst>
                        <a:latin typeface="Comic Sans MS"/>
                      </a:endParaRP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1"/>
                  </a:ext>
                </a:extLst>
              </a:tr>
              <a:tr h="581025">
                <a:tc>
                  <a:txBody>
                    <a:bodyPr/>
                    <a:lstStyle/>
                    <a:p>
                      <a:pPr algn="ctr" fontAlgn="ctr"/>
                      <a:r>
                        <a:rPr lang="cs-CZ" sz="1400" b="1" i="0" u="none" strike="noStrike">
                          <a:solidFill>
                            <a:srgbClr val="1F497D"/>
                          </a:solidFill>
                          <a:effectLst>
                            <a:outerShdw blurRad="38100" dist="38100" dir="2700000" algn="tl">
                              <a:srgbClr val="000000">
                                <a:alpha val="43137"/>
                              </a:srgbClr>
                            </a:outerShdw>
                          </a:effectLst>
                          <a:latin typeface="Comic Sans MS"/>
                        </a:rPr>
                        <a:t>2.</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a:solidFill>
                            <a:srgbClr val="1F497D"/>
                          </a:solidFill>
                          <a:effectLst>
                            <a:outerShdw blurRad="38100" dist="38100" dir="2700000" algn="tl">
                              <a:srgbClr val="000000">
                                <a:alpha val="43137"/>
                              </a:srgbClr>
                            </a:outerShdw>
                          </a:effectLst>
                          <a:latin typeface="Comic Sans MS"/>
                        </a:rPr>
                        <a:t>FK Slavoj ÚštěK</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dirty="0" smtClean="0">
                          <a:solidFill>
                            <a:srgbClr val="1F497D"/>
                          </a:solidFill>
                          <a:effectLst>
                            <a:outerShdw blurRad="38100" dist="38100" dir="2700000" algn="tl">
                              <a:srgbClr val="000000">
                                <a:alpha val="43137"/>
                              </a:srgbClr>
                            </a:outerShdw>
                          </a:effectLst>
                          <a:latin typeface="Comic Sans MS"/>
                        </a:rPr>
                        <a:t>16</a:t>
                      </a:r>
                      <a:endParaRPr lang="cs-CZ" sz="1400" b="1" i="0" u="none" strike="noStrike" dirty="0">
                        <a:solidFill>
                          <a:srgbClr val="1F497D"/>
                        </a:solidFill>
                        <a:effectLst>
                          <a:outerShdw blurRad="38100" dist="38100" dir="2700000" algn="tl">
                            <a:srgbClr val="000000">
                              <a:alpha val="43137"/>
                            </a:srgbClr>
                          </a:outerShdw>
                        </a:effectLst>
                        <a:latin typeface="Comic Sans M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dirty="0" smtClean="0">
                          <a:solidFill>
                            <a:srgbClr val="1F497D"/>
                          </a:solidFill>
                          <a:effectLst>
                            <a:outerShdw blurRad="38100" dist="38100" dir="2700000" algn="tl">
                              <a:srgbClr val="000000">
                                <a:alpha val="43137"/>
                              </a:srgbClr>
                            </a:outerShdw>
                          </a:effectLst>
                          <a:latin typeface="Comic Sans MS"/>
                        </a:rPr>
                        <a:t>6</a:t>
                      </a:r>
                      <a:endParaRPr lang="cs-CZ" sz="1400" b="1" i="0" u="none" strike="noStrike" dirty="0">
                        <a:solidFill>
                          <a:srgbClr val="1F497D"/>
                        </a:solidFill>
                        <a:effectLst>
                          <a:outerShdw blurRad="38100" dist="38100" dir="2700000" algn="tl">
                            <a:srgbClr val="000000">
                              <a:alpha val="43137"/>
                            </a:srgbClr>
                          </a:outerShdw>
                        </a:effectLst>
                        <a:latin typeface="Comic Sans M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dirty="0">
                          <a:solidFill>
                            <a:srgbClr val="1F497D"/>
                          </a:solidFill>
                          <a:effectLst>
                            <a:outerShdw blurRad="38100" dist="38100" dir="2700000" algn="tl">
                              <a:srgbClr val="000000">
                                <a:alpha val="43137"/>
                              </a:srgbClr>
                            </a:outerShdw>
                          </a:effectLst>
                          <a:latin typeface="Comic Sans MS"/>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dirty="0" smtClean="0">
                          <a:solidFill>
                            <a:srgbClr val="1F497D"/>
                          </a:solidFill>
                          <a:effectLst>
                            <a:outerShdw blurRad="38100" dist="38100" dir="2700000" algn="tl">
                              <a:srgbClr val="000000">
                                <a:alpha val="43137"/>
                              </a:srgbClr>
                            </a:outerShdw>
                          </a:effectLst>
                          <a:latin typeface="Comic Sans MS"/>
                        </a:rPr>
                        <a:t>5</a:t>
                      </a:r>
                      <a:endParaRPr lang="cs-CZ" sz="1400" b="1" i="0" u="none" strike="noStrike" dirty="0">
                        <a:solidFill>
                          <a:srgbClr val="1F497D"/>
                        </a:solidFill>
                        <a:effectLst>
                          <a:outerShdw blurRad="38100" dist="38100" dir="2700000" algn="tl">
                            <a:srgbClr val="000000">
                              <a:alpha val="43137"/>
                            </a:srgbClr>
                          </a:outerShdw>
                        </a:effectLst>
                        <a:latin typeface="Comic Sans M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dirty="0" smtClean="0">
                          <a:solidFill>
                            <a:srgbClr val="1F497D"/>
                          </a:solidFill>
                          <a:effectLst>
                            <a:outerShdw blurRad="38100" dist="38100" dir="2700000" algn="tl">
                              <a:srgbClr val="000000">
                                <a:alpha val="43137"/>
                              </a:srgbClr>
                            </a:outerShdw>
                          </a:effectLst>
                          <a:latin typeface="Comic Sans MS"/>
                        </a:rPr>
                        <a:t>55:78</a:t>
                      </a:r>
                      <a:endParaRPr lang="cs-CZ" sz="1400" b="1" i="0" u="none" strike="noStrike" dirty="0">
                        <a:solidFill>
                          <a:srgbClr val="1F497D"/>
                        </a:solidFill>
                        <a:effectLst>
                          <a:outerShdw blurRad="38100" dist="38100" dir="2700000" algn="tl">
                            <a:srgbClr val="000000">
                              <a:alpha val="43137"/>
                            </a:srgbClr>
                          </a:outerShdw>
                        </a:effectLst>
                        <a:latin typeface="Comic Sans M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dirty="0" smtClean="0">
                          <a:solidFill>
                            <a:srgbClr val="1F497D"/>
                          </a:solidFill>
                          <a:effectLst>
                            <a:outerShdw blurRad="38100" dist="38100" dir="2700000" algn="tl">
                              <a:srgbClr val="000000">
                                <a:alpha val="43137"/>
                              </a:srgbClr>
                            </a:outerShdw>
                          </a:effectLst>
                          <a:latin typeface="Comic Sans MS"/>
                        </a:rPr>
                        <a:t>19</a:t>
                      </a:r>
                      <a:endParaRPr lang="cs-CZ" sz="1400" b="1" i="0" u="none" strike="noStrike" dirty="0">
                        <a:solidFill>
                          <a:srgbClr val="1F497D"/>
                        </a:solidFill>
                        <a:effectLst>
                          <a:outerShdw blurRad="38100" dist="38100" dir="2700000" algn="tl">
                            <a:srgbClr val="000000">
                              <a:alpha val="43137"/>
                            </a:srgbClr>
                          </a:outerShdw>
                        </a:effectLst>
                        <a:latin typeface="Comic Sans MS"/>
                      </a:endParaRP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2"/>
                  </a:ext>
                </a:extLst>
              </a:tr>
              <a:tr h="457200">
                <a:tc>
                  <a:txBody>
                    <a:bodyPr/>
                    <a:lstStyle/>
                    <a:p>
                      <a:pPr algn="ctr" fontAlgn="ctr"/>
                      <a:r>
                        <a:rPr lang="cs-CZ" sz="1400" b="1" i="0" u="none" strike="noStrike">
                          <a:solidFill>
                            <a:srgbClr val="1F497D"/>
                          </a:solidFill>
                          <a:effectLst>
                            <a:outerShdw blurRad="38100" dist="38100" dir="2700000" algn="tl">
                              <a:srgbClr val="000000">
                                <a:alpha val="43137"/>
                              </a:srgbClr>
                            </a:outerShdw>
                          </a:effectLst>
                          <a:latin typeface="Comic Sans MS"/>
                        </a:rPr>
                        <a:t>3.</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a:solidFill>
                            <a:srgbClr val="1F497D"/>
                          </a:solidFill>
                          <a:effectLst>
                            <a:outerShdw blurRad="38100" dist="38100" dir="2700000" algn="tl">
                              <a:srgbClr val="000000">
                                <a:alpha val="43137"/>
                              </a:srgbClr>
                            </a:outerShdw>
                          </a:effectLst>
                          <a:latin typeface="Comic Sans MS"/>
                        </a:rPr>
                        <a:t>FK Travčice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dirty="0" smtClean="0">
                          <a:solidFill>
                            <a:srgbClr val="1F497D"/>
                          </a:solidFill>
                          <a:effectLst>
                            <a:outerShdw blurRad="38100" dist="38100" dir="2700000" algn="tl">
                              <a:srgbClr val="000000">
                                <a:alpha val="43137"/>
                              </a:srgbClr>
                            </a:outerShdw>
                          </a:effectLst>
                          <a:latin typeface="Comic Sans MS"/>
                        </a:rPr>
                        <a:t>16</a:t>
                      </a:r>
                      <a:endParaRPr lang="cs-CZ" sz="1400" b="1" i="0" u="none" strike="noStrike" dirty="0">
                        <a:solidFill>
                          <a:srgbClr val="1F497D"/>
                        </a:solidFill>
                        <a:effectLst>
                          <a:outerShdw blurRad="38100" dist="38100" dir="2700000" algn="tl">
                            <a:srgbClr val="000000">
                              <a:alpha val="43137"/>
                            </a:srgbClr>
                          </a:outerShdw>
                        </a:effectLst>
                        <a:latin typeface="Comic Sans M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dirty="0" smtClean="0">
                          <a:solidFill>
                            <a:srgbClr val="1F497D"/>
                          </a:solidFill>
                          <a:effectLst>
                            <a:outerShdw blurRad="38100" dist="38100" dir="2700000" algn="tl">
                              <a:srgbClr val="000000">
                                <a:alpha val="43137"/>
                              </a:srgbClr>
                            </a:outerShdw>
                          </a:effectLst>
                          <a:latin typeface="Comic Sans MS"/>
                        </a:rPr>
                        <a:t>3</a:t>
                      </a:r>
                      <a:endParaRPr lang="cs-CZ" sz="1400" b="1" i="0" u="none" strike="noStrike" dirty="0">
                        <a:solidFill>
                          <a:srgbClr val="1F497D"/>
                        </a:solidFill>
                        <a:effectLst>
                          <a:outerShdw blurRad="38100" dist="38100" dir="2700000" algn="tl">
                            <a:srgbClr val="000000">
                              <a:alpha val="43137"/>
                            </a:srgbClr>
                          </a:outerShdw>
                        </a:effectLst>
                        <a:latin typeface="Comic Sans M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dirty="0" smtClean="0">
                          <a:solidFill>
                            <a:srgbClr val="1F497D"/>
                          </a:solidFill>
                          <a:effectLst>
                            <a:outerShdw blurRad="38100" dist="38100" dir="2700000" algn="tl">
                              <a:srgbClr val="000000">
                                <a:alpha val="43137"/>
                              </a:srgbClr>
                            </a:outerShdw>
                          </a:effectLst>
                          <a:latin typeface="Comic Sans MS"/>
                        </a:rPr>
                        <a:t>1</a:t>
                      </a:r>
                      <a:endParaRPr lang="cs-CZ" sz="1400" b="1" i="0" u="none" strike="noStrike" dirty="0">
                        <a:solidFill>
                          <a:srgbClr val="1F497D"/>
                        </a:solidFill>
                        <a:effectLst>
                          <a:outerShdw blurRad="38100" dist="38100" dir="2700000" algn="tl">
                            <a:srgbClr val="000000">
                              <a:alpha val="43137"/>
                            </a:srgbClr>
                          </a:outerShdw>
                        </a:effectLst>
                        <a:latin typeface="Comic Sans M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dirty="0" smtClean="0">
                          <a:solidFill>
                            <a:srgbClr val="1F497D"/>
                          </a:solidFill>
                          <a:effectLst>
                            <a:outerShdw blurRad="38100" dist="38100" dir="2700000" algn="tl">
                              <a:srgbClr val="000000">
                                <a:alpha val="43137"/>
                              </a:srgbClr>
                            </a:outerShdw>
                          </a:effectLst>
                          <a:latin typeface="Comic Sans MS"/>
                        </a:rPr>
                        <a:t>8</a:t>
                      </a:r>
                      <a:endParaRPr lang="cs-CZ" sz="1400" b="1" i="0" u="none" strike="noStrike" dirty="0">
                        <a:solidFill>
                          <a:srgbClr val="1F497D"/>
                        </a:solidFill>
                        <a:effectLst>
                          <a:outerShdw blurRad="38100" dist="38100" dir="2700000" algn="tl">
                            <a:srgbClr val="000000">
                              <a:alpha val="43137"/>
                            </a:srgbClr>
                          </a:outerShdw>
                        </a:effectLst>
                        <a:latin typeface="Comic Sans M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dirty="0" smtClean="0">
                          <a:solidFill>
                            <a:srgbClr val="1F497D"/>
                          </a:solidFill>
                          <a:effectLst>
                            <a:outerShdw blurRad="38100" dist="38100" dir="2700000" algn="tl">
                              <a:srgbClr val="000000">
                                <a:alpha val="43137"/>
                              </a:srgbClr>
                            </a:outerShdw>
                          </a:effectLst>
                          <a:latin typeface="Comic Sans MS"/>
                        </a:rPr>
                        <a:t>38:76</a:t>
                      </a:r>
                      <a:endParaRPr lang="cs-CZ" sz="1400" b="1" i="0" u="none" strike="noStrike" dirty="0">
                        <a:solidFill>
                          <a:srgbClr val="1F497D"/>
                        </a:solidFill>
                        <a:effectLst>
                          <a:outerShdw blurRad="38100" dist="38100" dir="2700000" algn="tl">
                            <a:srgbClr val="000000">
                              <a:alpha val="43137"/>
                            </a:srgbClr>
                          </a:outerShdw>
                        </a:effectLst>
                        <a:latin typeface="Comic Sans M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dirty="0" smtClean="0">
                          <a:solidFill>
                            <a:srgbClr val="1F497D"/>
                          </a:solidFill>
                          <a:effectLst>
                            <a:outerShdw blurRad="38100" dist="38100" dir="2700000" algn="tl">
                              <a:srgbClr val="000000">
                                <a:alpha val="43137"/>
                              </a:srgbClr>
                            </a:outerShdw>
                          </a:effectLst>
                          <a:latin typeface="Comic Sans MS"/>
                        </a:rPr>
                        <a:t>10</a:t>
                      </a:r>
                      <a:endParaRPr lang="cs-CZ" sz="1400" b="1" i="0" u="none" strike="noStrike" dirty="0">
                        <a:solidFill>
                          <a:srgbClr val="1F497D"/>
                        </a:solidFill>
                        <a:effectLst>
                          <a:outerShdw blurRad="38100" dist="38100" dir="2700000" algn="tl">
                            <a:srgbClr val="000000">
                              <a:alpha val="43137"/>
                            </a:srgbClr>
                          </a:outerShdw>
                        </a:effectLst>
                        <a:latin typeface="Comic Sans MS"/>
                      </a:endParaRP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3"/>
                  </a:ext>
                </a:extLst>
              </a:tr>
              <a:tr h="657225">
                <a:tc>
                  <a:txBody>
                    <a:bodyPr/>
                    <a:lstStyle/>
                    <a:p>
                      <a:pPr algn="ctr" fontAlgn="ctr"/>
                      <a:r>
                        <a:rPr lang="cs-CZ" sz="1400" b="1" i="0" u="none" strike="noStrike">
                          <a:solidFill>
                            <a:srgbClr val="1F497D"/>
                          </a:solidFill>
                          <a:effectLst>
                            <a:outerShdw blurRad="38100" dist="38100" dir="2700000" algn="tl">
                              <a:srgbClr val="000000">
                                <a:alpha val="43137"/>
                              </a:srgbClr>
                            </a:outerShdw>
                          </a:effectLst>
                          <a:latin typeface="Comic Sans MS"/>
                        </a:rPr>
                        <a:t>4.</a:t>
                      </a:r>
                    </a:p>
                  </a:txBody>
                  <a:tcPr marL="9525" marR="9525" marT="9525"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a:solidFill>
                            <a:srgbClr val="1F497D"/>
                          </a:solidFill>
                          <a:effectLst>
                            <a:outerShdw blurRad="38100" dist="38100" dir="2700000" algn="tl">
                              <a:srgbClr val="000000">
                                <a:alpha val="43137"/>
                              </a:srgbClr>
                            </a:outerShdw>
                          </a:effectLst>
                          <a:latin typeface="Comic Sans MS"/>
                        </a:rPr>
                        <a:t>SK Štětí B</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dirty="0" smtClean="0">
                          <a:solidFill>
                            <a:srgbClr val="1F497D"/>
                          </a:solidFill>
                          <a:effectLst>
                            <a:outerShdw blurRad="38100" dist="38100" dir="2700000" algn="tl">
                              <a:srgbClr val="000000">
                                <a:alpha val="43137"/>
                              </a:srgbClr>
                            </a:outerShdw>
                          </a:effectLst>
                          <a:latin typeface="Comic Sans MS"/>
                        </a:rPr>
                        <a:t>16</a:t>
                      </a:r>
                      <a:endParaRPr lang="cs-CZ" sz="1400" b="1" i="0" u="none" strike="noStrike" dirty="0">
                        <a:solidFill>
                          <a:srgbClr val="1F497D"/>
                        </a:solidFill>
                        <a:effectLst>
                          <a:outerShdw blurRad="38100" dist="38100" dir="2700000" algn="tl">
                            <a:srgbClr val="000000">
                              <a:alpha val="43137"/>
                            </a:srgbClr>
                          </a:outerShdw>
                        </a:effectLst>
                        <a:latin typeface="Comic Sans M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a:solidFill>
                            <a:srgbClr val="1F497D"/>
                          </a:solidFill>
                          <a:effectLst>
                            <a:outerShdw blurRad="38100" dist="38100" dir="2700000" algn="tl">
                              <a:srgbClr val="000000">
                                <a:alpha val="43137"/>
                              </a:srgbClr>
                            </a:outerShdw>
                          </a:effectLst>
                          <a:latin typeface="Comic Sans MS"/>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a:solidFill>
                            <a:srgbClr val="1F497D"/>
                          </a:solidFill>
                          <a:effectLst>
                            <a:outerShdw blurRad="38100" dist="38100" dir="2700000" algn="tl">
                              <a:srgbClr val="000000">
                                <a:alpha val="43137"/>
                              </a:srgbClr>
                            </a:outerShdw>
                          </a:effectLst>
                          <a:latin typeface="Comic Sans MS"/>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dirty="0" smtClean="0">
                          <a:solidFill>
                            <a:srgbClr val="1F497D"/>
                          </a:solidFill>
                          <a:effectLst>
                            <a:outerShdw blurRad="38100" dist="38100" dir="2700000" algn="tl">
                              <a:srgbClr val="000000">
                                <a:alpha val="43137"/>
                              </a:srgbClr>
                            </a:outerShdw>
                          </a:effectLst>
                          <a:latin typeface="Comic Sans MS"/>
                        </a:rPr>
                        <a:t>10</a:t>
                      </a:r>
                      <a:endParaRPr lang="cs-CZ" sz="1400" b="1" i="0" u="none" strike="noStrike" dirty="0">
                        <a:solidFill>
                          <a:srgbClr val="1F497D"/>
                        </a:solidFill>
                        <a:effectLst>
                          <a:outerShdw blurRad="38100" dist="38100" dir="2700000" algn="tl">
                            <a:srgbClr val="000000">
                              <a:alpha val="43137"/>
                            </a:srgbClr>
                          </a:outerShdw>
                        </a:effectLst>
                        <a:latin typeface="Comic Sans M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dirty="0" smtClean="0">
                          <a:solidFill>
                            <a:srgbClr val="1F497D"/>
                          </a:solidFill>
                          <a:effectLst>
                            <a:outerShdw blurRad="38100" dist="38100" dir="2700000" algn="tl">
                              <a:srgbClr val="000000">
                                <a:alpha val="43137"/>
                              </a:srgbClr>
                            </a:outerShdw>
                          </a:effectLst>
                          <a:latin typeface="Comic Sans MS"/>
                        </a:rPr>
                        <a:t>42:99</a:t>
                      </a:r>
                      <a:endParaRPr lang="cs-CZ" sz="1400" b="1" i="0" u="none" strike="noStrike" dirty="0">
                        <a:solidFill>
                          <a:srgbClr val="1F497D"/>
                        </a:solidFill>
                        <a:effectLst>
                          <a:outerShdw blurRad="38100" dist="38100" dir="2700000" algn="tl">
                            <a:srgbClr val="000000">
                              <a:alpha val="43137"/>
                            </a:srgbClr>
                          </a:outerShdw>
                        </a:effectLst>
                        <a:latin typeface="Comic Sans M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dirty="0">
                          <a:solidFill>
                            <a:srgbClr val="1F497D"/>
                          </a:solidFill>
                          <a:effectLst>
                            <a:outerShdw blurRad="38100" dist="38100" dir="2700000" algn="tl">
                              <a:srgbClr val="000000">
                                <a:alpha val="43137"/>
                              </a:srgbClr>
                            </a:outerShdw>
                          </a:effectLst>
                          <a:latin typeface="Comic Sans MS"/>
                        </a:rPr>
                        <a:t>6</a:t>
                      </a:r>
                    </a:p>
                  </a:txBody>
                  <a:tcPr marL="9525" marR="9525" marT="9525"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4"/>
                  </a:ext>
                </a:extLst>
              </a:tr>
            </a:tbl>
          </a:graphicData>
        </a:graphic>
      </p:graphicFrame>
      <p:pic>
        <p:nvPicPr>
          <p:cNvPr id="4" name="Picture 212"/>
          <p:cNvPicPr>
            <a:picLocks noChangeAspect="1" noChangeArrowheads="1"/>
          </p:cNvPicPr>
          <p:nvPr/>
        </p:nvPicPr>
        <p:blipFill>
          <a:blip r:embed="rId6" cstate="print"/>
          <a:srcRect/>
          <a:stretch>
            <a:fillRect/>
          </a:stretch>
        </p:blipFill>
        <p:spPr bwMode="auto">
          <a:xfrm>
            <a:off x="895028" y="5347692"/>
            <a:ext cx="2808312" cy="1656184"/>
          </a:xfrm>
          <a:prstGeom prst="rect">
            <a:avLst/>
          </a:prstGeom>
          <a:noFill/>
          <a:ln w="9525">
            <a:noFill/>
            <a:miter lim="800000"/>
            <a:headEnd/>
            <a:tailEnd/>
          </a:ln>
        </p:spPr>
      </p:pic>
      <p:graphicFrame>
        <p:nvGraphicFramePr>
          <p:cNvPr id="12" name="Tabulka 11"/>
          <p:cNvGraphicFramePr>
            <a:graphicFrameLocks noGrp="1"/>
          </p:cNvGraphicFramePr>
          <p:nvPr/>
        </p:nvGraphicFramePr>
        <p:xfrm>
          <a:off x="5503540" y="4987652"/>
          <a:ext cx="4554984" cy="2073007"/>
        </p:xfrm>
        <a:graphic>
          <a:graphicData uri="http://schemas.openxmlformats.org/drawingml/2006/table">
            <a:tbl>
              <a:tblPr/>
              <a:tblGrid>
                <a:gridCol w="1341874">
                  <a:extLst>
                    <a:ext uri="{9D8B030D-6E8A-4147-A177-3AD203B41FA5}">
                      <a16:colId xmlns:a16="http://schemas.microsoft.com/office/drawing/2014/main" val="20000"/>
                    </a:ext>
                  </a:extLst>
                </a:gridCol>
                <a:gridCol w="2326735">
                  <a:extLst>
                    <a:ext uri="{9D8B030D-6E8A-4147-A177-3AD203B41FA5}">
                      <a16:colId xmlns:a16="http://schemas.microsoft.com/office/drawing/2014/main" val="20001"/>
                    </a:ext>
                  </a:extLst>
                </a:gridCol>
                <a:gridCol w="886375">
                  <a:extLst>
                    <a:ext uri="{9D8B030D-6E8A-4147-A177-3AD203B41FA5}">
                      <a16:colId xmlns:a16="http://schemas.microsoft.com/office/drawing/2014/main" val="20002"/>
                    </a:ext>
                  </a:extLst>
                </a:gridCol>
              </a:tblGrid>
              <a:tr h="354965">
                <a:tc>
                  <a:txBody>
                    <a:bodyPr/>
                    <a:lstStyle/>
                    <a:p>
                      <a:pPr algn="ctr" fontAlgn="ctr"/>
                      <a:r>
                        <a:rPr lang="cs-CZ" sz="1600" b="1" i="0" u="none" strike="noStrike" dirty="0">
                          <a:solidFill>
                            <a:srgbClr val="0000FF"/>
                          </a:solidFill>
                          <a:latin typeface="Arial"/>
                        </a:rPr>
                        <a:t>23.8.2014</a:t>
                      </a:r>
                    </a:p>
                  </a:txBody>
                  <a:tcPr marL="0" marR="0" marT="0" marB="0" anchor="ctr">
                    <a:lnL>
                      <a:noFill/>
                    </a:lnL>
                    <a:lnR>
                      <a:noFill/>
                    </a:lnR>
                    <a:lnT>
                      <a:noFill/>
                    </a:lnT>
                    <a:lnB>
                      <a:noFill/>
                    </a:lnB>
                    <a:solidFill>
                      <a:srgbClr val="FF99FF"/>
                    </a:solidFill>
                  </a:tcPr>
                </a:tc>
                <a:tc>
                  <a:txBody>
                    <a:bodyPr/>
                    <a:lstStyle/>
                    <a:p>
                      <a:pPr algn="ctr" fontAlgn="ctr"/>
                      <a:r>
                        <a:rPr lang="cs-CZ" sz="1600" b="1" i="0" u="none" strike="noStrike">
                          <a:solidFill>
                            <a:srgbClr val="0000FF"/>
                          </a:solidFill>
                          <a:latin typeface="Arial"/>
                        </a:rPr>
                        <a:t>Louny - Modlany</a:t>
                      </a:r>
                    </a:p>
                  </a:txBody>
                  <a:tcPr marL="0" marR="0" marT="0" marB="0" anchor="ctr">
                    <a:lnL>
                      <a:noFill/>
                    </a:lnL>
                    <a:lnR>
                      <a:noFill/>
                    </a:lnR>
                    <a:lnT>
                      <a:noFill/>
                    </a:lnT>
                    <a:lnB>
                      <a:noFill/>
                    </a:lnB>
                    <a:solidFill>
                      <a:srgbClr val="FF99FF"/>
                    </a:solidFill>
                  </a:tcPr>
                </a:tc>
                <a:tc>
                  <a:txBody>
                    <a:bodyPr/>
                    <a:lstStyle/>
                    <a:p>
                      <a:pPr algn="ctr" fontAlgn="ctr"/>
                      <a:r>
                        <a:rPr lang="cs-CZ" sz="1600" b="1" i="0" u="none" strike="noStrike">
                          <a:solidFill>
                            <a:srgbClr val="0000FF"/>
                          </a:solidFill>
                          <a:latin typeface="Calibri"/>
                        </a:rPr>
                        <a:t>2:1</a:t>
                      </a:r>
                    </a:p>
                  </a:txBody>
                  <a:tcPr marL="0" marR="0" marT="0" marB="0" anchor="ctr">
                    <a:lnL>
                      <a:noFill/>
                    </a:lnL>
                    <a:lnR>
                      <a:noFill/>
                    </a:lnR>
                    <a:lnT>
                      <a:noFill/>
                    </a:lnT>
                    <a:lnB>
                      <a:noFill/>
                    </a:lnB>
                    <a:solidFill>
                      <a:srgbClr val="FF99FF"/>
                    </a:solidFill>
                  </a:tcPr>
                </a:tc>
                <a:extLst>
                  <a:ext uri="{0D108BD9-81ED-4DB2-BD59-A6C34878D82A}">
                    <a16:rowId xmlns:a16="http://schemas.microsoft.com/office/drawing/2014/main" val="10000"/>
                  </a:ext>
                </a:extLst>
              </a:tr>
              <a:tr h="354965">
                <a:tc>
                  <a:txBody>
                    <a:bodyPr/>
                    <a:lstStyle/>
                    <a:p>
                      <a:pPr algn="ctr" fontAlgn="ctr"/>
                      <a:r>
                        <a:rPr lang="cs-CZ" sz="1600" b="1" i="0" u="none" strike="noStrike">
                          <a:solidFill>
                            <a:srgbClr val="0000FF"/>
                          </a:solidFill>
                          <a:latin typeface="Arial"/>
                        </a:rPr>
                        <a:t>30.8.2014</a:t>
                      </a:r>
                    </a:p>
                  </a:txBody>
                  <a:tcPr marL="0" marR="0" marT="0" marB="0" anchor="ctr">
                    <a:lnL>
                      <a:noFill/>
                    </a:lnL>
                    <a:lnR>
                      <a:noFill/>
                    </a:lnR>
                    <a:lnT>
                      <a:noFill/>
                    </a:lnT>
                    <a:lnB>
                      <a:noFill/>
                    </a:lnB>
                    <a:solidFill>
                      <a:srgbClr val="66FF66"/>
                    </a:solidFill>
                  </a:tcPr>
                </a:tc>
                <a:tc>
                  <a:txBody>
                    <a:bodyPr/>
                    <a:lstStyle/>
                    <a:p>
                      <a:pPr algn="ctr" fontAlgn="ctr"/>
                      <a:r>
                        <a:rPr lang="cs-CZ" sz="1600" b="1" i="0" u="none" strike="noStrike" dirty="0" err="1">
                          <a:solidFill>
                            <a:srgbClr val="0000FF"/>
                          </a:solidFill>
                          <a:latin typeface="Arial"/>
                        </a:rPr>
                        <a:t>Modlany</a:t>
                      </a:r>
                      <a:r>
                        <a:rPr lang="cs-CZ" sz="1600" b="1" i="0" u="none" strike="noStrike" dirty="0">
                          <a:solidFill>
                            <a:srgbClr val="0000FF"/>
                          </a:solidFill>
                          <a:latin typeface="Arial"/>
                        </a:rPr>
                        <a:t> - Modrá</a:t>
                      </a:r>
                    </a:p>
                  </a:txBody>
                  <a:tcPr marL="0" marR="0" marT="0" marB="0" anchor="ctr">
                    <a:lnL>
                      <a:noFill/>
                    </a:lnL>
                    <a:lnR>
                      <a:noFill/>
                    </a:lnR>
                    <a:lnT>
                      <a:noFill/>
                    </a:lnT>
                    <a:lnB>
                      <a:noFill/>
                    </a:lnB>
                    <a:solidFill>
                      <a:srgbClr val="66FF66"/>
                    </a:solidFill>
                  </a:tcPr>
                </a:tc>
                <a:tc>
                  <a:txBody>
                    <a:bodyPr/>
                    <a:lstStyle/>
                    <a:p>
                      <a:pPr algn="ctr" fontAlgn="ctr"/>
                      <a:r>
                        <a:rPr lang="cs-CZ" sz="1600" b="1" i="0" u="none" strike="noStrike">
                          <a:solidFill>
                            <a:srgbClr val="0000FF"/>
                          </a:solidFill>
                          <a:latin typeface="Calibri"/>
                        </a:rPr>
                        <a:t>2:1</a:t>
                      </a:r>
                    </a:p>
                  </a:txBody>
                  <a:tcPr marL="0" marR="0" marT="0" marB="0" anchor="ctr">
                    <a:lnL>
                      <a:noFill/>
                    </a:lnL>
                    <a:lnR>
                      <a:noFill/>
                    </a:lnR>
                    <a:lnT>
                      <a:noFill/>
                    </a:lnT>
                    <a:lnB>
                      <a:noFill/>
                    </a:lnB>
                    <a:solidFill>
                      <a:srgbClr val="66FF66"/>
                    </a:solidFill>
                  </a:tcPr>
                </a:tc>
                <a:extLst>
                  <a:ext uri="{0D108BD9-81ED-4DB2-BD59-A6C34878D82A}">
                    <a16:rowId xmlns:a16="http://schemas.microsoft.com/office/drawing/2014/main" val="10001"/>
                  </a:ext>
                </a:extLst>
              </a:tr>
              <a:tr h="298182">
                <a:tc>
                  <a:txBody>
                    <a:bodyPr/>
                    <a:lstStyle/>
                    <a:p>
                      <a:pPr algn="ctr" fontAlgn="ctr"/>
                      <a:r>
                        <a:rPr lang="cs-CZ" sz="1600" b="1" i="0" u="none" strike="noStrike">
                          <a:solidFill>
                            <a:srgbClr val="0000FF"/>
                          </a:solidFill>
                          <a:latin typeface="Arial"/>
                        </a:rPr>
                        <a:t>6.9.2014</a:t>
                      </a:r>
                    </a:p>
                  </a:txBody>
                  <a:tcPr marL="0" marR="0" marT="0" marB="0" anchor="ctr">
                    <a:lnL>
                      <a:noFill/>
                    </a:lnL>
                    <a:lnR>
                      <a:noFill/>
                    </a:lnR>
                    <a:lnT>
                      <a:noFill/>
                    </a:lnT>
                    <a:lnB>
                      <a:noFill/>
                    </a:lnB>
                    <a:solidFill>
                      <a:srgbClr val="FF99FF"/>
                    </a:solidFill>
                  </a:tcPr>
                </a:tc>
                <a:tc>
                  <a:txBody>
                    <a:bodyPr/>
                    <a:lstStyle/>
                    <a:p>
                      <a:pPr algn="ctr" fontAlgn="ctr"/>
                      <a:r>
                        <a:rPr lang="cs-CZ" sz="1600" b="1" i="0" u="none" strike="noStrike">
                          <a:solidFill>
                            <a:srgbClr val="0000FF"/>
                          </a:solidFill>
                          <a:latin typeface="Arial"/>
                        </a:rPr>
                        <a:t>Vilémov - Modlany</a:t>
                      </a:r>
                    </a:p>
                  </a:txBody>
                  <a:tcPr marL="0" marR="0" marT="0" marB="0" anchor="ctr">
                    <a:lnL>
                      <a:noFill/>
                    </a:lnL>
                    <a:lnR>
                      <a:noFill/>
                    </a:lnR>
                    <a:lnT>
                      <a:noFill/>
                    </a:lnT>
                    <a:lnB>
                      <a:noFill/>
                    </a:lnB>
                    <a:solidFill>
                      <a:srgbClr val="FF99FF"/>
                    </a:solidFill>
                  </a:tcPr>
                </a:tc>
                <a:tc>
                  <a:txBody>
                    <a:bodyPr/>
                    <a:lstStyle/>
                    <a:p>
                      <a:pPr algn="ctr" fontAlgn="ctr"/>
                      <a:r>
                        <a:rPr lang="cs-CZ" sz="1600" b="1" i="0" u="none" strike="noStrike">
                          <a:solidFill>
                            <a:srgbClr val="0000FF"/>
                          </a:solidFill>
                          <a:latin typeface="Calibri"/>
                        </a:rPr>
                        <a:t>5:4 n.p.</a:t>
                      </a:r>
                    </a:p>
                  </a:txBody>
                  <a:tcPr marL="0" marR="0" marT="0" marB="0" anchor="ctr">
                    <a:lnL>
                      <a:noFill/>
                    </a:lnL>
                    <a:lnR>
                      <a:noFill/>
                    </a:lnR>
                    <a:lnT>
                      <a:noFill/>
                    </a:lnT>
                    <a:lnB>
                      <a:noFill/>
                    </a:lnB>
                    <a:solidFill>
                      <a:srgbClr val="FF99FF"/>
                    </a:solidFill>
                  </a:tcPr>
                </a:tc>
                <a:extLst>
                  <a:ext uri="{0D108BD9-81ED-4DB2-BD59-A6C34878D82A}">
                    <a16:rowId xmlns:a16="http://schemas.microsoft.com/office/drawing/2014/main" val="10002"/>
                  </a:ext>
                </a:extLst>
              </a:tr>
              <a:tr h="354965">
                <a:tc>
                  <a:txBody>
                    <a:bodyPr/>
                    <a:lstStyle/>
                    <a:p>
                      <a:pPr algn="ctr" fontAlgn="ctr"/>
                      <a:r>
                        <a:rPr lang="cs-CZ" sz="1600" b="1" i="0" u="none" strike="noStrike">
                          <a:solidFill>
                            <a:srgbClr val="0000FF"/>
                          </a:solidFill>
                          <a:latin typeface="Arial"/>
                        </a:rPr>
                        <a:t>13.9.2014</a:t>
                      </a:r>
                    </a:p>
                  </a:txBody>
                  <a:tcPr marL="0" marR="0" marT="0" marB="0" anchor="ctr">
                    <a:lnL>
                      <a:noFill/>
                    </a:lnL>
                    <a:lnR>
                      <a:noFill/>
                    </a:lnR>
                    <a:lnT>
                      <a:noFill/>
                    </a:lnT>
                    <a:lnB>
                      <a:noFill/>
                    </a:lnB>
                    <a:solidFill>
                      <a:srgbClr val="66FF66"/>
                    </a:solidFill>
                  </a:tcPr>
                </a:tc>
                <a:tc>
                  <a:txBody>
                    <a:bodyPr/>
                    <a:lstStyle/>
                    <a:p>
                      <a:pPr algn="ctr" fontAlgn="ctr"/>
                      <a:r>
                        <a:rPr lang="cs-CZ" sz="1600" b="1" i="0" u="none" strike="noStrike" dirty="0" err="1">
                          <a:solidFill>
                            <a:srgbClr val="0000FF"/>
                          </a:solidFill>
                          <a:latin typeface="Arial"/>
                        </a:rPr>
                        <a:t>Modlany</a:t>
                      </a:r>
                      <a:r>
                        <a:rPr lang="cs-CZ" sz="1600" b="1" i="0" u="none" strike="noStrike" dirty="0">
                          <a:solidFill>
                            <a:srgbClr val="0000FF"/>
                          </a:solidFill>
                          <a:latin typeface="Arial"/>
                        </a:rPr>
                        <a:t> - Rumburk </a:t>
                      </a:r>
                    </a:p>
                  </a:txBody>
                  <a:tcPr marL="0" marR="0" marT="0" marB="0" anchor="ctr">
                    <a:lnL>
                      <a:noFill/>
                    </a:lnL>
                    <a:lnR>
                      <a:noFill/>
                    </a:lnR>
                    <a:lnT>
                      <a:noFill/>
                    </a:lnT>
                    <a:lnB>
                      <a:noFill/>
                    </a:lnB>
                    <a:solidFill>
                      <a:srgbClr val="66FF66"/>
                    </a:solidFill>
                  </a:tcPr>
                </a:tc>
                <a:tc>
                  <a:txBody>
                    <a:bodyPr/>
                    <a:lstStyle/>
                    <a:p>
                      <a:pPr algn="ctr" fontAlgn="ctr"/>
                      <a:r>
                        <a:rPr lang="cs-CZ" sz="1600" b="1" i="0" u="none" strike="noStrike">
                          <a:solidFill>
                            <a:srgbClr val="0000FF"/>
                          </a:solidFill>
                          <a:latin typeface="Calibri"/>
                        </a:rPr>
                        <a:t>4:3</a:t>
                      </a:r>
                    </a:p>
                  </a:txBody>
                  <a:tcPr marL="0" marR="0" marT="0" marB="0" anchor="ctr">
                    <a:lnL>
                      <a:noFill/>
                    </a:lnL>
                    <a:lnR>
                      <a:noFill/>
                    </a:lnR>
                    <a:lnT>
                      <a:noFill/>
                    </a:lnT>
                    <a:lnB>
                      <a:noFill/>
                    </a:lnB>
                    <a:solidFill>
                      <a:srgbClr val="66FF66"/>
                    </a:solidFill>
                  </a:tcPr>
                </a:tc>
                <a:extLst>
                  <a:ext uri="{0D108BD9-81ED-4DB2-BD59-A6C34878D82A}">
                    <a16:rowId xmlns:a16="http://schemas.microsoft.com/office/drawing/2014/main" val="10003"/>
                  </a:ext>
                </a:extLst>
              </a:tr>
              <a:tr h="354965">
                <a:tc>
                  <a:txBody>
                    <a:bodyPr/>
                    <a:lstStyle/>
                    <a:p>
                      <a:pPr algn="ctr" fontAlgn="ctr"/>
                      <a:r>
                        <a:rPr lang="cs-CZ" sz="1600" b="1" i="0" u="none" strike="noStrike" dirty="0">
                          <a:solidFill>
                            <a:srgbClr val="0000FF"/>
                          </a:solidFill>
                          <a:latin typeface="Arial"/>
                        </a:rPr>
                        <a:t>21.9.2014</a:t>
                      </a:r>
                    </a:p>
                  </a:txBody>
                  <a:tcPr marL="0" marR="0" marT="0" marB="0" anchor="ctr">
                    <a:lnL>
                      <a:noFill/>
                    </a:lnL>
                    <a:lnR>
                      <a:noFill/>
                    </a:lnR>
                    <a:lnT>
                      <a:noFill/>
                    </a:lnT>
                    <a:lnB>
                      <a:noFill/>
                    </a:lnB>
                    <a:solidFill>
                      <a:srgbClr val="66FF66"/>
                    </a:solidFill>
                  </a:tcPr>
                </a:tc>
                <a:tc>
                  <a:txBody>
                    <a:bodyPr/>
                    <a:lstStyle/>
                    <a:p>
                      <a:pPr algn="ctr" fontAlgn="ctr"/>
                      <a:r>
                        <a:rPr lang="cs-CZ" sz="1600" b="1" i="0" u="none" strike="noStrike" dirty="0">
                          <a:solidFill>
                            <a:srgbClr val="0000FF"/>
                          </a:solidFill>
                          <a:latin typeface="Arial"/>
                        </a:rPr>
                        <a:t>Junior Děčín - </a:t>
                      </a:r>
                      <a:r>
                        <a:rPr lang="cs-CZ" sz="1600" b="1" i="0" u="none" strike="noStrike" dirty="0" err="1">
                          <a:solidFill>
                            <a:srgbClr val="0000FF"/>
                          </a:solidFill>
                          <a:latin typeface="Arial"/>
                        </a:rPr>
                        <a:t>Modlany</a:t>
                      </a:r>
                      <a:endParaRPr lang="cs-CZ" sz="1600" b="1" i="0" u="none" strike="noStrike" dirty="0">
                        <a:solidFill>
                          <a:srgbClr val="0000FF"/>
                        </a:solidFill>
                        <a:latin typeface="Arial"/>
                      </a:endParaRPr>
                    </a:p>
                  </a:txBody>
                  <a:tcPr marL="0" marR="0" marT="0" marB="0" anchor="ctr">
                    <a:lnL>
                      <a:noFill/>
                    </a:lnL>
                    <a:lnR>
                      <a:noFill/>
                    </a:lnR>
                    <a:lnT>
                      <a:noFill/>
                    </a:lnT>
                    <a:lnB>
                      <a:noFill/>
                    </a:lnB>
                    <a:solidFill>
                      <a:srgbClr val="66FF66"/>
                    </a:solidFill>
                  </a:tcPr>
                </a:tc>
                <a:tc>
                  <a:txBody>
                    <a:bodyPr/>
                    <a:lstStyle/>
                    <a:p>
                      <a:pPr algn="ctr" fontAlgn="ctr"/>
                      <a:r>
                        <a:rPr lang="cs-CZ" sz="1600" b="1" i="0" u="none" strike="noStrike">
                          <a:solidFill>
                            <a:srgbClr val="0000FF"/>
                          </a:solidFill>
                          <a:latin typeface="Calibri"/>
                        </a:rPr>
                        <a:t>0:2</a:t>
                      </a:r>
                    </a:p>
                  </a:txBody>
                  <a:tcPr marL="0" marR="0" marT="0" marB="0" anchor="ctr">
                    <a:lnL>
                      <a:noFill/>
                    </a:lnL>
                    <a:lnR>
                      <a:noFill/>
                    </a:lnR>
                    <a:lnT>
                      <a:noFill/>
                    </a:lnT>
                    <a:lnB>
                      <a:noFill/>
                    </a:lnB>
                    <a:solidFill>
                      <a:srgbClr val="66FF66"/>
                    </a:solidFill>
                  </a:tcPr>
                </a:tc>
                <a:extLst>
                  <a:ext uri="{0D108BD9-81ED-4DB2-BD59-A6C34878D82A}">
                    <a16:rowId xmlns:a16="http://schemas.microsoft.com/office/drawing/2014/main" val="10004"/>
                  </a:ext>
                </a:extLst>
              </a:tr>
              <a:tr h="354965">
                <a:tc>
                  <a:txBody>
                    <a:bodyPr/>
                    <a:lstStyle/>
                    <a:p>
                      <a:pPr algn="ctr" fontAlgn="ctr"/>
                      <a:r>
                        <a:rPr lang="cs-CZ" sz="1600" b="1" i="0" u="none" strike="noStrike">
                          <a:solidFill>
                            <a:srgbClr val="0000FF"/>
                          </a:solidFill>
                          <a:latin typeface="Arial"/>
                        </a:rPr>
                        <a:t>27.9.2014</a:t>
                      </a:r>
                    </a:p>
                  </a:txBody>
                  <a:tcPr marL="0" marR="0" marT="0" marB="0" anchor="ctr">
                    <a:lnL>
                      <a:noFill/>
                    </a:lnL>
                    <a:lnR>
                      <a:noFill/>
                    </a:lnR>
                    <a:lnT>
                      <a:noFill/>
                    </a:lnT>
                    <a:lnB>
                      <a:noFill/>
                    </a:lnB>
                    <a:solidFill>
                      <a:srgbClr val="66FF66"/>
                    </a:solidFill>
                  </a:tcPr>
                </a:tc>
                <a:tc>
                  <a:txBody>
                    <a:bodyPr/>
                    <a:lstStyle/>
                    <a:p>
                      <a:pPr algn="ctr" fontAlgn="ctr"/>
                      <a:r>
                        <a:rPr lang="cs-CZ" sz="1600" b="1" i="0" u="none" strike="noStrike" dirty="0" err="1">
                          <a:solidFill>
                            <a:srgbClr val="0000FF"/>
                          </a:solidFill>
                          <a:latin typeface="Arial"/>
                        </a:rPr>
                        <a:t>Modlany</a:t>
                      </a:r>
                      <a:r>
                        <a:rPr lang="cs-CZ" sz="1600" b="1" i="0" u="none" strike="noStrike" dirty="0">
                          <a:solidFill>
                            <a:srgbClr val="0000FF"/>
                          </a:solidFill>
                          <a:latin typeface="Arial"/>
                        </a:rPr>
                        <a:t> - </a:t>
                      </a:r>
                      <a:r>
                        <a:rPr lang="cs-CZ" sz="1600" b="1" i="0" u="none" strike="noStrike" dirty="0" err="1">
                          <a:solidFill>
                            <a:srgbClr val="0000FF"/>
                          </a:solidFill>
                          <a:latin typeface="Arial"/>
                        </a:rPr>
                        <a:t>Blšany</a:t>
                      </a:r>
                      <a:endParaRPr lang="cs-CZ" sz="1600" b="1" i="0" u="none" strike="noStrike" dirty="0">
                        <a:solidFill>
                          <a:srgbClr val="0000FF"/>
                        </a:solidFill>
                        <a:latin typeface="Arial"/>
                      </a:endParaRPr>
                    </a:p>
                  </a:txBody>
                  <a:tcPr marL="0" marR="0" marT="0" marB="0" anchor="ctr">
                    <a:lnL>
                      <a:noFill/>
                    </a:lnL>
                    <a:lnR>
                      <a:noFill/>
                    </a:lnR>
                    <a:lnT>
                      <a:noFill/>
                    </a:lnT>
                    <a:lnB>
                      <a:noFill/>
                    </a:lnB>
                    <a:solidFill>
                      <a:srgbClr val="66FF66"/>
                    </a:solidFill>
                  </a:tcPr>
                </a:tc>
                <a:tc>
                  <a:txBody>
                    <a:bodyPr/>
                    <a:lstStyle/>
                    <a:p>
                      <a:pPr algn="ctr" fontAlgn="ctr"/>
                      <a:r>
                        <a:rPr lang="cs-CZ" sz="1600" b="1" i="0" u="none" strike="noStrike" dirty="0">
                          <a:solidFill>
                            <a:srgbClr val="0000FF"/>
                          </a:solidFill>
                          <a:latin typeface="Calibri"/>
                        </a:rPr>
                        <a:t>6:2</a:t>
                      </a:r>
                    </a:p>
                  </a:txBody>
                  <a:tcPr marL="0" marR="0" marT="0" marB="0" anchor="ctr">
                    <a:lnL>
                      <a:noFill/>
                    </a:lnL>
                    <a:lnR>
                      <a:noFill/>
                    </a:lnR>
                    <a:lnT>
                      <a:noFill/>
                    </a:lnT>
                    <a:lnB>
                      <a:noFill/>
                    </a:lnB>
                    <a:solidFill>
                      <a:srgbClr val="66FF66"/>
                    </a:solidFill>
                  </a:tcPr>
                </a:tc>
                <a:extLst>
                  <a:ext uri="{0D108BD9-81ED-4DB2-BD59-A6C34878D82A}">
                    <a16:rowId xmlns:a16="http://schemas.microsoft.com/office/drawing/2014/main" val="10005"/>
                  </a:ext>
                </a:extLst>
              </a:tr>
            </a:tbl>
          </a:graphicData>
        </a:graphic>
      </p:graphicFrame>
      <p:pic>
        <p:nvPicPr>
          <p:cNvPr id="2050" name="Picture 62"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1" name="Picture 61"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2" name="Picture 60"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3" name="Picture 59"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4" name="Picture 58"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5" name="Picture 57"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6" name="Picture 56"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7" name="Picture 55"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8" name="Picture 54"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9" name="Picture 53"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0" name="Picture 52"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1" name="Picture 51"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2" name="Picture 74"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3" name="Picture 73"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4" name="Picture 72"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5" name="Picture 71"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6" name="Picture 70"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7" name="Picture 69"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8" name="Picture 68"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9" name="Picture 67"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0" name="Picture 66"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1" name="Picture 65"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2" name="Picture 64"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3" name="Picture 63"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4" name="Picture 91"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5" name="Picture 90"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6" name="Picture 89"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77" name="Picture 88"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78" name="Picture 87"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79" name="Picture 86"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80" name="Picture 85"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81" name="Picture 84"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82" name="Picture 83"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83" name="Picture 82"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84" name="Picture 81"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085" name="Picture 80"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086" name="Picture 79"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087" name="Picture 78"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088" name="Picture 77"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089" name="Picture 76"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090" name="Picture 107"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91" name="Picture 106"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92" name="Picture 105"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93" name="Picture 104"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94" name="Picture 103"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95" name="Picture 102"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96" name="Picture 101"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97" name="Picture 100"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98" name="Picture 99"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99" name="Picture 98"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00" name="Picture 97"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01" name="Picture 96"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02" name="Picture 95"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03" name="Picture 94"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04" name="Picture 93"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05" name="Picture 92"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06" name="Picture 133"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7" name="Picture 132"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8" name="Picture 131"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9" name="Picture 130"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0" name="Picture 129"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1" name="Picture 128"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2" name="Picture 127"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3" name="Picture 126"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4" name="Picture 125"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5" name="Picture 124"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6" name="Picture 123"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7" name="Picture 122"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8" name="Picture 121"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9" name="Picture 120"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0" name="Picture 119"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1" name="Picture 118"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2" name="Picture 117"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3" name="Picture 116"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4" name="Picture 115"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5" name="Picture 114"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6" name="Picture 153"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7" name="Picture 152"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8" name="Picture 151"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9" name="Picture 150"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0" name="Picture 149"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1" name="Picture 148"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2" name="Picture 147"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3" name="Picture 146"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4" name="Picture 145"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5" name="Picture 144"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6" name="Picture 143"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7" name="Picture 142"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8" name="Picture 141"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9" name="Picture 140"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0" name="Picture 139"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1" name="Picture 138"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2" name="Picture 137"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3" name="Picture 136"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4" name="Picture 135"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5" name="Picture 134"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6" name="Picture 177"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47" name="Picture 176"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48" name="Picture 175"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149" name="Picture 174"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150" name="Picture 173"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151" name="Picture 172"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152" name="Picture 171"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153" name="Picture 170"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154" name="Picture 169"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55" name="Picture 168"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56" name="Picture 167"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57" name="Picture 166"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58" name="Picture 165"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59" name="Picture 164"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60" name="Picture 163"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61" name="Picture 162"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62" name="Picture 161"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163" name="Picture 160"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164" name="Picture 159"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165" name="Picture 158"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166" name="Picture 157"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2167" name="Picture 156"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2168" name="Picture 155"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2169" name="Picture 154"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2170" name="Picture 326"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1" name="Picture 325"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2" name="Picture 324"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3" name="Picture 323"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4" name="Picture 322"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5" name="Picture 321" hidden="1"/>
          <p:cNvPicPr preferRelativeResize="0">
            <a:picLocks noChangeArrowheads="1" noChangeShapeType="1"/>
          </p:cNvPicPr>
          <p:nvPr/>
        </p:nvPicPr>
        <p:blipFill>
          <a:blip r:embed="rId8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6" name="Picture 320" hidden="1"/>
          <p:cNvPicPr preferRelativeResize="0">
            <a:picLocks noChangeArrowheads="1" noChangeShapeType="1"/>
          </p:cNvPicPr>
          <p:nvPr/>
        </p:nvPicPr>
        <p:blipFill>
          <a:blip r:embed="rId8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7" name="Picture 319" hidden="1"/>
          <p:cNvPicPr preferRelativeResize="0">
            <a:picLocks noChangeArrowheads="1" noChangeShapeType="1"/>
          </p:cNvPicPr>
          <p:nvPr/>
        </p:nvPicPr>
        <p:blipFill>
          <a:blip r:embed="rId8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8" name="Picture 318" hidden="1"/>
          <p:cNvPicPr preferRelativeResize="0">
            <a:picLocks noChangeArrowheads="1" noChangeShapeType="1"/>
          </p:cNvPicPr>
          <p:nvPr/>
        </p:nvPicPr>
        <p:blipFill>
          <a:blip r:embed="rId8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9" name="Picture 317" hidden="1"/>
          <p:cNvPicPr preferRelativeResize="0">
            <a:picLocks noChangeArrowheads="1" noChangeShapeType="1"/>
          </p:cNvPicPr>
          <p:nvPr/>
        </p:nvPicPr>
        <p:blipFill>
          <a:blip r:embed="rId8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0" name="Picture 316" hidden="1"/>
          <p:cNvPicPr preferRelativeResize="0">
            <a:picLocks noChangeArrowheads="1" noChangeShapeType="1"/>
          </p:cNvPicPr>
          <p:nvPr/>
        </p:nvPicPr>
        <p:blipFill>
          <a:blip r:embed="rId8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1" name="Picture 315" hidden="1"/>
          <p:cNvPicPr preferRelativeResize="0">
            <a:picLocks noChangeArrowheads="1" noChangeShapeType="1"/>
          </p:cNvPicPr>
          <p:nvPr/>
        </p:nvPicPr>
        <p:blipFill>
          <a:blip r:embed="rId9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2" name="Picture 314" hidden="1"/>
          <p:cNvPicPr preferRelativeResize="0">
            <a:picLocks noChangeArrowheads="1" noChangeShapeType="1"/>
          </p:cNvPicPr>
          <p:nvPr/>
        </p:nvPicPr>
        <p:blipFill>
          <a:blip r:embed="rId9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3" name="Picture 313" hidden="1"/>
          <p:cNvPicPr preferRelativeResize="0">
            <a:picLocks noChangeArrowheads="1" noChangeShapeType="1"/>
          </p:cNvPicPr>
          <p:nvPr/>
        </p:nvPicPr>
        <p:blipFill>
          <a:blip r:embed="rId9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4" name="Picture 312" hidden="1"/>
          <p:cNvPicPr preferRelativeResize="0">
            <a:picLocks noChangeArrowheads="1" noChangeShapeType="1"/>
          </p:cNvPicPr>
          <p:nvPr/>
        </p:nvPicPr>
        <p:blipFill>
          <a:blip r:embed="rId9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5" name="Picture 311" hidden="1"/>
          <p:cNvPicPr preferRelativeResize="0">
            <a:picLocks noChangeArrowheads="1" noChangeShapeType="1"/>
          </p:cNvPicPr>
          <p:nvPr/>
        </p:nvPicPr>
        <p:blipFill>
          <a:blip r:embed="rId9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6" name="Picture 310" hidden="1"/>
          <p:cNvPicPr preferRelativeResize="0">
            <a:picLocks noChangeArrowheads="1" noChangeShapeType="1"/>
          </p:cNvPicPr>
          <p:nvPr/>
        </p:nvPicPr>
        <p:blipFill>
          <a:blip r:embed="rId9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7" name="Picture 309" hidden="1"/>
          <p:cNvPicPr preferRelativeResize="0">
            <a:picLocks noChangeArrowheads="1" noChangeShapeType="1"/>
          </p:cNvPicPr>
          <p:nvPr/>
        </p:nvPicPr>
        <p:blipFill>
          <a:blip r:embed="rId9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8" name="Picture 308" hidden="1"/>
          <p:cNvPicPr preferRelativeResize="0">
            <a:picLocks noChangeArrowheads="1" noChangeShapeType="1"/>
          </p:cNvPicPr>
          <p:nvPr/>
        </p:nvPicPr>
        <p:blipFill>
          <a:blip r:embed="rId9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9" name="Picture 307" hidden="1"/>
          <p:cNvPicPr preferRelativeResize="0">
            <a:picLocks noChangeArrowheads="1" noChangeShapeType="1"/>
          </p:cNvPicPr>
          <p:nvPr/>
        </p:nvPicPr>
        <p:blipFill>
          <a:blip r:embed="rId9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0" name="Picture 306" hidden="1"/>
          <p:cNvPicPr preferRelativeResize="0">
            <a:picLocks noChangeArrowheads="1" noChangeShapeType="1"/>
          </p:cNvPicPr>
          <p:nvPr/>
        </p:nvPicPr>
        <p:blipFill>
          <a:blip r:embed="rId9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1" name="Picture 305" hidden="1"/>
          <p:cNvPicPr preferRelativeResize="0">
            <a:picLocks noChangeArrowheads="1" noChangeShapeType="1"/>
          </p:cNvPicPr>
          <p:nvPr/>
        </p:nvPicPr>
        <p:blipFill>
          <a:blip r:embed="rId10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2" name="Picture 304" hidden="1"/>
          <p:cNvPicPr preferRelativeResize="0">
            <a:picLocks noChangeArrowheads="1" noChangeShapeType="1"/>
          </p:cNvPicPr>
          <p:nvPr/>
        </p:nvPicPr>
        <p:blipFill>
          <a:blip r:embed="rId10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3" name="Picture 303" hidden="1"/>
          <p:cNvPicPr preferRelativeResize="0">
            <a:picLocks noChangeArrowheads="1" noChangeShapeType="1"/>
          </p:cNvPicPr>
          <p:nvPr/>
        </p:nvPicPr>
        <p:blipFill>
          <a:blip r:embed="rId10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4" name="Picture 302" hidden="1"/>
          <p:cNvPicPr preferRelativeResize="0">
            <a:picLocks noChangeArrowheads="1" noChangeShapeType="1"/>
          </p:cNvPicPr>
          <p:nvPr/>
        </p:nvPicPr>
        <p:blipFill>
          <a:blip r:embed="rId10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5" name="Picture 301" hidden="1"/>
          <p:cNvPicPr preferRelativeResize="0">
            <a:picLocks noChangeArrowheads="1" noChangeShapeType="1"/>
          </p:cNvPicPr>
          <p:nvPr/>
        </p:nvPicPr>
        <p:blipFill>
          <a:blip r:embed="rId10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6" name="Picture 300" hidden="1"/>
          <p:cNvPicPr preferRelativeResize="0">
            <a:picLocks noChangeArrowheads="1" noChangeShapeType="1"/>
          </p:cNvPicPr>
          <p:nvPr/>
        </p:nvPicPr>
        <p:blipFill>
          <a:blip r:embed="rId10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7" name="Picture 299" hidden="1"/>
          <p:cNvPicPr preferRelativeResize="0">
            <a:picLocks noChangeArrowheads="1" noChangeShapeType="1"/>
          </p:cNvPicPr>
          <p:nvPr/>
        </p:nvPicPr>
        <p:blipFill>
          <a:blip r:embed="rId10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8" name="Picture 391" hidden="1"/>
          <p:cNvPicPr preferRelativeResize="0">
            <a:picLocks noChangeArrowheads="1" noChangeShapeType="1"/>
          </p:cNvPicPr>
          <p:nvPr/>
        </p:nvPicPr>
        <p:blipFill>
          <a:blip r:embed="rId10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9" name="Picture 390" hidden="1"/>
          <p:cNvPicPr preferRelativeResize="0">
            <a:picLocks noChangeArrowheads="1" noChangeShapeType="1"/>
          </p:cNvPicPr>
          <p:nvPr/>
        </p:nvPicPr>
        <p:blipFill>
          <a:blip r:embed="rId10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0" name="Picture 389" hidden="1"/>
          <p:cNvPicPr preferRelativeResize="0">
            <a:picLocks noChangeArrowheads="1" noChangeShapeType="1"/>
          </p:cNvPicPr>
          <p:nvPr/>
        </p:nvPicPr>
        <p:blipFill>
          <a:blip r:embed="rId109">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2201" name="Picture 388" hidden="1"/>
          <p:cNvPicPr preferRelativeResize="0">
            <a:picLocks noChangeArrowheads="1" noChangeShapeType="1"/>
          </p:cNvPicPr>
          <p:nvPr/>
        </p:nvPicPr>
        <p:blipFill>
          <a:blip r:embed="rId110">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2202" name="Picture 387" hidden="1"/>
          <p:cNvPicPr preferRelativeResize="0">
            <a:picLocks noChangeArrowheads="1" noChangeShapeType="1"/>
          </p:cNvPicPr>
          <p:nvPr/>
        </p:nvPicPr>
        <p:blipFill>
          <a:blip r:embed="rId111">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2203" name="Picture 386" hidden="1"/>
          <p:cNvPicPr preferRelativeResize="0">
            <a:picLocks noChangeArrowheads="1" noChangeShapeType="1"/>
          </p:cNvPicPr>
          <p:nvPr/>
        </p:nvPicPr>
        <p:blipFill>
          <a:blip r:embed="rId112">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2204" name="Picture 385" hidden="1"/>
          <p:cNvPicPr preferRelativeResize="0">
            <a:picLocks noChangeArrowheads="1" noChangeShapeType="1"/>
          </p:cNvPicPr>
          <p:nvPr/>
        </p:nvPicPr>
        <p:blipFill>
          <a:blip r:embed="rId113">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2205" name="Picture 384" hidden="1"/>
          <p:cNvPicPr preferRelativeResize="0">
            <a:picLocks noChangeArrowheads="1" noChangeShapeType="1"/>
          </p:cNvPicPr>
          <p:nvPr/>
        </p:nvPicPr>
        <p:blipFill>
          <a:blip r:embed="rId114">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2206" name="Picture 288" hidden="1"/>
          <p:cNvPicPr preferRelativeResize="0">
            <a:picLocks noChangeArrowheads="1" noChangeShapeType="1"/>
          </p:cNvPicPr>
          <p:nvPr/>
        </p:nvPicPr>
        <p:blipFill>
          <a:blip r:embed="rId1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7" name="Picture 287" hidden="1"/>
          <p:cNvPicPr preferRelativeResize="0">
            <a:picLocks noChangeArrowheads="1" noChangeShapeType="1"/>
          </p:cNvPicPr>
          <p:nvPr/>
        </p:nvPicPr>
        <p:blipFill>
          <a:blip r:embed="rId1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8" name="Picture 286" hidden="1"/>
          <p:cNvPicPr preferRelativeResize="0">
            <a:picLocks noChangeArrowheads="1" noChangeShapeType="1"/>
          </p:cNvPicPr>
          <p:nvPr/>
        </p:nvPicPr>
        <p:blipFill>
          <a:blip r:embed="rId1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9" name="Picture 285" hidden="1"/>
          <p:cNvPicPr preferRelativeResize="0">
            <a:picLocks noChangeArrowheads="1" noChangeShapeType="1"/>
          </p:cNvPicPr>
          <p:nvPr/>
        </p:nvPicPr>
        <p:blipFill>
          <a:blip r:embed="rId1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0" name="Picture 284" hidden="1"/>
          <p:cNvPicPr preferRelativeResize="0">
            <a:picLocks noChangeArrowheads="1" noChangeShapeType="1"/>
          </p:cNvPicPr>
          <p:nvPr/>
        </p:nvPicPr>
        <p:blipFill>
          <a:blip r:embed="rId1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1" name="Picture 283" hidden="1"/>
          <p:cNvPicPr preferRelativeResize="0">
            <a:picLocks noChangeArrowheads="1" noChangeShapeType="1"/>
          </p:cNvPicPr>
          <p:nvPr/>
        </p:nvPicPr>
        <p:blipFill>
          <a:blip r:embed="rId1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2" name="Picture 282" hidden="1"/>
          <p:cNvPicPr preferRelativeResize="0">
            <a:picLocks noChangeArrowheads="1" noChangeShapeType="1"/>
          </p:cNvPicPr>
          <p:nvPr/>
        </p:nvPicPr>
        <p:blipFill>
          <a:blip r:embed="rId1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3" name="Picture 281" hidden="1"/>
          <p:cNvPicPr preferRelativeResize="0">
            <a:picLocks noChangeArrowheads="1" noChangeShapeType="1"/>
          </p:cNvPicPr>
          <p:nvPr/>
        </p:nvPicPr>
        <p:blipFill>
          <a:blip r:embed="rId1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4" name="Picture 280" hidden="1"/>
          <p:cNvPicPr preferRelativeResize="0">
            <a:picLocks noChangeArrowheads="1" noChangeShapeType="1"/>
          </p:cNvPicPr>
          <p:nvPr/>
        </p:nvPicPr>
        <p:blipFill>
          <a:blip r:embed="rId1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5" name="Picture 279" hidden="1"/>
          <p:cNvPicPr preferRelativeResize="0">
            <a:picLocks noChangeArrowheads="1" noChangeShapeType="1"/>
          </p:cNvPicPr>
          <p:nvPr/>
        </p:nvPicPr>
        <p:blipFill>
          <a:blip r:embed="rId1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6" name="Picture 278" hidden="1"/>
          <p:cNvPicPr preferRelativeResize="0">
            <a:picLocks noChangeArrowheads="1" noChangeShapeType="1"/>
          </p:cNvPicPr>
          <p:nvPr/>
        </p:nvPicPr>
        <p:blipFill>
          <a:blip r:embed="rId1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7" name="Picture 277" hidden="1"/>
          <p:cNvPicPr preferRelativeResize="0">
            <a:picLocks noChangeArrowheads="1" noChangeShapeType="1"/>
          </p:cNvPicPr>
          <p:nvPr/>
        </p:nvPicPr>
        <p:blipFill>
          <a:blip r:embed="rId1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8" name="Picture 247" hidden="1"/>
          <p:cNvPicPr preferRelativeResize="0">
            <a:picLocks noChangeArrowheads="1" noChangeShapeType="1"/>
          </p:cNvPicPr>
          <p:nvPr/>
        </p:nvPicPr>
        <p:blipFill>
          <a:blip r:embed="rId1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9" name="Picture 246" hidden="1"/>
          <p:cNvPicPr preferRelativeResize="0">
            <a:picLocks noChangeArrowheads="1" noChangeShapeType="1"/>
          </p:cNvPicPr>
          <p:nvPr/>
        </p:nvPicPr>
        <p:blipFill>
          <a:blip r:embed="rId1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0" name="Picture 245" hidden="1"/>
          <p:cNvPicPr preferRelativeResize="0">
            <a:picLocks noChangeArrowheads="1" noChangeShapeType="1"/>
          </p:cNvPicPr>
          <p:nvPr/>
        </p:nvPicPr>
        <p:blipFill>
          <a:blip r:embed="rId1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1" name="Picture 244" hidden="1"/>
          <p:cNvPicPr preferRelativeResize="0">
            <a:picLocks noChangeArrowheads="1" noChangeShapeType="1"/>
          </p:cNvPicPr>
          <p:nvPr/>
        </p:nvPicPr>
        <p:blipFill>
          <a:blip r:embed="rId1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2" name="Picture 243" hidden="1"/>
          <p:cNvPicPr preferRelativeResize="0">
            <a:picLocks noChangeArrowheads="1" noChangeShapeType="1"/>
          </p:cNvPicPr>
          <p:nvPr/>
        </p:nvPicPr>
        <p:blipFill>
          <a:blip r:embed="rId1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3" name="Picture 242" hidden="1"/>
          <p:cNvPicPr preferRelativeResize="0">
            <a:picLocks noChangeArrowheads="1" noChangeShapeType="1"/>
          </p:cNvPicPr>
          <p:nvPr/>
        </p:nvPicPr>
        <p:blipFill>
          <a:blip r:embed="rId1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4" name="Picture 241" hidden="1"/>
          <p:cNvPicPr preferRelativeResize="0">
            <a:picLocks noChangeArrowheads="1" noChangeShapeType="1"/>
          </p:cNvPicPr>
          <p:nvPr/>
        </p:nvPicPr>
        <p:blipFill>
          <a:blip r:embed="rId1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5" name="Picture 240" hidden="1"/>
          <p:cNvPicPr preferRelativeResize="0">
            <a:picLocks noChangeArrowheads="1" noChangeShapeType="1"/>
          </p:cNvPicPr>
          <p:nvPr/>
        </p:nvPicPr>
        <p:blipFill>
          <a:blip r:embed="rId1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6" name="Picture 239" hidden="1"/>
          <p:cNvPicPr preferRelativeResize="0">
            <a:picLocks noChangeArrowheads="1" noChangeShapeType="1"/>
          </p:cNvPicPr>
          <p:nvPr/>
        </p:nvPicPr>
        <p:blipFill>
          <a:blip r:embed="rId1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7" name="Picture 238" hidden="1"/>
          <p:cNvPicPr preferRelativeResize="0">
            <a:picLocks noChangeArrowheads="1" noChangeShapeType="1"/>
          </p:cNvPicPr>
          <p:nvPr/>
        </p:nvPicPr>
        <p:blipFill>
          <a:blip r:embed="rId1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8" name="Picture 237" hidden="1"/>
          <p:cNvPicPr preferRelativeResize="0">
            <a:picLocks noChangeArrowheads="1" noChangeShapeType="1"/>
          </p:cNvPicPr>
          <p:nvPr/>
        </p:nvPicPr>
        <p:blipFill>
          <a:blip r:embed="rId1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9" name="Picture 236" hidden="1"/>
          <p:cNvPicPr preferRelativeResize="0">
            <a:picLocks noChangeArrowheads="1" noChangeShapeType="1"/>
          </p:cNvPicPr>
          <p:nvPr/>
        </p:nvPicPr>
        <p:blipFill>
          <a:blip r:embed="rId1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0" name="Picture 235" hidden="1"/>
          <p:cNvPicPr preferRelativeResize="0">
            <a:picLocks noChangeArrowheads="1" noChangeShapeType="1"/>
          </p:cNvPicPr>
          <p:nvPr/>
        </p:nvPicPr>
        <p:blipFill>
          <a:blip r:embed="rId13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1" name="Picture 234" hidden="1"/>
          <p:cNvPicPr preferRelativeResize="0">
            <a:picLocks noChangeArrowheads="1" noChangeShapeType="1"/>
          </p:cNvPicPr>
          <p:nvPr/>
        </p:nvPicPr>
        <p:blipFill>
          <a:blip r:embed="rId14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2" name="Picture 256" hidden="1"/>
          <p:cNvPicPr preferRelativeResize="0">
            <a:picLocks noChangeArrowheads="1" noChangeShapeType="1"/>
          </p:cNvPicPr>
          <p:nvPr/>
        </p:nvPicPr>
        <p:blipFill>
          <a:blip r:embed="rId14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3" name="Picture 255" hidden="1"/>
          <p:cNvPicPr preferRelativeResize="0">
            <a:picLocks noChangeArrowheads="1" noChangeShapeType="1"/>
          </p:cNvPicPr>
          <p:nvPr/>
        </p:nvPicPr>
        <p:blipFill>
          <a:blip r:embed="rId14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4" name="Picture 254" hidden="1"/>
          <p:cNvPicPr preferRelativeResize="0">
            <a:picLocks noChangeArrowheads="1" noChangeShapeType="1"/>
          </p:cNvPicPr>
          <p:nvPr/>
        </p:nvPicPr>
        <p:blipFill>
          <a:blip r:embed="rId143">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235" name="Picture 253" hidden="1"/>
          <p:cNvPicPr preferRelativeResize="0">
            <a:picLocks noChangeArrowheads="1" noChangeShapeType="1"/>
          </p:cNvPicPr>
          <p:nvPr/>
        </p:nvPicPr>
        <p:blipFill>
          <a:blip r:embed="rId144">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236" name="Picture 252" hidden="1"/>
          <p:cNvPicPr preferRelativeResize="0">
            <a:picLocks noChangeArrowheads="1" noChangeShapeType="1"/>
          </p:cNvPicPr>
          <p:nvPr/>
        </p:nvPicPr>
        <p:blipFill>
          <a:blip r:embed="rId145">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237" name="Picture 251" hidden="1"/>
          <p:cNvPicPr preferRelativeResize="0">
            <a:picLocks noChangeArrowheads="1" noChangeShapeType="1"/>
          </p:cNvPicPr>
          <p:nvPr/>
        </p:nvPicPr>
        <p:blipFill>
          <a:blip r:embed="rId146">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238" name="Picture 250" hidden="1"/>
          <p:cNvPicPr preferRelativeResize="0">
            <a:picLocks noChangeArrowheads="1" noChangeShapeType="1"/>
          </p:cNvPicPr>
          <p:nvPr/>
        </p:nvPicPr>
        <p:blipFill>
          <a:blip r:embed="rId147">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239" name="Picture 249" hidden="1"/>
          <p:cNvPicPr preferRelativeResize="0">
            <a:picLocks noChangeArrowheads="1" noChangeShapeType="1"/>
          </p:cNvPicPr>
          <p:nvPr/>
        </p:nvPicPr>
        <p:blipFill>
          <a:blip r:embed="rId148">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240" name="Picture 248" hidden="1"/>
          <p:cNvPicPr preferRelativeResize="0">
            <a:picLocks noChangeArrowheads="1" noChangeShapeType="1"/>
          </p:cNvPicPr>
          <p:nvPr/>
        </p:nvPicPr>
        <p:blipFill>
          <a:blip r:embed="rId149">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241" name="Picture 193" hidden="1"/>
          <p:cNvPicPr preferRelativeResize="0">
            <a:picLocks noChangeArrowheads="1" noChangeShapeType="1"/>
          </p:cNvPicPr>
          <p:nvPr/>
        </p:nvPicPr>
        <p:blipFill>
          <a:blip r:embed="rId150">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242" name="Picture 194" hidden="1"/>
          <p:cNvPicPr preferRelativeResize="0">
            <a:picLocks noChangeArrowheads="1" noChangeShapeType="1"/>
          </p:cNvPicPr>
          <p:nvPr/>
        </p:nvPicPr>
        <p:blipFill>
          <a:blip r:embed="rId151">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243" name="Picture 195" hidden="1"/>
          <p:cNvPicPr preferRelativeResize="0">
            <a:picLocks noChangeArrowheads="1" noChangeShapeType="1"/>
          </p:cNvPicPr>
          <p:nvPr/>
        </p:nvPicPr>
        <p:blipFill>
          <a:blip r:embed="rId152">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244" name="Picture 196" hidden="1"/>
          <p:cNvPicPr preferRelativeResize="0">
            <a:picLocks noChangeArrowheads="1" noChangeShapeType="1"/>
          </p:cNvPicPr>
          <p:nvPr/>
        </p:nvPicPr>
        <p:blipFill>
          <a:blip r:embed="rId153">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245" name="Picture 197" hidden="1"/>
          <p:cNvPicPr preferRelativeResize="0">
            <a:picLocks noChangeArrowheads="1" noChangeShapeType="1"/>
          </p:cNvPicPr>
          <p:nvPr/>
        </p:nvPicPr>
        <p:blipFill>
          <a:blip r:embed="rId154">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246" name="Picture 198" hidden="1"/>
          <p:cNvPicPr preferRelativeResize="0">
            <a:picLocks noChangeArrowheads="1" noChangeShapeType="1"/>
          </p:cNvPicPr>
          <p:nvPr/>
        </p:nvPicPr>
        <p:blipFill>
          <a:blip r:embed="rId155">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247" name="Picture 199" hidden="1"/>
          <p:cNvPicPr preferRelativeResize="0">
            <a:picLocks noChangeArrowheads="1" noChangeShapeType="1"/>
          </p:cNvPicPr>
          <p:nvPr/>
        </p:nvPicPr>
        <p:blipFill>
          <a:blip r:embed="rId156">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248" name="Picture 200" hidden="1"/>
          <p:cNvPicPr preferRelativeResize="0">
            <a:picLocks noChangeArrowheads="1" noChangeShapeType="1"/>
          </p:cNvPicPr>
          <p:nvPr/>
        </p:nvPicPr>
        <p:blipFill>
          <a:blip r:embed="rId157">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249" name="Picture 201" hidden="1"/>
          <p:cNvPicPr preferRelativeResize="0">
            <a:picLocks noChangeArrowheads="1" noChangeShapeType="1"/>
          </p:cNvPicPr>
          <p:nvPr/>
        </p:nvPicPr>
        <p:blipFill>
          <a:blip r:embed="rId158">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250" name="Picture 202" hidden="1"/>
          <p:cNvPicPr preferRelativeResize="0">
            <a:picLocks noChangeArrowheads="1" noChangeShapeType="1"/>
          </p:cNvPicPr>
          <p:nvPr/>
        </p:nvPicPr>
        <p:blipFill>
          <a:blip r:embed="rId159">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251" name="Picture 203" hidden="1"/>
          <p:cNvPicPr preferRelativeResize="0">
            <a:picLocks noChangeArrowheads="1" noChangeShapeType="1"/>
          </p:cNvPicPr>
          <p:nvPr/>
        </p:nvPicPr>
        <p:blipFill>
          <a:blip r:embed="rId160">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252" name="Picture 204" hidden="1"/>
          <p:cNvPicPr preferRelativeResize="0">
            <a:picLocks noChangeArrowheads="1" noChangeShapeType="1"/>
          </p:cNvPicPr>
          <p:nvPr/>
        </p:nvPicPr>
        <p:blipFill>
          <a:blip r:embed="rId161">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2253" name="Picture 205" hidden="1"/>
          <p:cNvPicPr preferRelativeResize="0">
            <a:picLocks noChangeArrowheads="1" noChangeShapeType="1"/>
          </p:cNvPicPr>
          <p:nvPr/>
        </p:nvPicPr>
        <p:blipFill>
          <a:blip r:embed="rId162">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2254" name="Picture 206" hidden="1"/>
          <p:cNvPicPr preferRelativeResize="0">
            <a:picLocks noChangeArrowheads="1" noChangeShapeType="1"/>
          </p:cNvPicPr>
          <p:nvPr/>
        </p:nvPicPr>
        <p:blipFill>
          <a:blip r:embed="rId163">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2255" name="Picture 233" hidden="1"/>
          <p:cNvPicPr preferRelativeResize="0">
            <a:picLocks noChangeArrowheads="1" noChangeShapeType="1"/>
          </p:cNvPicPr>
          <p:nvPr/>
        </p:nvPicPr>
        <p:blipFill>
          <a:blip r:embed="rId164">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2256" name="Picture 232" hidden="1"/>
          <p:cNvPicPr preferRelativeResize="0">
            <a:picLocks noChangeArrowheads="1" noChangeShapeType="1"/>
          </p:cNvPicPr>
          <p:nvPr/>
        </p:nvPicPr>
        <p:blipFill>
          <a:blip r:embed="rId165">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2257" name="Picture 231" hidden="1"/>
          <p:cNvPicPr preferRelativeResize="0">
            <a:picLocks noChangeArrowheads="1" noChangeShapeType="1"/>
          </p:cNvPicPr>
          <p:nvPr/>
        </p:nvPicPr>
        <p:blipFill>
          <a:blip r:embed="rId166">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2258" name="Picture 230" hidden="1"/>
          <p:cNvPicPr preferRelativeResize="0">
            <a:picLocks noChangeArrowheads="1" noChangeShapeType="1"/>
          </p:cNvPicPr>
          <p:nvPr/>
        </p:nvPicPr>
        <p:blipFill>
          <a:blip r:embed="rId167">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2259" name="Picture 229" hidden="1"/>
          <p:cNvPicPr preferRelativeResize="0">
            <a:picLocks noChangeArrowheads="1" noChangeShapeType="1"/>
          </p:cNvPicPr>
          <p:nvPr/>
        </p:nvPicPr>
        <p:blipFill>
          <a:blip r:embed="rId168">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txBox="1"/>
          <p:nvPr/>
        </p:nvSpPr>
        <p:spPr>
          <a:xfrm>
            <a:off x="174948" y="235124"/>
            <a:ext cx="4608512" cy="1938992"/>
          </a:xfrm>
          <a:prstGeom prst="rect">
            <a:avLst/>
          </a:prstGeom>
          <a:blipFill dpi="0" rotWithShape="1">
            <a:blip r:embed="rId3" cstate="print">
              <a:alphaModFix amt="37000"/>
            </a:blip>
            <a:srcRect/>
            <a:stretch>
              <a:fillRect/>
            </a:stretch>
          </a:blipFill>
        </p:spPr>
        <p:txBody>
          <a:bodyPr wrap="square" rtlCol="0">
            <a:spAutoFit/>
          </a:bodyPr>
          <a:lstStyle/>
          <a:p>
            <a:pPr algn="ctr"/>
            <a:r>
              <a:rPr lang="cs-CZ" sz="2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V posledních 3 mistrovských zápasech mužstvo dospělých  vždy vyhrálo s průměrem 5 vstřelených branek na zápas a skórem 15:4. Nejlepším střelcem z těchto zápasů je Tomáš </a:t>
            </a:r>
            <a:r>
              <a:rPr lang="cs-CZ" sz="2000" dirty="0" err="1" smtClean="0">
                <a:solidFill>
                  <a:srgbClr val="0033CC"/>
                </a:solidFill>
                <a:effectLst>
                  <a:outerShdw blurRad="38100" dist="38100" dir="2700000" algn="tl">
                    <a:srgbClr val="000000">
                      <a:alpha val="43137"/>
                    </a:srgbClr>
                  </a:outerShdw>
                </a:effectLst>
                <a:latin typeface="Arial" pitchFamily="34" charset="0"/>
                <a:cs typeface="Arial" pitchFamily="34" charset="0"/>
              </a:rPr>
              <a:t>Belák</a:t>
            </a:r>
            <a:r>
              <a:rPr lang="cs-CZ" sz="2000"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 se 6 zásahy </a:t>
            </a:r>
            <a:endParaRPr lang="cs-CZ" sz="2000"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
        <p:nvSpPr>
          <p:cNvPr id="12" name="Obdélník 11"/>
          <p:cNvSpPr/>
          <p:nvPr/>
        </p:nvSpPr>
        <p:spPr>
          <a:xfrm>
            <a:off x="174948" y="2251348"/>
            <a:ext cx="4536504" cy="2339102"/>
          </a:xfrm>
          <a:prstGeom prst="rect">
            <a:avLst/>
          </a:prstGeom>
          <a:blipFill>
            <a:blip r:embed="rId4" cstate="print"/>
            <a:stretch>
              <a:fillRect/>
            </a:stretch>
          </a:blipFill>
        </p:spPr>
        <p:txBody>
          <a:bodyPr wrap="square">
            <a:spAutoFit/>
            <a:scene3d>
              <a:camera prst="orthographicFront"/>
              <a:lightRig rig="threePt" dir="t"/>
            </a:scene3d>
            <a:sp3d contourW="12700">
              <a:contourClr>
                <a:schemeClr val="tx1"/>
              </a:contourClr>
            </a:sp3d>
          </a:bodyPr>
          <a:lstStyle/>
          <a:p>
            <a:pPr lvl="0" algn="ctr" eaLnBrk="0" hangingPunct="0"/>
            <a:endParaRPr lang="cs-CZ" u="sng" dirty="0" smtClean="0">
              <a:ln w="0">
                <a:solidFill>
                  <a:schemeClr val="tx1"/>
                </a:solidFill>
              </a:ln>
              <a:solidFill>
                <a:schemeClr val="tx2"/>
              </a:solidFill>
              <a:effectLst>
                <a:outerShdw blurRad="38100" dist="38100" dir="2700000" algn="tl">
                  <a:srgbClr val="000000">
                    <a:alpha val="43137"/>
                  </a:srgbClr>
                </a:outerShdw>
              </a:effectLst>
              <a:latin typeface="Arial" pitchFamily="34" charset="0"/>
              <a:ea typeface="Calibri" pitchFamily="34" charset="0"/>
              <a:cs typeface="Arial" pitchFamily="34" charset="0"/>
            </a:endParaRPr>
          </a:p>
          <a:p>
            <a:pPr algn="ctr"/>
            <a:r>
              <a:rPr lang="cs-CZ" sz="1600" u="sng" dirty="0" smtClean="0">
                <a:solidFill>
                  <a:srgbClr val="003300"/>
                </a:solidFill>
                <a:latin typeface="Arial Black" pitchFamily="34" charset="0"/>
              </a:rPr>
              <a:t>SK Hrobce-Roudnice </a:t>
            </a:r>
            <a:r>
              <a:rPr lang="cs-CZ" sz="1600" u="sng" dirty="0" err="1" smtClean="0">
                <a:solidFill>
                  <a:srgbClr val="003300"/>
                </a:solidFill>
                <a:latin typeface="Arial Black" pitchFamily="34" charset="0"/>
              </a:rPr>
              <a:t>n.L.</a:t>
            </a:r>
            <a:r>
              <a:rPr lang="cs-CZ" sz="1600" u="sng" dirty="0" smtClean="0">
                <a:solidFill>
                  <a:srgbClr val="003300"/>
                </a:solidFill>
                <a:latin typeface="Arial Black" pitchFamily="34" charset="0"/>
              </a:rPr>
              <a:t> – SK </a:t>
            </a:r>
            <a:r>
              <a:rPr lang="cs-CZ" sz="1600" u="sng" dirty="0" err="1" smtClean="0">
                <a:solidFill>
                  <a:srgbClr val="003300"/>
                </a:solidFill>
                <a:latin typeface="Arial Black" pitchFamily="34" charset="0"/>
              </a:rPr>
              <a:t>Štětí</a:t>
            </a:r>
            <a:endParaRPr lang="cs-CZ" sz="1600" dirty="0" smtClean="0">
              <a:solidFill>
                <a:srgbClr val="003300"/>
              </a:solidFill>
              <a:latin typeface="Arial Black" pitchFamily="34" charset="0"/>
            </a:endParaRPr>
          </a:p>
          <a:p>
            <a:pPr algn="ctr"/>
            <a:r>
              <a:rPr lang="cs-CZ" sz="1600" u="sng" dirty="0" smtClean="0">
                <a:solidFill>
                  <a:srgbClr val="003300"/>
                </a:solidFill>
                <a:latin typeface="Arial Black" pitchFamily="34" charset="0"/>
              </a:rPr>
              <a:t>2:7(0:3)  27.9.2014  8.kolo 6. hrací</a:t>
            </a:r>
          </a:p>
          <a:p>
            <a:pPr algn="ctr"/>
            <a:endParaRPr lang="cs-CZ" sz="1600" dirty="0" smtClean="0">
              <a:solidFill>
                <a:srgbClr val="003300"/>
              </a:solidFill>
              <a:latin typeface="Arial Black" pitchFamily="34" charset="0"/>
            </a:endParaRPr>
          </a:p>
          <a:p>
            <a:pPr algn="ctr"/>
            <a:r>
              <a:rPr lang="cs-CZ" sz="1600" u="sng" dirty="0" smtClean="0">
                <a:solidFill>
                  <a:srgbClr val="000099"/>
                </a:solidFill>
                <a:latin typeface="Arial Black" pitchFamily="34" charset="0"/>
              </a:rPr>
              <a:t>FK Chmel </a:t>
            </a:r>
            <a:r>
              <a:rPr lang="cs-CZ" sz="1600" u="sng" dirty="0" err="1" smtClean="0">
                <a:solidFill>
                  <a:srgbClr val="000099"/>
                </a:solidFill>
                <a:latin typeface="Arial Black" pitchFamily="34" charset="0"/>
              </a:rPr>
              <a:t>Blšany</a:t>
            </a:r>
            <a:r>
              <a:rPr lang="cs-CZ" sz="1600" u="sng" dirty="0" smtClean="0">
                <a:solidFill>
                  <a:srgbClr val="000099"/>
                </a:solidFill>
                <a:latin typeface="Arial Black" pitchFamily="34" charset="0"/>
              </a:rPr>
              <a:t> – SK </a:t>
            </a:r>
            <a:r>
              <a:rPr lang="cs-CZ" sz="1600" u="sng" dirty="0" err="1" smtClean="0">
                <a:solidFill>
                  <a:srgbClr val="000099"/>
                </a:solidFill>
                <a:latin typeface="Arial Black" pitchFamily="34" charset="0"/>
              </a:rPr>
              <a:t>Štětí</a:t>
            </a:r>
            <a:endParaRPr lang="cs-CZ" sz="1600" dirty="0" smtClean="0">
              <a:solidFill>
                <a:srgbClr val="000099"/>
              </a:solidFill>
              <a:latin typeface="Arial Black" pitchFamily="34" charset="0"/>
            </a:endParaRPr>
          </a:p>
          <a:p>
            <a:pPr algn="ctr"/>
            <a:r>
              <a:rPr lang="cs-CZ" sz="1600" u="sng" dirty="0" smtClean="0">
                <a:solidFill>
                  <a:srgbClr val="000099"/>
                </a:solidFill>
                <a:latin typeface="Arial Black" pitchFamily="34" charset="0"/>
              </a:rPr>
              <a:t>2:3 (0:1)  21.9.2014   7.kolo 5. hrací</a:t>
            </a:r>
          </a:p>
          <a:p>
            <a:pPr algn="ctr"/>
            <a:endParaRPr lang="cs-CZ" sz="1600" dirty="0" smtClean="0">
              <a:solidFill>
                <a:srgbClr val="000099"/>
              </a:solidFill>
              <a:latin typeface="Arial Black" pitchFamily="34" charset="0"/>
            </a:endParaRPr>
          </a:p>
          <a:p>
            <a:pPr algn="ctr"/>
            <a:r>
              <a:rPr lang="cs-CZ" sz="1600" u="sng" dirty="0" smtClean="0">
                <a:solidFill>
                  <a:srgbClr val="660033"/>
                </a:solidFill>
                <a:latin typeface="Arial Black" pitchFamily="34" charset="0"/>
              </a:rPr>
              <a:t>SK </a:t>
            </a:r>
            <a:r>
              <a:rPr lang="cs-CZ" sz="1600" u="sng" dirty="0" err="1" smtClean="0">
                <a:solidFill>
                  <a:srgbClr val="660033"/>
                </a:solidFill>
                <a:latin typeface="Arial Black" pitchFamily="34" charset="0"/>
              </a:rPr>
              <a:t>Štětí</a:t>
            </a:r>
            <a:r>
              <a:rPr lang="cs-CZ" sz="1600" u="sng" dirty="0" smtClean="0">
                <a:solidFill>
                  <a:srgbClr val="660033"/>
                </a:solidFill>
                <a:latin typeface="Arial Black" pitchFamily="34" charset="0"/>
              </a:rPr>
              <a:t> – FK Junior Děčín</a:t>
            </a:r>
            <a:endParaRPr lang="cs-CZ" sz="1600" dirty="0" smtClean="0">
              <a:solidFill>
                <a:srgbClr val="660033"/>
              </a:solidFill>
              <a:latin typeface="Arial Black" pitchFamily="34" charset="0"/>
            </a:endParaRPr>
          </a:p>
          <a:p>
            <a:pPr algn="ctr"/>
            <a:r>
              <a:rPr lang="cs-CZ" sz="1600" u="sng" dirty="0" smtClean="0">
                <a:solidFill>
                  <a:srgbClr val="660033"/>
                </a:solidFill>
                <a:latin typeface="Arial Black" pitchFamily="34" charset="0"/>
              </a:rPr>
              <a:t>5:0(1:0)   13 . 9.2014     4. hrací kolo</a:t>
            </a:r>
            <a:endParaRPr lang="cs-CZ" dirty="0" smtClean="0">
              <a:ln w="0">
                <a:solidFill>
                  <a:schemeClr val="tx1"/>
                </a:solidFill>
              </a:ln>
              <a:solidFill>
                <a:schemeClr val="tx2"/>
              </a:solidFill>
              <a:effectLst>
                <a:outerShdw blurRad="38100" dist="38100" dir="2700000" algn="tl">
                  <a:srgbClr val="000000">
                    <a:alpha val="43137"/>
                  </a:srgbClr>
                </a:outerShdw>
              </a:effectLst>
              <a:latin typeface="Arial" pitchFamily="34" charset="0"/>
              <a:cs typeface="Arial" pitchFamily="34" charset="0"/>
            </a:endParaRPr>
          </a:p>
          <a:p>
            <a:pPr lvl="0" algn="ctr" eaLnBrk="0" hangingPunct="0"/>
            <a:endParaRPr lang="cs-CZ" sz="100" b="0" dirty="0" smtClean="0">
              <a:ln w="0">
                <a:noFill/>
              </a:ln>
              <a:latin typeface="Arial" pitchFamily="34" charset="0"/>
              <a:cs typeface="Arial" pitchFamily="34" charset="0"/>
            </a:endParaRPr>
          </a:p>
          <a:p>
            <a:pPr lvl="0" algn="ctr" eaLnBrk="0" hangingPunct="0"/>
            <a:endParaRPr lang="cs-CZ" sz="500" b="0" dirty="0" smtClean="0">
              <a:ln w="0">
                <a:noFill/>
              </a:ln>
              <a:latin typeface="Arial" pitchFamily="34" charset="0"/>
              <a:cs typeface="Arial" pitchFamily="34" charset="0"/>
            </a:endParaRPr>
          </a:p>
        </p:txBody>
      </p:sp>
      <p:pic>
        <p:nvPicPr>
          <p:cNvPr id="3147" name="Picture 75"/>
          <p:cNvPicPr>
            <a:picLocks noChangeAspect="1" noChangeArrowheads="1"/>
          </p:cNvPicPr>
          <p:nvPr/>
        </p:nvPicPr>
        <p:blipFill>
          <a:blip r:embed="rId5" cstate="print"/>
          <a:srcRect/>
          <a:stretch>
            <a:fillRect/>
          </a:stretch>
        </p:blipFill>
        <p:spPr bwMode="auto">
          <a:xfrm>
            <a:off x="895028" y="4699620"/>
            <a:ext cx="2880320" cy="2376264"/>
          </a:xfrm>
          <a:prstGeom prst="rect">
            <a:avLst/>
          </a:prstGeom>
          <a:noFill/>
          <a:ln w="9525">
            <a:noFill/>
            <a:miter lim="800000"/>
            <a:headEnd/>
            <a:tailEnd/>
          </a:ln>
        </p:spPr>
      </p:pic>
      <p:graphicFrame>
        <p:nvGraphicFramePr>
          <p:cNvPr id="9" name="Tabulka 8"/>
          <p:cNvGraphicFramePr>
            <a:graphicFrameLocks noGrp="1"/>
          </p:cNvGraphicFramePr>
          <p:nvPr/>
        </p:nvGraphicFramePr>
        <p:xfrm>
          <a:off x="5719564" y="1243233"/>
          <a:ext cx="4320483" cy="5804729"/>
        </p:xfrm>
        <a:graphic>
          <a:graphicData uri="http://schemas.openxmlformats.org/drawingml/2006/table">
            <a:tbl>
              <a:tblPr/>
              <a:tblGrid>
                <a:gridCol w="475650">
                  <a:extLst>
                    <a:ext uri="{9D8B030D-6E8A-4147-A177-3AD203B41FA5}">
                      <a16:colId xmlns:a16="http://schemas.microsoft.com/office/drawing/2014/main" val="20000"/>
                    </a:ext>
                  </a:extLst>
                </a:gridCol>
                <a:gridCol w="1694501">
                  <a:extLst>
                    <a:ext uri="{9D8B030D-6E8A-4147-A177-3AD203B41FA5}">
                      <a16:colId xmlns:a16="http://schemas.microsoft.com/office/drawing/2014/main" val="20001"/>
                    </a:ext>
                  </a:extLst>
                </a:gridCol>
                <a:gridCol w="247734">
                  <a:extLst>
                    <a:ext uri="{9D8B030D-6E8A-4147-A177-3AD203B41FA5}">
                      <a16:colId xmlns:a16="http://schemas.microsoft.com/office/drawing/2014/main" val="20002"/>
                    </a:ext>
                  </a:extLst>
                </a:gridCol>
                <a:gridCol w="247734">
                  <a:extLst>
                    <a:ext uri="{9D8B030D-6E8A-4147-A177-3AD203B41FA5}">
                      <a16:colId xmlns:a16="http://schemas.microsoft.com/office/drawing/2014/main" val="20003"/>
                    </a:ext>
                  </a:extLst>
                </a:gridCol>
                <a:gridCol w="247734">
                  <a:extLst>
                    <a:ext uri="{9D8B030D-6E8A-4147-A177-3AD203B41FA5}">
                      <a16:colId xmlns:a16="http://schemas.microsoft.com/office/drawing/2014/main" val="20004"/>
                    </a:ext>
                  </a:extLst>
                </a:gridCol>
                <a:gridCol w="247734">
                  <a:extLst>
                    <a:ext uri="{9D8B030D-6E8A-4147-A177-3AD203B41FA5}">
                      <a16:colId xmlns:a16="http://schemas.microsoft.com/office/drawing/2014/main" val="20005"/>
                    </a:ext>
                  </a:extLst>
                </a:gridCol>
                <a:gridCol w="683746">
                  <a:extLst>
                    <a:ext uri="{9D8B030D-6E8A-4147-A177-3AD203B41FA5}">
                      <a16:colId xmlns:a16="http://schemas.microsoft.com/office/drawing/2014/main" val="20006"/>
                    </a:ext>
                  </a:extLst>
                </a:gridCol>
                <a:gridCol w="475650">
                  <a:extLst>
                    <a:ext uri="{9D8B030D-6E8A-4147-A177-3AD203B41FA5}">
                      <a16:colId xmlns:a16="http://schemas.microsoft.com/office/drawing/2014/main" val="20007"/>
                    </a:ext>
                  </a:extLst>
                </a:gridCol>
              </a:tblGrid>
              <a:tr h="260777">
                <a:tc gridSpan="8">
                  <a:txBody>
                    <a:bodyPr/>
                    <a:lstStyle/>
                    <a:p>
                      <a:pPr algn="ctr" fontAlgn="ctr"/>
                      <a:r>
                        <a:rPr lang="cs-CZ" sz="1300" b="1" i="0" u="none" strike="noStrike" dirty="0">
                          <a:solidFill>
                            <a:srgbClr val="000000"/>
                          </a:solidFill>
                          <a:latin typeface="Calibri"/>
                        </a:rPr>
                        <a:t>Starší přípravka 2004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2DE"/>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00844">
                <a:tc>
                  <a:txBody>
                    <a:bodyPr/>
                    <a:lstStyle/>
                    <a:p>
                      <a:pPr algn="ctr" fontAlgn="ctr"/>
                      <a:r>
                        <a:rPr lang="cs-CZ" sz="1100" b="1" i="0" u="none" strike="noStrike" dirty="0">
                          <a:solidFill>
                            <a:srgbClr val="000000"/>
                          </a:solidFill>
                          <a:latin typeface="Arial" pitchFamily="34" charset="0"/>
                          <a:cs typeface="Arial" pitchFamily="34" charset="0"/>
                        </a:rPr>
                        <a:t>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dirty="0">
                          <a:solidFill>
                            <a:srgbClr val="000000"/>
                          </a:solidFill>
                          <a:latin typeface="Arial" pitchFamily="34" charset="0"/>
                          <a:cs typeface="Arial" pitchFamily="34" charset="0"/>
                        </a:rPr>
                        <a:t>FK Junior Teplice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dirty="0" smtClean="0">
                          <a:solidFill>
                            <a:srgbClr val="000000"/>
                          </a:solidFill>
                          <a:latin typeface="Arial" pitchFamily="34" charset="0"/>
                          <a:cs typeface="Arial" pitchFamily="34" charset="0"/>
                        </a:rPr>
                        <a:t>6</a:t>
                      </a:r>
                      <a:endParaRPr lang="cs-CZ" sz="1100" b="1" i="0" u="none" strike="noStrike" dirty="0">
                        <a:solidFill>
                          <a:srgbClr val="000000"/>
                        </a:solidFill>
                        <a:latin typeface="Arial"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dirty="0" smtClean="0">
                          <a:solidFill>
                            <a:srgbClr val="000000"/>
                          </a:solidFill>
                          <a:latin typeface="Arial" pitchFamily="34" charset="0"/>
                          <a:cs typeface="Arial" pitchFamily="34" charset="0"/>
                        </a:rPr>
                        <a:t>6</a:t>
                      </a:r>
                      <a:endParaRPr lang="cs-CZ" sz="1100" b="1" i="0" u="none" strike="noStrike" dirty="0">
                        <a:solidFill>
                          <a:srgbClr val="000000"/>
                        </a:solidFill>
                        <a:latin typeface="Arial"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dirty="0" smtClean="0">
                          <a:solidFill>
                            <a:srgbClr val="000000"/>
                          </a:solidFill>
                          <a:latin typeface="Arial" pitchFamily="34" charset="0"/>
                          <a:cs typeface="Arial" pitchFamily="34" charset="0"/>
                        </a:rPr>
                        <a:t>154:37</a:t>
                      </a:r>
                      <a:endParaRPr lang="cs-CZ" sz="1100" b="1" i="0" u="none" strike="noStrike" dirty="0">
                        <a:solidFill>
                          <a:srgbClr val="000000"/>
                        </a:solidFill>
                        <a:latin typeface="Arial"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dirty="0" smtClean="0">
                          <a:solidFill>
                            <a:srgbClr val="000000"/>
                          </a:solidFill>
                          <a:latin typeface="Arial" pitchFamily="34" charset="0"/>
                          <a:cs typeface="Arial" pitchFamily="34" charset="0"/>
                        </a:rPr>
                        <a:t>18</a:t>
                      </a:r>
                      <a:endParaRPr lang="cs-CZ" sz="1100" b="1" i="0" u="none" strike="noStrike" dirty="0">
                        <a:solidFill>
                          <a:srgbClr val="000000"/>
                        </a:solidFill>
                        <a:latin typeface="Arial"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1"/>
                  </a:ext>
                </a:extLst>
              </a:tr>
              <a:tr h="200844">
                <a:tc>
                  <a:txBody>
                    <a:bodyPr/>
                    <a:lstStyle/>
                    <a:p>
                      <a:pPr algn="ctr" fontAlgn="ctr"/>
                      <a:r>
                        <a:rPr lang="cs-CZ" sz="1100" b="1" i="0" u="none" strike="noStrike">
                          <a:solidFill>
                            <a:srgbClr val="000000"/>
                          </a:solidFill>
                          <a:latin typeface="Arial" pitchFamily="34" charset="0"/>
                          <a:cs typeface="Arial" pitchFamily="34" charset="0"/>
                        </a:rPr>
                        <a:t>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a:solidFill>
                            <a:srgbClr val="000000"/>
                          </a:solidFill>
                          <a:latin typeface="Arial" pitchFamily="34" charset="0"/>
                          <a:cs typeface="Arial" pitchFamily="34" charset="0"/>
                        </a:rPr>
                        <a:t>FAJM Most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a:solidFill>
                            <a:srgbClr val="000000"/>
                          </a:solidFill>
                          <a:latin typeface="Arial" pitchFamily="34" charset="0"/>
                          <a:cs typeface="Arial"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a:solidFill>
                            <a:srgbClr val="000000"/>
                          </a:solidFill>
                          <a:latin typeface="Arial" pitchFamily="34" charset="0"/>
                          <a:cs typeface="Arial"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a:solidFill>
                            <a:srgbClr val="000000"/>
                          </a:solidFill>
                          <a:latin typeface="Arial" pitchFamily="34" charset="0"/>
                          <a:cs typeface="Arial"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pitchFamily="34" charset="0"/>
                          <a:cs typeface="Arial" pitchFamily="34" charset="0"/>
                        </a:rPr>
                        <a:t>118:46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pitchFamily="34" charset="0"/>
                          <a:cs typeface="Arial" pitchFamily="34" charset="0"/>
                        </a:rPr>
                        <a:t>15</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2"/>
                  </a:ext>
                </a:extLst>
              </a:tr>
              <a:tr h="200844">
                <a:tc>
                  <a:txBody>
                    <a:bodyPr/>
                    <a:lstStyle/>
                    <a:p>
                      <a:pPr algn="ctr" fontAlgn="ctr"/>
                      <a:r>
                        <a:rPr lang="cs-CZ" sz="1100" b="1" i="0" u="none" strike="noStrike">
                          <a:solidFill>
                            <a:srgbClr val="000000"/>
                          </a:solidFill>
                          <a:latin typeface="Arial" pitchFamily="34" charset="0"/>
                          <a:cs typeface="Arial" pitchFamily="34" charset="0"/>
                        </a:rPr>
                        <a:t>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pitchFamily="34" charset="0"/>
                          <a:cs typeface="Arial" pitchFamily="34" charset="0"/>
                        </a:rPr>
                        <a:t>FK Litvínov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pitchFamily="34" charset="0"/>
                          <a:cs typeface="Arial"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pitchFamily="34" charset="0"/>
                          <a:cs typeface="Arial"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dirty="0">
                          <a:solidFill>
                            <a:srgbClr val="000000"/>
                          </a:solidFill>
                          <a:latin typeface="Arial" pitchFamily="34" charset="0"/>
                          <a:cs typeface="Arial"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dirty="0">
                          <a:solidFill>
                            <a:srgbClr val="000000"/>
                          </a:solidFill>
                          <a:latin typeface="Arial" pitchFamily="34" charset="0"/>
                          <a:cs typeface="Arial" pitchFamily="34" charset="0"/>
                        </a:rPr>
                        <a:t>88:25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pitchFamily="34" charset="0"/>
                          <a:cs typeface="Arial" pitchFamily="34" charset="0"/>
                        </a:rPr>
                        <a:t>12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3"/>
                  </a:ext>
                </a:extLst>
              </a:tr>
              <a:tr h="200844">
                <a:tc>
                  <a:txBody>
                    <a:bodyPr/>
                    <a:lstStyle/>
                    <a:p>
                      <a:pPr algn="ctr" fontAlgn="ctr"/>
                      <a:r>
                        <a:rPr lang="cs-CZ" sz="1100" b="1" i="0" u="none" strike="noStrike">
                          <a:solidFill>
                            <a:srgbClr val="000000"/>
                          </a:solidFill>
                          <a:latin typeface="Arial" pitchFamily="34" charset="0"/>
                          <a:cs typeface="Arial" pitchFamily="34" charset="0"/>
                        </a:rPr>
                        <a:t>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pitchFamily="34" charset="0"/>
                          <a:cs typeface="Arial" pitchFamily="34" charset="0"/>
                        </a:rPr>
                        <a:t>FK Litoměřice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pitchFamily="34" charset="0"/>
                          <a:cs typeface="Arial"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pitchFamily="34" charset="0"/>
                          <a:cs typeface="Arial"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pitchFamily="34" charset="0"/>
                          <a:cs typeface="Arial"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a:solidFill>
                            <a:srgbClr val="000000"/>
                          </a:solidFill>
                          <a:latin typeface="Arial" pitchFamily="34" charset="0"/>
                          <a:cs typeface="Arial" pitchFamily="34" charset="0"/>
                        </a:rPr>
                        <a:t>79:45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pitchFamily="34" charset="0"/>
                          <a:cs typeface="Arial" pitchFamily="34" charset="0"/>
                        </a:rPr>
                        <a:t>12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4"/>
                  </a:ext>
                </a:extLst>
              </a:tr>
              <a:tr h="362242">
                <a:tc>
                  <a:txBody>
                    <a:bodyPr/>
                    <a:lstStyle/>
                    <a:p>
                      <a:pPr algn="ctr" fontAlgn="ctr"/>
                      <a:r>
                        <a:rPr lang="cs-CZ" sz="1100" b="1" i="0" u="none" strike="noStrike">
                          <a:solidFill>
                            <a:srgbClr val="000000"/>
                          </a:solidFill>
                          <a:latin typeface="Arial" pitchFamily="34" charset="0"/>
                          <a:cs typeface="Arial" pitchFamily="34" charset="0"/>
                        </a:rPr>
                        <a:t>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pitchFamily="34" charset="0"/>
                          <a:cs typeface="Arial" pitchFamily="34" charset="0"/>
                        </a:rPr>
                        <a:t>FK Louny/Jazzmani Žatec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pitchFamily="34" charset="0"/>
                          <a:cs typeface="Arial"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pitchFamily="34" charset="0"/>
                          <a:cs typeface="Arial"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pitchFamily="34" charset="0"/>
                          <a:cs typeface="Arial"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dirty="0">
                          <a:solidFill>
                            <a:srgbClr val="000000"/>
                          </a:solidFill>
                          <a:latin typeface="Arial" pitchFamily="34" charset="0"/>
                          <a:cs typeface="Arial" pitchFamily="34" charset="0"/>
                        </a:rPr>
                        <a:t>99:81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dirty="0">
                          <a:solidFill>
                            <a:srgbClr val="000000"/>
                          </a:solidFill>
                          <a:latin typeface="Arial" pitchFamily="34" charset="0"/>
                          <a:cs typeface="Arial" pitchFamily="34" charset="0"/>
                        </a:rPr>
                        <a:t>9</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5"/>
                  </a:ext>
                </a:extLst>
              </a:tr>
              <a:tr h="362242">
                <a:tc>
                  <a:txBody>
                    <a:bodyPr/>
                    <a:lstStyle/>
                    <a:p>
                      <a:pPr algn="ctr" fontAlgn="ctr"/>
                      <a:r>
                        <a:rPr lang="cs-CZ" sz="1100" b="1" i="0" u="none" strike="noStrike" dirty="0">
                          <a:solidFill>
                            <a:srgbClr val="003300"/>
                          </a:solidFill>
                          <a:latin typeface="Arial" pitchFamily="34" charset="0"/>
                          <a:cs typeface="Arial" pitchFamily="34" charset="0"/>
                        </a:rPr>
                        <a:t>6.</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a:solidFill>
                            <a:srgbClr val="003300"/>
                          </a:solidFill>
                          <a:latin typeface="Arial" pitchFamily="34" charset="0"/>
                          <a:cs typeface="Arial" pitchFamily="34" charset="0"/>
                        </a:rPr>
                        <a:t>SK </a:t>
                      </a:r>
                      <a:r>
                        <a:rPr lang="cs-CZ" sz="1100" b="1" i="0" u="none" strike="noStrike" dirty="0" err="1">
                          <a:solidFill>
                            <a:srgbClr val="003300"/>
                          </a:solidFill>
                          <a:latin typeface="Arial" pitchFamily="34" charset="0"/>
                          <a:cs typeface="Arial" pitchFamily="34" charset="0"/>
                        </a:rPr>
                        <a:t>Štětí</a:t>
                      </a:r>
                      <a:r>
                        <a:rPr lang="cs-CZ" sz="1100" b="1" i="0" u="none" strike="noStrike" dirty="0">
                          <a:solidFill>
                            <a:srgbClr val="003300"/>
                          </a:solidFill>
                          <a:latin typeface="Arial" pitchFamily="34" charset="0"/>
                          <a:cs typeface="Arial" pitchFamily="34" charset="0"/>
                        </a:rPr>
                        <a:t>/SK Roudnice </a:t>
                      </a:r>
                      <a:r>
                        <a:rPr lang="cs-CZ" sz="1100" b="1" i="0" u="none" strike="noStrike" dirty="0" err="1">
                          <a:solidFill>
                            <a:srgbClr val="003300"/>
                          </a:solidFill>
                          <a:latin typeface="Arial" pitchFamily="34" charset="0"/>
                          <a:cs typeface="Arial" pitchFamily="34" charset="0"/>
                        </a:rPr>
                        <a:t>n.L.</a:t>
                      </a:r>
                      <a:r>
                        <a:rPr lang="cs-CZ" sz="1100" b="1" i="0" u="none" strike="noStrike" dirty="0">
                          <a:solidFill>
                            <a:srgbClr val="003300"/>
                          </a:solidFill>
                          <a:latin typeface="Arial" pitchFamily="34" charset="0"/>
                          <a:cs typeface="Arial" pitchFamily="34" charset="0"/>
                        </a:rPr>
                        <a:t> 2004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smtClean="0">
                          <a:solidFill>
                            <a:srgbClr val="003300"/>
                          </a:solidFill>
                          <a:latin typeface="Arial" pitchFamily="34" charset="0"/>
                          <a:cs typeface="Arial" pitchFamily="34" charset="0"/>
                        </a:rPr>
                        <a:t>5</a:t>
                      </a:r>
                      <a:endParaRPr lang="cs-CZ" sz="1100" b="1" i="0" u="none" strike="noStrike" dirty="0">
                        <a:solidFill>
                          <a:srgbClr val="003300"/>
                        </a:solidFill>
                        <a:latin typeface="Arial"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a:solidFill>
                            <a:srgbClr val="003300"/>
                          </a:solidFill>
                          <a:latin typeface="Arial" pitchFamily="34" charset="0"/>
                          <a:cs typeface="Arial"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a:solidFill>
                            <a:srgbClr val="003300"/>
                          </a:solidFill>
                          <a:latin typeface="Arial" pitchFamily="34" charset="0"/>
                          <a:cs typeface="Arial"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smtClean="0">
                          <a:solidFill>
                            <a:srgbClr val="003300"/>
                          </a:solidFill>
                          <a:latin typeface="Arial" pitchFamily="34" charset="0"/>
                          <a:cs typeface="Arial" pitchFamily="34" charset="0"/>
                        </a:rPr>
                        <a:t>3</a:t>
                      </a:r>
                      <a:endParaRPr lang="cs-CZ" sz="1100" b="1" i="0" u="none" strike="noStrike" dirty="0">
                        <a:solidFill>
                          <a:srgbClr val="003300"/>
                        </a:solidFill>
                        <a:latin typeface="Arial"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smtClean="0">
                          <a:solidFill>
                            <a:srgbClr val="003300"/>
                          </a:solidFill>
                          <a:latin typeface="Arial" pitchFamily="34" charset="0"/>
                          <a:cs typeface="Arial" pitchFamily="34" charset="0"/>
                        </a:rPr>
                        <a:t>65:78</a:t>
                      </a:r>
                      <a:endParaRPr lang="cs-CZ" sz="1100" b="1" i="0" u="none" strike="noStrike" dirty="0">
                        <a:solidFill>
                          <a:srgbClr val="003300"/>
                        </a:solidFill>
                        <a:latin typeface="Arial"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a:solidFill>
                            <a:srgbClr val="003300"/>
                          </a:solidFill>
                          <a:latin typeface="Arial" pitchFamily="34" charset="0"/>
                          <a:cs typeface="Arial" pitchFamily="34" charset="0"/>
                        </a:rPr>
                        <a:t>6</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6"/>
                  </a:ext>
                </a:extLst>
              </a:tr>
              <a:tr h="200844">
                <a:tc>
                  <a:txBody>
                    <a:bodyPr/>
                    <a:lstStyle/>
                    <a:p>
                      <a:pPr algn="ctr" fontAlgn="ctr"/>
                      <a:r>
                        <a:rPr lang="cs-CZ" sz="1100" b="1" i="0" u="none" strike="noStrike">
                          <a:solidFill>
                            <a:srgbClr val="000000"/>
                          </a:solidFill>
                          <a:latin typeface="Arial" pitchFamily="34" charset="0"/>
                          <a:cs typeface="Arial" pitchFamily="34" charset="0"/>
                        </a:rPr>
                        <a:t>7.</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pitchFamily="34" charset="0"/>
                          <a:cs typeface="Arial" pitchFamily="34" charset="0"/>
                        </a:rPr>
                        <a:t>FA Petra Voříška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pitchFamily="34" charset="0"/>
                          <a:cs typeface="Arial"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pitchFamily="34" charset="0"/>
                          <a:cs typeface="Arial"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pitchFamily="34" charset="0"/>
                          <a:cs typeface="Arial"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pitchFamily="34" charset="0"/>
                          <a:cs typeface="Arial" pitchFamily="34" charset="0"/>
                        </a:rPr>
                        <a:t>76:92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dirty="0">
                          <a:solidFill>
                            <a:srgbClr val="000000"/>
                          </a:solidFill>
                          <a:latin typeface="Arial" pitchFamily="34" charset="0"/>
                          <a:cs typeface="Arial" pitchFamily="34" charset="0"/>
                        </a:rPr>
                        <a:t>6</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7"/>
                  </a:ext>
                </a:extLst>
              </a:tr>
              <a:tr h="200844">
                <a:tc>
                  <a:txBody>
                    <a:bodyPr/>
                    <a:lstStyle/>
                    <a:p>
                      <a:pPr algn="ctr" fontAlgn="ctr"/>
                      <a:r>
                        <a:rPr lang="cs-CZ" sz="1100" b="1" i="0" u="none" strike="noStrike">
                          <a:solidFill>
                            <a:srgbClr val="000000"/>
                          </a:solidFill>
                          <a:latin typeface="Arial" pitchFamily="34" charset="0"/>
                          <a:cs typeface="Arial" pitchFamily="34" charset="0"/>
                        </a:rPr>
                        <a:t>8.</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pitchFamily="34" charset="0"/>
                          <a:cs typeface="Arial" pitchFamily="34" charset="0"/>
                        </a:rPr>
                        <a:t>FK Ústí n.L.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pitchFamily="34" charset="0"/>
                          <a:cs typeface="Arial"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pitchFamily="34" charset="0"/>
                          <a:cs typeface="Arial"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pitchFamily="34" charset="0"/>
                          <a:cs typeface="Arial"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pitchFamily="34" charset="0"/>
                          <a:cs typeface="Arial" pitchFamily="34" charset="0"/>
                        </a:rPr>
                        <a:t>65:82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a:solidFill>
                            <a:srgbClr val="000000"/>
                          </a:solidFill>
                          <a:latin typeface="Arial" pitchFamily="34" charset="0"/>
                          <a:cs typeface="Arial" pitchFamily="34" charset="0"/>
                        </a:rPr>
                        <a:t>6</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8"/>
                  </a:ext>
                </a:extLst>
              </a:tr>
              <a:tr h="200844">
                <a:tc>
                  <a:txBody>
                    <a:bodyPr/>
                    <a:lstStyle/>
                    <a:p>
                      <a:pPr algn="ctr" fontAlgn="ctr"/>
                      <a:r>
                        <a:rPr lang="cs-CZ" sz="1100" b="1" i="0" u="none" strike="noStrike">
                          <a:solidFill>
                            <a:srgbClr val="000000"/>
                          </a:solidFill>
                          <a:latin typeface="Arial" pitchFamily="34" charset="0"/>
                          <a:cs typeface="Arial" pitchFamily="34" charset="0"/>
                        </a:rPr>
                        <a:t>9.</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pitchFamily="34" charset="0"/>
                          <a:cs typeface="Arial" pitchFamily="34" charset="0"/>
                        </a:rPr>
                        <a:t>FK Kadaň/Ervěnice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pitchFamily="34" charset="0"/>
                          <a:cs typeface="Arial"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pitchFamily="34" charset="0"/>
                          <a:cs typeface="Arial"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pitchFamily="34" charset="0"/>
                          <a:cs typeface="Arial"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pitchFamily="34" charset="0"/>
                          <a:cs typeface="Arial" pitchFamily="34" charset="0"/>
                        </a:rPr>
                        <a:t>32:112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dirty="0">
                          <a:solidFill>
                            <a:srgbClr val="000000"/>
                          </a:solidFill>
                          <a:latin typeface="Arial" pitchFamily="34" charset="0"/>
                          <a:cs typeface="Arial" pitchFamily="34" charset="0"/>
                        </a:rPr>
                        <a:t>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9"/>
                  </a:ext>
                </a:extLst>
              </a:tr>
              <a:tr h="200844">
                <a:tc>
                  <a:txBody>
                    <a:bodyPr/>
                    <a:lstStyle/>
                    <a:p>
                      <a:pPr algn="ctr" fontAlgn="ctr"/>
                      <a:r>
                        <a:rPr lang="cs-CZ" sz="1100" b="1" i="0" u="none" strike="noStrike">
                          <a:solidFill>
                            <a:srgbClr val="000000"/>
                          </a:solidFill>
                          <a:latin typeface="Arial" pitchFamily="34" charset="0"/>
                          <a:cs typeface="Arial" pitchFamily="34" charset="0"/>
                        </a:rPr>
                        <a:t>10.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a:solidFill>
                            <a:srgbClr val="000000"/>
                          </a:solidFill>
                          <a:latin typeface="Arial" pitchFamily="34" charset="0"/>
                          <a:cs typeface="Arial" pitchFamily="34" charset="0"/>
                        </a:rPr>
                        <a:t>FC /AFK </a:t>
                      </a:r>
                      <a:r>
                        <a:rPr lang="cs-CZ" sz="1100" b="1" i="0" u="none" strike="noStrike" dirty="0" smtClean="0">
                          <a:solidFill>
                            <a:srgbClr val="000000"/>
                          </a:solidFill>
                          <a:latin typeface="Arial" pitchFamily="34" charset="0"/>
                          <a:cs typeface="Arial" pitchFamily="34" charset="0"/>
                        </a:rPr>
                        <a:t>Chomutov</a:t>
                      </a:r>
                      <a:endParaRPr lang="cs-CZ" sz="1100" b="1" i="0" u="none" strike="noStrike" dirty="0">
                        <a:solidFill>
                          <a:srgbClr val="000000"/>
                        </a:solidFill>
                        <a:latin typeface="Arial" pitchFamily="34"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pitchFamily="34" charset="0"/>
                          <a:cs typeface="Arial"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pitchFamily="34" charset="0"/>
                          <a:cs typeface="Arial"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00"/>
                          </a:solidFill>
                          <a:latin typeface="Arial" pitchFamily="34" charset="0"/>
                          <a:cs typeface="Arial" pitchFamily="34" charset="0"/>
                        </a:rPr>
                        <a:t>42:127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a:solidFill>
                            <a:srgbClr val="000000"/>
                          </a:solidFill>
                          <a:latin typeface="Arial" pitchFamily="34" charset="0"/>
                          <a:cs typeface="Arial" pitchFamily="34" charset="0"/>
                        </a:rPr>
                        <a:t>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10"/>
                  </a:ext>
                </a:extLst>
              </a:tr>
              <a:tr h="200844">
                <a:tc>
                  <a:txBody>
                    <a:bodyPr/>
                    <a:lstStyle/>
                    <a:p>
                      <a:pPr algn="ctr" fontAlgn="ctr"/>
                      <a:r>
                        <a:rPr lang="cs-CZ" sz="1100" b="1" i="0" u="none" strike="noStrike">
                          <a:solidFill>
                            <a:srgbClr val="000000"/>
                          </a:solidFill>
                          <a:latin typeface="Arial" pitchFamily="34" charset="0"/>
                          <a:cs typeface="Arial" pitchFamily="34" charset="0"/>
                        </a:rPr>
                        <a:t>11.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pitchFamily="34" charset="0"/>
                          <a:cs typeface="Arial" pitchFamily="34" charset="0"/>
                        </a:rPr>
                        <a:t>FŠ Most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pitchFamily="34" charset="0"/>
                          <a:cs typeface="Arial"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pitchFamily="34" charset="0"/>
                          <a:cs typeface="Arial"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pitchFamily="34" charset="0"/>
                          <a:cs typeface="Arial"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a:solidFill>
                            <a:srgbClr val="000000"/>
                          </a:solidFill>
                          <a:latin typeface="Arial" pitchFamily="34" charset="0"/>
                          <a:cs typeface="Arial" pitchFamily="34" charset="0"/>
                        </a:rPr>
                        <a:t>24:117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100" b="1" i="0" u="none" strike="noStrike" dirty="0">
                          <a:solidFill>
                            <a:srgbClr val="000000"/>
                          </a:solidFill>
                          <a:latin typeface="Arial" pitchFamily="34" charset="0"/>
                          <a:cs typeface="Arial" pitchFamily="34" charset="0"/>
                        </a:rPr>
                        <a:t>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11"/>
                  </a:ext>
                </a:extLst>
              </a:tr>
              <a:tr h="219601">
                <a:tc gridSpan="8">
                  <a:txBody>
                    <a:bodyPr/>
                    <a:lstStyle/>
                    <a:p>
                      <a:pPr algn="ctr" fontAlgn="ctr"/>
                      <a:r>
                        <a:rPr lang="cs-CZ" sz="1300" b="1" i="0" u="none" strike="noStrike">
                          <a:solidFill>
                            <a:srgbClr val="000000"/>
                          </a:solidFill>
                          <a:latin typeface="Calibri"/>
                        </a:rPr>
                        <a:t>Starší přípravka 2005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2DE"/>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12"/>
                  </a:ext>
                </a:extLst>
              </a:tr>
              <a:tr h="395173">
                <a:tc>
                  <a:txBody>
                    <a:bodyPr/>
                    <a:lstStyle/>
                    <a:p>
                      <a:pPr algn="ctr" fontAlgn="ctr"/>
                      <a:r>
                        <a:rPr lang="cs-CZ" sz="1200" b="1" i="0" u="none" strike="noStrike" dirty="0">
                          <a:solidFill>
                            <a:srgbClr val="000000"/>
                          </a:solidFill>
                          <a:latin typeface="Arial" pitchFamily="34" charset="0"/>
                          <a:cs typeface="Arial" pitchFamily="34" charset="0"/>
                        </a:rPr>
                        <a:t>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latin typeface="Arial" pitchFamily="34" charset="0"/>
                          <a:cs typeface="Arial" pitchFamily="34" charset="0"/>
                        </a:rPr>
                        <a:t>FK </a:t>
                      </a:r>
                      <a:r>
                        <a:rPr lang="cs-CZ" sz="1200" b="1" i="0" u="none" strike="noStrike" dirty="0" err="1">
                          <a:solidFill>
                            <a:srgbClr val="000000"/>
                          </a:solidFill>
                          <a:latin typeface="Arial" pitchFamily="34" charset="0"/>
                          <a:cs typeface="Arial" pitchFamily="34" charset="0"/>
                        </a:rPr>
                        <a:t>Louny</a:t>
                      </a:r>
                      <a:r>
                        <a:rPr lang="cs-CZ" sz="1200" b="1" i="0" u="none" strike="noStrike" dirty="0">
                          <a:solidFill>
                            <a:srgbClr val="000000"/>
                          </a:solidFill>
                          <a:latin typeface="Arial" pitchFamily="34" charset="0"/>
                          <a:cs typeface="Arial" pitchFamily="34" charset="0"/>
                        </a:rPr>
                        <a:t>/Jazzmani Žatec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pitchFamily="34" charset="0"/>
                          <a:cs typeface="Arial"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pitchFamily="34" charset="0"/>
                          <a:cs typeface="Arial"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pitchFamily="34" charset="0"/>
                          <a:cs typeface="Arial"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pitchFamily="34" charset="0"/>
                          <a:cs typeface="Arial"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pitchFamily="34" charset="0"/>
                          <a:cs typeface="Arial" pitchFamily="34" charset="0"/>
                        </a:rPr>
                        <a:t>135:58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pitchFamily="34" charset="0"/>
                          <a:cs typeface="Arial" pitchFamily="34" charset="0"/>
                        </a:rPr>
                        <a:t>16</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13"/>
                  </a:ext>
                </a:extLst>
              </a:tr>
              <a:tr h="200844">
                <a:tc>
                  <a:txBody>
                    <a:bodyPr/>
                    <a:lstStyle/>
                    <a:p>
                      <a:pPr algn="ctr" fontAlgn="ctr"/>
                      <a:r>
                        <a:rPr lang="cs-CZ" sz="1200" b="1" i="0" u="none" strike="noStrike">
                          <a:solidFill>
                            <a:srgbClr val="000000"/>
                          </a:solidFill>
                          <a:latin typeface="Arial" pitchFamily="34" charset="0"/>
                          <a:cs typeface="Arial" pitchFamily="34" charset="0"/>
                        </a:rPr>
                        <a:t>2.</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pitchFamily="34" charset="0"/>
                          <a:cs typeface="Arial" pitchFamily="34" charset="0"/>
                        </a:rPr>
                        <a:t>FA Petra Voříška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pitchFamily="34" charset="0"/>
                          <a:cs typeface="Arial"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pitchFamily="34" charset="0"/>
                          <a:cs typeface="Arial"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pitchFamily="34" charset="0"/>
                          <a:cs typeface="Arial"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pitchFamily="34" charset="0"/>
                          <a:cs typeface="Arial"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pitchFamily="34" charset="0"/>
                          <a:cs typeface="Arial" pitchFamily="34" charset="0"/>
                        </a:rPr>
                        <a:t>110:48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pitchFamily="34" charset="0"/>
                          <a:cs typeface="Arial" pitchFamily="34" charset="0"/>
                        </a:rPr>
                        <a:t>12</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14"/>
                  </a:ext>
                </a:extLst>
              </a:tr>
              <a:tr h="395173">
                <a:tc>
                  <a:txBody>
                    <a:bodyPr/>
                    <a:lstStyle/>
                    <a:p>
                      <a:pPr algn="ctr" fontAlgn="ctr"/>
                      <a:r>
                        <a:rPr lang="cs-CZ" sz="1200" b="1" i="0" u="none" strike="noStrike" dirty="0">
                          <a:solidFill>
                            <a:srgbClr val="9933FF"/>
                          </a:solidFill>
                          <a:latin typeface="Arial" pitchFamily="34" charset="0"/>
                          <a:cs typeface="Arial" pitchFamily="34" charset="0"/>
                        </a:rPr>
                        <a:t>3.</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9933FF"/>
                          </a:solidFill>
                          <a:latin typeface="Arial" pitchFamily="34" charset="0"/>
                          <a:cs typeface="Arial" pitchFamily="34" charset="0"/>
                        </a:rPr>
                        <a:t>SK </a:t>
                      </a:r>
                      <a:r>
                        <a:rPr lang="cs-CZ" sz="1200" b="1" i="0" u="none" strike="noStrike" dirty="0" err="1">
                          <a:solidFill>
                            <a:srgbClr val="9933FF"/>
                          </a:solidFill>
                          <a:latin typeface="Arial" pitchFamily="34" charset="0"/>
                          <a:cs typeface="Arial" pitchFamily="34" charset="0"/>
                        </a:rPr>
                        <a:t>Štětí</a:t>
                      </a:r>
                      <a:r>
                        <a:rPr lang="cs-CZ" sz="1200" b="1" i="0" u="none" strike="noStrike" dirty="0">
                          <a:solidFill>
                            <a:srgbClr val="9933FF"/>
                          </a:solidFill>
                          <a:latin typeface="Arial" pitchFamily="34" charset="0"/>
                          <a:cs typeface="Arial" pitchFamily="34" charset="0"/>
                        </a:rPr>
                        <a:t>/SK Roudnice </a:t>
                      </a:r>
                      <a:r>
                        <a:rPr lang="cs-CZ" sz="1200" b="1" i="0" u="none" strike="noStrike" dirty="0" err="1">
                          <a:solidFill>
                            <a:srgbClr val="9933FF"/>
                          </a:solidFill>
                          <a:latin typeface="Arial" pitchFamily="34" charset="0"/>
                          <a:cs typeface="Arial" pitchFamily="34" charset="0"/>
                        </a:rPr>
                        <a:t>n.L.</a:t>
                      </a:r>
                      <a:r>
                        <a:rPr lang="cs-CZ" sz="1200" b="1" i="0" u="none" strike="noStrike" dirty="0">
                          <a:solidFill>
                            <a:srgbClr val="9933FF"/>
                          </a:solidFill>
                          <a:latin typeface="Arial" pitchFamily="34" charset="0"/>
                          <a:cs typeface="Arial" pitchFamily="34" charset="0"/>
                        </a:rPr>
                        <a:t> 2005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9933FF"/>
                          </a:solidFill>
                          <a:latin typeface="Arial" pitchFamily="34" charset="0"/>
                          <a:cs typeface="Arial"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9933FF"/>
                          </a:solidFill>
                          <a:latin typeface="Arial" pitchFamily="34" charset="0"/>
                          <a:cs typeface="Arial"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9933FF"/>
                          </a:solidFill>
                          <a:latin typeface="Arial" pitchFamily="34" charset="0"/>
                          <a:cs typeface="Arial"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9933FF"/>
                          </a:solidFill>
                          <a:latin typeface="Arial" pitchFamily="34" charset="0"/>
                          <a:cs typeface="Arial"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9933FF"/>
                          </a:solidFill>
                          <a:latin typeface="Arial" pitchFamily="34" charset="0"/>
                          <a:cs typeface="Arial" pitchFamily="34" charset="0"/>
                        </a:rPr>
                        <a:t>73:48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9933FF"/>
                          </a:solidFill>
                          <a:latin typeface="Arial" pitchFamily="34" charset="0"/>
                          <a:cs typeface="Arial" pitchFamily="34" charset="0"/>
                        </a:rPr>
                        <a:t>9</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15"/>
                  </a:ext>
                </a:extLst>
              </a:tr>
              <a:tr h="200844">
                <a:tc>
                  <a:txBody>
                    <a:bodyPr/>
                    <a:lstStyle/>
                    <a:p>
                      <a:pPr algn="ctr" fontAlgn="ctr"/>
                      <a:r>
                        <a:rPr lang="cs-CZ" sz="1200" b="1" i="0" u="none" strike="noStrike">
                          <a:solidFill>
                            <a:srgbClr val="000000"/>
                          </a:solidFill>
                          <a:latin typeface="Arial" pitchFamily="34" charset="0"/>
                          <a:cs typeface="Arial" pitchFamily="34" charset="0"/>
                        </a:rPr>
                        <a:t>4.</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pitchFamily="34" charset="0"/>
                          <a:cs typeface="Arial" pitchFamily="34" charset="0"/>
                        </a:rPr>
                        <a:t>FAJM Most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pitchFamily="34" charset="0"/>
                          <a:cs typeface="Arial"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pitchFamily="34" charset="0"/>
                          <a:cs typeface="Arial"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pitchFamily="34" charset="0"/>
                          <a:cs typeface="Arial"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pitchFamily="34" charset="0"/>
                          <a:cs typeface="Arial"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pitchFamily="34" charset="0"/>
                          <a:cs typeface="Arial" pitchFamily="34" charset="0"/>
                        </a:rPr>
                        <a:t>94:90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pitchFamily="34" charset="0"/>
                          <a:cs typeface="Arial" pitchFamily="34" charset="0"/>
                        </a:rPr>
                        <a:t>9</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16"/>
                  </a:ext>
                </a:extLst>
              </a:tr>
              <a:tr h="200844">
                <a:tc>
                  <a:txBody>
                    <a:bodyPr/>
                    <a:lstStyle/>
                    <a:p>
                      <a:pPr algn="ctr" fontAlgn="ctr"/>
                      <a:r>
                        <a:rPr lang="cs-CZ" sz="1200" b="1" i="0" u="none" strike="noStrike">
                          <a:solidFill>
                            <a:srgbClr val="000000"/>
                          </a:solidFill>
                          <a:latin typeface="Arial" pitchFamily="34" charset="0"/>
                          <a:cs typeface="Arial" pitchFamily="34" charset="0"/>
                        </a:rPr>
                        <a:t>5.</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pitchFamily="34" charset="0"/>
                          <a:cs typeface="Arial" pitchFamily="34" charset="0"/>
                        </a:rPr>
                        <a:t>FK Litvínov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latin typeface="Arial" pitchFamily="34" charset="0"/>
                          <a:cs typeface="Arial"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latin typeface="Arial" pitchFamily="34" charset="0"/>
                          <a:cs typeface="Arial"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pitchFamily="34" charset="0"/>
                          <a:cs typeface="Arial"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pitchFamily="34" charset="0"/>
                          <a:cs typeface="Arial"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pitchFamily="34" charset="0"/>
                          <a:cs typeface="Arial" pitchFamily="34" charset="0"/>
                        </a:rPr>
                        <a:t>70:90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pitchFamily="34" charset="0"/>
                          <a:cs typeface="Arial" pitchFamily="34" charset="0"/>
                        </a:rPr>
                        <a:t>6</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17"/>
                  </a:ext>
                </a:extLst>
              </a:tr>
              <a:tr h="200844">
                <a:tc>
                  <a:txBody>
                    <a:bodyPr/>
                    <a:lstStyle/>
                    <a:p>
                      <a:pPr algn="ctr" fontAlgn="ctr"/>
                      <a:r>
                        <a:rPr lang="cs-CZ" sz="1200" b="1" i="0" u="none" strike="noStrike">
                          <a:solidFill>
                            <a:srgbClr val="000000"/>
                          </a:solidFill>
                          <a:latin typeface="Arial" pitchFamily="34" charset="0"/>
                          <a:cs typeface="Arial" pitchFamily="34" charset="0"/>
                        </a:rPr>
                        <a:t>6.</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pitchFamily="34" charset="0"/>
                          <a:cs typeface="Arial" pitchFamily="34" charset="0"/>
                        </a:rPr>
                        <a:t>FK Ústí n.L.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pitchFamily="34" charset="0"/>
                          <a:cs typeface="Arial"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pitchFamily="34" charset="0"/>
                          <a:cs typeface="Arial"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pitchFamily="34" charset="0"/>
                          <a:cs typeface="Arial"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pitchFamily="34" charset="0"/>
                          <a:cs typeface="Arial"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pitchFamily="34" charset="0"/>
                          <a:cs typeface="Arial" pitchFamily="34" charset="0"/>
                        </a:rPr>
                        <a:t>93:114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pitchFamily="34" charset="0"/>
                          <a:cs typeface="Arial" pitchFamily="34" charset="0"/>
                        </a:rPr>
                        <a:t>6</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18"/>
                  </a:ext>
                </a:extLst>
              </a:tr>
              <a:tr h="200844">
                <a:tc>
                  <a:txBody>
                    <a:bodyPr/>
                    <a:lstStyle/>
                    <a:p>
                      <a:pPr algn="ctr" fontAlgn="ctr"/>
                      <a:r>
                        <a:rPr lang="cs-CZ" sz="1200" b="1" i="0" u="none" strike="noStrike">
                          <a:solidFill>
                            <a:srgbClr val="000000"/>
                          </a:solidFill>
                          <a:latin typeface="Arial" pitchFamily="34" charset="0"/>
                          <a:cs typeface="Arial" pitchFamily="34" charset="0"/>
                        </a:rPr>
                        <a:t>7.</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pitchFamily="34" charset="0"/>
                          <a:cs typeface="Arial" pitchFamily="34" charset="0"/>
                        </a:rPr>
                        <a:t>FK Kadaň/Ervěnice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pitchFamily="34" charset="0"/>
                          <a:cs typeface="Arial"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pitchFamily="34" charset="0"/>
                          <a:cs typeface="Arial"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pitchFamily="34" charset="0"/>
                          <a:cs typeface="Arial"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latin typeface="Arial" pitchFamily="34" charset="0"/>
                          <a:cs typeface="Arial"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latin typeface="Arial" pitchFamily="34" charset="0"/>
                          <a:cs typeface="Arial" pitchFamily="34" charset="0"/>
                        </a:rPr>
                        <a:t>77:98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pitchFamily="34" charset="0"/>
                          <a:cs typeface="Arial" pitchFamily="34" charset="0"/>
                        </a:rPr>
                        <a:t>6</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19"/>
                  </a:ext>
                </a:extLst>
              </a:tr>
              <a:tr h="200844">
                <a:tc>
                  <a:txBody>
                    <a:bodyPr/>
                    <a:lstStyle/>
                    <a:p>
                      <a:pPr algn="ctr" fontAlgn="ctr"/>
                      <a:r>
                        <a:rPr lang="cs-CZ" sz="1200" b="1" i="0" u="none" strike="noStrike">
                          <a:solidFill>
                            <a:srgbClr val="000000"/>
                          </a:solidFill>
                          <a:latin typeface="Arial" pitchFamily="34" charset="0"/>
                          <a:cs typeface="Arial" pitchFamily="34" charset="0"/>
                        </a:rPr>
                        <a:t>8.</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pitchFamily="34" charset="0"/>
                          <a:cs typeface="Arial" pitchFamily="34" charset="0"/>
                        </a:rPr>
                        <a:t>FK Junior Teplice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pitchFamily="34" charset="0"/>
                          <a:cs typeface="Arial"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pitchFamily="34" charset="0"/>
                          <a:cs typeface="Arial"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pitchFamily="34" charset="0"/>
                          <a:cs typeface="Arial"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pitchFamily="34" charset="0"/>
                          <a:cs typeface="Arial"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pitchFamily="34" charset="0"/>
                          <a:cs typeface="Arial" pitchFamily="34" charset="0"/>
                        </a:rPr>
                        <a:t>62:63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pitchFamily="34" charset="0"/>
                          <a:cs typeface="Arial" pitchFamily="34" charset="0"/>
                        </a:rPr>
                        <a:t>4</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20"/>
                  </a:ext>
                </a:extLst>
              </a:tr>
              <a:tr h="200844">
                <a:tc>
                  <a:txBody>
                    <a:bodyPr/>
                    <a:lstStyle/>
                    <a:p>
                      <a:pPr algn="ctr" fontAlgn="ctr"/>
                      <a:r>
                        <a:rPr lang="cs-CZ" sz="1200" b="1" i="0" u="none" strike="noStrike">
                          <a:solidFill>
                            <a:srgbClr val="000000"/>
                          </a:solidFill>
                          <a:latin typeface="Arial" pitchFamily="34" charset="0"/>
                          <a:cs typeface="Arial" pitchFamily="34" charset="0"/>
                        </a:rPr>
                        <a:t>9.</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pitchFamily="34" charset="0"/>
                          <a:cs typeface="Arial" pitchFamily="34" charset="0"/>
                        </a:rPr>
                        <a:t>FŠ Most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pitchFamily="34" charset="0"/>
                          <a:cs typeface="Arial"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pitchFamily="34" charset="0"/>
                          <a:cs typeface="Arial"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pitchFamily="34" charset="0"/>
                          <a:cs typeface="Arial"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pitchFamily="34" charset="0"/>
                          <a:cs typeface="Arial"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pitchFamily="34" charset="0"/>
                          <a:cs typeface="Arial" pitchFamily="34" charset="0"/>
                        </a:rPr>
                        <a:t>56:75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latin typeface="Arial" pitchFamily="34" charset="0"/>
                          <a:cs typeface="Arial" pitchFamily="34" charset="0"/>
                        </a:rPr>
                        <a:t>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21"/>
                  </a:ext>
                </a:extLst>
              </a:tr>
              <a:tr h="395173">
                <a:tc>
                  <a:txBody>
                    <a:bodyPr/>
                    <a:lstStyle/>
                    <a:p>
                      <a:pPr algn="ctr" fontAlgn="ctr"/>
                      <a:r>
                        <a:rPr lang="cs-CZ" sz="1200" b="1" i="0" u="none" strike="noStrike">
                          <a:solidFill>
                            <a:srgbClr val="000000"/>
                          </a:solidFill>
                          <a:latin typeface="Arial" pitchFamily="34" charset="0"/>
                          <a:cs typeface="Arial" pitchFamily="34" charset="0"/>
                        </a:rPr>
                        <a:t>10.</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pitchFamily="34" charset="0"/>
                          <a:cs typeface="Arial" pitchFamily="34" charset="0"/>
                        </a:rPr>
                        <a:t>FC Chomutov/AFK LoKo Chomutov</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pitchFamily="34" charset="0"/>
                          <a:cs typeface="Arial"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pitchFamily="34" charset="0"/>
                          <a:cs typeface="Arial"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pitchFamily="34" charset="0"/>
                          <a:cs typeface="Arial"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pitchFamily="34" charset="0"/>
                          <a:cs typeface="Arial"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a:solidFill>
                            <a:srgbClr val="000000"/>
                          </a:solidFill>
                          <a:latin typeface="Arial" pitchFamily="34" charset="0"/>
                          <a:cs typeface="Arial" pitchFamily="34" charset="0"/>
                        </a:rPr>
                        <a:t>73:109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200" b="1" i="0" u="none" strike="noStrike" dirty="0">
                          <a:solidFill>
                            <a:srgbClr val="000000"/>
                          </a:solidFill>
                          <a:latin typeface="Arial" pitchFamily="34" charset="0"/>
                          <a:cs typeface="Arial" pitchFamily="34" charset="0"/>
                        </a:rPr>
                        <a:t>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22"/>
                  </a:ext>
                </a:extLst>
              </a:tr>
              <a:tr h="200844">
                <a:tc>
                  <a:txBody>
                    <a:bodyPr/>
                    <a:lstStyle/>
                    <a:p>
                      <a:pPr algn="ctr" fontAlgn="ctr"/>
                      <a:r>
                        <a:rPr lang="cs-CZ" sz="1200" b="1" i="0" u="none" strike="noStrike">
                          <a:solidFill>
                            <a:srgbClr val="000000"/>
                          </a:solidFill>
                          <a:latin typeface="Arial" pitchFamily="34" charset="0"/>
                          <a:cs typeface="Arial" pitchFamily="34" charset="0"/>
                        </a:rPr>
                        <a:t>11.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pitchFamily="34" charset="0"/>
                          <a:cs typeface="Arial" pitchFamily="34" charset="0"/>
                        </a:rPr>
                        <a:t>FK Litoměřice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pitchFamily="34" charset="0"/>
                          <a:cs typeface="Arial"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pitchFamily="34" charset="0"/>
                          <a:cs typeface="Arial"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pitchFamily="34" charset="0"/>
                          <a:cs typeface="Arial"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pitchFamily="34" charset="0"/>
                          <a:cs typeface="Arial"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a:solidFill>
                            <a:srgbClr val="000000"/>
                          </a:solidFill>
                          <a:latin typeface="Arial" pitchFamily="34" charset="0"/>
                          <a:cs typeface="Arial" pitchFamily="34" charset="0"/>
                        </a:rPr>
                        <a:t>51:101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200" b="1" i="0" u="none" strike="noStrike" dirty="0">
                          <a:solidFill>
                            <a:srgbClr val="000000"/>
                          </a:solidFill>
                          <a:latin typeface="Arial" pitchFamily="34" charset="0"/>
                          <a:cs typeface="Arial" pitchFamily="34" charset="0"/>
                        </a:rPr>
                        <a:t>3</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23"/>
                  </a:ext>
                </a:extLst>
              </a:tr>
            </a:tbl>
          </a:graphicData>
        </a:graphic>
      </p:graphicFrame>
      <p:sp>
        <p:nvSpPr>
          <p:cNvPr id="10" name="TextovéPole 9"/>
          <p:cNvSpPr txBox="1"/>
          <p:nvPr/>
        </p:nvSpPr>
        <p:spPr>
          <a:xfrm>
            <a:off x="5647556" y="163116"/>
            <a:ext cx="4464496" cy="923330"/>
          </a:xfrm>
          <a:prstGeom prst="rect">
            <a:avLst/>
          </a:prstGeom>
          <a:blipFill>
            <a:blip r:embed="rId6" cstate="print"/>
            <a:stretch>
              <a:fillRect/>
            </a:stretch>
          </a:blipFill>
        </p:spPr>
        <p:txBody>
          <a:bodyPr wrap="square" rtlCol="0">
            <a:spAutoFit/>
          </a:bodyPr>
          <a:lstStyle/>
          <a:p>
            <a:pPr algn="ctr"/>
            <a:r>
              <a:rPr lang="cs-CZ" sz="1800" dirty="0" smtClean="0">
                <a:effectLst>
                  <a:outerShdw blurRad="38100" dist="38100" dir="2700000" algn="tl">
                    <a:srgbClr val="000000">
                      <a:alpha val="43137"/>
                    </a:srgbClr>
                  </a:outerShdw>
                </a:effectLst>
                <a:latin typeface="RomanT" pitchFamily="2" charset="0"/>
                <a:cs typeface="RomanT" pitchFamily="2" charset="0"/>
              </a:rPr>
              <a:t>Svojí tabulku v Severočeském přeboru mají i starší přípravky</a:t>
            </a:r>
            <a:endParaRPr lang="cs-CZ" sz="1800" dirty="0">
              <a:effectLst>
                <a:outerShdw blurRad="38100" dist="38100" dir="2700000" algn="tl">
                  <a:srgbClr val="000000">
                    <a:alpha val="43137"/>
                  </a:srgbClr>
                </a:outerShdw>
              </a:effectLst>
              <a:latin typeface="RomanT" pitchFamily="2" charset="0"/>
              <a:cs typeface="RomanT" pitchFamily="2" charset="0"/>
            </a:endParaRPr>
          </a:p>
        </p:txBody>
      </p:sp>
      <p:pic>
        <p:nvPicPr>
          <p:cNvPr id="3074" name="Picture 291"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5" name="Picture 290"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6" name="Picture 289"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7" name="Picture 288"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8" name="Picture 287"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9" name="Picture 286"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0" name="Picture 79"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1" name="Picture 78"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2" name="Picture 77"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3" name="Picture 76"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4" name="Picture 75"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5" name="Picture 74"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6" name="Picture 73"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7" name="Picture 72"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8" name="Picture 71"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9" name="Picture 70"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0" name="Picture 69"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1" name="Picture 68"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2" name="Picture 67"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3" name="Picture 66"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4" name="Picture 65"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5" name="Picture 64"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6" name="Picture 63"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7" name="Picture 62"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8" name="Picture 30"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9" name="Picture 29"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0" name="Picture 28"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1" name="Picture 27"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2" name="Picture 89"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3" name="Picture 88"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4" name="Picture 87"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5" name="Picture 86"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6" name="Picture 85"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7" name="Picture 84"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8" name="Picture 83"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9" name="Picture 82"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0" name="Picture 81"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1" name="Picture 80"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2" name="Picture 40"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3" name="Picture 41"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4" name="Picture 42"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5" name="Picture 43"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6" name="Picture 44"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7" name="Picture 45"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8" name="Picture 46"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9" name="Picture 47"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0" name="Picture 48"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1" name="Picture 49"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2" name="Picture 50"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3" name="Picture 51"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4" name="Picture 52"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5" name="Picture 53"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6" name="Picture 54"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7" name="Picture 55"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8" name="Picture 56"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9" name="Picture 57"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0" name="Picture 58"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1" name="Picture 59"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2" name="Picture 60"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3" name="Picture 61"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4" name="Picture 62"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5" name="Picture 63"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6" name="Picture 64"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7" name="Picture 65"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8" name="Picture 66"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9" name="Picture 61"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0" name="Picture 60"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1" name="Picture 59"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2" name="Picture 58"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3" name="Picture 57"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4" name="Picture 56"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5" name="Picture 55"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Přímá spojovací šipka 6"/>
          <p:cNvCxnSpPr/>
          <p:nvPr/>
        </p:nvCxnSpPr>
        <p:spPr bwMode="auto">
          <a:xfrm>
            <a:off x="8888413" y="7239000"/>
            <a:ext cx="115093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4" name="Rectangle 76"/>
          <p:cNvSpPr>
            <a:spLocks noChangeArrowheads="1"/>
          </p:cNvSpPr>
          <p:nvPr/>
        </p:nvSpPr>
        <p:spPr bwMode="auto">
          <a:xfrm>
            <a:off x="5719564" y="1891308"/>
            <a:ext cx="4351412" cy="52168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i="0" u="sng"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SK Hrobce-Roudnice </a:t>
            </a:r>
            <a:r>
              <a:rPr kumimoji="0" lang="cs-CZ" sz="1800" i="0" u="sng" strike="noStrike" cap="none" normalizeH="0" baseline="0" dirty="0" err="1"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n.L.</a:t>
            </a:r>
            <a:r>
              <a:rPr kumimoji="0" lang="cs-CZ" sz="1800" i="0" u="sng"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 – SK </a:t>
            </a:r>
            <a:r>
              <a:rPr kumimoji="0" lang="cs-CZ" sz="1800" i="0" u="sng" strike="noStrike" cap="none" normalizeH="0" baseline="0" dirty="0" err="1"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Štětí</a:t>
            </a:r>
            <a:endParaRPr kumimoji="0" lang="cs-CZ" sz="80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800" i="0" u="sng"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2:7(0:3)  27.9.2014  8.kolo 6. hrací</a:t>
            </a:r>
            <a:endParaRPr kumimoji="0" lang="cs-CZ" sz="80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Jediné derby okresu Litoměřice, které je možno vidět v letošním roce v Severočeském přeboru, se hrálo poslední zářijovou sobotu v pěkném areálu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hrobeckého</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fotbalového stánku. Šlo o bratrský souboj, protože mnozí hráči se velmi dobře znají, když spolu hráli v minulosti třeba i v jednom týmu. O to větší náboj utkání mělo a do hlediště přilákalo početnou diváckou kulisu. První ošemetnou situaci si vypracovali domácí už ve 3. minutě a byl z ní roh. Pak dost nešetrně fauloval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Malák</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jednoho z domácích hráčů a vyfasoval žlutou kartu. První zásah do černého ale zaznamenali hosté, V 11. minutě míč z volného přímého kopu poslal k bližší tyči Stejskal, kde si brankář s obráncem více překáželi, než aby si pomohli a bylo to 1:0. Za nedlouho zavítal balon opět z volného přímého kopu z kopačky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Rejmana</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na hlavu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Šmidrkala</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 moc nechybělo, aby to bylo 2:0.  Ono to ale za 2 minuty stejně tak dopadlo, protože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Kuclerovi</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vyšel roh a nikým nehlídaný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Šmidrkal</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hlavou poslal míč za záda brankáře. 2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standardky</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2 góly. Z nečekaného vedení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se domácí chvilku otřepávali, aby ve 23. minutě hledal před brankou nabíhajícího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Mikase</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Slavíček, ale tomu chyběl k míči krok. Blízko zvýšení náskoku byl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Belák</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ve 27. minutě, kterému jako na podnose přichystal míč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Slanička</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ale dopadlo to střelou vysoko nad. Pak se Hrobce dožadovaly penalty za ruku a ještě více byly slyšet  při nesouhlasu s faulem na brankáře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Michovského</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po kterém dopravily míč do sítě. Na hře domácích bylo vidět, že zbraně ještě nesložili a před brankou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bylo rušno, jak na pražské magistrále.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Mikas</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ze 17 metrů branku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netrefil a další možnost ve 38. minutě zlikvidoval brankář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Pohroma pro domácí se dostavila v úplném konci první půle., konkrétně ve 42. minutě. Trestné kopy ve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nezahrává jenom Stejskala nebo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Rejman</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ale i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Belák</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Brankář neměl šanci na míč mířící do šibenice dosáhnout. Gól na 3:0 do</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TextovéPole 14"/>
          <p:cNvSpPr txBox="1"/>
          <p:nvPr/>
        </p:nvSpPr>
        <p:spPr>
          <a:xfrm>
            <a:off x="5863580" y="235124"/>
            <a:ext cx="4248472" cy="1200329"/>
          </a:xfrm>
          <a:prstGeom prst="rect">
            <a:avLst/>
          </a:prstGeom>
          <a:blipFill dpi="0" rotWithShape="1">
            <a:blip r:embed="rId3" cstate="print">
              <a:alphaModFix amt="49000"/>
            </a:blip>
            <a:srcRect/>
            <a:stretch>
              <a:fillRect/>
            </a:stretch>
          </a:blipFill>
        </p:spPr>
        <p:txBody>
          <a:bodyPr wrap="square" rtlCol="0">
            <a:spAutoFit/>
          </a:bodyPr>
          <a:lstStyle/>
          <a:p>
            <a:pPr algn="ctr"/>
            <a:r>
              <a:rPr lang="cs-CZ" sz="2400" dirty="0" smtClean="0">
                <a:latin typeface="Cambria Math" pitchFamily="18" charset="0"/>
                <a:ea typeface="Cambria Math" pitchFamily="18" charset="0"/>
              </a:rPr>
              <a:t>Derby v Hrobcích nám vyšlo nad míru . Domácí se nestačili divit, jak nám to tam padá .  </a:t>
            </a:r>
            <a:endParaRPr lang="cs-CZ" sz="2400" dirty="0">
              <a:latin typeface="Cambria Math" pitchFamily="18" charset="0"/>
              <a:ea typeface="Cambria Math" pitchFamily="18" charset="0"/>
            </a:endParaRPr>
          </a:p>
        </p:txBody>
      </p:sp>
      <p:cxnSp>
        <p:nvCxnSpPr>
          <p:cNvPr id="16" name="Přímá spojovací šipka 15"/>
          <p:cNvCxnSpPr/>
          <p:nvPr/>
        </p:nvCxnSpPr>
        <p:spPr bwMode="auto">
          <a:xfrm>
            <a:off x="8887916" y="7075884"/>
            <a:ext cx="1008112" cy="0"/>
          </a:xfrm>
          <a:prstGeom prst="straightConnector1">
            <a:avLst/>
          </a:prstGeom>
          <a:noFill/>
          <a:ln w="6350" cap="flat" cmpd="sng" algn="ctr">
            <a:solidFill>
              <a:schemeClr val="tx1"/>
            </a:solidFill>
            <a:prstDash val="solid"/>
            <a:round/>
            <a:headEnd type="none" w="med" len="med"/>
            <a:tailEnd type="arrow"/>
          </a:ln>
          <a:effectLst>
            <a:outerShdw dist="45791" dir="2021404" algn="ctr" rotWithShape="0">
              <a:srgbClr val="9999FF"/>
            </a:outerShdw>
          </a:effectLst>
        </p:spPr>
      </p:cxnSp>
      <p:pic>
        <p:nvPicPr>
          <p:cNvPr id="9" name="Picture 3"/>
          <p:cNvPicPr>
            <a:picLocks noChangeAspect="1" noChangeArrowheads="1"/>
          </p:cNvPicPr>
          <p:nvPr/>
        </p:nvPicPr>
        <p:blipFill>
          <a:blip r:embed="rId4" cstate="print"/>
          <a:srcRect/>
          <a:stretch>
            <a:fillRect/>
          </a:stretch>
        </p:blipFill>
        <p:spPr bwMode="auto">
          <a:xfrm>
            <a:off x="6655668" y="1459260"/>
            <a:ext cx="504056" cy="504056"/>
          </a:xfrm>
          <a:prstGeom prst="rect">
            <a:avLst/>
          </a:prstGeom>
          <a:noFill/>
          <a:ln w="9525">
            <a:noFill/>
            <a:miter lim="800000"/>
            <a:headEnd/>
            <a:tailEnd/>
          </a:ln>
        </p:spPr>
      </p:pic>
      <p:pic>
        <p:nvPicPr>
          <p:cNvPr id="10" name="Picture 3"/>
          <p:cNvPicPr>
            <a:picLocks noChangeAspect="1" noChangeArrowheads="1"/>
          </p:cNvPicPr>
          <p:nvPr/>
        </p:nvPicPr>
        <p:blipFill>
          <a:blip r:embed="rId5" cstate="print"/>
          <a:srcRect/>
          <a:stretch>
            <a:fillRect/>
          </a:stretch>
        </p:blipFill>
        <p:spPr bwMode="auto">
          <a:xfrm>
            <a:off x="8455868" y="1459260"/>
            <a:ext cx="576064" cy="576064"/>
          </a:xfrm>
          <a:prstGeom prst="rect">
            <a:avLst/>
          </a:prstGeom>
          <a:noFill/>
          <a:ln w="9525">
            <a:noFill/>
            <a:miter lim="800000"/>
            <a:headEnd/>
            <a:tailEnd/>
          </a:ln>
        </p:spPr>
      </p:pic>
      <p:sp>
        <p:nvSpPr>
          <p:cNvPr id="17" name="Rectangle 74"/>
          <p:cNvSpPr>
            <a:spLocks noChangeArrowheads="1"/>
          </p:cNvSpPr>
          <p:nvPr/>
        </p:nvSpPr>
        <p:spPr bwMode="auto">
          <a:xfrm>
            <a:off x="144016" y="163116"/>
            <a:ext cx="4567436" cy="3431709"/>
          </a:xfrm>
          <a:prstGeom prst="rect">
            <a:avLst/>
          </a:prstGeom>
          <a:blipFill dpi="0" rotWithShape="1">
            <a:blip r:embed="rId6" cstate="print">
              <a:alphaModFix amt="34000"/>
            </a:blip>
            <a:srcRect/>
            <a:stretch>
              <a:fillRect/>
            </a:stretch>
          </a:blip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400" b="0" i="0" u="sng" strike="noStrike" cap="none" normalizeH="0" baseline="0" dirty="0" smtClean="0">
                <a:ln>
                  <a:noFill/>
                </a:ln>
                <a:blipFill>
                  <a:blip r:embed="rId7"/>
                  <a:tile tx="0" ty="0" sx="100000" sy="100000" flip="none" algn="tl"/>
                </a:blipFill>
                <a:effectLst/>
                <a:latin typeface="Arial Black" pitchFamily="34" charset="0"/>
                <a:ea typeface="Calibri" pitchFamily="34" charset="0"/>
                <a:cs typeface="Times New Roman" pitchFamily="18" charset="0"/>
              </a:rPr>
              <a:t>Starší přípravka  r.2004  </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sz="1400" b="0" i="0" u="sng" strike="noStrike" cap="none" normalizeH="0" baseline="0" dirty="0" smtClean="0">
                <a:ln>
                  <a:noFill/>
                </a:ln>
                <a:blipFill>
                  <a:blip r:embed="rId7"/>
                  <a:tile tx="0" ty="0" sx="100000" sy="100000" flip="none" algn="tl"/>
                </a:blipFill>
                <a:effectLst/>
                <a:latin typeface="Arial Black" pitchFamily="34" charset="0"/>
                <a:ea typeface="Calibri" pitchFamily="34" charset="0"/>
                <a:cs typeface="Times New Roman" pitchFamily="18" charset="0"/>
              </a:rPr>
              <a:t>13. 9. 2014 v </a:t>
            </a:r>
            <a:r>
              <a:rPr kumimoji="0" lang="cs-CZ" sz="1400" b="0" i="0" u="sng" strike="noStrike" cap="none" normalizeH="0" baseline="0" dirty="0" err="1" smtClean="0">
                <a:ln>
                  <a:noFill/>
                </a:ln>
                <a:blipFill>
                  <a:blip r:embed="rId7"/>
                  <a:tile tx="0" ty="0" sx="100000" sy="100000" flip="none" algn="tl"/>
                </a:blipFill>
                <a:effectLst/>
                <a:latin typeface="Arial Black" pitchFamily="34" charset="0"/>
                <a:ea typeface="Calibri" pitchFamily="34" charset="0"/>
                <a:cs typeface="Times New Roman" pitchFamily="18" charset="0"/>
              </a:rPr>
              <a:t>Čepirohách</a:t>
            </a:r>
            <a:r>
              <a:rPr kumimoji="0" lang="cs-CZ" sz="1400" b="0" i="0" u="sng" strike="noStrike" cap="none" normalizeH="0" baseline="0" dirty="0" smtClean="0">
                <a:ln>
                  <a:noFill/>
                </a:ln>
                <a:blipFill>
                  <a:blip r:embed="rId7"/>
                  <a:tile tx="0" ty="0" sx="100000" sy="100000" flip="none" algn="tl"/>
                </a:blipFill>
                <a:effectLst/>
                <a:latin typeface="Arial Black" pitchFamily="34" charset="0"/>
                <a:ea typeface="Calibri" pitchFamily="34" charset="0"/>
                <a:cs typeface="Times New Roman" pitchFamily="18" charset="0"/>
              </a:rPr>
              <a:t> proti Fotbalové škole Most</a:t>
            </a:r>
            <a:endParaRPr kumimoji="0" lang="cs-CZ" sz="1400" b="0" i="0" u="none" strike="noStrike" cap="none" normalizeH="0" baseline="0" dirty="0" smtClean="0">
              <a:ln>
                <a:noFill/>
              </a:ln>
              <a:blipFill>
                <a:blip r:embed="rId7"/>
                <a:tile tx="0" ty="0" sx="100000" sy="100000" flip="none" algn="tl"/>
              </a:blipFill>
              <a:effectLst/>
              <a:latin typeface="Arial Black"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80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FŠ Most – SK </a:t>
            </a:r>
            <a:r>
              <a:rPr kumimoji="0" lang="cs-CZ" sz="1800" i="0" u="sng"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r>
              <a:rPr kumimoji="0" lang="cs-CZ" sz="180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/Roudnice </a:t>
            </a:r>
            <a:r>
              <a:rPr kumimoji="0" lang="cs-CZ" sz="1800" i="0" u="sng"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n.L.</a:t>
            </a:r>
            <a:endParaRPr kumimoji="0" lang="cs-CZ" sz="1800" i="0" u="none" strike="noStrike" cap="none" normalizeH="0" baseline="0" dirty="0" smtClean="0">
              <a:ln>
                <a:noFill/>
              </a:ln>
              <a:solidFill>
                <a:schemeClr val="tx1"/>
              </a:solidFill>
              <a:effectLst/>
              <a:latin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1.zápas   Most – </a:t>
            </a:r>
            <a:r>
              <a:rPr kumimoji="0" lang="cs-CZ" sz="110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r>
              <a:rPr kumimoji="0" lang="cs-CZ" sz="11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3:6</a:t>
            </a:r>
            <a:endParaRPr kumimoji="0" lang="cs-CZ" sz="1100" i="0" u="none" strike="noStrike" cap="none" normalizeH="0" baseline="0" dirty="0" smtClean="0">
              <a:ln>
                <a:noFill/>
              </a:ln>
              <a:solidFill>
                <a:schemeClr val="tx1"/>
              </a:solidFill>
              <a:effectLst/>
              <a:latin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2.zápas   Most – </a:t>
            </a:r>
            <a:r>
              <a:rPr kumimoji="0" lang="cs-CZ" sz="110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r>
              <a:rPr kumimoji="0" lang="cs-CZ" sz="11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1:4</a:t>
            </a:r>
            <a:endParaRPr kumimoji="0" lang="cs-CZ" sz="1100" i="0" u="none" strike="noStrike" cap="none" normalizeH="0" baseline="0" dirty="0" smtClean="0">
              <a:ln>
                <a:noFill/>
              </a:ln>
              <a:solidFill>
                <a:schemeClr val="tx1"/>
              </a:solidFill>
              <a:effectLst/>
              <a:latin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Celkem   Most – </a:t>
            </a:r>
            <a:r>
              <a:rPr kumimoji="0" lang="cs-CZ" sz="110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r>
              <a:rPr kumimoji="0" lang="cs-CZ" sz="11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4:10</a:t>
            </a:r>
            <a:endParaRPr kumimoji="0" lang="cs-CZ" sz="1100" i="0" u="none" strike="noStrike" cap="none" normalizeH="0" baseline="0" dirty="0" smtClean="0">
              <a:ln>
                <a:noFill/>
              </a:ln>
              <a:solidFill>
                <a:schemeClr val="tx1"/>
              </a:solidFill>
              <a:effectLst/>
              <a:latin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80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FŠ Most – SK </a:t>
            </a:r>
            <a:r>
              <a:rPr kumimoji="0" lang="cs-CZ" sz="1800" i="0" u="sng"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r>
              <a:rPr kumimoji="0" lang="cs-CZ" sz="180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/Roudnice </a:t>
            </a:r>
            <a:r>
              <a:rPr kumimoji="0" lang="cs-CZ" sz="1800" i="0" u="sng"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n.L</a:t>
            </a:r>
            <a:r>
              <a:rPr kumimoji="0" lang="cs-CZ" sz="180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a:t>
            </a:r>
            <a:endParaRPr kumimoji="0" lang="cs-CZ" sz="1800" i="0" u="none" strike="noStrike" cap="none" normalizeH="0" baseline="0" dirty="0" smtClean="0">
              <a:ln>
                <a:noFill/>
              </a:ln>
              <a:solidFill>
                <a:schemeClr val="tx1"/>
              </a:solidFill>
              <a:effectLst/>
              <a:latin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1.zápas   Most – Roudnice </a:t>
            </a:r>
            <a:r>
              <a:rPr kumimoji="0" lang="cs-CZ" sz="110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n.L</a:t>
            </a:r>
            <a:r>
              <a:rPr kumimoji="0" lang="cs-CZ" sz="11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0:4</a:t>
            </a:r>
            <a:endParaRPr kumimoji="0" lang="cs-CZ" sz="1100" i="0" u="none" strike="noStrike" cap="none" normalizeH="0" baseline="0" dirty="0" smtClean="0">
              <a:ln>
                <a:noFill/>
              </a:ln>
              <a:solidFill>
                <a:schemeClr val="tx1"/>
              </a:solidFill>
              <a:effectLst/>
              <a:latin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2.zápas   Most – Roudnice </a:t>
            </a:r>
            <a:r>
              <a:rPr kumimoji="0" lang="cs-CZ" sz="110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n.L</a:t>
            </a:r>
            <a:r>
              <a:rPr kumimoji="0" lang="cs-CZ" sz="11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0:6</a:t>
            </a:r>
            <a:endParaRPr kumimoji="0" lang="cs-CZ" sz="1100" i="0" u="none" strike="noStrike" cap="none" normalizeH="0" baseline="0" dirty="0" smtClean="0">
              <a:ln>
                <a:noFill/>
              </a:ln>
              <a:solidFill>
                <a:schemeClr val="tx1"/>
              </a:solidFill>
              <a:effectLst/>
              <a:latin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Celkem   Most – Roudnice </a:t>
            </a:r>
            <a:r>
              <a:rPr kumimoji="0" lang="cs-CZ" sz="110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n.L</a:t>
            </a:r>
            <a:r>
              <a:rPr kumimoji="0" lang="cs-CZ" sz="11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0:10</a:t>
            </a:r>
            <a:endParaRPr kumimoji="0" lang="cs-CZ" sz="1100" i="0" u="none" strike="noStrike" cap="none" normalizeH="0" baseline="0" dirty="0" smtClean="0">
              <a:ln>
                <a:noFill/>
              </a:ln>
              <a:solidFill>
                <a:schemeClr val="tx1"/>
              </a:solidFill>
              <a:effectLst/>
              <a:latin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8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FŠ Most – SK </a:t>
            </a:r>
            <a:r>
              <a:rPr kumimoji="0" lang="cs-CZ" sz="180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r>
              <a:rPr kumimoji="0" lang="cs-CZ" sz="18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/Roudnice </a:t>
            </a:r>
            <a:r>
              <a:rPr kumimoji="0" lang="cs-CZ" sz="180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n.L.</a:t>
            </a:r>
            <a:r>
              <a:rPr kumimoji="0" lang="cs-CZ" sz="18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4:20</a:t>
            </a:r>
            <a:endParaRPr kumimoji="0" lang="cs-CZ" sz="1800" i="0" u="none" strike="noStrike" cap="none" normalizeH="0" baseline="0" dirty="0" smtClean="0">
              <a:ln>
                <a:noFill/>
              </a:ln>
              <a:solidFill>
                <a:schemeClr val="tx1"/>
              </a:solidFill>
              <a:effectLst/>
              <a:latin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Branky </a:t>
            </a:r>
            <a:r>
              <a:rPr kumimoji="0" lang="cs-CZ" sz="1100" i="0" u="sng"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r>
              <a:rPr kumimoji="0" lang="cs-CZ" sz="110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cs-CZ" sz="11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David </a:t>
            </a:r>
            <a:r>
              <a:rPr kumimoji="0" lang="cs-CZ" sz="110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Soroka</a:t>
            </a:r>
            <a:r>
              <a:rPr kumimoji="0" lang="cs-CZ" sz="11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3, Tomáš Kabelka 3, Pavel Prokopec 1, Jakub </a:t>
            </a:r>
          </a:p>
          <a:p>
            <a:pPr marL="0" marR="0" lvl="0" indent="0" algn="l" defTabSz="914400" rtl="0" eaLnBrk="0" fontAlgn="base" latinLnBrk="0" hangingPunct="0">
              <a:lnSpc>
                <a:spcPct val="100000"/>
              </a:lnSpc>
              <a:spcBef>
                <a:spcPct val="0"/>
              </a:spcBef>
              <a:spcAft>
                <a:spcPct val="0"/>
              </a:spcAft>
              <a:buClrTx/>
              <a:buSzTx/>
              <a:buFontTx/>
              <a:buNone/>
              <a:tabLst/>
            </a:pPr>
            <a:r>
              <a:rPr lang="cs-CZ" sz="1100" dirty="0" smtClean="0">
                <a:latin typeface="Calibri" pitchFamily="34" charset="0"/>
                <a:ea typeface="Calibri" pitchFamily="34" charset="0"/>
                <a:cs typeface="Times New Roman" pitchFamily="18" charset="0"/>
              </a:rPr>
              <a:t>                         </a:t>
            </a:r>
            <a:r>
              <a:rPr kumimoji="0" lang="cs-CZ" sz="11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Novák 1, Daniel </a:t>
            </a:r>
            <a:r>
              <a:rPr kumimoji="0" lang="cs-CZ" sz="110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Ivanič</a:t>
            </a:r>
            <a:r>
              <a:rPr kumimoji="0" lang="cs-CZ" sz="11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1,  Jakub </a:t>
            </a:r>
            <a:r>
              <a:rPr kumimoji="0" lang="cs-CZ" sz="110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Drahoňovský</a:t>
            </a:r>
            <a:r>
              <a:rPr kumimoji="0" lang="cs-CZ" sz="11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1</a:t>
            </a:r>
            <a:endParaRPr kumimoji="0" lang="cs-CZ" sz="1100" i="0" u="none" strike="noStrike" cap="none" normalizeH="0" baseline="0" dirty="0" smtClean="0">
              <a:ln>
                <a:noFill/>
              </a:ln>
              <a:solidFill>
                <a:schemeClr val="tx1"/>
              </a:solidFill>
              <a:effectLst/>
              <a:latin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10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Sestava </a:t>
            </a:r>
            <a:r>
              <a:rPr kumimoji="0" lang="cs-CZ" sz="1100" i="0" u="sng"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r>
              <a:rPr kumimoji="0" lang="cs-CZ" sz="110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cs-CZ" sz="11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Jakub </a:t>
            </a:r>
            <a:r>
              <a:rPr kumimoji="0" lang="cs-CZ" sz="110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Drahoňovský</a:t>
            </a:r>
            <a:r>
              <a:rPr kumimoji="0" lang="cs-CZ" sz="11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cs-CZ" sz="110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Matějk</a:t>
            </a:r>
            <a:r>
              <a:rPr kumimoji="0" lang="cs-CZ" sz="11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cs-CZ" sz="110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bohatec</a:t>
            </a:r>
            <a:r>
              <a:rPr kumimoji="0" lang="cs-CZ" sz="11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Vít Novotný, Pavel </a:t>
            </a:r>
          </a:p>
          <a:p>
            <a:pPr marL="0" marR="0" lvl="0" indent="0" algn="l" defTabSz="914400" rtl="0" eaLnBrk="0" fontAlgn="base" latinLnBrk="0" hangingPunct="0">
              <a:lnSpc>
                <a:spcPct val="100000"/>
              </a:lnSpc>
              <a:spcBef>
                <a:spcPct val="0"/>
              </a:spcBef>
              <a:spcAft>
                <a:spcPct val="0"/>
              </a:spcAft>
              <a:buClrTx/>
              <a:buSzTx/>
              <a:buFontTx/>
              <a:buNone/>
              <a:tabLst/>
            </a:pPr>
            <a:r>
              <a:rPr lang="cs-CZ" sz="1100" dirty="0" smtClean="0">
                <a:latin typeface="Calibri" pitchFamily="34" charset="0"/>
                <a:ea typeface="Calibri" pitchFamily="34" charset="0"/>
                <a:cs typeface="Times New Roman" pitchFamily="18" charset="0"/>
              </a:rPr>
              <a:t>                           </a:t>
            </a:r>
            <a:r>
              <a:rPr kumimoji="0" lang="cs-CZ" sz="11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Prokopec, Jakub Novák, David </a:t>
            </a:r>
            <a:r>
              <a:rPr kumimoji="0" lang="cs-CZ" sz="110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Soroka</a:t>
            </a:r>
            <a:r>
              <a:rPr kumimoji="0" lang="cs-CZ" sz="11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Tomáš Kabelka, Pavel    </a:t>
            </a:r>
          </a:p>
          <a:p>
            <a:pPr marL="0" marR="0" lvl="0" indent="0" algn="l" defTabSz="914400" rtl="0" eaLnBrk="0" fontAlgn="base" latinLnBrk="0" hangingPunct="0">
              <a:lnSpc>
                <a:spcPct val="100000"/>
              </a:lnSpc>
              <a:spcBef>
                <a:spcPct val="0"/>
              </a:spcBef>
              <a:spcAft>
                <a:spcPct val="0"/>
              </a:spcAft>
              <a:buClrTx/>
              <a:buSzTx/>
              <a:buFontTx/>
              <a:buNone/>
              <a:tabLst/>
            </a:pPr>
            <a:r>
              <a:rPr lang="cs-CZ" sz="1100" dirty="0" smtClean="0">
                <a:latin typeface="Calibri" pitchFamily="34" charset="0"/>
                <a:ea typeface="Calibri" pitchFamily="34" charset="0"/>
                <a:cs typeface="Times New Roman" pitchFamily="18" charset="0"/>
              </a:rPr>
              <a:t>                            </a:t>
            </a:r>
            <a:r>
              <a:rPr kumimoji="0" lang="cs-CZ" sz="110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Cízler</a:t>
            </a:r>
            <a:r>
              <a:rPr kumimoji="0" lang="cs-CZ" sz="11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Martin </a:t>
            </a:r>
            <a:r>
              <a:rPr kumimoji="0" lang="cs-CZ" sz="110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Sičák</a:t>
            </a:r>
            <a:r>
              <a:rPr kumimoji="0" lang="cs-CZ" sz="11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Daniel </a:t>
            </a:r>
            <a:r>
              <a:rPr kumimoji="0" lang="cs-CZ" sz="110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Ivanič</a:t>
            </a:r>
            <a:r>
              <a:rPr kumimoji="0" lang="cs-CZ" sz="110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Štěpán Bidlo</a:t>
            </a:r>
            <a:endParaRPr kumimoji="0" lang="cs-CZ" sz="110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Rectangle 74"/>
          <p:cNvSpPr>
            <a:spLocks noChangeArrowheads="1"/>
          </p:cNvSpPr>
          <p:nvPr/>
        </p:nvSpPr>
        <p:spPr bwMode="auto">
          <a:xfrm>
            <a:off x="246956" y="4555604"/>
            <a:ext cx="4567436" cy="1077218"/>
          </a:xfrm>
          <a:prstGeom prst="rect">
            <a:avLst/>
          </a:prstGeom>
          <a:blipFill>
            <a:blip r:embed="rId8" cstate="print"/>
            <a:stretch>
              <a:fillRect/>
            </a:stretch>
          </a:blip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400" b="0" i="0" u="sng" strike="noStrike" cap="none" normalizeH="0" baseline="0" dirty="0" smtClean="0">
                <a:ln>
                  <a:noFill/>
                </a:ln>
                <a:blipFill>
                  <a:blip r:embed="rId7"/>
                  <a:tile tx="0" ty="0" sx="100000" sy="100000" flip="none" algn="tl"/>
                </a:blipFill>
                <a:effectLst/>
                <a:latin typeface="Arial Black" pitchFamily="34" charset="0"/>
                <a:ea typeface="Calibri" pitchFamily="34" charset="0"/>
                <a:cs typeface="Times New Roman" pitchFamily="18" charset="0"/>
              </a:rPr>
              <a:t>Starší přípravka  r.2004  </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sz="1400" b="0" i="0" u="sng" strike="noStrike" cap="none" normalizeH="0" baseline="0" dirty="0" smtClean="0">
                <a:ln>
                  <a:noFill/>
                </a:ln>
                <a:blipFill>
                  <a:blip r:embed="rId7"/>
                  <a:tile tx="0" ty="0" sx="100000" sy="100000" flip="none" algn="tl"/>
                </a:blipFill>
                <a:effectLst/>
                <a:latin typeface="Arial Black" pitchFamily="34" charset="0"/>
                <a:ea typeface="Calibri" pitchFamily="34" charset="0"/>
                <a:cs typeface="Times New Roman" pitchFamily="18" charset="0"/>
              </a:rPr>
              <a:t>24. 9. 2014  FAJM Most hráno ve </a:t>
            </a:r>
            <a:r>
              <a:rPr kumimoji="0" lang="cs-CZ" sz="1400" b="0" i="0" u="sng" strike="noStrike" cap="none" normalizeH="0" baseline="0" dirty="0" err="1" smtClean="0">
                <a:ln>
                  <a:noFill/>
                </a:ln>
                <a:blipFill>
                  <a:blip r:embed="rId7"/>
                  <a:tile tx="0" ty="0" sx="100000" sy="100000" flip="none" algn="tl"/>
                </a:blipFill>
                <a:effectLst/>
                <a:latin typeface="Arial Black" pitchFamily="34" charset="0"/>
                <a:ea typeface="Calibri" pitchFamily="34" charset="0"/>
                <a:cs typeface="Times New Roman" pitchFamily="18" charset="0"/>
              </a:rPr>
              <a:t>Štětí</a:t>
            </a:r>
            <a:endParaRPr kumimoji="0" lang="cs-CZ" sz="1400" b="0" i="0" u="sng" strike="noStrike" cap="none" normalizeH="0" baseline="0" dirty="0" smtClean="0">
              <a:ln>
                <a:noFill/>
              </a:ln>
              <a:blipFill>
                <a:blip r:embed="rId7"/>
                <a:tile tx="0" ty="0" sx="100000" sy="100000" flip="none" algn="tl"/>
              </a:blipFill>
              <a:effectLst/>
              <a:latin typeface="Arial Black" pitchFamily="34"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SK </a:t>
            </a:r>
            <a:r>
              <a:rPr kumimoji="0" lang="cs-CZ" sz="1800" i="0" u="sng"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r>
              <a:rPr kumimoji="0" lang="cs-CZ" sz="180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/Roudnice </a:t>
            </a:r>
            <a:r>
              <a:rPr kumimoji="0" lang="cs-CZ" sz="1800" i="0" u="sng"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n.L.</a:t>
            </a:r>
            <a:r>
              <a:rPr kumimoji="0" lang="cs-CZ" sz="180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-FAJM Most</a:t>
            </a:r>
          </a:p>
          <a:p>
            <a:pPr marL="0" marR="0" lvl="0" indent="0" algn="ctr" defTabSz="914400" rtl="0" eaLnBrk="1" fontAlgn="base" latinLnBrk="0" hangingPunct="1">
              <a:lnSpc>
                <a:spcPct val="100000"/>
              </a:lnSpc>
              <a:spcBef>
                <a:spcPct val="0"/>
              </a:spcBef>
              <a:spcAft>
                <a:spcPct val="0"/>
              </a:spcAft>
              <a:buClrTx/>
              <a:buSzTx/>
              <a:buFontTx/>
              <a:buNone/>
              <a:tabLst/>
            </a:pPr>
            <a:r>
              <a:rPr lang="cs-CZ" sz="1800" u="sng" dirty="0" smtClean="0">
                <a:latin typeface="Calibri" pitchFamily="34" charset="0"/>
                <a:cs typeface="Times New Roman" pitchFamily="18" charset="0"/>
              </a:rPr>
              <a:t>14:25</a:t>
            </a:r>
          </a:p>
        </p:txBody>
      </p:sp>
      <p:sp>
        <p:nvSpPr>
          <p:cNvPr id="19" name="Rectangle 74"/>
          <p:cNvSpPr>
            <a:spLocks noChangeArrowheads="1"/>
          </p:cNvSpPr>
          <p:nvPr/>
        </p:nvSpPr>
        <p:spPr bwMode="auto">
          <a:xfrm>
            <a:off x="246956" y="5472901"/>
            <a:ext cx="4711452" cy="1538883"/>
          </a:xfrm>
          <a:prstGeom prst="rect">
            <a:avLst/>
          </a:prstGeom>
          <a:blipFill dpi="0" rotWithShape="1">
            <a:blip r:embed="rId9" cstate="print">
              <a:alphaModFix amt="34000"/>
            </a:blip>
            <a:srcRect/>
            <a:stretch>
              <a:fillRect/>
            </a:stretch>
          </a:blip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400" b="0" i="0" u="sng" strike="noStrike" cap="none" normalizeH="0" baseline="0" dirty="0" smtClean="0">
                <a:ln>
                  <a:noFill/>
                </a:ln>
                <a:solidFill>
                  <a:srgbClr val="990000"/>
                </a:solidFill>
                <a:effectLst/>
                <a:latin typeface="Arial Black" pitchFamily="34" charset="0"/>
                <a:ea typeface="Calibri" pitchFamily="34" charset="0"/>
                <a:cs typeface="Times New Roman" pitchFamily="18" charset="0"/>
              </a:rPr>
              <a:t>Starší přípravka  r.2004  </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sz="1400" b="0" i="0" u="sng" strike="noStrike" cap="none" normalizeH="0" baseline="0" dirty="0" smtClean="0">
                <a:ln>
                  <a:noFill/>
                </a:ln>
                <a:solidFill>
                  <a:srgbClr val="990000"/>
                </a:solidFill>
                <a:effectLst/>
                <a:latin typeface="Arial Black" pitchFamily="34" charset="0"/>
                <a:ea typeface="Calibri" pitchFamily="34" charset="0"/>
                <a:cs typeface="Times New Roman" pitchFamily="18" charset="0"/>
              </a:rPr>
              <a:t>28 9. 2014 v </a:t>
            </a:r>
            <a:r>
              <a:rPr kumimoji="0" lang="cs-CZ" sz="1400" b="0" i="0" u="sng" strike="noStrike" cap="none" normalizeH="0" baseline="0" dirty="0" err="1" smtClean="0">
                <a:ln>
                  <a:noFill/>
                </a:ln>
                <a:solidFill>
                  <a:srgbClr val="990000"/>
                </a:solidFill>
                <a:effectLst/>
                <a:latin typeface="Arial Black" pitchFamily="34" charset="0"/>
                <a:ea typeface="Calibri" pitchFamily="34" charset="0"/>
                <a:cs typeface="Times New Roman" pitchFamily="18" charset="0"/>
              </a:rPr>
              <a:t>Telicích</a:t>
            </a:r>
            <a:r>
              <a:rPr kumimoji="0" lang="cs-CZ" sz="1400" b="0" i="0" u="sng" strike="noStrike" cap="none" normalizeH="0" baseline="0" dirty="0" smtClean="0">
                <a:ln>
                  <a:noFill/>
                </a:ln>
                <a:solidFill>
                  <a:srgbClr val="990000"/>
                </a:solidFill>
                <a:effectLst/>
                <a:latin typeface="Arial Black" pitchFamily="34" charset="0"/>
                <a:ea typeface="Calibri" pitchFamily="34" charset="0"/>
                <a:cs typeface="Times New Roman" pitchFamily="18" charset="0"/>
              </a:rPr>
              <a:t> proti Junioru</a:t>
            </a:r>
            <a:endParaRPr kumimoji="0" lang="cs-CZ" sz="1400" b="0" i="0" u="none" strike="noStrike" cap="none" normalizeH="0" baseline="0" dirty="0" smtClean="0">
              <a:ln>
                <a:noFill/>
              </a:ln>
              <a:solidFill>
                <a:srgbClr val="990000"/>
              </a:solidFill>
              <a:effectLst/>
              <a:latin typeface="Arial Black"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000" i="0" strike="noStrike" cap="none" normalizeH="0" baseline="0" dirty="0" smtClean="0">
                <a:ln>
                  <a:noFill/>
                </a:ln>
                <a:solidFill>
                  <a:schemeClr val="tx1"/>
                </a:solidFill>
                <a:effectLst/>
                <a:latin typeface="Calibri" pitchFamily="34" charset="0"/>
                <a:ea typeface="Calibri" pitchFamily="34" charset="0"/>
                <a:cs typeface="Times New Roman" pitchFamily="18" charset="0"/>
              </a:rPr>
              <a:t>FK Junior Teplice – SK </a:t>
            </a:r>
            <a:r>
              <a:rPr kumimoji="0" lang="cs-CZ" sz="2000" i="0"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r>
              <a:rPr kumimoji="0" lang="cs-CZ" sz="2000" i="0" strike="noStrike" cap="none" normalizeH="0" baseline="0" dirty="0" smtClean="0">
                <a:ln>
                  <a:noFill/>
                </a:ln>
                <a:solidFill>
                  <a:schemeClr val="tx1"/>
                </a:solidFill>
                <a:effectLst/>
                <a:latin typeface="Calibri" pitchFamily="34" charset="0"/>
                <a:ea typeface="Calibri" pitchFamily="34" charset="0"/>
                <a:cs typeface="Times New Roman" pitchFamily="18" charset="0"/>
              </a:rPr>
              <a:t>/Roudnice </a:t>
            </a:r>
            <a:r>
              <a:rPr kumimoji="0" lang="cs-CZ" sz="2000" i="0"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n.L.</a:t>
            </a:r>
            <a:endParaRPr kumimoji="0" lang="cs-CZ" sz="2000" i="0"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cs-CZ" sz="2400" dirty="0" smtClean="0">
                <a:latin typeface="Calibri" pitchFamily="34" charset="0"/>
                <a:cs typeface="Times New Roman" pitchFamily="18" charset="0"/>
              </a:rPr>
              <a:t>31:8</a:t>
            </a:r>
            <a:endParaRPr kumimoji="0" lang="cs-CZ" sz="1800" i="0" strike="noStrike" cap="none" normalizeH="0" baseline="0" dirty="0" smtClean="0">
              <a:ln>
                <a:noFill/>
              </a:ln>
              <a:solidFill>
                <a:schemeClr val="tx1"/>
              </a:solidFill>
              <a:effectLst/>
              <a:latin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10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100" i="0" u="none" strike="noStrike" cap="none" normalizeH="0" baseline="0" dirty="0" smtClean="0">
              <a:ln>
                <a:noFill/>
              </a:ln>
              <a:solidFill>
                <a:schemeClr val="tx1"/>
              </a:solidFill>
              <a:effectLst/>
              <a:latin typeface="Arial" pitchFamily="34" charset="0"/>
              <a:cs typeface="Arial" pitchFamily="34" charset="0"/>
            </a:endParaRPr>
          </a:p>
        </p:txBody>
      </p:sp>
      <p:pic>
        <p:nvPicPr>
          <p:cNvPr id="20" name="Picture 74"/>
          <p:cNvPicPr>
            <a:picLocks noChangeAspect="1" noChangeArrowheads="1"/>
          </p:cNvPicPr>
          <p:nvPr/>
        </p:nvPicPr>
        <p:blipFill>
          <a:blip r:embed="rId10" cstate="print"/>
          <a:srcRect/>
          <a:stretch>
            <a:fillRect/>
          </a:stretch>
        </p:blipFill>
        <p:spPr bwMode="auto">
          <a:xfrm>
            <a:off x="1584176" y="3691508"/>
            <a:ext cx="1759843" cy="706388"/>
          </a:xfrm>
          <a:prstGeom prst="rect">
            <a:avLst/>
          </a:prstGeom>
          <a:noFill/>
          <a:ln w="9525">
            <a:noFill/>
            <a:miter lim="800000"/>
            <a:headEnd/>
            <a:tailEnd/>
          </a:ln>
        </p:spPr>
      </p:pic>
      <p:pic>
        <p:nvPicPr>
          <p:cNvPr id="4098" name="Picture 38"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099" name="Picture 37"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00" name="Picture 36"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01" name="Picture 35"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02" name="Picture 34"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03" name="Picture 33"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04" name="Picture 32"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05" name="Picture 31"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06" name="Picture 30"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07" name="Picture 29"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08" name="Picture 28"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4109" name="Picture 27"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4110" name="Picture 26"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4111" name="Picture 25"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4112" name="Picture 24"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4113" name="Picture 23"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4114" name="Picture 22"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4115" name="Picture 21"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4116" name="Picture 20"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4117" name="Picture 19"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4118" name="Picture 18"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4119" name="Picture 17"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4120" name="Picture 16"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4121" name="Picture 15"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4122" name="Picture 14"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4123" name="Picture 13"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4124" name="Picture 12"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4125" name="Picture 11"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4126" name="Picture 10"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4127" name="Picture 9"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4128" name="Picture 8"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4129" name="Picture 7"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4130" name="Picture 46"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14400" cy="942975"/>
          </a:xfrm>
          <a:prstGeom prst="rect">
            <a:avLst/>
          </a:prstGeom>
          <a:noFill/>
          <a:ln w="9525">
            <a:miter lim="800000"/>
            <a:headEnd/>
            <a:tailEnd/>
          </a:ln>
        </p:spPr>
      </p:pic>
      <p:pic>
        <p:nvPicPr>
          <p:cNvPr id="4131" name="Picture 45"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14400" cy="942975"/>
          </a:xfrm>
          <a:prstGeom prst="rect">
            <a:avLst/>
          </a:prstGeom>
          <a:noFill/>
          <a:ln w="9525">
            <a:miter lim="800000"/>
            <a:headEnd/>
            <a:tailEnd/>
          </a:ln>
        </p:spPr>
      </p:pic>
      <p:pic>
        <p:nvPicPr>
          <p:cNvPr id="4132" name="Picture 44"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866775"/>
            <a:ext cx="914400" cy="952500"/>
          </a:xfrm>
          <a:prstGeom prst="rect">
            <a:avLst/>
          </a:prstGeom>
          <a:noFill/>
          <a:ln w="9525">
            <a:miter lim="800000"/>
            <a:headEnd/>
            <a:tailEnd/>
          </a:ln>
        </p:spPr>
      </p:pic>
      <p:pic>
        <p:nvPicPr>
          <p:cNvPr id="4133" name="Picture 43"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866775"/>
            <a:ext cx="914400" cy="952500"/>
          </a:xfrm>
          <a:prstGeom prst="rect">
            <a:avLst/>
          </a:prstGeom>
          <a:noFill/>
          <a:ln w="9525">
            <a:miter lim="800000"/>
            <a:headEnd/>
            <a:tailEnd/>
          </a:ln>
        </p:spPr>
      </p:pic>
      <p:pic>
        <p:nvPicPr>
          <p:cNvPr id="4134" name="Picture 42"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1247775"/>
            <a:ext cx="914400" cy="742950"/>
          </a:xfrm>
          <a:prstGeom prst="rect">
            <a:avLst/>
          </a:prstGeom>
          <a:noFill/>
          <a:ln w="9525">
            <a:miter lim="800000"/>
            <a:headEnd/>
            <a:tailEnd/>
          </a:ln>
        </p:spPr>
      </p:pic>
      <p:pic>
        <p:nvPicPr>
          <p:cNvPr id="4135" name="Picture 41"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1247775"/>
            <a:ext cx="914400" cy="742950"/>
          </a:xfrm>
          <a:prstGeom prst="rect">
            <a:avLst/>
          </a:prstGeom>
          <a:noFill/>
          <a:ln w="9525">
            <a:miter lim="800000"/>
            <a:headEnd/>
            <a:tailEnd/>
          </a:ln>
        </p:spPr>
      </p:pic>
      <p:pic>
        <p:nvPicPr>
          <p:cNvPr id="4136" name="Picture 93"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37" name="Picture 92"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38" name="Picture 91"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39" name="Picture 90"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40" name="Picture 89"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41" name="Picture 88"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42" name="Picture 87"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43" name="Picture 86"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44" name="Picture 85"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45" name="Picture 84"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46" name="Picture 50"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7" name="Picture 51"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8" name="Picture 52"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9" name="Picture 53"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0" name="Picture 54"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1" name="Picture 55"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2" name="Picture 56"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3" name="Picture 57"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4" name="Picture 58"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5" name="Picture 83"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6" name="Picture 82"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7" name="Picture 81"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8" name="Picture 80"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9" name="Picture 79"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0" name="Picture 229"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1" name="Picture 228"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2" name="Picture 227"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3" name="Picture 226"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4" name="Picture 225"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5" name="Picture 224"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6" name="Picture 223"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7" name="Picture 222"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8" name="Picture 221"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9" name="Picture 220"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0" name="Picture 219"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1" name="Picture 218" hidden="1"/>
          <p:cNvPicPr preferRelativeResize="0">
            <a:picLocks noChangeArrowheads="1" noChangeShapeType="1"/>
          </p:cNvPicPr>
          <p:nvPr/>
        </p:nvPicPr>
        <p:blipFill>
          <a:blip r:embed="rId8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2" name="Picture 217" hidden="1"/>
          <p:cNvPicPr preferRelativeResize="0">
            <a:picLocks noChangeArrowheads="1" noChangeShapeType="1"/>
          </p:cNvPicPr>
          <p:nvPr/>
        </p:nvPicPr>
        <p:blipFill>
          <a:blip r:embed="rId8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3" name="Picture 216" hidden="1"/>
          <p:cNvPicPr preferRelativeResize="0">
            <a:picLocks noChangeArrowheads="1" noChangeShapeType="1"/>
          </p:cNvPicPr>
          <p:nvPr/>
        </p:nvPicPr>
        <p:blipFill>
          <a:blip r:embed="rId8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4" name="Picture 215" hidden="1"/>
          <p:cNvPicPr preferRelativeResize="0">
            <a:picLocks noChangeArrowheads="1" noChangeShapeType="1"/>
          </p:cNvPicPr>
          <p:nvPr/>
        </p:nvPicPr>
        <p:blipFill>
          <a:blip r:embed="rId8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5" name="Picture 214" hidden="1"/>
          <p:cNvPicPr preferRelativeResize="0">
            <a:picLocks noChangeArrowheads="1" noChangeShapeType="1"/>
          </p:cNvPicPr>
          <p:nvPr/>
        </p:nvPicPr>
        <p:blipFill>
          <a:blip r:embed="rId8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6" name="Picture 213" hidden="1"/>
          <p:cNvPicPr preferRelativeResize="0">
            <a:picLocks noChangeArrowheads="1" noChangeShapeType="1"/>
          </p:cNvPicPr>
          <p:nvPr/>
        </p:nvPicPr>
        <p:blipFill>
          <a:blip r:embed="rId8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7" name="Picture 212" hidden="1"/>
          <p:cNvPicPr preferRelativeResize="0">
            <a:picLocks noChangeArrowheads="1" noChangeShapeType="1"/>
          </p:cNvPicPr>
          <p:nvPr/>
        </p:nvPicPr>
        <p:blipFill>
          <a:blip r:embed="rId9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8" name="Picture 146" hidden="1"/>
          <p:cNvPicPr preferRelativeResize="0">
            <a:picLocks noChangeArrowheads="1" noChangeShapeType="1"/>
          </p:cNvPicPr>
          <p:nvPr/>
        </p:nvPicPr>
        <p:blipFill>
          <a:blip r:embed="rId9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9" name="Picture 145" hidden="1"/>
          <p:cNvPicPr preferRelativeResize="0">
            <a:picLocks noChangeArrowheads="1" noChangeShapeType="1"/>
          </p:cNvPicPr>
          <p:nvPr/>
        </p:nvPicPr>
        <p:blipFill>
          <a:blip r:embed="rId9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0" name="Picture 144" hidden="1"/>
          <p:cNvPicPr preferRelativeResize="0">
            <a:picLocks noChangeArrowheads="1" noChangeShapeType="1"/>
          </p:cNvPicPr>
          <p:nvPr/>
        </p:nvPicPr>
        <p:blipFill>
          <a:blip r:embed="rId9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1" name="Picture 143" hidden="1"/>
          <p:cNvPicPr preferRelativeResize="0">
            <a:picLocks noChangeArrowheads="1" noChangeShapeType="1"/>
          </p:cNvPicPr>
          <p:nvPr/>
        </p:nvPicPr>
        <p:blipFill>
          <a:blip r:embed="rId9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2" name="Picture 142" hidden="1"/>
          <p:cNvPicPr preferRelativeResize="0">
            <a:picLocks noChangeArrowheads="1" noChangeShapeType="1"/>
          </p:cNvPicPr>
          <p:nvPr/>
        </p:nvPicPr>
        <p:blipFill>
          <a:blip r:embed="rId9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3" name="Picture 141" hidden="1"/>
          <p:cNvPicPr preferRelativeResize="0">
            <a:picLocks noChangeArrowheads="1" noChangeShapeType="1"/>
          </p:cNvPicPr>
          <p:nvPr/>
        </p:nvPicPr>
        <p:blipFill>
          <a:blip r:embed="rId9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4" name="Picture 140" hidden="1"/>
          <p:cNvPicPr preferRelativeResize="0">
            <a:picLocks noChangeArrowheads="1" noChangeShapeType="1"/>
          </p:cNvPicPr>
          <p:nvPr/>
        </p:nvPicPr>
        <p:blipFill>
          <a:blip r:embed="rId9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5" name="Picture 139" hidden="1"/>
          <p:cNvPicPr preferRelativeResize="0">
            <a:picLocks noChangeArrowheads="1" noChangeShapeType="1"/>
          </p:cNvPicPr>
          <p:nvPr/>
        </p:nvPicPr>
        <p:blipFill>
          <a:blip r:embed="rId9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6" name="Picture 138" hidden="1"/>
          <p:cNvPicPr preferRelativeResize="0">
            <a:picLocks noChangeArrowheads="1" noChangeShapeType="1"/>
          </p:cNvPicPr>
          <p:nvPr/>
        </p:nvPicPr>
        <p:blipFill>
          <a:blip r:embed="rId9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7" name="Picture 137" hidden="1"/>
          <p:cNvPicPr preferRelativeResize="0">
            <a:picLocks noChangeArrowheads="1" noChangeShapeType="1"/>
          </p:cNvPicPr>
          <p:nvPr/>
        </p:nvPicPr>
        <p:blipFill>
          <a:blip r:embed="rId10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8" name="Picture 136" hidden="1"/>
          <p:cNvPicPr preferRelativeResize="0">
            <a:picLocks noChangeArrowheads="1" noChangeShapeType="1"/>
          </p:cNvPicPr>
          <p:nvPr/>
        </p:nvPicPr>
        <p:blipFill>
          <a:blip r:embed="rId10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9" name="Picture 135" hidden="1"/>
          <p:cNvPicPr preferRelativeResize="0">
            <a:picLocks noChangeArrowheads="1" noChangeShapeType="1"/>
          </p:cNvPicPr>
          <p:nvPr/>
        </p:nvPicPr>
        <p:blipFill>
          <a:blip r:embed="rId10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0" name="Picture 134" hidden="1"/>
          <p:cNvPicPr preferRelativeResize="0">
            <a:picLocks noChangeArrowheads="1" noChangeShapeType="1"/>
          </p:cNvPicPr>
          <p:nvPr/>
        </p:nvPicPr>
        <p:blipFill>
          <a:blip r:embed="rId10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1" name="Picture 133" hidden="1"/>
          <p:cNvPicPr preferRelativeResize="0">
            <a:picLocks noChangeArrowheads="1" noChangeShapeType="1"/>
          </p:cNvPicPr>
          <p:nvPr/>
        </p:nvPicPr>
        <p:blipFill>
          <a:blip r:embed="rId10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2" name="Picture 132" hidden="1"/>
          <p:cNvPicPr preferRelativeResize="0">
            <a:picLocks noChangeArrowheads="1" noChangeShapeType="1"/>
          </p:cNvPicPr>
          <p:nvPr/>
        </p:nvPicPr>
        <p:blipFill>
          <a:blip r:embed="rId10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3" name="Picture 131" hidden="1"/>
          <p:cNvPicPr preferRelativeResize="0">
            <a:picLocks noChangeArrowheads="1" noChangeShapeType="1"/>
          </p:cNvPicPr>
          <p:nvPr/>
        </p:nvPicPr>
        <p:blipFill>
          <a:blip r:embed="rId10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4" name="Picture 130" hidden="1"/>
          <p:cNvPicPr preferRelativeResize="0">
            <a:picLocks noChangeArrowheads="1" noChangeShapeType="1"/>
          </p:cNvPicPr>
          <p:nvPr/>
        </p:nvPicPr>
        <p:blipFill>
          <a:blip r:embed="rId10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5" name="Picture 129" hidden="1"/>
          <p:cNvPicPr preferRelativeResize="0">
            <a:picLocks noChangeArrowheads="1" noChangeShapeType="1"/>
          </p:cNvPicPr>
          <p:nvPr/>
        </p:nvPicPr>
        <p:blipFill>
          <a:blip r:embed="rId10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6" name="Picture 128" hidden="1"/>
          <p:cNvPicPr preferRelativeResize="0">
            <a:picLocks noChangeArrowheads="1" noChangeShapeType="1"/>
          </p:cNvPicPr>
          <p:nvPr/>
        </p:nvPicPr>
        <p:blipFill>
          <a:blip r:embed="rId10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7" name="Picture 127" hidden="1"/>
          <p:cNvPicPr preferRelativeResize="0">
            <a:picLocks noChangeArrowheads="1" noChangeShapeType="1"/>
          </p:cNvPicPr>
          <p:nvPr/>
        </p:nvPicPr>
        <p:blipFill>
          <a:blip r:embed="rId1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8" name="Picture 126" hidden="1"/>
          <p:cNvPicPr preferRelativeResize="0">
            <a:picLocks noChangeArrowheads="1" noChangeShapeType="1"/>
          </p:cNvPicPr>
          <p:nvPr/>
        </p:nvPicPr>
        <p:blipFill>
          <a:blip r:embed="rId1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9" name="Picture 125" hidden="1"/>
          <p:cNvPicPr preferRelativeResize="0">
            <a:picLocks noChangeArrowheads="1" noChangeShapeType="1"/>
          </p:cNvPicPr>
          <p:nvPr/>
        </p:nvPicPr>
        <p:blipFill>
          <a:blip r:embed="rId1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0" name="Picture 124" hidden="1"/>
          <p:cNvPicPr preferRelativeResize="0">
            <a:picLocks noChangeArrowheads="1" noChangeShapeType="1"/>
          </p:cNvPicPr>
          <p:nvPr/>
        </p:nvPicPr>
        <p:blipFill>
          <a:blip r:embed="rId1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1" name="Picture 123" hidden="1"/>
          <p:cNvPicPr preferRelativeResize="0">
            <a:picLocks noChangeArrowheads="1" noChangeShapeType="1"/>
          </p:cNvPicPr>
          <p:nvPr/>
        </p:nvPicPr>
        <p:blipFill>
          <a:blip r:embed="rId1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2" name="Picture 122" hidden="1"/>
          <p:cNvPicPr preferRelativeResize="0">
            <a:picLocks noChangeArrowheads="1" noChangeShapeType="1"/>
          </p:cNvPicPr>
          <p:nvPr/>
        </p:nvPicPr>
        <p:blipFill>
          <a:blip r:embed="rId1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3" name="Picture 121" hidden="1"/>
          <p:cNvPicPr preferRelativeResize="0">
            <a:picLocks noChangeArrowheads="1" noChangeShapeType="1"/>
          </p:cNvPicPr>
          <p:nvPr/>
        </p:nvPicPr>
        <p:blipFill>
          <a:blip r:embed="rId1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4" name="Picture 120" hidden="1"/>
          <p:cNvPicPr preferRelativeResize="0">
            <a:picLocks noChangeArrowheads="1" noChangeShapeType="1"/>
          </p:cNvPicPr>
          <p:nvPr/>
        </p:nvPicPr>
        <p:blipFill>
          <a:blip r:embed="rId1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5" name="Picture 119" hidden="1"/>
          <p:cNvPicPr preferRelativeResize="0">
            <a:picLocks noChangeArrowheads="1" noChangeShapeType="1"/>
          </p:cNvPicPr>
          <p:nvPr/>
        </p:nvPicPr>
        <p:blipFill>
          <a:blip r:embed="rId1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Šipka dolů 16"/>
          <p:cNvSpPr/>
          <p:nvPr/>
        </p:nvSpPr>
        <p:spPr bwMode="auto">
          <a:xfrm>
            <a:off x="2011363" y="2898775"/>
            <a:ext cx="0" cy="184150"/>
          </a:xfrm>
          <a:prstGeom prst="downArrow">
            <a:avLst/>
          </a:prstGeom>
          <a:noFill/>
          <a:ln w="9525" cap="flat" cmpd="sng" algn="ctr">
            <a:noFill/>
            <a:prstDash val="solid"/>
            <a:round/>
            <a:headEnd type="none" w="med" len="med"/>
            <a:tailEnd type="none" w="med" len="med"/>
          </a:ln>
          <a:effectLst>
            <a:outerShdw dist="45791" dir="2021404" algn="ctr" rotWithShape="0">
              <a:srgbClr val="9999FF"/>
            </a:outerShdw>
          </a:effectLst>
        </p:spPr>
        <p:txBody>
          <a:bodyPr wrap="none" lIns="0" tIns="0" rIns="0" bIns="0">
            <a:spAutoFit/>
          </a:bodyPr>
          <a:lstStyle/>
          <a:p>
            <a:pPr algn="ctr" eaLnBrk="0" hangingPunct="0">
              <a:defRPr/>
            </a:pPr>
            <a:endParaRPr lang="cs-CZ" dirty="0">
              <a:effectLst>
                <a:outerShdw blurRad="38100" dist="38100" dir="2700000" algn="tl">
                  <a:srgbClr val="000000">
                    <a:alpha val="43137"/>
                  </a:srgbClr>
                </a:outerShdw>
              </a:effectLst>
            </a:endParaRPr>
          </a:p>
        </p:txBody>
      </p:sp>
      <p:cxnSp>
        <p:nvCxnSpPr>
          <p:cNvPr id="10" name="Přímá spojovací šipka 9"/>
          <p:cNvCxnSpPr/>
          <p:nvPr/>
        </p:nvCxnSpPr>
        <p:spPr bwMode="auto">
          <a:xfrm>
            <a:off x="2911475" y="6859588"/>
            <a:ext cx="1584325"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2" name="Rectangle 110"/>
          <p:cNvSpPr>
            <a:spLocks noChangeArrowheads="1"/>
          </p:cNvSpPr>
          <p:nvPr/>
        </p:nvSpPr>
        <p:spPr bwMode="auto">
          <a:xfrm>
            <a:off x="5575548" y="163116"/>
            <a:ext cx="4536504" cy="3354765"/>
          </a:xfrm>
          <a:prstGeom prst="rect">
            <a:avLst/>
          </a:prstGeom>
          <a:blipFill dpi="0" rotWithShape="1">
            <a:blip r:embed="rId3" cstate="print">
              <a:alphaModFix amt="43000"/>
            </a:blip>
            <a:srcRect/>
            <a:stretch>
              <a:fillRect/>
            </a:stretch>
          </a:blip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400" b="1" i="0" u="sng" strike="noStrike" cap="none" normalizeH="0" baseline="0" dirty="0" smtClean="0">
                <a:solidFill>
                  <a:schemeClr val="tx1"/>
                </a:solidFill>
                <a:effectLst>
                  <a:outerShdw blurRad="50800" dist="38100" dir="10800000" algn="r" rotWithShape="0">
                    <a:srgbClr val="FF0066">
                      <a:alpha val="40000"/>
                    </a:srgbClr>
                  </a:outerShdw>
                </a:effectLst>
                <a:latin typeface="Arial Black" pitchFamily="34" charset="0"/>
                <a:ea typeface="Calibri" pitchFamily="34" charset="0"/>
                <a:cs typeface="Times New Roman" pitchFamily="18" charset="0"/>
              </a:rPr>
              <a:t>Starší přípravka r.2005 </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sz="1400" b="1" i="0" u="sng" strike="noStrike" cap="none" normalizeH="0" baseline="0" dirty="0" smtClean="0">
                <a:solidFill>
                  <a:schemeClr val="tx1"/>
                </a:solidFill>
                <a:effectLst>
                  <a:outerShdw blurRad="50800" dist="38100" dir="10800000" algn="r" rotWithShape="0">
                    <a:srgbClr val="FF0066">
                      <a:alpha val="40000"/>
                    </a:srgbClr>
                  </a:outerShdw>
                </a:effectLst>
                <a:latin typeface="Arial Black" pitchFamily="34" charset="0"/>
                <a:ea typeface="Calibri" pitchFamily="34" charset="0"/>
                <a:cs typeface="Times New Roman" pitchFamily="18" charset="0"/>
              </a:rPr>
              <a:t> 13. 9. 2014 v </a:t>
            </a:r>
            <a:r>
              <a:rPr kumimoji="0" lang="cs-CZ" sz="1400" b="1" i="0" u="sng" strike="noStrike" cap="none" normalizeH="0" baseline="0" dirty="0" err="1" smtClean="0">
                <a:solidFill>
                  <a:schemeClr val="tx1"/>
                </a:solidFill>
                <a:effectLst>
                  <a:outerShdw blurRad="50800" dist="38100" dir="10800000" algn="r" rotWithShape="0">
                    <a:srgbClr val="FF0066">
                      <a:alpha val="40000"/>
                    </a:srgbClr>
                  </a:outerShdw>
                </a:effectLst>
                <a:latin typeface="Arial Black" pitchFamily="34" charset="0"/>
                <a:ea typeface="Calibri" pitchFamily="34" charset="0"/>
                <a:cs typeface="Times New Roman" pitchFamily="18" charset="0"/>
              </a:rPr>
              <a:t>Čepirohách</a:t>
            </a:r>
            <a:r>
              <a:rPr kumimoji="0" lang="cs-CZ" sz="1400" b="1" i="0" u="sng" strike="noStrike" cap="none" normalizeH="0" baseline="0" dirty="0" smtClean="0">
                <a:solidFill>
                  <a:schemeClr val="tx1"/>
                </a:solidFill>
                <a:effectLst>
                  <a:outerShdw blurRad="50800" dist="38100" dir="10800000" algn="r" rotWithShape="0">
                    <a:srgbClr val="FF0066">
                      <a:alpha val="40000"/>
                    </a:srgbClr>
                  </a:outerShdw>
                </a:effectLst>
                <a:latin typeface="Arial Black" pitchFamily="34" charset="0"/>
                <a:ea typeface="Calibri" pitchFamily="34" charset="0"/>
                <a:cs typeface="Times New Roman" pitchFamily="18" charset="0"/>
              </a:rPr>
              <a:t> proti Fotbalové škole Most</a:t>
            </a:r>
            <a:endParaRPr kumimoji="0" lang="cs-CZ" sz="1400" b="0" i="0" u="none" strike="noStrike" cap="none" normalizeH="0" baseline="0" dirty="0" smtClean="0">
              <a:solidFill>
                <a:schemeClr val="tx1"/>
              </a:solidFill>
              <a:effectLst>
                <a:outerShdw blurRad="50800" dist="38100" dir="10800000" algn="r" rotWithShape="0">
                  <a:srgbClr val="FF0066">
                    <a:alpha val="40000"/>
                  </a:srgbClr>
                </a:outerShdw>
              </a:effectLst>
              <a:latin typeface="Arial Black"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800" i="0" u="sng"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Ročník nar.2005</a:t>
            </a:r>
            <a:endParaRPr kumimoji="0" lang="cs-CZ" sz="140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400" i="0" u="sng"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Arial" pitchFamily="34" charset="0"/>
              </a:rPr>
              <a:t>FŠ Most – SK </a:t>
            </a:r>
            <a:r>
              <a:rPr kumimoji="0" lang="cs-CZ" sz="1400" i="0" u="sng" strike="noStrike" cap="none" normalizeH="0" baseline="0" dirty="0" err="1"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Arial" pitchFamily="34" charset="0"/>
              </a:rPr>
              <a:t>Štětí</a:t>
            </a:r>
            <a:r>
              <a:rPr kumimoji="0" lang="cs-CZ" sz="1400" i="0" u="sng"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Arial" pitchFamily="34" charset="0"/>
              </a:rPr>
              <a:t>/Roudnice </a:t>
            </a:r>
            <a:r>
              <a:rPr kumimoji="0" lang="cs-CZ" sz="1400" i="0" u="sng" strike="noStrike" cap="none" normalizeH="0" baseline="0" dirty="0" err="1"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Arial" pitchFamily="34" charset="0"/>
              </a:rPr>
              <a:t>n.L.</a:t>
            </a:r>
            <a:endParaRPr kumimoji="0" lang="cs-CZ" sz="140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i="0" u="none" strike="noStrike" cap="none" normalizeH="0" baseline="0" dirty="0" smtClean="0">
                <a:ln>
                  <a:noFill/>
                </a:ln>
                <a:solidFill>
                  <a:schemeClr val="tx1"/>
                </a:solidFill>
                <a:effectLst/>
                <a:latin typeface="Arial" pitchFamily="34" charset="0"/>
                <a:ea typeface="Calibri" pitchFamily="34" charset="0"/>
                <a:cs typeface="Arial" pitchFamily="34" charset="0"/>
              </a:rPr>
              <a:t>1.zápas   Most – </a:t>
            </a:r>
            <a:r>
              <a:rPr kumimoji="0" lang="cs-CZ" sz="100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Štětí</a:t>
            </a:r>
            <a:r>
              <a:rPr kumimoji="0" lang="cs-CZ" sz="1000" i="0" u="none" strike="noStrike" cap="none" normalizeH="0" baseline="0" dirty="0" smtClean="0">
                <a:ln>
                  <a:noFill/>
                </a:ln>
                <a:solidFill>
                  <a:schemeClr val="tx1"/>
                </a:solidFill>
                <a:effectLst/>
                <a:latin typeface="Arial" pitchFamily="34" charset="0"/>
                <a:ea typeface="Calibri" pitchFamily="34" charset="0"/>
                <a:cs typeface="Arial" pitchFamily="34" charset="0"/>
              </a:rPr>
              <a:t>   5:3</a:t>
            </a:r>
            <a:endParaRPr kumimoji="0" lang="cs-CZ" sz="10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i="0" u="none" strike="noStrike" cap="none" normalizeH="0" baseline="0" dirty="0" smtClean="0">
                <a:ln>
                  <a:noFill/>
                </a:ln>
                <a:solidFill>
                  <a:schemeClr val="tx1"/>
                </a:solidFill>
                <a:effectLst/>
                <a:latin typeface="Arial" pitchFamily="34" charset="0"/>
                <a:ea typeface="Calibri" pitchFamily="34" charset="0"/>
                <a:cs typeface="Arial" pitchFamily="34" charset="0"/>
              </a:rPr>
              <a:t>2.zápas   Most – </a:t>
            </a:r>
            <a:r>
              <a:rPr kumimoji="0" lang="cs-CZ" sz="100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Štětí</a:t>
            </a:r>
            <a:r>
              <a:rPr kumimoji="0" lang="cs-CZ" sz="1000" i="0" u="none" strike="noStrike" cap="none" normalizeH="0" baseline="0" dirty="0" smtClean="0">
                <a:ln>
                  <a:noFill/>
                </a:ln>
                <a:solidFill>
                  <a:schemeClr val="tx1"/>
                </a:solidFill>
                <a:effectLst/>
                <a:latin typeface="Arial" pitchFamily="34" charset="0"/>
                <a:ea typeface="Calibri" pitchFamily="34" charset="0"/>
                <a:cs typeface="Arial" pitchFamily="34" charset="0"/>
              </a:rPr>
              <a:t>   4:4</a:t>
            </a:r>
            <a:endParaRPr kumimoji="0" lang="cs-CZ" sz="10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i="0" u="none" strike="noStrike" cap="none" normalizeH="0" baseline="0" dirty="0" smtClean="0">
                <a:ln>
                  <a:noFill/>
                </a:ln>
                <a:solidFill>
                  <a:schemeClr val="tx1"/>
                </a:solidFill>
                <a:effectLst/>
                <a:latin typeface="Arial" pitchFamily="34" charset="0"/>
                <a:ea typeface="Calibri" pitchFamily="34" charset="0"/>
                <a:cs typeface="Arial" pitchFamily="34" charset="0"/>
              </a:rPr>
              <a:t>Celkem   Most – </a:t>
            </a:r>
            <a:r>
              <a:rPr kumimoji="0" lang="cs-CZ" sz="100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Štětí</a:t>
            </a:r>
            <a:r>
              <a:rPr kumimoji="0" lang="cs-CZ" sz="1000" i="0" u="none" strike="noStrike" cap="none" normalizeH="0" baseline="0" dirty="0" smtClean="0">
                <a:ln>
                  <a:noFill/>
                </a:ln>
                <a:solidFill>
                  <a:schemeClr val="tx1"/>
                </a:solidFill>
                <a:effectLst/>
                <a:latin typeface="Arial" pitchFamily="34" charset="0"/>
                <a:ea typeface="Calibri" pitchFamily="34" charset="0"/>
                <a:cs typeface="Arial" pitchFamily="34" charset="0"/>
              </a:rPr>
              <a:t>   9:7</a:t>
            </a:r>
            <a:endParaRPr kumimoji="0" lang="cs-CZ" sz="10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400" i="0" u="sng"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Arial" pitchFamily="34" charset="0"/>
              </a:rPr>
              <a:t>FŠ Most – SK </a:t>
            </a:r>
            <a:r>
              <a:rPr kumimoji="0" lang="cs-CZ" sz="1400" i="0" u="sng" strike="noStrike" cap="none" normalizeH="0" baseline="0" dirty="0" err="1"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Arial" pitchFamily="34" charset="0"/>
              </a:rPr>
              <a:t>Štětí</a:t>
            </a:r>
            <a:r>
              <a:rPr kumimoji="0" lang="cs-CZ" sz="1400" i="0" u="sng"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Arial" pitchFamily="34" charset="0"/>
              </a:rPr>
              <a:t>/Roudnice </a:t>
            </a:r>
            <a:r>
              <a:rPr kumimoji="0" lang="cs-CZ" sz="1400" i="0" u="sng" strike="noStrike" cap="none" normalizeH="0" baseline="0" dirty="0" err="1"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Arial" pitchFamily="34" charset="0"/>
              </a:rPr>
              <a:t>n.L</a:t>
            </a:r>
            <a:r>
              <a:rPr kumimoji="0" lang="cs-CZ" sz="1400" i="0" u="none" strike="noStrike" cap="none" normalizeH="0" baseline="0" dirty="0" err="1"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Arial" pitchFamily="34" charset="0"/>
              </a:rPr>
              <a:t>.</a:t>
            </a:r>
            <a:endParaRPr kumimoji="0" lang="cs-CZ" sz="140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i="0" u="none" strike="noStrike" cap="none" normalizeH="0" baseline="0" dirty="0" smtClean="0">
                <a:ln>
                  <a:noFill/>
                </a:ln>
                <a:solidFill>
                  <a:schemeClr val="tx1"/>
                </a:solidFill>
                <a:effectLst/>
                <a:latin typeface="Arial" pitchFamily="34" charset="0"/>
                <a:ea typeface="Calibri" pitchFamily="34" charset="0"/>
                <a:cs typeface="Arial" pitchFamily="34" charset="0"/>
              </a:rPr>
              <a:t>1.zápas   Most – Roudnice </a:t>
            </a:r>
            <a:r>
              <a:rPr kumimoji="0" lang="cs-CZ" sz="100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n.L</a:t>
            </a:r>
            <a:r>
              <a:rPr kumimoji="0" lang="cs-CZ" sz="1000" i="0" u="none" strike="noStrike" cap="none" normalizeH="0" baseline="0" dirty="0" smtClean="0">
                <a:ln>
                  <a:noFill/>
                </a:ln>
                <a:solidFill>
                  <a:schemeClr val="tx1"/>
                </a:solidFill>
                <a:effectLst/>
                <a:latin typeface="Arial" pitchFamily="34" charset="0"/>
                <a:ea typeface="Calibri" pitchFamily="34" charset="0"/>
                <a:cs typeface="Arial" pitchFamily="34" charset="0"/>
              </a:rPr>
              <a:t>   5:5</a:t>
            </a:r>
            <a:endParaRPr kumimoji="0" lang="cs-CZ" sz="10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i="0" u="none" strike="noStrike" cap="none" normalizeH="0" baseline="0" dirty="0" smtClean="0">
                <a:ln>
                  <a:noFill/>
                </a:ln>
                <a:solidFill>
                  <a:schemeClr val="tx1"/>
                </a:solidFill>
                <a:effectLst/>
                <a:latin typeface="Arial" pitchFamily="34" charset="0"/>
                <a:ea typeface="Calibri" pitchFamily="34" charset="0"/>
                <a:cs typeface="Arial" pitchFamily="34" charset="0"/>
              </a:rPr>
              <a:t>2.zápas   Most – Roudnice </a:t>
            </a:r>
            <a:r>
              <a:rPr kumimoji="0" lang="cs-CZ" sz="100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n.L</a:t>
            </a:r>
            <a:r>
              <a:rPr kumimoji="0" lang="cs-CZ" sz="1000" i="0" u="none" strike="noStrike" cap="none" normalizeH="0" baseline="0" dirty="0" smtClean="0">
                <a:ln>
                  <a:noFill/>
                </a:ln>
                <a:solidFill>
                  <a:schemeClr val="tx1"/>
                </a:solidFill>
                <a:effectLst/>
                <a:latin typeface="Arial" pitchFamily="34" charset="0"/>
                <a:ea typeface="Calibri" pitchFamily="34" charset="0"/>
                <a:cs typeface="Arial" pitchFamily="34" charset="0"/>
              </a:rPr>
              <a:t>   0:5</a:t>
            </a:r>
            <a:endParaRPr kumimoji="0" lang="cs-CZ" sz="10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i="0" u="none" strike="noStrike" cap="none" normalizeH="0" baseline="0" dirty="0" smtClean="0">
                <a:ln>
                  <a:noFill/>
                </a:ln>
                <a:solidFill>
                  <a:schemeClr val="tx1"/>
                </a:solidFill>
                <a:effectLst/>
                <a:latin typeface="Arial" pitchFamily="34" charset="0"/>
                <a:ea typeface="Calibri" pitchFamily="34" charset="0"/>
                <a:cs typeface="Arial" pitchFamily="34" charset="0"/>
              </a:rPr>
              <a:t>Celkem   Most – Roudnice </a:t>
            </a:r>
            <a:r>
              <a:rPr kumimoji="0" lang="cs-CZ" sz="100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n.L</a:t>
            </a:r>
            <a:r>
              <a:rPr kumimoji="0" lang="cs-CZ" sz="1000" i="0" u="none" strike="noStrike" cap="none" normalizeH="0" baseline="0" dirty="0" smtClean="0">
                <a:ln>
                  <a:noFill/>
                </a:ln>
                <a:solidFill>
                  <a:schemeClr val="tx1"/>
                </a:solidFill>
                <a:effectLst/>
                <a:latin typeface="Arial" pitchFamily="34" charset="0"/>
                <a:ea typeface="Calibri" pitchFamily="34" charset="0"/>
                <a:cs typeface="Arial" pitchFamily="34" charset="0"/>
              </a:rPr>
              <a:t>   5:10</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40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Arial" pitchFamily="34" charset="0"/>
              </a:rPr>
              <a:t>FŠ Most – SK </a:t>
            </a:r>
            <a:r>
              <a:rPr kumimoji="0" lang="cs-CZ" sz="1400" i="0" u="none" strike="noStrike" cap="none" normalizeH="0" baseline="0" dirty="0" err="1"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Arial" pitchFamily="34" charset="0"/>
              </a:rPr>
              <a:t>Štětí</a:t>
            </a:r>
            <a:r>
              <a:rPr kumimoji="0" lang="cs-CZ" sz="140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Arial" pitchFamily="34" charset="0"/>
              </a:rPr>
              <a:t>/Roudnice </a:t>
            </a:r>
            <a:r>
              <a:rPr kumimoji="0" lang="cs-CZ" sz="1400" i="0" u="none" strike="noStrike" cap="none" normalizeH="0" baseline="0" dirty="0" err="1"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Arial" pitchFamily="34" charset="0"/>
              </a:rPr>
              <a:t>n.L.</a:t>
            </a:r>
            <a:r>
              <a:rPr kumimoji="0" lang="cs-CZ" sz="140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Arial" pitchFamily="34" charset="0"/>
              </a:rPr>
              <a:t>      14:17</a:t>
            </a:r>
            <a:endParaRPr kumimoji="0" lang="cs-CZ" sz="140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i="0" u="sng" strike="noStrike" cap="none" normalizeH="0" baseline="0" dirty="0" smtClean="0">
                <a:ln>
                  <a:noFill/>
                </a:ln>
                <a:solidFill>
                  <a:schemeClr val="tx1"/>
                </a:solidFill>
                <a:effectLst/>
                <a:latin typeface="Arial" pitchFamily="34" charset="0"/>
                <a:ea typeface="Calibri" pitchFamily="34" charset="0"/>
                <a:cs typeface="Arial" pitchFamily="34" charset="0"/>
              </a:rPr>
              <a:t>Branky </a:t>
            </a:r>
            <a:r>
              <a:rPr kumimoji="0" lang="cs-CZ" sz="1000" i="0" u="sng" strike="noStrike" cap="none" normalizeH="0" baseline="0" dirty="0" err="1" smtClean="0">
                <a:ln>
                  <a:noFill/>
                </a:ln>
                <a:solidFill>
                  <a:schemeClr val="tx1"/>
                </a:solidFill>
                <a:effectLst/>
                <a:latin typeface="Arial" pitchFamily="34" charset="0"/>
                <a:ea typeface="Calibri" pitchFamily="34" charset="0"/>
                <a:cs typeface="Arial" pitchFamily="34" charset="0"/>
              </a:rPr>
              <a:t>Štětí</a:t>
            </a:r>
            <a:r>
              <a:rPr kumimoji="0" lang="cs-CZ" sz="1000" i="0" u="sng"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cs-CZ" sz="1000" i="0" u="none" strike="noStrike" cap="none" normalizeH="0" baseline="0" dirty="0" smtClean="0">
                <a:ln>
                  <a:noFill/>
                </a:ln>
                <a:solidFill>
                  <a:schemeClr val="tx1"/>
                </a:solidFill>
                <a:effectLst/>
                <a:latin typeface="Arial" pitchFamily="34" charset="0"/>
                <a:ea typeface="Calibri" pitchFamily="34" charset="0"/>
                <a:cs typeface="Arial" pitchFamily="34" charset="0"/>
              </a:rPr>
              <a:t> Michal </a:t>
            </a:r>
            <a:r>
              <a:rPr kumimoji="0" lang="cs-CZ" sz="100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kubánek</a:t>
            </a:r>
            <a:r>
              <a:rPr kumimoji="0" lang="cs-CZ" sz="1000" i="0" u="none" strike="noStrike" cap="none" normalizeH="0" baseline="0" dirty="0" smtClean="0">
                <a:ln>
                  <a:noFill/>
                </a:ln>
                <a:solidFill>
                  <a:schemeClr val="tx1"/>
                </a:solidFill>
                <a:effectLst/>
                <a:latin typeface="Arial" pitchFamily="34" charset="0"/>
                <a:ea typeface="Calibri" pitchFamily="34" charset="0"/>
                <a:cs typeface="Arial" pitchFamily="34" charset="0"/>
              </a:rPr>
              <a:t> 2, Adam Vích 2, </a:t>
            </a:r>
            <a:r>
              <a:rPr kumimoji="0" lang="cs-CZ" sz="100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Jenifer</a:t>
            </a:r>
            <a:r>
              <a:rPr kumimoji="0" lang="cs-CZ" sz="1000" i="0" u="none" strike="noStrike" cap="none" normalizeH="0" baseline="0" dirty="0" smtClean="0">
                <a:ln>
                  <a:noFill/>
                </a:ln>
                <a:solidFill>
                  <a:schemeClr val="tx1"/>
                </a:solidFill>
                <a:effectLst/>
                <a:latin typeface="Arial" pitchFamily="34" charset="0"/>
                <a:ea typeface="Calibri" pitchFamily="34" charset="0"/>
                <a:cs typeface="Arial" pitchFamily="34" charset="0"/>
              </a:rPr>
              <a:t> Heráková 2, Štěpán bidlo 1</a:t>
            </a:r>
            <a:endParaRPr kumimoji="0" lang="cs-CZ" sz="10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i="0" u="sng" strike="noStrike" cap="none" normalizeH="0" baseline="0" dirty="0" smtClean="0">
                <a:ln>
                  <a:noFill/>
                </a:ln>
                <a:solidFill>
                  <a:schemeClr val="tx1"/>
                </a:solidFill>
                <a:effectLst/>
                <a:latin typeface="Arial" pitchFamily="34" charset="0"/>
                <a:ea typeface="Calibri" pitchFamily="34" charset="0"/>
                <a:cs typeface="Arial" pitchFamily="34" charset="0"/>
              </a:rPr>
              <a:t>Sestava </a:t>
            </a:r>
            <a:r>
              <a:rPr kumimoji="0" lang="cs-CZ" sz="1000" i="0" u="sng" strike="noStrike" cap="none" normalizeH="0" baseline="0" dirty="0" err="1" smtClean="0">
                <a:ln>
                  <a:noFill/>
                </a:ln>
                <a:solidFill>
                  <a:schemeClr val="tx1"/>
                </a:solidFill>
                <a:effectLst/>
                <a:latin typeface="Arial" pitchFamily="34" charset="0"/>
                <a:ea typeface="Calibri" pitchFamily="34" charset="0"/>
                <a:cs typeface="Arial" pitchFamily="34" charset="0"/>
              </a:rPr>
              <a:t>Štětí</a:t>
            </a:r>
            <a:r>
              <a:rPr kumimoji="0" lang="cs-CZ" sz="1000" i="0" u="sng"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cs-CZ" sz="100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JŠtěpán</a:t>
            </a:r>
            <a:r>
              <a:rPr kumimoji="0" lang="cs-CZ" sz="1000" i="0" u="none" strike="noStrike" cap="none" normalizeH="0" baseline="0" dirty="0" smtClean="0">
                <a:ln>
                  <a:noFill/>
                </a:ln>
                <a:solidFill>
                  <a:schemeClr val="tx1"/>
                </a:solidFill>
                <a:effectLst/>
                <a:latin typeface="Arial" pitchFamily="34" charset="0"/>
                <a:ea typeface="Calibri" pitchFamily="34" charset="0"/>
                <a:cs typeface="Arial" pitchFamily="34" charset="0"/>
              </a:rPr>
              <a:t> Bidlo, Michal Kubánek, Adam </a:t>
            </a:r>
          </a:p>
          <a:p>
            <a:pPr marL="0" marR="0" lvl="0" indent="0" algn="l" defTabSz="914400" rtl="0" eaLnBrk="0" fontAlgn="base" latinLnBrk="0" hangingPunct="0">
              <a:lnSpc>
                <a:spcPct val="100000"/>
              </a:lnSpc>
              <a:spcBef>
                <a:spcPct val="0"/>
              </a:spcBef>
              <a:spcAft>
                <a:spcPct val="0"/>
              </a:spcAft>
              <a:buClrTx/>
              <a:buSzTx/>
              <a:buFontTx/>
              <a:buNone/>
              <a:tabLst/>
            </a:pPr>
            <a:r>
              <a:rPr lang="cs-CZ" sz="1000" dirty="0" smtClean="0">
                <a:latin typeface="Arial" pitchFamily="34" charset="0"/>
                <a:ea typeface="Calibri" pitchFamily="34" charset="0"/>
                <a:cs typeface="Arial" pitchFamily="34" charset="0"/>
              </a:rPr>
              <a:t>                         </a:t>
            </a:r>
            <a:r>
              <a:rPr kumimoji="0" lang="cs-CZ" sz="1000" i="0" u="none" strike="noStrike" cap="none" normalizeH="0" baseline="0" dirty="0" smtClean="0">
                <a:ln>
                  <a:noFill/>
                </a:ln>
                <a:solidFill>
                  <a:schemeClr val="tx1"/>
                </a:solidFill>
                <a:effectLst/>
                <a:latin typeface="Arial" pitchFamily="34" charset="0"/>
                <a:ea typeface="Calibri" pitchFamily="34" charset="0"/>
                <a:cs typeface="Arial" pitchFamily="34" charset="0"/>
              </a:rPr>
              <a:t>Vích, </a:t>
            </a:r>
            <a:r>
              <a:rPr kumimoji="0" lang="cs-CZ" sz="100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Jenifer</a:t>
            </a:r>
            <a:r>
              <a:rPr kumimoji="0" lang="cs-CZ" sz="1000" i="0" u="none" strike="noStrike" cap="none" normalizeH="0" baseline="0" dirty="0" smtClean="0">
                <a:ln>
                  <a:noFill/>
                </a:ln>
                <a:solidFill>
                  <a:schemeClr val="tx1"/>
                </a:solidFill>
                <a:effectLst/>
                <a:latin typeface="Arial" pitchFamily="34" charset="0"/>
                <a:ea typeface="Calibri" pitchFamily="34" charset="0"/>
                <a:cs typeface="Arial" pitchFamily="34" charset="0"/>
              </a:rPr>
              <a:t> Heráková, Milan </a:t>
            </a:r>
            <a:r>
              <a:rPr kumimoji="0" lang="cs-CZ" sz="100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Borovec</a:t>
            </a:r>
            <a:r>
              <a:rPr kumimoji="0" lang="cs-CZ" sz="1000" i="0" u="none" strike="noStrike" cap="none" normalizeH="0" baseline="0" dirty="0" smtClean="0">
                <a:ln>
                  <a:noFill/>
                </a:ln>
                <a:solidFill>
                  <a:schemeClr val="tx1"/>
                </a:solidFill>
                <a:effectLst/>
                <a:latin typeface="Arial" pitchFamily="34" charset="0"/>
                <a:ea typeface="Calibri" pitchFamily="34" charset="0"/>
                <a:cs typeface="Arial" pitchFamily="34" charset="0"/>
              </a:rPr>
              <a:t>, David </a:t>
            </a:r>
          </a:p>
          <a:p>
            <a:pPr marL="0" marR="0" lvl="0" indent="0" algn="l" defTabSz="914400" rtl="0" eaLnBrk="0" fontAlgn="base" latinLnBrk="0" hangingPunct="0">
              <a:lnSpc>
                <a:spcPct val="100000"/>
              </a:lnSpc>
              <a:spcBef>
                <a:spcPct val="0"/>
              </a:spcBef>
              <a:spcAft>
                <a:spcPct val="0"/>
              </a:spcAft>
              <a:buClrTx/>
              <a:buSzTx/>
              <a:buFontTx/>
              <a:buNone/>
              <a:tabLst/>
            </a:pPr>
            <a:r>
              <a:rPr lang="cs-CZ" sz="1000" dirty="0" smtClean="0">
                <a:latin typeface="Arial" pitchFamily="34" charset="0"/>
                <a:ea typeface="Calibri" pitchFamily="34" charset="0"/>
                <a:cs typeface="Arial" pitchFamily="34" charset="0"/>
              </a:rPr>
              <a:t>                         </a:t>
            </a:r>
            <a:r>
              <a:rPr kumimoji="0" lang="cs-CZ" sz="100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Soroka</a:t>
            </a:r>
            <a:r>
              <a:rPr kumimoji="0" lang="cs-CZ" sz="1000" i="0" u="none" strike="noStrike" cap="none" normalizeH="0" baseline="0" dirty="0" smtClean="0">
                <a:ln>
                  <a:noFill/>
                </a:ln>
                <a:solidFill>
                  <a:schemeClr val="tx1"/>
                </a:solidFill>
                <a:effectLst/>
                <a:latin typeface="Arial" pitchFamily="34" charset="0"/>
                <a:ea typeface="Calibri" pitchFamily="34" charset="0"/>
                <a:cs typeface="Arial" pitchFamily="34" charset="0"/>
              </a:rPr>
              <a:t>, Šimon </a:t>
            </a:r>
            <a:r>
              <a:rPr kumimoji="0" lang="cs-CZ" sz="100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Plicka</a:t>
            </a:r>
            <a:r>
              <a:rPr kumimoji="0" lang="cs-CZ" sz="1000" i="0" u="none" strike="noStrike" cap="none" normalizeH="0" baseline="0" dirty="0" smtClean="0">
                <a:ln>
                  <a:noFill/>
                </a:ln>
                <a:solidFill>
                  <a:schemeClr val="tx1"/>
                </a:solidFill>
                <a:effectLst/>
                <a:latin typeface="Arial" pitchFamily="34" charset="0"/>
                <a:ea typeface="Calibri" pitchFamily="34" charset="0"/>
                <a:cs typeface="Arial" pitchFamily="34" charset="0"/>
              </a:rPr>
              <a:t>, Vratislav </a:t>
            </a:r>
            <a:r>
              <a:rPr kumimoji="0" lang="cs-CZ" sz="100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Šinfelt</a:t>
            </a:r>
            <a:endParaRPr lang="cs-CZ" dirty="0" smtClean="0">
              <a:latin typeface="Arial" pitchFamily="34" charset="0"/>
              <a:cs typeface="Arial" pitchFamily="34" charset="0"/>
            </a:endParaRPr>
          </a:p>
        </p:txBody>
      </p:sp>
      <p:sp>
        <p:nvSpPr>
          <p:cNvPr id="15" name="Rectangle 74"/>
          <p:cNvSpPr>
            <a:spLocks noChangeArrowheads="1"/>
          </p:cNvSpPr>
          <p:nvPr/>
        </p:nvSpPr>
        <p:spPr bwMode="auto">
          <a:xfrm>
            <a:off x="5431532" y="3691508"/>
            <a:ext cx="4567436" cy="1077218"/>
          </a:xfrm>
          <a:prstGeom prst="rect">
            <a:avLst/>
          </a:prstGeom>
          <a:blipFill dpi="0" rotWithShape="1">
            <a:blip r:embed="rId4" cstate="print">
              <a:alphaModFix amt="32000"/>
            </a:blip>
            <a:srcRect/>
            <a:stretch>
              <a:fillRect/>
            </a:stretch>
          </a:blip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400" b="0" i="0" u="sng" strike="noStrike" cap="none" normalizeH="0" baseline="0" dirty="0" smtClean="0">
                <a:ln>
                  <a:noFill/>
                </a:ln>
                <a:blipFill>
                  <a:blip r:embed="rId5"/>
                  <a:tile tx="0" ty="0" sx="100000" sy="100000" flip="none" algn="tl"/>
                </a:blipFill>
                <a:effectLst/>
                <a:latin typeface="Arial Black" pitchFamily="34" charset="0"/>
                <a:ea typeface="Calibri" pitchFamily="34" charset="0"/>
                <a:cs typeface="Times New Roman" pitchFamily="18" charset="0"/>
              </a:rPr>
              <a:t>Starší přípravka  r.2005  </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sz="1400" b="0" i="0" u="sng" strike="noStrike" cap="none" normalizeH="0" baseline="0" dirty="0" smtClean="0">
                <a:ln>
                  <a:noFill/>
                </a:ln>
                <a:blipFill>
                  <a:blip r:embed="rId5"/>
                  <a:tile tx="0" ty="0" sx="100000" sy="100000" flip="none" algn="tl"/>
                </a:blipFill>
                <a:effectLst/>
                <a:latin typeface="Arial Black" pitchFamily="34" charset="0"/>
                <a:ea typeface="Calibri" pitchFamily="34" charset="0"/>
                <a:cs typeface="Times New Roman" pitchFamily="18" charset="0"/>
              </a:rPr>
              <a:t>24. 9. 2014  FAJM Most hráno ve </a:t>
            </a:r>
            <a:r>
              <a:rPr kumimoji="0" lang="cs-CZ" sz="1400" b="0" i="0" u="sng" strike="noStrike" cap="none" normalizeH="0" baseline="0" dirty="0" err="1" smtClean="0">
                <a:ln>
                  <a:noFill/>
                </a:ln>
                <a:blipFill>
                  <a:blip r:embed="rId5"/>
                  <a:tile tx="0" ty="0" sx="100000" sy="100000" flip="none" algn="tl"/>
                </a:blipFill>
                <a:effectLst/>
                <a:latin typeface="Arial Black" pitchFamily="34" charset="0"/>
                <a:ea typeface="Calibri" pitchFamily="34" charset="0"/>
                <a:cs typeface="Times New Roman" pitchFamily="18" charset="0"/>
              </a:rPr>
              <a:t>Štětí</a:t>
            </a:r>
            <a:endParaRPr kumimoji="0" lang="cs-CZ" sz="1400" b="0" i="0" u="sng" strike="noStrike" cap="none" normalizeH="0" baseline="0" dirty="0" smtClean="0">
              <a:ln>
                <a:noFill/>
              </a:ln>
              <a:blipFill>
                <a:blip r:embed="rId5"/>
                <a:tile tx="0" ty="0" sx="100000" sy="100000" flip="none" algn="tl"/>
              </a:blipFill>
              <a:effectLst/>
              <a:latin typeface="Arial Black" pitchFamily="34"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SK </a:t>
            </a:r>
            <a:r>
              <a:rPr kumimoji="0" lang="cs-CZ" sz="1800" i="0" u="sng"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r>
              <a:rPr kumimoji="0" lang="cs-CZ" sz="180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/Roudnice </a:t>
            </a:r>
            <a:r>
              <a:rPr kumimoji="0" lang="cs-CZ" sz="1800" i="0" u="sng"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n.L.</a:t>
            </a:r>
            <a:r>
              <a:rPr kumimoji="0" lang="cs-CZ" sz="180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-FAJM Most</a:t>
            </a:r>
          </a:p>
          <a:p>
            <a:pPr marL="0" marR="0" lvl="0" indent="0" algn="ctr" defTabSz="914400" rtl="0" eaLnBrk="1" fontAlgn="base" latinLnBrk="0" hangingPunct="1">
              <a:lnSpc>
                <a:spcPct val="100000"/>
              </a:lnSpc>
              <a:spcBef>
                <a:spcPct val="0"/>
              </a:spcBef>
              <a:spcAft>
                <a:spcPct val="0"/>
              </a:spcAft>
              <a:buClrTx/>
              <a:buSzTx/>
              <a:buFontTx/>
              <a:buNone/>
              <a:tabLst/>
            </a:pPr>
            <a:r>
              <a:rPr lang="cs-CZ" sz="1800" u="sng" dirty="0" smtClean="0">
                <a:latin typeface="Calibri" pitchFamily="34" charset="0"/>
                <a:cs typeface="Times New Roman" pitchFamily="18" charset="0"/>
              </a:rPr>
              <a:t>23:11</a:t>
            </a:r>
            <a:endParaRPr kumimoji="0" lang="cs-CZ" sz="1800" i="0" u="none" strike="noStrike" cap="none" normalizeH="0" baseline="0" dirty="0" smtClean="0">
              <a:ln>
                <a:noFill/>
              </a:ln>
              <a:solidFill>
                <a:schemeClr val="tx1"/>
              </a:solidFill>
              <a:effectLst/>
              <a:latin typeface="Calibri" pitchFamily="34" charset="0"/>
              <a:cs typeface="Arial" pitchFamily="34" charset="0"/>
            </a:endParaRPr>
          </a:p>
        </p:txBody>
      </p:sp>
      <p:sp>
        <p:nvSpPr>
          <p:cNvPr id="8" name="Obdélník 7"/>
          <p:cNvSpPr/>
          <p:nvPr/>
        </p:nvSpPr>
        <p:spPr>
          <a:xfrm>
            <a:off x="174948" y="498693"/>
            <a:ext cx="4752528" cy="6694140"/>
          </a:xfrm>
          <a:prstGeom prst="rect">
            <a:avLst/>
          </a:prstGeom>
        </p:spPr>
        <p:txBody>
          <a:bodyPr wrap="square">
            <a:spAutoFit/>
          </a:bodyPr>
          <a:lstStyle/>
          <a:p>
            <a:pPr lvl="0" eaLnBrk="0" hangingPunct="0"/>
            <a:r>
              <a:rPr lang="cs-CZ" sz="1100" b="0" dirty="0" smtClean="0">
                <a:latin typeface="Arial" pitchFamily="34" charset="0"/>
                <a:ea typeface="Calibri" pitchFamily="34" charset="0"/>
                <a:cs typeface="Arial" pitchFamily="34" charset="0"/>
              </a:rPr>
              <a:t>šatny byl pro domácí možná až moc krutý, ale to hostům zase až tak moc nevadilo a druhé dějství zahájili s chutí. Stejskal byl ve slibném náběhu zastaven zdviženým praporkem rozhodčího a lehká teč Šimrala po střele </a:t>
            </a:r>
            <a:r>
              <a:rPr lang="cs-CZ" sz="1100" b="0" dirty="0" err="1" smtClean="0">
                <a:latin typeface="Arial" pitchFamily="34" charset="0"/>
                <a:ea typeface="Calibri" pitchFamily="34" charset="0"/>
                <a:cs typeface="Arial" pitchFamily="34" charset="0"/>
              </a:rPr>
              <a:t>Kuclera</a:t>
            </a:r>
            <a:r>
              <a:rPr lang="cs-CZ" sz="1100" b="0" dirty="0" smtClean="0">
                <a:latin typeface="Arial" pitchFamily="34" charset="0"/>
                <a:ea typeface="Calibri" pitchFamily="34" charset="0"/>
                <a:cs typeface="Arial" pitchFamily="34" charset="0"/>
              </a:rPr>
              <a:t> ve 49. minutě skončila na tyči. Překvapení ale přichystal Michovský na opačném konci hřiště v 52. minutě. Odkop od branky zahrál na krátko, Stejskal mu při tom moc nepomohl a to stalo hostům osudným. O míč přišli a rázem to bylo 1:3. Dlouho to však netrvalo. Obránce domácích přišel o míč, připravil ho o něj </a:t>
            </a:r>
            <a:r>
              <a:rPr lang="cs-CZ" sz="1100" b="0" dirty="0" err="1" smtClean="0">
                <a:latin typeface="Arial" pitchFamily="34" charset="0"/>
                <a:ea typeface="Calibri" pitchFamily="34" charset="0"/>
                <a:cs typeface="Arial" pitchFamily="34" charset="0"/>
              </a:rPr>
              <a:t>Belák</a:t>
            </a:r>
            <a:r>
              <a:rPr lang="cs-CZ" sz="1100" b="0" dirty="0" smtClean="0">
                <a:latin typeface="Arial" pitchFamily="34" charset="0"/>
                <a:ea typeface="Calibri" pitchFamily="34" charset="0"/>
                <a:cs typeface="Arial" pitchFamily="34" charset="0"/>
              </a:rPr>
              <a:t> a upravil skóre na 4:1 pro hosty o minutu později. To byla další rána pro domácí, po které se už pomalu začínali smiřovat, že dnes se úspěchu nedočkají. Stejskal v brejku místo přihrávky na </a:t>
            </a:r>
            <a:r>
              <a:rPr lang="cs-CZ" sz="1100" b="0" dirty="0" err="1" smtClean="0">
                <a:latin typeface="Arial" pitchFamily="34" charset="0"/>
                <a:ea typeface="Calibri" pitchFamily="34" charset="0"/>
                <a:cs typeface="Arial" pitchFamily="34" charset="0"/>
              </a:rPr>
              <a:t>Kuclera</a:t>
            </a:r>
            <a:r>
              <a:rPr lang="cs-CZ" sz="1100" b="0" dirty="0" smtClean="0">
                <a:latin typeface="Arial" pitchFamily="34" charset="0"/>
                <a:ea typeface="Calibri" pitchFamily="34" charset="0"/>
                <a:cs typeface="Arial" pitchFamily="34" charset="0"/>
              </a:rPr>
              <a:t> volil střelu, kterou gólman Hrobců vyrazil. V 64. minutě v osobním souboji uspěl </a:t>
            </a:r>
            <a:r>
              <a:rPr lang="cs-CZ" sz="1100" b="0" dirty="0" err="1" smtClean="0">
                <a:latin typeface="Arial" pitchFamily="34" charset="0"/>
                <a:ea typeface="Calibri" pitchFamily="34" charset="0"/>
                <a:cs typeface="Arial" pitchFamily="34" charset="0"/>
              </a:rPr>
              <a:t>Malák</a:t>
            </a:r>
            <a:r>
              <a:rPr lang="cs-CZ" sz="1100" b="0" dirty="0" smtClean="0">
                <a:latin typeface="Arial" pitchFamily="34" charset="0"/>
                <a:ea typeface="Calibri" pitchFamily="34" charset="0"/>
                <a:cs typeface="Arial" pitchFamily="34" charset="0"/>
              </a:rPr>
              <a:t>, míč putoval na </a:t>
            </a:r>
            <a:r>
              <a:rPr lang="cs-CZ" sz="1100" b="0" dirty="0" err="1" smtClean="0">
                <a:latin typeface="Arial" pitchFamily="34" charset="0"/>
                <a:ea typeface="Calibri" pitchFamily="34" charset="0"/>
                <a:cs typeface="Arial" pitchFamily="34" charset="0"/>
              </a:rPr>
              <a:t>Kuclera</a:t>
            </a:r>
            <a:r>
              <a:rPr lang="cs-CZ" sz="1100" b="0" dirty="0" smtClean="0">
                <a:latin typeface="Arial" pitchFamily="34" charset="0"/>
                <a:ea typeface="Calibri" pitchFamily="34" charset="0"/>
                <a:cs typeface="Arial" pitchFamily="34" charset="0"/>
              </a:rPr>
              <a:t> a z jeho přihrávky střelecký apetit přetavil v pátou branku hostů </a:t>
            </a:r>
            <a:r>
              <a:rPr lang="cs-CZ" sz="1100" b="0" dirty="0" err="1" smtClean="0">
                <a:latin typeface="Arial" pitchFamily="34" charset="0"/>
                <a:ea typeface="Calibri" pitchFamily="34" charset="0"/>
                <a:cs typeface="Arial" pitchFamily="34" charset="0"/>
              </a:rPr>
              <a:t>Slanička</a:t>
            </a:r>
            <a:r>
              <a:rPr lang="cs-CZ" sz="1100" b="0" dirty="0" smtClean="0">
                <a:latin typeface="Arial" pitchFamily="34" charset="0"/>
                <a:ea typeface="Calibri" pitchFamily="34" charset="0"/>
                <a:cs typeface="Arial" pitchFamily="34" charset="0"/>
              </a:rPr>
              <a:t>. Pak se do šance v 70. minutě dostali i domácí, ale přítrž tomu včasným skluzem učinil Šimral. Z následného protiútoku se do zakončení propracoval </a:t>
            </a:r>
            <a:r>
              <a:rPr lang="cs-CZ" sz="1100" b="0" dirty="0" err="1" smtClean="0">
                <a:latin typeface="Arial" pitchFamily="34" charset="0"/>
                <a:ea typeface="Calibri" pitchFamily="34" charset="0"/>
                <a:cs typeface="Arial" pitchFamily="34" charset="0"/>
              </a:rPr>
              <a:t>Kucler</a:t>
            </a:r>
            <a:r>
              <a:rPr lang="cs-CZ" sz="1100" b="0" dirty="0" smtClean="0">
                <a:latin typeface="Arial" pitchFamily="34" charset="0"/>
                <a:ea typeface="Calibri" pitchFamily="34" charset="0"/>
                <a:cs typeface="Arial" pitchFamily="34" charset="0"/>
              </a:rPr>
              <a:t> a výsledek 6:1 se už blížil debaklu. Malou náplastí na bolavé rány hry domácích bylo snížení náskoku na 2:6. Branka padla po rychlém útoku po levé straně a zakončení skoro do prázdné branky. </a:t>
            </a:r>
            <a:r>
              <a:rPr lang="cs-CZ" sz="1100" b="0" dirty="0" err="1" smtClean="0">
                <a:latin typeface="Arial" pitchFamily="34" charset="0"/>
                <a:ea typeface="Calibri" pitchFamily="34" charset="0"/>
                <a:cs typeface="Arial" pitchFamily="34" charset="0"/>
              </a:rPr>
              <a:t>Štětí</a:t>
            </a:r>
            <a:r>
              <a:rPr lang="cs-CZ" sz="1100" b="0" dirty="0" smtClean="0">
                <a:latin typeface="Arial" pitchFamily="34" charset="0"/>
                <a:ea typeface="Calibri" pitchFamily="34" charset="0"/>
                <a:cs typeface="Arial" pitchFamily="34" charset="0"/>
              </a:rPr>
              <a:t> ale domácí  od další branky neuchránilo, protože v 76. minutě  lehce centr z volného přímého kopu tečoval hlavou Šimral na 7:2. Byl to 6. hráč </a:t>
            </a:r>
            <a:r>
              <a:rPr lang="cs-CZ" sz="1100" b="0" dirty="0" err="1" smtClean="0">
                <a:latin typeface="Arial" pitchFamily="34" charset="0"/>
                <a:ea typeface="Calibri" pitchFamily="34" charset="0"/>
                <a:cs typeface="Arial" pitchFamily="34" charset="0"/>
              </a:rPr>
              <a:t>Štětí</a:t>
            </a:r>
            <a:r>
              <a:rPr lang="cs-CZ" sz="1100" b="0" dirty="0" smtClean="0">
                <a:latin typeface="Arial" pitchFamily="34" charset="0"/>
                <a:ea typeface="Calibri" pitchFamily="34" charset="0"/>
                <a:cs typeface="Arial" pitchFamily="34" charset="0"/>
              </a:rPr>
              <a:t>, který v tomto utkání skóroval a byla to 4. branka po standardní situaci. Nemusela to ale být branka poslední, protože 6. minut před koncem se mohl dočkat i </a:t>
            </a:r>
            <a:r>
              <a:rPr lang="cs-CZ" sz="1100" b="0" dirty="0" err="1" smtClean="0">
                <a:latin typeface="Arial" pitchFamily="34" charset="0"/>
                <a:ea typeface="Calibri" pitchFamily="34" charset="0"/>
                <a:cs typeface="Arial" pitchFamily="34" charset="0"/>
              </a:rPr>
              <a:t>Rejman</a:t>
            </a:r>
            <a:r>
              <a:rPr lang="cs-CZ" sz="1100" b="0" dirty="0" smtClean="0">
                <a:latin typeface="Arial" pitchFamily="34" charset="0"/>
                <a:ea typeface="Calibri" pitchFamily="34" charset="0"/>
                <a:cs typeface="Arial" pitchFamily="34" charset="0"/>
              </a:rPr>
              <a:t>, ale tak dlouho váhal se zakončením, až trefil jenom obránce domácích. Z otočky netrefil branku Hrobců 3 minuty před koncem ani střídající Tichý, a tak poslední slovo měl domácí kolektiv, který však také nedokázal míč propasírovat do branky. Výsledkem 7:2 hned tak každý zápas nekončí. Hosté byli spokojeni a odvezli si zaslouženě 3 body. Působili vyzrálejším dojmem a na jejich hře byla znát větší zkušenost. </a:t>
            </a:r>
            <a:endParaRPr lang="cs-CZ" sz="1100" b="0" dirty="0" smtClean="0">
              <a:latin typeface="Arial" pitchFamily="34" charset="0"/>
              <a:cs typeface="Arial" pitchFamily="34" charset="0"/>
            </a:endParaRPr>
          </a:p>
          <a:p>
            <a:pPr lvl="0" eaLnBrk="0" hangingPunct="0"/>
            <a:r>
              <a:rPr lang="cs-CZ" sz="1100" b="0" dirty="0" smtClean="0">
                <a:latin typeface="Arial" pitchFamily="34" charset="0"/>
                <a:ea typeface="Calibri" pitchFamily="34" charset="0"/>
                <a:cs typeface="Arial" pitchFamily="34" charset="0"/>
              </a:rPr>
              <a:t>      Mužstvo </a:t>
            </a:r>
            <a:r>
              <a:rPr lang="cs-CZ" sz="1100" b="0" dirty="0" err="1" smtClean="0">
                <a:latin typeface="Arial" pitchFamily="34" charset="0"/>
                <a:ea typeface="Calibri" pitchFamily="34" charset="0"/>
                <a:cs typeface="Arial" pitchFamily="34" charset="0"/>
              </a:rPr>
              <a:t>Štětí</a:t>
            </a:r>
            <a:r>
              <a:rPr lang="cs-CZ" sz="1100" b="0" dirty="0" smtClean="0">
                <a:latin typeface="Arial" pitchFamily="34" charset="0"/>
                <a:ea typeface="Calibri" pitchFamily="34" charset="0"/>
                <a:cs typeface="Arial" pitchFamily="34" charset="0"/>
              </a:rPr>
              <a:t> z posledních 3 zápasů získalo 9 bodů a vyšvihlo se do vrchních pater tabulky. </a:t>
            </a:r>
            <a:endParaRPr lang="cs-CZ" sz="1100" b="0" dirty="0" smtClean="0">
              <a:latin typeface="Arial" pitchFamily="34" charset="0"/>
              <a:cs typeface="Arial" pitchFamily="34" charset="0"/>
            </a:endParaRPr>
          </a:p>
          <a:p>
            <a:pPr lvl="0" eaLnBrk="0" hangingPunct="0"/>
            <a:r>
              <a:rPr lang="cs-CZ" sz="1100" b="0" u="sng" dirty="0" smtClean="0">
                <a:latin typeface="Arial" pitchFamily="34" charset="0"/>
                <a:ea typeface="Calibri" pitchFamily="34" charset="0"/>
                <a:cs typeface="Arial" pitchFamily="34" charset="0"/>
              </a:rPr>
              <a:t>Branky</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Belák</a:t>
            </a:r>
            <a:r>
              <a:rPr lang="cs-CZ" sz="1100" b="0" dirty="0" smtClean="0">
                <a:latin typeface="Arial" pitchFamily="34" charset="0"/>
                <a:ea typeface="Calibri" pitchFamily="34" charset="0"/>
                <a:cs typeface="Arial" pitchFamily="34" charset="0"/>
              </a:rPr>
              <a:t> 2, Stejskal 1, </a:t>
            </a:r>
            <a:r>
              <a:rPr lang="cs-CZ" sz="1100" b="0" dirty="0" err="1" smtClean="0">
                <a:latin typeface="Arial" pitchFamily="34" charset="0"/>
                <a:ea typeface="Calibri" pitchFamily="34" charset="0"/>
                <a:cs typeface="Arial" pitchFamily="34" charset="0"/>
              </a:rPr>
              <a:t>Šmidrkal</a:t>
            </a:r>
            <a:r>
              <a:rPr lang="cs-CZ" sz="1100" b="0" dirty="0" smtClean="0">
                <a:latin typeface="Arial" pitchFamily="34" charset="0"/>
                <a:ea typeface="Calibri" pitchFamily="34" charset="0"/>
                <a:cs typeface="Arial" pitchFamily="34" charset="0"/>
              </a:rPr>
              <a:t> 1,</a:t>
            </a:r>
            <a:r>
              <a:rPr lang="cs-CZ" sz="1100" b="0" dirty="0" err="1" smtClean="0">
                <a:latin typeface="Arial" pitchFamily="34" charset="0"/>
                <a:ea typeface="Calibri" pitchFamily="34" charset="0"/>
                <a:cs typeface="Arial" pitchFamily="34" charset="0"/>
              </a:rPr>
              <a:t>Slanička</a:t>
            </a:r>
            <a:r>
              <a:rPr lang="cs-CZ" sz="1100" b="0" dirty="0" smtClean="0">
                <a:latin typeface="Arial" pitchFamily="34" charset="0"/>
                <a:ea typeface="Calibri" pitchFamily="34" charset="0"/>
                <a:cs typeface="Arial" pitchFamily="34" charset="0"/>
              </a:rPr>
              <a:t> 1, </a:t>
            </a:r>
            <a:r>
              <a:rPr lang="cs-CZ" sz="1100" b="0" dirty="0" err="1" smtClean="0">
                <a:latin typeface="Arial" pitchFamily="34" charset="0"/>
                <a:ea typeface="Calibri" pitchFamily="34" charset="0"/>
                <a:cs typeface="Arial" pitchFamily="34" charset="0"/>
              </a:rPr>
              <a:t>Kucler</a:t>
            </a:r>
            <a:r>
              <a:rPr lang="cs-CZ" sz="1100" b="0" dirty="0" smtClean="0">
                <a:latin typeface="Arial" pitchFamily="34" charset="0"/>
                <a:ea typeface="Calibri" pitchFamily="34" charset="0"/>
                <a:cs typeface="Arial" pitchFamily="34" charset="0"/>
              </a:rPr>
              <a:t> 1, Šimral   </a:t>
            </a:r>
            <a:endParaRPr lang="cs-CZ" sz="1100" b="0" dirty="0" smtClean="0">
              <a:latin typeface="Arial" pitchFamily="34" charset="0"/>
              <a:cs typeface="Arial" pitchFamily="34" charset="0"/>
            </a:endParaRPr>
          </a:p>
          <a:p>
            <a:pPr lvl="0" eaLnBrk="0" hangingPunct="0"/>
            <a:r>
              <a:rPr lang="cs-CZ" sz="1100" b="0" u="sng" dirty="0" smtClean="0">
                <a:latin typeface="Arial" pitchFamily="34" charset="0"/>
                <a:ea typeface="Calibri" pitchFamily="34" charset="0"/>
                <a:cs typeface="Arial" pitchFamily="34" charset="0"/>
              </a:rPr>
              <a:t>Sestava:</a:t>
            </a:r>
            <a:r>
              <a:rPr lang="cs-CZ" sz="1100" b="0" dirty="0" smtClean="0">
                <a:latin typeface="Arial" pitchFamily="34" charset="0"/>
                <a:ea typeface="Calibri" pitchFamily="34" charset="0"/>
                <a:cs typeface="Arial" pitchFamily="34" charset="0"/>
              </a:rPr>
              <a:t> Michovský- </a:t>
            </a:r>
            <a:r>
              <a:rPr lang="cs-CZ" sz="1100" b="0" dirty="0" err="1" smtClean="0">
                <a:latin typeface="Arial" pitchFamily="34" charset="0"/>
                <a:ea typeface="Calibri" pitchFamily="34" charset="0"/>
                <a:cs typeface="Arial" pitchFamily="34" charset="0"/>
              </a:rPr>
              <a:t>Poráč</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Šmidrkal</a:t>
            </a:r>
            <a:r>
              <a:rPr lang="cs-CZ" sz="1100" b="0" dirty="0" smtClean="0">
                <a:latin typeface="Arial" pitchFamily="34" charset="0"/>
                <a:ea typeface="Calibri" pitchFamily="34" charset="0"/>
                <a:cs typeface="Arial" pitchFamily="34" charset="0"/>
              </a:rPr>
              <a:t>(74.Ransdorf), Šimral, Mencl-</a:t>
            </a:r>
            <a:r>
              <a:rPr lang="cs-CZ" sz="1100" b="0" dirty="0" err="1" smtClean="0">
                <a:latin typeface="Arial" pitchFamily="34" charset="0"/>
                <a:ea typeface="Calibri" pitchFamily="34" charset="0"/>
                <a:cs typeface="Arial" pitchFamily="34" charset="0"/>
              </a:rPr>
              <a:t>Kucler</a:t>
            </a:r>
            <a:r>
              <a:rPr lang="cs-CZ" sz="1100" b="0" dirty="0" smtClean="0">
                <a:latin typeface="Arial" pitchFamily="34" charset="0"/>
                <a:ea typeface="Calibri" pitchFamily="34" charset="0"/>
                <a:cs typeface="Arial" pitchFamily="34" charset="0"/>
              </a:rPr>
              <a:t>(86. </a:t>
            </a:r>
          </a:p>
          <a:p>
            <a:pPr lvl="0" eaLnBrk="0" hangingPunct="0"/>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Németh</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Malák</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Slanička</a:t>
            </a:r>
            <a:r>
              <a:rPr lang="cs-CZ" sz="1100" b="0" dirty="0" smtClean="0">
                <a:latin typeface="Arial" pitchFamily="34" charset="0"/>
                <a:ea typeface="Calibri" pitchFamily="34" charset="0"/>
                <a:cs typeface="Arial" pitchFamily="34" charset="0"/>
              </a:rPr>
              <a:t>(75.Tichý), Stejskal-</a:t>
            </a:r>
            <a:r>
              <a:rPr lang="cs-CZ" sz="1100" b="0" dirty="0" err="1" smtClean="0">
                <a:latin typeface="Arial" pitchFamily="34" charset="0"/>
                <a:ea typeface="Calibri" pitchFamily="34" charset="0"/>
                <a:cs typeface="Arial" pitchFamily="34" charset="0"/>
              </a:rPr>
              <a:t>Belák</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Rejman</a:t>
            </a:r>
            <a:r>
              <a:rPr lang="cs-CZ" sz="1100" b="0" dirty="0" smtClean="0">
                <a:latin typeface="Arial" pitchFamily="34" charset="0"/>
                <a:ea typeface="Calibri" pitchFamily="34" charset="0"/>
                <a:cs typeface="Arial" pitchFamily="34" charset="0"/>
              </a:rPr>
              <a:t> </a:t>
            </a:r>
            <a:endParaRPr lang="cs-CZ" sz="1100" b="0" dirty="0" smtClean="0">
              <a:latin typeface="Arial" pitchFamily="34" charset="0"/>
              <a:cs typeface="Arial" pitchFamily="34" charset="0"/>
            </a:endParaRPr>
          </a:p>
          <a:p>
            <a:pPr lvl="0" eaLnBrk="0" hangingPunct="0"/>
            <a:r>
              <a:rPr lang="cs-CZ" sz="1100" b="0" u="sng" dirty="0" smtClean="0">
                <a:latin typeface="Arial" pitchFamily="34" charset="0"/>
                <a:ea typeface="Calibri" pitchFamily="34" charset="0"/>
                <a:cs typeface="Arial" pitchFamily="34" charset="0"/>
              </a:rPr>
              <a:t>Připraveni:</a:t>
            </a:r>
            <a:r>
              <a:rPr lang="cs-CZ" sz="1100" b="0" dirty="0" smtClean="0">
                <a:latin typeface="Arial" pitchFamily="34" charset="0"/>
                <a:ea typeface="Calibri" pitchFamily="34" charset="0"/>
                <a:cs typeface="Arial" pitchFamily="34" charset="0"/>
              </a:rPr>
              <a:t> Doležal, Matoušek</a:t>
            </a:r>
            <a:endParaRPr lang="cs-CZ" sz="1100" b="0" dirty="0" smtClean="0">
              <a:latin typeface="Arial" pitchFamily="34" charset="0"/>
              <a:cs typeface="Arial" pitchFamily="34" charset="0"/>
            </a:endParaRPr>
          </a:p>
          <a:p>
            <a:pPr lvl="0" eaLnBrk="0" hangingPunct="0"/>
            <a:r>
              <a:rPr lang="cs-CZ" sz="1100" b="0" u="sng" dirty="0" smtClean="0">
                <a:latin typeface="Arial" pitchFamily="34" charset="0"/>
                <a:ea typeface="Calibri" pitchFamily="34" charset="0"/>
                <a:cs typeface="Arial" pitchFamily="34" charset="0"/>
              </a:rPr>
              <a:t>Trenér:</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J.Vinš</a:t>
            </a:r>
            <a:r>
              <a:rPr lang="cs-CZ" sz="1100" b="0" dirty="0" smtClean="0">
                <a:latin typeface="Arial" pitchFamily="34" charset="0"/>
                <a:ea typeface="Calibri" pitchFamily="34" charset="0"/>
                <a:cs typeface="Arial" pitchFamily="34" charset="0"/>
              </a:rPr>
              <a:t>  </a:t>
            </a:r>
            <a:r>
              <a:rPr lang="cs-CZ" sz="1100" b="0" u="sng" dirty="0" smtClean="0">
                <a:latin typeface="Arial" pitchFamily="34" charset="0"/>
                <a:ea typeface="Calibri" pitchFamily="34" charset="0"/>
                <a:cs typeface="Arial" pitchFamily="34" charset="0"/>
              </a:rPr>
              <a:t>Vedoucí:</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J.Havner</a:t>
            </a:r>
            <a:r>
              <a:rPr lang="cs-CZ" sz="1100" b="0" dirty="0" smtClean="0">
                <a:latin typeface="Arial" pitchFamily="34" charset="0"/>
                <a:ea typeface="Calibri" pitchFamily="34" charset="0"/>
                <a:cs typeface="Arial" pitchFamily="34" charset="0"/>
              </a:rPr>
              <a:t>  </a:t>
            </a:r>
            <a:r>
              <a:rPr lang="cs-CZ" sz="1100" b="0" u="sng" dirty="0" smtClean="0">
                <a:latin typeface="Arial" pitchFamily="34" charset="0"/>
                <a:ea typeface="Calibri" pitchFamily="34" charset="0"/>
                <a:cs typeface="Arial" pitchFamily="34" charset="0"/>
              </a:rPr>
              <a:t>Masér:</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J.Nedomlel</a:t>
            </a:r>
            <a:endParaRPr lang="cs-CZ" sz="1100" b="0" dirty="0" smtClean="0">
              <a:latin typeface="Arial" pitchFamily="34" charset="0"/>
              <a:cs typeface="Arial" pitchFamily="34" charset="0"/>
            </a:endParaRPr>
          </a:p>
          <a:p>
            <a:pPr lvl="0" eaLnBrk="0" hangingPunct="0"/>
            <a:r>
              <a:rPr lang="cs-CZ" sz="1100" b="0" u="sng" dirty="0" smtClean="0">
                <a:latin typeface="Arial" pitchFamily="34" charset="0"/>
                <a:ea typeface="Calibri" pitchFamily="34" charset="0"/>
                <a:cs typeface="Arial" pitchFamily="34" charset="0"/>
              </a:rPr>
              <a:t>Rozhodčí:</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Suchánek</a:t>
            </a:r>
            <a:r>
              <a:rPr lang="cs-CZ" sz="1100" b="0" dirty="0" smtClean="0">
                <a:latin typeface="Arial" pitchFamily="34" charset="0"/>
                <a:ea typeface="Calibri" pitchFamily="34" charset="0"/>
                <a:cs typeface="Arial" pitchFamily="34" charset="0"/>
              </a:rPr>
              <a:t>-</a:t>
            </a:r>
            <a:r>
              <a:rPr lang="cs-CZ" sz="1100" b="0" dirty="0" err="1" smtClean="0">
                <a:latin typeface="Arial" pitchFamily="34" charset="0"/>
                <a:ea typeface="Calibri" pitchFamily="34" charset="0"/>
                <a:cs typeface="Arial" pitchFamily="34" charset="0"/>
              </a:rPr>
              <a:t>Ipser</a:t>
            </a:r>
            <a:r>
              <a:rPr lang="cs-CZ" sz="1100" b="0" dirty="0" smtClean="0">
                <a:latin typeface="Arial" pitchFamily="34" charset="0"/>
                <a:ea typeface="Calibri" pitchFamily="34" charset="0"/>
                <a:cs typeface="Arial" pitchFamily="34" charset="0"/>
              </a:rPr>
              <a:t>, Roháč </a:t>
            </a:r>
            <a:r>
              <a:rPr lang="cs-CZ" sz="1100" b="0" u="sng" dirty="0" smtClean="0">
                <a:latin typeface="Arial" pitchFamily="34" charset="0"/>
                <a:ea typeface="Calibri" pitchFamily="34" charset="0"/>
                <a:cs typeface="Arial" pitchFamily="34" charset="0"/>
              </a:rPr>
              <a:t>Delegát:</a:t>
            </a:r>
            <a:r>
              <a:rPr lang="cs-CZ" sz="1100" b="0" dirty="0" smtClean="0">
                <a:latin typeface="Arial" pitchFamily="34" charset="0"/>
                <a:ea typeface="Calibri" pitchFamily="34" charset="0"/>
                <a:cs typeface="Arial" pitchFamily="34" charset="0"/>
              </a:rPr>
              <a:t> Chládek       </a:t>
            </a:r>
            <a:endParaRPr lang="cs-CZ" sz="1100" b="0" dirty="0" smtClean="0">
              <a:latin typeface="Arial" pitchFamily="34" charset="0"/>
              <a:cs typeface="Arial" pitchFamily="34" charset="0"/>
            </a:endParaRPr>
          </a:p>
        </p:txBody>
      </p:sp>
      <p:sp>
        <p:nvSpPr>
          <p:cNvPr id="11" name="TextovéPole 10"/>
          <p:cNvSpPr txBox="1"/>
          <p:nvPr/>
        </p:nvSpPr>
        <p:spPr>
          <a:xfrm>
            <a:off x="606996" y="163116"/>
            <a:ext cx="3456384" cy="276999"/>
          </a:xfrm>
          <a:prstGeom prst="rect">
            <a:avLst/>
          </a:prstGeom>
          <a:solidFill>
            <a:schemeClr val="accent1">
              <a:lumMod val="40000"/>
              <a:lumOff val="60000"/>
            </a:schemeClr>
          </a:solidFill>
        </p:spPr>
        <p:txBody>
          <a:bodyPr wrap="square" rtlCol="0">
            <a:spAutoFit/>
          </a:bodyPr>
          <a:lstStyle/>
          <a:p>
            <a:pPr algn="ctr"/>
            <a:r>
              <a:rPr lang="cs-CZ" dirty="0" smtClean="0">
                <a:latin typeface="Aharoni" pitchFamily="2" charset="-79"/>
                <a:cs typeface="Aharoni" pitchFamily="2" charset="-79"/>
              </a:rPr>
              <a:t>Pokračování Hrobce-</a:t>
            </a:r>
            <a:r>
              <a:rPr lang="cs-CZ" dirty="0" err="1" smtClean="0">
                <a:latin typeface="Aharoni" pitchFamily="2" charset="-79"/>
                <a:cs typeface="Aharoni" pitchFamily="2" charset="-79"/>
              </a:rPr>
              <a:t>Štětí</a:t>
            </a:r>
            <a:r>
              <a:rPr lang="cs-CZ" dirty="0" smtClean="0">
                <a:latin typeface="Aharoni" pitchFamily="2" charset="-79"/>
                <a:cs typeface="Aharoni" pitchFamily="2" charset="-79"/>
              </a:rPr>
              <a:t> 27.9.2014</a:t>
            </a:r>
            <a:endParaRPr lang="cs-CZ" dirty="0">
              <a:latin typeface="Aharoni" pitchFamily="2" charset="-79"/>
              <a:cs typeface="Aharoni" pitchFamily="2" charset="-79"/>
            </a:endParaRPr>
          </a:p>
        </p:txBody>
      </p:sp>
      <p:sp>
        <p:nvSpPr>
          <p:cNvPr id="9" name="Rectangle 74"/>
          <p:cNvSpPr>
            <a:spLocks noChangeArrowheads="1"/>
          </p:cNvSpPr>
          <p:nvPr/>
        </p:nvSpPr>
        <p:spPr bwMode="auto">
          <a:xfrm>
            <a:off x="5431532" y="4849153"/>
            <a:ext cx="4567436" cy="1415772"/>
          </a:xfrm>
          <a:prstGeom prst="rect">
            <a:avLst/>
          </a:prstGeom>
          <a:blipFill dpi="0" rotWithShape="1">
            <a:blip r:embed="rId6" cstate="print">
              <a:alphaModFix amt="34000"/>
            </a:blip>
            <a:srcRect/>
            <a:stretch>
              <a:fillRect/>
            </a:stretch>
          </a:blip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400" b="0" i="0" u="sng" strike="noStrike" cap="none" normalizeH="0" baseline="0" dirty="0" smtClean="0">
                <a:ln>
                  <a:noFill/>
                </a:ln>
                <a:blipFill>
                  <a:blip r:embed="rId5"/>
                  <a:tile tx="0" ty="0" sx="100000" sy="100000" flip="none" algn="tl"/>
                </a:blipFill>
                <a:effectLst/>
                <a:latin typeface="Arial Black" pitchFamily="34" charset="0"/>
                <a:ea typeface="Calibri" pitchFamily="34" charset="0"/>
                <a:cs typeface="Times New Roman" pitchFamily="18" charset="0"/>
              </a:rPr>
              <a:t>Starší přípravka  r.2005  </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sz="1400" b="0" i="0" u="sng" strike="noStrike" cap="none" normalizeH="0" baseline="0" dirty="0" smtClean="0">
                <a:ln>
                  <a:noFill/>
                </a:ln>
                <a:blipFill>
                  <a:blip r:embed="rId5"/>
                  <a:tile tx="0" ty="0" sx="100000" sy="100000" flip="none" algn="tl"/>
                </a:blipFill>
                <a:effectLst/>
                <a:latin typeface="Arial Black" pitchFamily="34" charset="0"/>
                <a:ea typeface="Calibri" pitchFamily="34" charset="0"/>
                <a:cs typeface="Times New Roman" pitchFamily="18" charset="0"/>
              </a:rPr>
              <a:t>28 9. 2014 v </a:t>
            </a:r>
            <a:r>
              <a:rPr kumimoji="0" lang="cs-CZ" sz="1400" b="0" i="0" u="sng" strike="noStrike" cap="none" normalizeH="0" baseline="0" dirty="0" err="1" smtClean="0">
                <a:ln>
                  <a:noFill/>
                </a:ln>
                <a:blipFill>
                  <a:blip r:embed="rId5"/>
                  <a:tile tx="0" ty="0" sx="100000" sy="100000" flip="none" algn="tl"/>
                </a:blipFill>
                <a:effectLst/>
                <a:latin typeface="Arial Black" pitchFamily="34" charset="0"/>
                <a:ea typeface="Calibri" pitchFamily="34" charset="0"/>
                <a:cs typeface="Times New Roman" pitchFamily="18" charset="0"/>
              </a:rPr>
              <a:t>Telicích</a:t>
            </a:r>
            <a:r>
              <a:rPr kumimoji="0" lang="cs-CZ" sz="1400" b="0" i="0" u="sng" strike="noStrike" cap="none" normalizeH="0" baseline="0" dirty="0" smtClean="0">
                <a:ln>
                  <a:noFill/>
                </a:ln>
                <a:blipFill>
                  <a:blip r:embed="rId5"/>
                  <a:tile tx="0" ty="0" sx="100000" sy="100000" flip="none" algn="tl"/>
                </a:blipFill>
                <a:effectLst/>
                <a:latin typeface="Arial Black" pitchFamily="34" charset="0"/>
                <a:ea typeface="Calibri" pitchFamily="34" charset="0"/>
                <a:cs typeface="Times New Roman" pitchFamily="18" charset="0"/>
              </a:rPr>
              <a:t> proti Junioru</a:t>
            </a:r>
            <a:endParaRPr kumimoji="0" lang="cs-CZ" sz="1400" b="0" i="0" u="none" strike="noStrike" cap="none" normalizeH="0" baseline="0" dirty="0" smtClean="0">
              <a:ln>
                <a:noFill/>
              </a:ln>
              <a:blipFill>
                <a:blip r:embed="rId5"/>
                <a:tile tx="0" ty="0" sx="100000" sy="100000" flip="none" algn="tl"/>
              </a:blipFill>
              <a:effectLst/>
              <a:latin typeface="Arial Black"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80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FK Junior Teplice – SK </a:t>
            </a:r>
            <a:r>
              <a:rPr kumimoji="0" lang="cs-CZ" sz="1800" i="0" u="sng"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r>
              <a:rPr kumimoji="0" lang="cs-CZ" sz="180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/Roudnice </a:t>
            </a:r>
            <a:r>
              <a:rPr kumimoji="0" lang="cs-CZ" sz="1800" i="0" u="sng"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n.L.</a:t>
            </a:r>
            <a:endParaRPr kumimoji="0" lang="cs-CZ" sz="180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cs-CZ" sz="1800" u="sng" dirty="0" smtClean="0">
                <a:latin typeface="Calibri" pitchFamily="34" charset="0"/>
                <a:ea typeface="Calibri" pitchFamily="34" charset="0"/>
                <a:cs typeface="Times New Roman" pitchFamily="18" charset="0"/>
              </a:rPr>
              <a:t>21:12</a:t>
            </a:r>
            <a:endParaRPr kumimoji="0" lang="cs-CZ" sz="180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cs-CZ" sz="1100" i="0" u="none" strike="noStrike" cap="none" normalizeH="0" baseline="0" dirty="0" smtClean="0">
              <a:ln>
                <a:noFill/>
              </a:ln>
              <a:solidFill>
                <a:schemeClr val="tx1"/>
              </a:solidFill>
              <a:effectLst/>
              <a:latin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100" i="0" u="none" strike="noStrike" cap="none" normalizeH="0" baseline="0" dirty="0" smtClean="0">
              <a:ln>
                <a:noFill/>
              </a:ln>
              <a:solidFill>
                <a:schemeClr val="tx1"/>
              </a:solidFill>
              <a:effectLst/>
              <a:latin typeface="Arial" pitchFamily="34" charset="0"/>
              <a:cs typeface="Arial" pitchFamily="34" charset="0"/>
            </a:endParaRPr>
          </a:p>
        </p:txBody>
      </p:sp>
      <p:pic>
        <p:nvPicPr>
          <p:cNvPr id="5150" name="Picture 30"/>
          <p:cNvPicPr>
            <a:picLocks noChangeAspect="1" noChangeArrowheads="1"/>
          </p:cNvPicPr>
          <p:nvPr/>
        </p:nvPicPr>
        <p:blipFill>
          <a:blip r:embed="rId7" cstate="print"/>
          <a:srcRect/>
          <a:stretch>
            <a:fillRect/>
          </a:stretch>
        </p:blipFill>
        <p:spPr bwMode="auto">
          <a:xfrm>
            <a:off x="6727676" y="6211788"/>
            <a:ext cx="1362844" cy="792088"/>
          </a:xfrm>
          <a:prstGeom prst="rect">
            <a:avLst/>
          </a:prstGeom>
          <a:noFill/>
          <a:ln w="9525">
            <a:noFill/>
            <a:miter lim="800000"/>
            <a:headEnd/>
            <a:tailEnd/>
          </a:ln>
        </p:spPr>
      </p:pic>
      <p:pic>
        <p:nvPicPr>
          <p:cNvPr id="5122" name="Picture 175"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5123" name="Picture 174"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5124" name="Picture 173"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5125" name="Picture 172"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5126" name="Picture 171"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5127" name="Picture 170"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5128" name="Picture 169"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5129" name="Picture 168"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5130" name="Picture 167"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5131" name="Picture 166"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5132" name="Picture 165"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3" name="Picture 164"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4" name="Picture 163"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5" name="Picture 162"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6" name="Picture 161"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5137" name="Picture 160"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5138" name="Picture 159"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000250"/>
            <a:ext cx="914400" cy="228600"/>
          </a:xfrm>
          <a:prstGeom prst="rect">
            <a:avLst/>
          </a:prstGeom>
          <a:noFill/>
          <a:ln w="9525">
            <a:miter lim="800000"/>
            <a:headEnd/>
            <a:tailEnd/>
          </a:ln>
        </p:spPr>
      </p:pic>
      <p:pic>
        <p:nvPicPr>
          <p:cNvPr id="5139" name="Picture 158"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000250"/>
            <a:ext cx="914400" cy="228600"/>
          </a:xfrm>
          <a:prstGeom prst="rect">
            <a:avLst/>
          </a:prstGeom>
          <a:noFill/>
          <a:ln w="9525">
            <a:miter lim="800000"/>
            <a:headEnd/>
            <a:tailEnd/>
          </a:ln>
        </p:spPr>
      </p:pic>
      <p:pic>
        <p:nvPicPr>
          <p:cNvPr id="5140" name="Picture 157"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190750"/>
            <a:ext cx="914400" cy="228600"/>
          </a:xfrm>
          <a:prstGeom prst="rect">
            <a:avLst/>
          </a:prstGeom>
          <a:noFill/>
          <a:ln w="9525">
            <a:miter lim="800000"/>
            <a:headEnd/>
            <a:tailEnd/>
          </a:ln>
        </p:spPr>
      </p:pic>
      <p:pic>
        <p:nvPicPr>
          <p:cNvPr id="5141" name="Picture 156"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190750"/>
            <a:ext cx="914400" cy="228600"/>
          </a:xfrm>
          <a:prstGeom prst="rect">
            <a:avLst/>
          </a:prstGeom>
          <a:noFill/>
          <a:ln w="9525">
            <a:miter lim="800000"/>
            <a:headEnd/>
            <a:tailEnd/>
          </a:ln>
        </p:spPr>
      </p:pic>
      <p:pic>
        <p:nvPicPr>
          <p:cNvPr id="5142" name="Picture 155"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381250"/>
            <a:ext cx="914400" cy="228600"/>
          </a:xfrm>
          <a:prstGeom prst="rect">
            <a:avLst/>
          </a:prstGeom>
          <a:noFill/>
          <a:ln w="9525">
            <a:miter lim="800000"/>
            <a:headEnd/>
            <a:tailEnd/>
          </a:ln>
        </p:spPr>
      </p:pic>
      <p:pic>
        <p:nvPicPr>
          <p:cNvPr id="5143" name="Picture 154"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381250"/>
            <a:ext cx="914400" cy="228600"/>
          </a:xfrm>
          <a:prstGeom prst="rect">
            <a:avLst/>
          </a:prstGeom>
          <a:noFill/>
          <a:ln w="9525">
            <a:miter lim="800000"/>
            <a:headEnd/>
            <a:tailEnd/>
          </a:ln>
        </p:spPr>
      </p:pic>
      <p:pic>
        <p:nvPicPr>
          <p:cNvPr id="5144" name="Picture 153"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571750"/>
            <a:ext cx="914400" cy="228600"/>
          </a:xfrm>
          <a:prstGeom prst="rect">
            <a:avLst/>
          </a:prstGeom>
          <a:noFill/>
          <a:ln w="9525">
            <a:miter lim="800000"/>
            <a:headEnd/>
            <a:tailEnd/>
          </a:ln>
        </p:spPr>
      </p:pic>
      <p:pic>
        <p:nvPicPr>
          <p:cNvPr id="5145" name="Picture 152"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571750"/>
            <a:ext cx="914400" cy="228600"/>
          </a:xfrm>
          <a:prstGeom prst="rect">
            <a:avLst/>
          </a:prstGeom>
          <a:noFill/>
          <a:ln w="9525">
            <a:miter lim="800000"/>
            <a:headEnd/>
            <a:tailEnd/>
          </a:ln>
        </p:spPr>
      </p:pic>
      <p:pic>
        <p:nvPicPr>
          <p:cNvPr id="5146" name="Picture 151"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762250"/>
            <a:ext cx="914400" cy="228600"/>
          </a:xfrm>
          <a:prstGeom prst="rect">
            <a:avLst/>
          </a:prstGeom>
          <a:noFill/>
          <a:ln w="9525">
            <a:miter lim="800000"/>
            <a:headEnd/>
            <a:tailEnd/>
          </a:ln>
        </p:spPr>
      </p:pic>
      <p:pic>
        <p:nvPicPr>
          <p:cNvPr id="5147" name="Picture 150"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2762250"/>
            <a:ext cx="914400" cy="228600"/>
          </a:xfrm>
          <a:prstGeom prst="rect">
            <a:avLst/>
          </a:prstGeom>
          <a:noFill/>
          <a:ln w="9525">
            <a:miter lim="800000"/>
            <a:headEnd/>
            <a:tailEnd/>
          </a:ln>
        </p:spPr>
      </p:pic>
      <p:pic>
        <p:nvPicPr>
          <p:cNvPr id="5148" name="Picture 149"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5149" name="Picture 148"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8520" name="Text Box 1944"/>
          <p:cNvSpPr txBox="1">
            <a:spLocks noChangeArrowheads="1"/>
          </p:cNvSpPr>
          <p:nvPr/>
        </p:nvSpPr>
        <p:spPr bwMode="auto">
          <a:xfrm>
            <a:off x="444500" y="1695450"/>
            <a:ext cx="182563" cy="279400"/>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6222" name="TextovéPole 9"/>
          <p:cNvSpPr txBox="1">
            <a:spLocks noChangeArrowheads="1"/>
          </p:cNvSpPr>
          <p:nvPr/>
        </p:nvSpPr>
        <p:spPr bwMode="auto">
          <a:xfrm>
            <a:off x="895350" y="1458913"/>
            <a:ext cx="46038" cy="277812"/>
          </a:xfrm>
          <a:prstGeom prst="rect">
            <a:avLst/>
          </a:prstGeom>
          <a:noFill/>
          <a:ln w="9525">
            <a:noFill/>
            <a:miter lim="800000"/>
            <a:headEnd/>
            <a:tailEnd/>
          </a:ln>
        </p:spPr>
        <p:txBody>
          <a:bodyPr lIns="91425" tIns="45713" rIns="91425" bIns="45713">
            <a:spAutoFit/>
          </a:bodyPr>
          <a:lstStyle/>
          <a:p>
            <a:pPr algn="ctr" eaLnBrk="0" hangingPunct="0"/>
            <a:endParaRPr lang="cs-CZ"/>
          </a:p>
        </p:txBody>
      </p:sp>
      <p:sp>
        <p:nvSpPr>
          <p:cNvPr id="15" name="Vodorovný svitek 14"/>
          <p:cNvSpPr/>
          <p:nvPr/>
        </p:nvSpPr>
        <p:spPr bwMode="auto">
          <a:xfrm>
            <a:off x="-1773238" y="5275263"/>
            <a:ext cx="0" cy="184150"/>
          </a:xfrm>
          <a:prstGeom prst="horizontalScroll">
            <a:avLst/>
          </a:prstGeom>
          <a:noFill/>
          <a:ln w="9525" cap="flat" cmpd="sng" algn="ctr">
            <a:noFill/>
            <a:prstDash val="solid"/>
            <a:round/>
            <a:headEnd type="none" w="med" len="med"/>
            <a:tailEnd type="none" w="med" len="med"/>
          </a:ln>
          <a:effectLst>
            <a:outerShdw dist="45791" dir="2021404" algn="ctr" rotWithShape="0">
              <a:srgbClr val="9999FF"/>
            </a:outerShdw>
          </a:effectLst>
        </p:spPr>
        <p:txBody>
          <a:bodyPr wrap="none" lIns="0" tIns="0" rIns="0" bIns="0">
            <a:spAutoFit/>
          </a:bodyPr>
          <a:lstStyle/>
          <a:p>
            <a:pPr algn="ctr" eaLnBrk="0" hangingPunct="0">
              <a:defRPr/>
            </a:pPr>
            <a:endParaRPr lang="cs-CZ" dirty="0">
              <a:effectLst>
                <a:outerShdw blurRad="38100" dist="38100" dir="2700000" algn="tl">
                  <a:srgbClr val="000000">
                    <a:alpha val="43137"/>
                  </a:srgbClr>
                </a:outerShdw>
              </a:effectLst>
            </a:endParaRPr>
          </a:p>
        </p:txBody>
      </p:sp>
      <p:sp>
        <p:nvSpPr>
          <p:cNvPr id="12" name="Text Box 1944"/>
          <p:cNvSpPr txBox="1">
            <a:spLocks noChangeArrowheads="1"/>
          </p:cNvSpPr>
          <p:nvPr/>
        </p:nvSpPr>
        <p:spPr bwMode="auto">
          <a:xfrm>
            <a:off x="749300" y="2000250"/>
            <a:ext cx="182563" cy="279400"/>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pic>
        <p:nvPicPr>
          <p:cNvPr id="6220" name="Picture 76"/>
          <p:cNvPicPr>
            <a:picLocks noChangeAspect="1" noChangeArrowheads="1"/>
          </p:cNvPicPr>
          <p:nvPr/>
        </p:nvPicPr>
        <p:blipFill>
          <a:blip r:embed="rId3" cstate="print"/>
          <a:srcRect/>
          <a:stretch>
            <a:fillRect/>
          </a:stretch>
        </p:blipFill>
        <p:spPr bwMode="auto">
          <a:xfrm>
            <a:off x="5791572" y="163116"/>
            <a:ext cx="4280520" cy="3024336"/>
          </a:xfrm>
          <a:prstGeom prst="rect">
            <a:avLst/>
          </a:prstGeom>
          <a:noFill/>
          <a:ln w="9525">
            <a:noFill/>
            <a:miter lim="800000"/>
            <a:headEnd/>
            <a:tailEnd/>
          </a:ln>
        </p:spPr>
      </p:pic>
      <p:sp>
        <p:nvSpPr>
          <p:cNvPr id="13" name="TextovéPole 12"/>
          <p:cNvSpPr txBox="1"/>
          <p:nvPr/>
        </p:nvSpPr>
        <p:spPr>
          <a:xfrm>
            <a:off x="6367636" y="3259460"/>
            <a:ext cx="2376264" cy="261610"/>
          </a:xfrm>
          <a:prstGeom prst="rect">
            <a:avLst/>
          </a:prstGeom>
          <a:solidFill>
            <a:srgbClr val="CCFFCC"/>
          </a:solidFill>
        </p:spPr>
        <p:txBody>
          <a:bodyPr wrap="square" rtlCol="0">
            <a:spAutoFit/>
          </a:bodyPr>
          <a:lstStyle/>
          <a:p>
            <a:pPr algn="ctr"/>
            <a:r>
              <a:rPr lang="cs-CZ" sz="1100" dirty="0" smtClean="0"/>
              <a:t>Hrobce – </a:t>
            </a:r>
            <a:r>
              <a:rPr lang="cs-CZ" sz="1100" dirty="0" err="1" smtClean="0"/>
              <a:t>Štětí</a:t>
            </a:r>
            <a:r>
              <a:rPr lang="cs-CZ" sz="1100" dirty="0" smtClean="0"/>
              <a:t> 27.9.2014</a:t>
            </a:r>
            <a:endParaRPr lang="cs-CZ" sz="1100" dirty="0"/>
          </a:p>
        </p:txBody>
      </p:sp>
      <p:graphicFrame>
        <p:nvGraphicFramePr>
          <p:cNvPr id="16" name="Tabulka 15"/>
          <p:cNvGraphicFramePr>
            <a:graphicFrameLocks noGrp="1"/>
          </p:cNvGraphicFramePr>
          <p:nvPr/>
        </p:nvGraphicFramePr>
        <p:xfrm>
          <a:off x="5647556" y="4771628"/>
          <a:ext cx="4176464" cy="2270760"/>
        </p:xfrm>
        <a:graphic>
          <a:graphicData uri="http://schemas.openxmlformats.org/drawingml/2006/table">
            <a:tbl>
              <a:tblPr/>
              <a:tblGrid>
                <a:gridCol w="2641930">
                  <a:extLst>
                    <a:ext uri="{9D8B030D-6E8A-4147-A177-3AD203B41FA5}">
                      <a16:colId xmlns:a16="http://schemas.microsoft.com/office/drawing/2014/main" val="20000"/>
                    </a:ext>
                  </a:extLst>
                </a:gridCol>
                <a:gridCol w="1534534">
                  <a:extLst>
                    <a:ext uri="{9D8B030D-6E8A-4147-A177-3AD203B41FA5}">
                      <a16:colId xmlns:a16="http://schemas.microsoft.com/office/drawing/2014/main" val="20001"/>
                    </a:ext>
                  </a:extLst>
                </a:gridCol>
              </a:tblGrid>
              <a:tr h="278765">
                <a:tc>
                  <a:txBody>
                    <a:bodyPr/>
                    <a:lstStyle/>
                    <a:p>
                      <a:pPr algn="ctr" fontAlgn="ctr"/>
                      <a:r>
                        <a:rPr lang="cs-CZ" sz="1800" b="1" i="0" u="none" strike="noStrike" dirty="0">
                          <a:solidFill>
                            <a:srgbClr val="000000"/>
                          </a:solidFill>
                          <a:latin typeface="David"/>
                        </a:rPr>
                        <a:t>Lukáš Stejskal</a:t>
                      </a:r>
                    </a:p>
                  </a:txBody>
                  <a:tcPr marL="9525" marR="9525" marT="9525" marB="0" anchor="ctr">
                    <a:lnL>
                      <a:noFill/>
                    </a:lnL>
                    <a:lnR>
                      <a:noFill/>
                    </a:lnR>
                    <a:lnT>
                      <a:noFill/>
                    </a:lnT>
                    <a:lnB>
                      <a:noFill/>
                    </a:lnB>
                    <a:solidFill>
                      <a:srgbClr val="66FF33"/>
                    </a:solidFill>
                  </a:tcPr>
                </a:tc>
                <a:tc>
                  <a:txBody>
                    <a:bodyPr/>
                    <a:lstStyle/>
                    <a:p>
                      <a:pPr algn="ctr" fontAlgn="ctr"/>
                      <a:r>
                        <a:rPr lang="cs-CZ" sz="1800" b="1" i="0" u="none" strike="noStrike">
                          <a:solidFill>
                            <a:srgbClr val="000000"/>
                          </a:solidFill>
                          <a:latin typeface="David"/>
                        </a:rPr>
                        <a:t>8</a:t>
                      </a:r>
                    </a:p>
                  </a:txBody>
                  <a:tcPr marL="9525" marR="9525" marT="9525" marB="0" anchor="ctr">
                    <a:lnL>
                      <a:noFill/>
                    </a:lnL>
                    <a:lnR>
                      <a:noFill/>
                    </a:lnR>
                    <a:lnT>
                      <a:noFill/>
                    </a:lnT>
                    <a:lnB>
                      <a:noFill/>
                    </a:lnB>
                    <a:solidFill>
                      <a:srgbClr val="66FF33"/>
                    </a:solidFill>
                  </a:tcPr>
                </a:tc>
                <a:extLst>
                  <a:ext uri="{0D108BD9-81ED-4DB2-BD59-A6C34878D82A}">
                    <a16:rowId xmlns:a16="http://schemas.microsoft.com/office/drawing/2014/main" val="10000"/>
                  </a:ext>
                </a:extLst>
              </a:tr>
              <a:tr h="278765">
                <a:tc>
                  <a:txBody>
                    <a:bodyPr/>
                    <a:lstStyle/>
                    <a:p>
                      <a:pPr algn="ctr" fontAlgn="ctr"/>
                      <a:r>
                        <a:rPr lang="cs-CZ" sz="1800" b="1" i="0" u="none" strike="noStrike">
                          <a:solidFill>
                            <a:srgbClr val="000000"/>
                          </a:solidFill>
                          <a:latin typeface="David"/>
                        </a:rPr>
                        <a:t>Tomáš Belák</a:t>
                      </a:r>
                    </a:p>
                  </a:txBody>
                  <a:tcPr marL="9525" marR="9525" marT="9525" marB="0" anchor="ctr">
                    <a:lnL>
                      <a:noFill/>
                    </a:lnL>
                    <a:lnR>
                      <a:noFill/>
                    </a:lnR>
                    <a:lnT>
                      <a:noFill/>
                    </a:lnT>
                    <a:lnB>
                      <a:noFill/>
                    </a:lnB>
                    <a:solidFill>
                      <a:srgbClr val="FFFF00"/>
                    </a:solidFill>
                  </a:tcPr>
                </a:tc>
                <a:tc>
                  <a:txBody>
                    <a:bodyPr/>
                    <a:lstStyle/>
                    <a:p>
                      <a:pPr algn="ctr" fontAlgn="ctr"/>
                      <a:r>
                        <a:rPr lang="cs-CZ" sz="1800" b="1" i="0" u="none" strike="noStrike">
                          <a:solidFill>
                            <a:srgbClr val="000000"/>
                          </a:solidFill>
                          <a:latin typeface="David"/>
                        </a:rPr>
                        <a:t>6</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1"/>
                  </a:ext>
                </a:extLst>
              </a:tr>
              <a:tr h="278765">
                <a:tc>
                  <a:txBody>
                    <a:bodyPr/>
                    <a:lstStyle/>
                    <a:p>
                      <a:pPr algn="ctr" fontAlgn="ctr"/>
                      <a:r>
                        <a:rPr lang="cs-CZ" sz="1800" b="1" i="0" u="none" strike="noStrike">
                          <a:solidFill>
                            <a:srgbClr val="000000"/>
                          </a:solidFill>
                          <a:latin typeface="David"/>
                        </a:rPr>
                        <a:t>Martin Rejman</a:t>
                      </a:r>
                    </a:p>
                  </a:txBody>
                  <a:tcPr marL="9525" marR="9525" marT="9525" marB="0" anchor="ctr">
                    <a:lnL>
                      <a:noFill/>
                    </a:lnL>
                    <a:lnR>
                      <a:noFill/>
                    </a:lnR>
                    <a:lnT>
                      <a:noFill/>
                    </a:lnT>
                    <a:lnB>
                      <a:noFill/>
                    </a:lnB>
                    <a:solidFill>
                      <a:srgbClr val="66FF33"/>
                    </a:solidFill>
                  </a:tcPr>
                </a:tc>
                <a:tc>
                  <a:txBody>
                    <a:bodyPr/>
                    <a:lstStyle/>
                    <a:p>
                      <a:pPr algn="ctr" fontAlgn="ctr"/>
                      <a:r>
                        <a:rPr lang="cs-CZ" sz="1800" b="1" i="0" u="none" strike="noStrike">
                          <a:solidFill>
                            <a:srgbClr val="000000"/>
                          </a:solidFill>
                          <a:latin typeface="David"/>
                        </a:rPr>
                        <a:t>2</a:t>
                      </a:r>
                    </a:p>
                  </a:txBody>
                  <a:tcPr marL="9525" marR="9525" marT="9525" marB="0" anchor="ctr">
                    <a:lnL>
                      <a:noFill/>
                    </a:lnL>
                    <a:lnR>
                      <a:noFill/>
                    </a:lnR>
                    <a:lnT>
                      <a:noFill/>
                    </a:lnT>
                    <a:lnB>
                      <a:noFill/>
                    </a:lnB>
                    <a:solidFill>
                      <a:srgbClr val="66FF33"/>
                    </a:solidFill>
                  </a:tcPr>
                </a:tc>
                <a:extLst>
                  <a:ext uri="{0D108BD9-81ED-4DB2-BD59-A6C34878D82A}">
                    <a16:rowId xmlns:a16="http://schemas.microsoft.com/office/drawing/2014/main" val="10002"/>
                  </a:ext>
                </a:extLst>
              </a:tr>
              <a:tr h="278765">
                <a:tc>
                  <a:txBody>
                    <a:bodyPr/>
                    <a:lstStyle/>
                    <a:p>
                      <a:pPr algn="ctr" fontAlgn="ctr"/>
                      <a:r>
                        <a:rPr lang="cs-CZ" sz="1800" b="1" i="0" u="none" strike="noStrike" dirty="0">
                          <a:solidFill>
                            <a:srgbClr val="000000"/>
                          </a:solidFill>
                          <a:latin typeface="David"/>
                        </a:rPr>
                        <a:t>Rudolf </a:t>
                      </a:r>
                      <a:r>
                        <a:rPr lang="cs-CZ" sz="1800" b="1" i="0" u="none" strike="noStrike" dirty="0" err="1" smtClean="0">
                          <a:solidFill>
                            <a:srgbClr val="000000"/>
                          </a:solidFill>
                          <a:latin typeface="David"/>
                        </a:rPr>
                        <a:t>Slanička</a:t>
                      </a:r>
                      <a:endParaRPr lang="cs-CZ" sz="1800" b="1" i="0" u="none" strike="noStrike" dirty="0">
                        <a:solidFill>
                          <a:srgbClr val="000000"/>
                        </a:solidFill>
                        <a:latin typeface="David"/>
                      </a:endParaRPr>
                    </a:p>
                  </a:txBody>
                  <a:tcPr marL="9525" marR="9525" marT="9525" marB="0" anchor="ctr">
                    <a:lnL>
                      <a:noFill/>
                    </a:lnL>
                    <a:lnR>
                      <a:noFill/>
                    </a:lnR>
                    <a:lnT>
                      <a:noFill/>
                    </a:lnT>
                    <a:lnB>
                      <a:noFill/>
                    </a:lnB>
                    <a:solidFill>
                      <a:srgbClr val="FFFF00"/>
                    </a:solidFill>
                  </a:tcPr>
                </a:tc>
                <a:tc>
                  <a:txBody>
                    <a:bodyPr/>
                    <a:lstStyle/>
                    <a:p>
                      <a:pPr algn="ctr" fontAlgn="ctr"/>
                      <a:r>
                        <a:rPr lang="cs-CZ" sz="1800" b="1" i="0" u="none" strike="noStrike">
                          <a:solidFill>
                            <a:srgbClr val="000000"/>
                          </a:solidFill>
                          <a:latin typeface="David"/>
                        </a:rPr>
                        <a:t>2</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3"/>
                  </a:ext>
                </a:extLst>
              </a:tr>
              <a:tr h="278765">
                <a:tc>
                  <a:txBody>
                    <a:bodyPr/>
                    <a:lstStyle/>
                    <a:p>
                      <a:pPr algn="ctr" fontAlgn="ctr"/>
                      <a:r>
                        <a:rPr lang="cs-CZ" sz="1800" b="1" i="0" u="none" strike="noStrike" dirty="0">
                          <a:solidFill>
                            <a:srgbClr val="000000"/>
                          </a:solidFill>
                          <a:latin typeface="David"/>
                        </a:rPr>
                        <a:t>Slavoj Tichý</a:t>
                      </a:r>
                    </a:p>
                  </a:txBody>
                  <a:tcPr marL="9525" marR="9525" marT="9525" marB="0" anchor="ctr">
                    <a:lnL>
                      <a:noFill/>
                    </a:lnL>
                    <a:lnR>
                      <a:noFill/>
                    </a:lnR>
                    <a:lnT>
                      <a:noFill/>
                    </a:lnT>
                    <a:lnB>
                      <a:noFill/>
                    </a:lnB>
                    <a:solidFill>
                      <a:srgbClr val="66FF33"/>
                    </a:solidFill>
                  </a:tcPr>
                </a:tc>
                <a:tc>
                  <a:txBody>
                    <a:bodyPr/>
                    <a:lstStyle/>
                    <a:p>
                      <a:pPr algn="ctr" fontAlgn="ctr"/>
                      <a:r>
                        <a:rPr lang="cs-CZ" sz="1800" b="1" i="0" u="none" strike="noStrike" dirty="0">
                          <a:solidFill>
                            <a:srgbClr val="000000"/>
                          </a:solidFill>
                          <a:latin typeface="David"/>
                        </a:rPr>
                        <a:t>1</a:t>
                      </a:r>
                    </a:p>
                  </a:txBody>
                  <a:tcPr marL="9525" marR="9525" marT="9525" marB="0" anchor="ctr">
                    <a:lnL>
                      <a:noFill/>
                    </a:lnL>
                    <a:lnR>
                      <a:noFill/>
                    </a:lnR>
                    <a:lnT>
                      <a:noFill/>
                    </a:lnT>
                    <a:lnB>
                      <a:noFill/>
                    </a:lnB>
                    <a:solidFill>
                      <a:srgbClr val="66FF33"/>
                    </a:solidFill>
                  </a:tcPr>
                </a:tc>
                <a:extLst>
                  <a:ext uri="{0D108BD9-81ED-4DB2-BD59-A6C34878D82A}">
                    <a16:rowId xmlns:a16="http://schemas.microsoft.com/office/drawing/2014/main" val="10004"/>
                  </a:ext>
                </a:extLst>
              </a:tr>
              <a:tr h="278765">
                <a:tc>
                  <a:txBody>
                    <a:bodyPr/>
                    <a:lstStyle/>
                    <a:p>
                      <a:pPr algn="ctr" fontAlgn="ctr"/>
                      <a:r>
                        <a:rPr lang="cs-CZ" sz="1800" b="1" i="0" u="none" strike="noStrike" dirty="0">
                          <a:solidFill>
                            <a:srgbClr val="000000"/>
                          </a:solidFill>
                          <a:latin typeface="David"/>
                        </a:rPr>
                        <a:t>Michal </a:t>
                      </a:r>
                      <a:r>
                        <a:rPr lang="cs-CZ" sz="1800" b="1" i="0" u="none" strike="noStrike" dirty="0" err="1">
                          <a:solidFill>
                            <a:srgbClr val="000000"/>
                          </a:solidFill>
                          <a:latin typeface="David"/>
                        </a:rPr>
                        <a:t>Šmidrkal</a:t>
                      </a:r>
                      <a:r>
                        <a:rPr lang="cs-CZ" sz="1800" b="1" i="0" u="none" strike="noStrike" dirty="0">
                          <a:solidFill>
                            <a:srgbClr val="000000"/>
                          </a:solidFill>
                          <a:latin typeface="David"/>
                        </a:rPr>
                        <a:t> </a:t>
                      </a:r>
                    </a:p>
                  </a:txBody>
                  <a:tcPr marL="9525" marR="9525" marT="9525" marB="0" anchor="ctr">
                    <a:lnL>
                      <a:noFill/>
                    </a:lnL>
                    <a:lnR>
                      <a:noFill/>
                    </a:lnR>
                    <a:lnT>
                      <a:noFill/>
                    </a:lnT>
                    <a:lnB>
                      <a:noFill/>
                    </a:lnB>
                    <a:solidFill>
                      <a:srgbClr val="FFFF00"/>
                    </a:solidFill>
                  </a:tcPr>
                </a:tc>
                <a:tc>
                  <a:txBody>
                    <a:bodyPr/>
                    <a:lstStyle/>
                    <a:p>
                      <a:pPr algn="ctr" fontAlgn="ctr"/>
                      <a:r>
                        <a:rPr lang="cs-CZ" sz="1800" b="1" i="0" u="none" strike="noStrike" dirty="0">
                          <a:solidFill>
                            <a:srgbClr val="000000"/>
                          </a:solidFill>
                          <a:latin typeface="David"/>
                        </a:rPr>
                        <a:t>1</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5"/>
                  </a:ext>
                </a:extLst>
              </a:tr>
              <a:tr h="278765">
                <a:tc>
                  <a:txBody>
                    <a:bodyPr/>
                    <a:lstStyle/>
                    <a:p>
                      <a:pPr algn="ctr" fontAlgn="ctr"/>
                      <a:r>
                        <a:rPr lang="cs-CZ" sz="1800" b="1" i="0" u="none" strike="noStrike">
                          <a:solidFill>
                            <a:srgbClr val="000000"/>
                          </a:solidFill>
                          <a:latin typeface="David"/>
                        </a:rPr>
                        <a:t>Vladimír Kucler</a:t>
                      </a:r>
                    </a:p>
                  </a:txBody>
                  <a:tcPr marL="9525" marR="9525" marT="9525" marB="0" anchor="ctr">
                    <a:lnL>
                      <a:noFill/>
                    </a:lnL>
                    <a:lnR>
                      <a:noFill/>
                    </a:lnR>
                    <a:lnT>
                      <a:noFill/>
                    </a:lnT>
                    <a:lnB>
                      <a:noFill/>
                    </a:lnB>
                    <a:solidFill>
                      <a:srgbClr val="66FF33"/>
                    </a:solidFill>
                  </a:tcPr>
                </a:tc>
                <a:tc>
                  <a:txBody>
                    <a:bodyPr/>
                    <a:lstStyle/>
                    <a:p>
                      <a:pPr algn="ctr" fontAlgn="ctr"/>
                      <a:r>
                        <a:rPr lang="cs-CZ" sz="1800" b="1" i="0" u="none" strike="noStrike" dirty="0">
                          <a:solidFill>
                            <a:srgbClr val="000000"/>
                          </a:solidFill>
                          <a:latin typeface="David"/>
                        </a:rPr>
                        <a:t>1</a:t>
                      </a:r>
                    </a:p>
                  </a:txBody>
                  <a:tcPr marL="9525" marR="9525" marT="9525" marB="0" anchor="ctr">
                    <a:lnL>
                      <a:noFill/>
                    </a:lnL>
                    <a:lnR>
                      <a:noFill/>
                    </a:lnR>
                    <a:lnT>
                      <a:noFill/>
                    </a:lnT>
                    <a:lnB>
                      <a:noFill/>
                    </a:lnB>
                    <a:solidFill>
                      <a:srgbClr val="66FF33"/>
                    </a:solidFill>
                  </a:tcPr>
                </a:tc>
                <a:extLst>
                  <a:ext uri="{0D108BD9-81ED-4DB2-BD59-A6C34878D82A}">
                    <a16:rowId xmlns:a16="http://schemas.microsoft.com/office/drawing/2014/main" val="10006"/>
                  </a:ext>
                </a:extLst>
              </a:tr>
              <a:tr h="278765">
                <a:tc>
                  <a:txBody>
                    <a:bodyPr/>
                    <a:lstStyle/>
                    <a:p>
                      <a:pPr algn="ctr" fontAlgn="ctr"/>
                      <a:r>
                        <a:rPr lang="cs-CZ" sz="1800" b="1" i="0" u="none" strike="noStrike">
                          <a:solidFill>
                            <a:srgbClr val="000000"/>
                          </a:solidFill>
                          <a:latin typeface="David"/>
                        </a:rPr>
                        <a:t>Jiří Šimral</a:t>
                      </a:r>
                    </a:p>
                  </a:txBody>
                  <a:tcPr marL="9525" marR="9525" marT="9525" marB="0" anchor="ctr">
                    <a:lnL>
                      <a:noFill/>
                    </a:lnL>
                    <a:lnR>
                      <a:noFill/>
                    </a:lnR>
                    <a:lnT>
                      <a:noFill/>
                    </a:lnT>
                    <a:lnB>
                      <a:noFill/>
                    </a:lnB>
                    <a:solidFill>
                      <a:srgbClr val="FFFF00"/>
                    </a:solidFill>
                  </a:tcPr>
                </a:tc>
                <a:tc>
                  <a:txBody>
                    <a:bodyPr/>
                    <a:lstStyle/>
                    <a:p>
                      <a:pPr algn="ctr" fontAlgn="ctr"/>
                      <a:r>
                        <a:rPr lang="cs-CZ" sz="1800" b="1" i="0" u="none" strike="noStrike" dirty="0">
                          <a:solidFill>
                            <a:srgbClr val="000000"/>
                          </a:solidFill>
                          <a:latin typeface="David"/>
                        </a:rPr>
                        <a:t>1</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7"/>
                  </a:ext>
                </a:extLst>
              </a:tr>
            </a:tbl>
          </a:graphicData>
        </a:graphic>
      </p:graphicFrame>
      <p:pic>
        <p:nvPicPr>
          <p:cNvPr id="2" name="Picture 76"/>
          <p:cNvPicPr>
            <a:picLocks noChangeAspect="1" noChangeArrowheads="1"/>
          </p:cNvPicPr>
          <p:nvPr/>
        </p:nvPicPr>
        <p:blipFill>
          <a:blip r:embed="rId4" cstate="print"/>
          <a:srcRect/>
          <a:stretch>
            <a:fillRect/>
          </a:stretch>
        </p:blipFill>
        <p:spPr bwMode="auto">
          <a:xfrm>
            <a:off x="8455868" y="3907532"/>
            <a:ext cx="1368152" cy="720080"/>
          </a:xfrm>
          <a:prstGeom prst="rect">
            <a:avLst/>
          </a:prstGeom>
          <a:noFill/>
          <a:ln w="9525">
            <a:noFill/>
            <a:miter lim="800000"/>
            <a:headEnd/>
            <a:tailEnd/>
          </a:ln>
        </p:spPr>
      </p:pic>
      <p:sp>
        <p:nvSpPr>
          <p:cNvPr id="17" name="TextovéPole 16"/>
          <p:cNvSpPr txBox="1"/>
          <p:nvPr/>
        </p:nvSpPr>
        <p:spPr>
          <a:xfrm>
            <a:off x="5647556" y="3835524"/>
            <a:ext cx="2808312" cy="830997"/>
          </a:xfrm>
          <a:prstGeom prst="rect">
            <a:avLst/>
          </a:prstGeom>
          <a:blipFill>
            <a:blip r:embed="rId5" cstate="print"/>
            <a:tile tx="0" ty="0" sx="100000" sy="100000" flip="none" algn="tl"/>
          </a:blipFill>
        </p:spPr>
        <p:txBody>
          <a:bodyPr wrap="square" rtlCol="0">
            <a:spAutoFit/>
          </a:bodyPr>
          <a:lstStyle/>
          <a:p>
            <a:pPr algn="ctr"/>
            <a:r>
              <a:rPr lang="cs-CZ" sz="2400" dirty="0" smtClean="0">
                <a:effectLst>
                  <a:outerShdw blurRad="38100" dist="38100" dir="2700000" algn="tl">
                    <a:srgbClr val="000000">
                      <a:alpha val="43137"/>
                    </a:srgbClr>
                  </a:outerShdw>
                </a:effectLst>
                <a:latin typeface="Bell MT" pitchFamily="18" charset="0"/>
              </a:rPr>
              <a:t>Dosavadní střelci  SK </a:t>
            </a:r>
            <a:r>
              <a:rPr lang="cs-CZ" sz="2400" dirty="0" err="1" smtClean="0">
                <a:effectLst>
                  <a:outerShdw blurRad="38100" dist="38100" dir="2700000" algn="tl">
                    <a:srgbClr val="000000">
                      <a:alpha val="43137"/>
                    </a:srgbClr>
                  </a:outerShdw>
                </a:effectLst>
                <a:latin typeface="Bell MT" pitchFamily="18" charset="0"/>
              </a:rPr>
              <a:t>Štětí</a:t>
            </a:r>
            <a:endParaRPr lang="cs-CZ" sz="2400" dirty="0">
              <a:effectLst>
                <a:outerShdw blurRad="38100" dist="38100" dir="2700000" algn="tl">
                  <a:srgbClr val="000000">
                    <a:alpha val="43137"/>
                  </a:srgbClr>
                </a:outerShdw>
              </a:effectLst>
              <a:latin typeface="Bell MT" pitchFamily="18" charset="0"/>
            </a:endParaRPr>
          </a:p>
        </p:txBody>
      </p:sp>
      <p:sp>
        <p:nvSpPr>
          <p:cNvPr id="18" name="TextovéPole 17"/>
          <p:cNvSpPr txBox="1"/>
          <p:nvPr/>
        </p:nvSpPr>
        <p:spPr>
          <a:xfrm>
            <a:off x="246956" y="1963316"/>
            <a:ext cx="4608512" cy="1754326"/>
          </a:xfrm>
          <a:prstGeom prst="rect">
            <a:avLst/>
          </a:prstGeom>
          <a:noFill/>
        </p:spPr>
        <p:txBody>
          <a:bodyPr wrap="square" rtlCol="0">
            <a:spAutoFit/>
          </a:bodyPr>
          <a:lstStyle/>
          <a:p>
            <a:pPr algn="ctr"/>
            <a:r>
              <a:rPr lang="cs-CZ" sz="2400" u="sng" dirty="0" smtClean="0">
                <a:ln w="9525">
                  <a:solidFill>
                    <a:srgbClr val="CCFF33"/>
                  </a:solidFill>
                </a:ln>
                <a:solidFill>
                  <a:schemeClr val="accent1">
                    <a:lumMod val="75000"/>
                  </a:schemeClr>
                </a:solidFill>
                <a:effectLst>
                  <a:outerShdw blurRad="63500" sx="102000" sy="102000" algn="ctr" rotWithShape="0">
                    <a:prstClr val="black">
                      <a:alpha val="40000"/>
                    </a:prstClr>
                  </a:outerShdw>
                </a:effectLst>
                <a:latin typeface="Calibri" pitchFamily="34" charset="0"/>
                <a:cs typeface="Arial" pitchFamily="34" charset="0"/>
              </a:rPr>
              <a:t>FK Libochovice – SK </a:t>
            </a:r>
            <a:r>
              <a:rPr lang="cs-CZ" sz="2400" u="sng" dirty="0" err="1" smtClean="0">
                <a:ln w="9525">
                  <a:solidFill>
                    <a:srgbClr val="CCFF33"/>
                  </a:solidFill>
                </a:ln>
                <a:solidFill>
                  <a:schemeClr val="accent1">
                    <a:lumMod val="75000"/>
                  </a:schemeClr>
                </a:solidFill>
                <a:effectLst>
                  <a:outerShdw blurRad="63500" sx="102000" sy="102000" algn="ctr" rotWithShape="0">
                    <a:prstClr val="black">
                      <a:alpha val="40000"/>
                    </a:prstClr>
                  </a:outerShdw>
                </a:effectLst>
                <a:latin typeface="Calibri" pitchFamily="34" charset="0"/>
                <a:cs typeface="Arial" pitchFamily="34" charset="0"/>
              </a:rPr>
              <a:t>Štětí</a:t>
            </a:r>
            <a:r>
              <a:rPr lang="cs-CZ" sz="2400" u="sng" dirty="0" smtClean="0">
                <a:ln w="9525">
                  <a:solidFill>
                    <a:srgbClr val="CCFF33"/>
                  </a:solidFill>
                </a:ln>
                <a:solidFill>
                  <a:schemeClr val="accent1">
                    <a:lumMod val="75000"/>
                  </a:schemeClr>
                </a:solidFill>
                <a:effectLst>
                  <a:outerShdw blurRad="63500" sx="102000" sy="102000" algn="ctr" rotWithShape="0">
                    <a:prstClr val="black">
                      <a:alpha val="40000"/>
                    </a:prstClr>
                  </a:outerShdw>
                </a:effectLst>
                <a:latin typeface="Calibri" pitchFamily="34" charset="0"/>
                <a:cs typeface="Arial" pitchFamily="34" charset="0"/>
              </a:rPr>
              <a:t> B</a:t>
            </a:r>
          </a:p>
          <a:p>
            <a:pPr algn="ctr"/>
            <a:r>
              <a:rPr lang="cs-CZ" sz="2400" u="sng" dirty="0" smtClean="0">
                <a:ln w="9525">
                  <a:solidFill>
                    <a:srgbClr val="CCFF33"/>
                  </a:solidFill>
                </a:ln>
                <a:solidFill>
                  <a:schemeClr val="accent1">
                    <a:lumMod val="75000"/>
                  </a:schemeClr>
                </a:solidFill>
                <a:effectLst>
                  <a:outerShdw blurRad="63500" sx="102000" sy="102000" algn="ctr" rotWithShape="0">
                    <a:prstClr val="black">
                      <a:alpha val="40000"/>
                    </a:prstClr>
                  </a:outerShdw>
                </a:effectLst>
                <a:latin typeface="Calibri" pitchFamily="34" charset="0"/>
                <a:cs typeface="Arial" pitchFamily="34" charset="0"/>
              </a:rPr>
              <a:t>5:2(2:1)  20.9.2014  4. hrací kolo</a:t>
            </a:r>
          </a:p>
          <a:p>
            <a:r>
              <a:rPr lang="cs-CZ" b="0" dirty="0" smtClean="0">
                <a:ln w="0">
                  <a:noFill/>
                </a:ln>
                <a:solidFill>
                  <a:schemeClr val="tx1">
                    <a:lumMod val="95000"/>
                    <a:lumOff val="5000"/>
                  </a:schemeClr>
                </a:solidFill>
                <a:latin typeface="Calibri" pitchFamily="34" charset="0"/>
                <a:cs typeface="Arial" pitchFamily="34" charset="0"/>
              </a:rPr>
              <a:t>Držet krok se soupeřem jsme dokázali ještě v prvním poločase, kdy jsme si vytvořili slibné brankové příležitosti, ale TY zůstaly nevyužity. Ve druhém poločase to byli ale domácí, kteří ovládli dění na hřišti a zaslouženě vyhráli.</a:t>
            </a:r>
          </a:p>
          <a:p>
            <a:r>
              <a:rPr lang="cs-CZ" b="0" dirty="0" smtClean="0">
                <a:ln w="0">
                  <a:noFill/>
                </a:ln>
                <a:solidFill>
                  <a:schemeClr val="tx1">
                    <a:lumMod val="95000"/>
                    <a:lumOff val="5000"/>
                  </a:schemeClr>
                </a:solidFill>
                <a:latin typeface="Calibri" pitchFamily="34" charset="0"/>
                <a:cs typeface="Arial" pitchFamily="34" charset="0"/>
              </a:rPr>
              <a:t> </a:t>
            </a:r>
            <a:r>
              <a:rPr lang="cs-CZ" b="0" u="sng" dirty="0" smtClean="0">
                <a:ln w="0">
                  <a:noFill/>
                </a:ln>
                <a:solidFill>
                  <a:schemeClr val="tx1">
                    <a:lumMod val="95000"/>
                    <a:lumOff val="5000"/>
                  </a:schemeClr>
                </a:solidFill>
                <a:latin typeface="Calibri" pitchFamily="34" charset="0"/>
                <a:cs typeface="Arial" pitchFamily="34" charset="0"/>
              </a:rPr>
              <a:t>Branky:</a:t>
            </a:r>
            <a:r>
              <a:rPr lang="cs-CZ" b="0" dirty="0" smtClean="0">
                <a:ln w="0">
                  <a:noFill/>
                </a:ln>
                <a:solidFill>
                  <a:schemeClr val="tx1">
                    <a:lumMod val="95000"/>
                    <a:lumOff val="5000"/>
                  </a:schemeClr>
                </a:solidFill>
                <a:latin typeface="Calibri" pitchFamily="34" charset="0"/>
                <a:cs typeface="Arial" pitchFamily="34" charset="0"/>
              </a:rPr>
              <a:t> Netolický 1 , </a:t>
            </a:r>
            <a:r>
              <a:rPr lang="cs-CZ" b="0" dirty="0" err="1" smtClean="0">
                <a:ln w="0">
                  <a:noFill/>
                </a:ln>
                <a:solidFill>
                  <a:schemeClr val="tx1">
                    <a:lumMod val="95000"/>
                    <a:lumOff val="5000"/>
                  </a:schemeClr>
                </a:solidFill>
                <a:latin typeface="Calibri" pitchFamily="34" charset="0"/>
                <a:cs typeface="Arial" pitchFamily="34" charset="0"/>
              </a:rPr>
              <a:t>Daniluk</a:t>
            </a:r>
            <a:r>
              <a:rPr lang="cs-CZ" b="0" dirty="0" smtClean="0">
                <a:ln w="0">
                  <a:noFill/>
                </a:ln>
                <a:solidFill>
                  <a:schemeClr val="tx1">
                    <a:lumMod val="95000"/>
                    <a:lumOff val="5000"/>
                  </a:schemeClr>
                </a:solidFill>
                <a:latin typeface="Calibri" pitchFamily="34" charset="0"/>
                <a:cs typeface="Arial" pitchFamily="34" charset="0"/>
              </a:rPr>
              <a:t> 1</a:t>
            </a:r>
            <a:endParaRPr lang="cs-CZ" b="0" dirty="0">
              <a:ln w="0">
                <a:noFill/>
              </a:ln>
              <a:solidFill>
                <a:schemeClr val="tx1">
                  <a:lumMod val="95000"/>
                  <a:lumOff val="5000"/>
                </a:schemeClr>
              </a:solidFill>
              <a:latin typeface="Calibri" pitchFamily="34" charset="0"/>
              <a:cs typeface="Arial" pitchFamily="34" charset="0"/>
            </a:endParaRPr>
          </a:p>
        </p:txBody>
      </p:sp>
      <p:sp>
        <p:nvSpPr>
          <p:cNvPr id="20" name="Rectangle 1"/>
          <p:cNvSpPr>
            <a:spLocks noChangeArrowheads="1"/>
          </p:cNvSpPr>
          <p:nvPr/>
        </p:nvSpPr>
        <p:spPr bwMode="auto">
          <a:xfrm>
            <a:off x="246956" y="3636051"/>
            <a:ext cx="4536504" cy="3570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400" b="1" i="0" u="sng" strike="noStrike" cap="none" normalizeH="0" baseline="0" dirty="0" smtClean="0">
                <a:ln>
                  <a:solidFill>
                    <a:srgbClr val="000099"/>
                  </a:solidFill>
                </a:ln>
                <a:solidFill>
                  <a:srgbClr val="FF0000"/>
                </a:solidFill>
                <a:effectLst>
                  <a:outerShdw blurRad="50800" dist="50800" dir="5400000" sx="103000" sy="103000" algn="ctr" rotWithShape="0">
                    <a:schemeClr val="accent1">
                      <a:lumMod val="60000"/>
                      <a:lumOff val="40000"/>
                    </a:schemeClr>
                  </a:outerShdw>
                </a:effectLst>
                <a:latin typeface="Calibri" pitchFamily="34" charset="0"/>
                <a:ea typeface="Calibri" pitchFamily="34" charset="0"/>
                <a:cs typeface="Times New Roman" pitchFamily="18" charset="0"/>
              </a:rPr>
              <a:t>SK </a:t>
            </a:r>
            <a:r>
              <a:rPr kumimoji="0" lang="cs-CZ" sz="2400" b="1" i="0" u="sng" strike="noStrike" cap="none" normalizeH="0" baseline="0" dirty="0" err="1" smtClean="0">
                <a:ln>
                  <a:solidFill>
                    <a:srgbClr val="000099"/>
                  </a:solidFill>
                </a:ln>
                <a:solidFill>
                  <a:srgbClr val="FF0000"/>
                </a:solidFill>
                <a:effectLst>
                  <a:outerShdw blurRad="50800" dist="50800" dir="5400000" sx="103000" sy="103000" algn="ctr" rotWithShape="0">
                    <a:schemeClr val="accent1">
                      <a:lumMod val="60000"/>
                      <a:lumOff val="40000"/>
                    </a:schemeClr>
                  </a:outerShdw>
                </a:effectLst>
                <a:latin typeface="Calibri" pitchFamily="34" charset="0"/>
                <a:ea typeface="Calibri" pitchFamily="34" charset="0"/>
                <a:cs typeface="Times New Roman" pitchFamily="18" charset="0"/>
              </a:rPr>
              <a:t>Štětí</a:t>
            </a:r>
            <a:r>
              <a:rPr kumimoji="0" lang="cs-CZ" sz="2400" b="1" i="0" u="sng" strike="noStrike" cap="none" normalizeH="0" baseline="0" dirty="0" smtClean="0">
                <a:ln>
                  <a:solidFill>
                    <a:srgbClr val="000099"/>
                  </a:solidFill>
                </a:ln>
                <a:solidFill>
                  <a:srgbClr val="FF0000"/>
                </a:solidFill>
                <a:effectLst>
                  <a:outerShdw blurRad="50800" dist="50800" dir="5400000" sx="103000" sy="103000" algn="ctr" rotWithShape="0">
                    <a:schemeClr val="accent1">
                      <a:lumMod val="60000"/>
                      <a:lumOff val="40000"/>
                    </a:schemeClr>
                  </a:outerShdw>
                </a:effectLst>
                <a:latin typeface="Calibri" pitchFamily="34" charset="0"/>
                <a:ea typeface="Calibri" pitchFamily="34" charset="0"/>
                <a:cs typeface="Times New Roman" pitchFamily="18" charset="0"/>
              </a:rPr>
              <a:t>  B– FK Litoměřice B</a:t>
            </a:r>
            <a:endParaRPr kumimoji="0" lang="cs-CZ" sz="1100" b="0" i="0" u="none" strike="noStrike" cap="none" normalizeH="0" baseline="0" dirty="0" smtClean="0">
              <a:ln>
                <a:solidFill>
                  <a:srgbClr val="000099"/>
                </a:solidFill>
              </a:ln>
              <a:solidFill>
                <a:srgbClr val="FF0000"/>
              </a:solidFill>
              <a:effectLst>
                <a:outerShdw blurRad="50800" dist="50800" dir="5400000" sx="103000" sy="103000" algn="ctr" rotWithShape="0">
                  <a:schemeClr val="accent1">
                    <a:lumMod val="60000"/>
                    <a:lumOff val="40000"/>
                  </a:schemeClr>
                </a:outerShd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400" b="1" i="0" u="sng" strike="noStrike" cap="none" normalizeH="0" baseline="0" dirty="0" smtClean="0">
                <a:ln>
                  <a:solidFill>
                    <a:srgbClr val="000099"/>
                  </a:solidFill>
                </a:ln>
                <a:solidFill>
                  <a:srgbClr val="FF0000"/>
                </a:solidFill>
                <a:effectLst>
                  <a:outerShdw blurRad="50800" dist="50800" dir="5400000" sx="103000" sy="103000" algn="ctr" rotWithShape="0">
                    <a:schemeClr val="accent1">
                      <a:lumMod val="60000"/>
                      <a:lumOff val="40000"/>
                    </a:schemeClr>
                  </a:outerShdw>
                </a:effectLst>
                <a:latin typeface="Calibri" pitchFamily="34" charset="0"/>
                <a:ea typeface="Calibri" pitchFamily="34" charset="0"/>
                <a:cs typeface="Times New Roman" pitchFamily="18" charset="0"/>
              </a:rPr>
              <a:t>0:11(0:4)  14.9.2014   3.hrací kolo</a:t>
            </a:r>
            <a:endParaRPr kumimoji="0" lang="cs-CZ" sz="1100" b="0" i="0" u="none" strike="noStrike" cap="none" normalizeH="0" baseline="0" dirty="0" smtClean="0">
              <a:ln>
                <a:solidFill>
                  <a:srgbClr val="000099"/>
                </a:solidFill>
              </a:ln>
              <a:solidFill>
                <a:srgbClr val="FF0000"/>
              </a:solidFill>
              <a:effectLst>
                <a:outerShdw blurRad="50800" dist="50800" dir="5400000" sx="103000" sy="103000" algn="ctr" rotWithShape="0">
                  <a:schemeClr val="accent1">
                    <a:lumMod val="60000"/>
                    <a:lumOff val="40000"/>
                  </a:schemeClr>
                </a:outerShd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Hosté přijeli do </a:t>
            </a:r>
            <a:r>
              <a:rPr kumimoji="0" lang="cs-CZ"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Štětí</a:t>
            </a:r>
            <a:r>
              <a:rPr kumimoji="0" lang="cs-CZ"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jako mužstvo, které v prvních 2 kolech bodovalo naplno. Domácí trenéři měli k dispozici početný kádr a tak mohli v průběhu zápasu střídat všechny hráče na hřišti najednou. Litoměřice měly od úvodního hvizdu rozhodčího </a:t>
            </a:r>
            <a:r>
              <a:rPr kumimoji="0" lang="cs-CZ"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Kušpála</a:t>
            </a:r>
            <a:r>
              <a:rPr kumimoji="0" lang="cs-CZ"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navrch,ale </a:t>
            </a:r>
            <a:r>
              <a:rPr kumimoji="0" lang="cs-CZ"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buď mířily </a:t>
            </a:r>
            <a:r>
              <a:rPr kumimoji="0" lang="cs-CZ"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nepřesně nebo jsme jejich útoky zastavovali ještě před samotnou střelou. Odolávat jsme vydrželi asi do 18 minuty a pak už jsme museli pro míč do branky. Hosty to nabudilo a do poločasu rozhodli o zápase dalšími 3 trefami. Stejně to vypadalo i ve druhém poločase. Hosté byli pány na hřišti a přidali nám dalších 7 branek.</a:t>
            </a:r>
            <a:endParaRPr kumimoji="0" lang="cs-CZ" b="0" i="0" u="none" strike="noStrike" cap="none" normalizeH="0" baseline="0" dirty="0" smtClean="0">
              <a:ln>
                <a:noFill/>
              </a:ln>
              <a:solidFill>
                <a:schemeClr val="tx1"/>
              </a:solidFill>
              <a:effectLst/>
              <a:latin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b="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Sestava:</a:t>
            </a:r>
            <a:r>
              <a:rPr kumimoji="0" lang="cs-CZ"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Holub-</a:t>
            </a:r>
            <a:r>
              <a:rPr kumimoji="0" lang="cs-CZ"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L</a:t>
            </a:r>
            <a:r>
              <a:rPr kumimoji="0" lang="cs-CZ"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.Novák, </a:t>
            </a:r>
            <a:r>
              <a:rPr kumimoji="0" lang="cs-CZ"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Malecha</a:t>
            </a:r>
            <a:r>
              <a:rPr kumimoji="0" lang="cs-CZ"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Jakub Pilař, Ulrych, </a:t>
            </a:r>
            <a:r>
              <a:rPr kumimoji="0" lang="cs-CZ"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Ivanič</a:t>
            </a:r>
            <a:r>
              <a:rPr kumimoji="0" lang="cs-CZ"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cs-CZ"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Daniluk</a:t>
            </a:r>
            <a:r>
              <a:rPr kumimoji="0" lang="cs-CZ"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cs-CZ" b="0" dirty="0" smtClean="0">
                <a:latin typeface="Calibri" pitchFamily="34" charset="0"/>
                <a:ea typeface="Calibri" pitchFamily="34" charset="0"/>
                <a:cs typeface="Times New Roman" pitchFamily="18" charset="0"/>
              </a:rPr>
              <a:t>                  </a:t>
            </a:r>
            <a:r>
              <a:rPr kumimoji="0" lang="cs-CZ"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Bartko</a:t>
            </a:r>
            <a:r>
              <a:rPr kumimoji="0" lang="cs-CZ"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Kulhánek, Špaček, </a:t>
            </a:r>
            <a:endParaRPr kumimoji="0" lang="cs-CZ" b="0" i="0" u="none" strike="noStrike" cap="none" normalizeH="0" baseline="0" dirty="0" smtClean="0">
              <a:ln>
                <a:noFill/>
              </a:ln>
              <a:solidFill>
                <a:schemeClr val="tx1"/>
              </a:solidFill>
              <a:effectLst/>
              <a:latin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cs-CZ"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Plicka</a:t>
            </a:r>
            <a:r>
              <a:rPr kumimoji="0" lang="cs-CZ"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cs-CZ"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Slapnička</a:t>
            </a:r>
            <a:r>
              <a:rPr kumimoji="0" lang="cs-CZ"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cs-CZ"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Šrotýř</a:t>
            </a:r>
            <a:r>
              <a:rPr kumimoji="0" lang="cs-CZ"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Jakub Novák  </a:t>
            </a:r>
          </a:p>
          <a:p>
            <a:r>
              <a:rPr lang="cs-CZ" b="0" u="sng" dirty="0" smtClean="0">
                <a:latin typeface="Calibri" pitchFamily="34" charset="0"/>
              </a:rPr>
              <a:t>Trenéři:</a:t>
            </a:r>
            <a:r>
              <a:rPr lang="cs-CZ" b="0" dirty="0" smtClean="0">
                <a:latin typeface="Calibri" pitchFamily="34" charset="0"/>
              </a:rPr>
              <a:t> </a:t>
            </a:r>
            <a:r>
              <a:rPr lang="cs-CZ" b="0" dirty="0" err="1" smtClean="0">
                <a:latin typeface="Calibri" pitchFamily="34" charset="0"/>
              </a:rPr>
              <a:t>M</a:t>
            </a:r>
            <a:r>
              <a:rPr lang="cs-CZ" b="0" dirty="0" smtClean="0">
                <a:latin typeface="Calibri" pitchFamily="34" charset="0"/>
              </a:rPr>
              <a:t>.</a:t>
            </a:r>
            <a:r>
              <a:rPr lang="cs-CZ" b="0" dirty="0" err="1" smtClean="0">
                <a:latin typeface="Calibri" pitchFamily="34" charset="0"/>
              </a:rPr>
              <a:t>Daniluk</a:t>
            </a:r>
            <a:r>
              <a:rPr lang="cs-CZ" b="0" dirty="0" smtClean="0">
                <a:latin typeface="Calibri" pitchFamily="34" charset="0"/>
              </a:rPr>
              <a:t>, </a:t>
            </a:r>
            <a:r>
              <a:rPr lang="cs-CZ" b="0" dirty="0" err="1" smtClean="0">
                <a:latin typeface="Calibri" pitchFamily="34" charset="0"/>
              </a:rPr>
              <a:t>T.Gernat</a:t>
            </a:r>
            <a:endParaRPr lang="cs-CZ" b="0" dirty="0" smtClean="0">
              <a:latin typeface="Calibri" pitchFamily="34" charset="0"/>
            </a:endParaRPr>
          </a:p>
          <a:p>
            <a:r>
              <a:rPr lang="cs-CZ" b="0" u="sng" dirty="0" smtClean="0">
                <a:latin typeface="Calibri" pitchFamily="34" charset="0"/>
              </a:rPr>
              <a:t>Rozhodčí:</a:t>
            </a:r>
            <a:r>
              <a:rPr lang="cs-CZ" b="0" dirty="0" smtClean="0">
                <a:latin typeface="Calibri" pitchFamily="34" charset="0"/>
              </a:rPr>
              <a:t> </a:t>
            </a:r>
            <a:r>
              <a:rPr lang="cs-CZ" b="0" dirty="0" err="1" smtClean="0">
                <a:latin typeface="Calibri" pitchFamily="34" charset="0"/>
              </a:rPr>
              <a:t>Kušpál</a:t>
            </a:r>
            <a:endParaRPr lang="cs-CZ" b="0" dirty="0" smtClean="0">
              <a:latin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b="0" i="0" u="none" strike="noStrike" cap="none" normalizeH="0" baseline="0" dirty="0" smtClean="0">
              <a:ln>
                <a:noFill/>
              </a:ln>
              <a:solidFill>
                <a:schemeClr val="tx1"/>
              </a:solidFill>
              <a:effectLst/>
              <a:latin typeface="Calibri" pitchFamily="34" charset="0"/>
              <a:cs typeface="Arial" pitchFamily="34" charset="0"/>
            </a:endParaRPr>
          </a:p>
        </p:txBody>
      </p:sp>
      <p:sp>
        <p:nvSpPr>
          <p:cNvPr id="21" name="TextovéPole 20"/>
          <p:cNvSpPr txBox="1"/>
          <p:nvPr/>
        </p:nvSpPr>
        <p:spPr>
          <a:xfrm>
            <a:off x="174948" y="163116"/>
            <a:ext cx="4752528" cy="1569660"/>
          </a:xfrm>
          <a:prstGeom prst="rect">
            <a:avLst/>
          </a:prstGeom>
          <a:blipFill dpi="0" rotWithShape="1">
            <a:blip r:embed="rId6" cstate="print">
              <a:alphaModFix amt="49000"/>
            </a:blip>
            <a:srcRect/>
            <a:stretch>
              <a:fillRect/>
            </a:stretch>
          </a:blipFill>
        </p:spPr>
        <p:txBody>
          <a:bodyPr wrap="square" rtlCol="0">
            <a:spAutoFit/>
            <a:scene3d>
              <a:camera prst="perspectiveBelow"/>
              <a:lightRig rig="threePt" dir="t"/>
            </a:scene3d>
            <a:sp3d extrusionH="57150">
              <a:bevelT w="38100" h="38100" prst="convex"/>
            </a:sp3d>
          </a:bodyPr>
          <a:lstStyle/>
          <a:p>
            <a:pPr algn="ctr"/>
            <a:r>
              <a:rPr lang="cs-CZ" sz="3200" dirty="0" smtClean="0">
                <a:ln>
                  <a:gradFill flip="none" rotWithShape="1">
                    <a:gsLst>
                      <a:gs pos="0">
                        <a:srgbClr val="CC0066"/>
                      </a:gs>
                      <a:gs pos="50000">
                        <a:schemeClr val="accent1">
                          <a:tint val="44500"/>
                          <a:satMod val="160000"/>
                        </a:schemeClr>
                      </a:gs>
                      <a:gs pos="100000">
                        <a:schemeClr val="accent1">
                          <a:tint val="23500"/>
                          <a:satMod val="160000"/>
                        </a:schemeClr>
                      </a:gs>
                    </a:gsLst>
                    <a:path path="rect">
                      <a:fillToRect l="100000" t="100000"/>
                    </a:path>
                    <a:tileRect r="-100000" b="-100000"/>
                  </a:gradFill>
                </a:ln>
                <a:solidFill>
                  <a:srgbClr val="003366"/>
                </a:solidFill>
                <a:effectLst>
                  <a:outerShdw blurRad="38100" dist="38100" dir="2700000" algn="tl">
                    <a:srgbClr val="000000">
                      <a:alpha val="43137"/>
                    </a:srgbClr>
                  </a:outerShdw>
                </a:effectLst>
                <a:latin typeface="Arial" pitchFamily="34" charset="0"/>
                <a:cs typeface="Arial" pitchFamily="34" charset="0"/>
              </a:rPr>
              <a:t>V okresním derby mladší žáci B vysoko prohráli</a:t>
            </a:r>
            <a:endParaRPr lang="cs-CZ" sz="3200" dirty="0">
              <a:ln>
                <a:gradFill flip="none" rotWithShape="1">
                  <a:gsLst>
                    <a:gs pos="0">
                      <a:srgbClr val="CC0066"/>
                    </a:gs>
                    <a:gs pos="50000">
                      <a:schemeClr val="accent1">
                        <a:tint val="44500"/>
                        <a:satMod val="160000"/>
                      </a:schemeClr>
                    </a:gs>
                    <a:gs pos="100000">
                      <a:schemeClr val="accent1">
                        <a:tint val="23500"/>
                        <a:satMod val="160000"/>
                      </a:schemeClr>
                    </a:gs>
                  </a:gsLst>
                  <a:path path="rect">
                    <a:fillToRect l="100000" t="100000"/>
                  </a:path>
                  <a:tileRect r="-100000" b="-100000"/>
                </a:gradFill>
              </a:ln>
              <a:solidFill>
                <a:srgbClr val="003366"/>
              </a:solidFill>
              <a:effectLst>
                <a:outerShdw blurRad="38100" dist="38100" dir="2700000" algn="tl">
                  <a:srgbClr val="000000">
                    <a:alpha val="43137"/>
                  </a:srgbClr>
                </a:outerShdw>
              </a:effectLst>
              <a:latin typeface="Arial" pitchFamily="34" charset="0"/>
              <a:cs typeface="Arial" pitchFamily="34" charset="0"/>
            </a:endParaRPr>
          </a:p>
        </p:txBody>
      </p:sp>
      <p:pic>
        <p:nvPicPr>
          <p:cNvPr id="6146" name="Picture 171"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7" name="Picture 170"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8" name="Picture 169"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9" name="Picture 168"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0" name="Picture 167"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1" name="Picture 166"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2" name="Picture 165"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3" name="Picture 164"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4" name="Picture 163"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5" name="Picture 162"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6" name="Picture 161"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7" name="Picture 160"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8" name="Picture 159"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9" name="Picture 158"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0" name="Picture 157"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1" name="Picture 156"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2" name="Picture 155"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3" name="Picture 154"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4" name="Picture 153"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5" name="Picture 152"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6" name="Picture 151"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7" name="Picture 150"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8" name="Picture 149"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9" name="Picture 148"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0" name="Picture 147"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1" name="Picture 146"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2" name="Picture 145"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3" name="Picture 144"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4" name="Picture 143"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5" name="Picture 142"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6" name="Picture 141"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7" name="Picture 140"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8" name="Picture 139"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9" name="Picture 138"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0" name="Picture 137"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1" name="Picture 136"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2" name="Picture 135"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3" name="Picture 134"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4" name="Picture 133"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5" name="Picture 132"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6" name="Picture 131"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7" name="Picture 130"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8" name="Picture 129"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14400" cy="914400"/>
          </a:xfrm>
          <a:prstGeom prst="rect">
            <a:avLst/>
          </a:prstGeom>
          <a:noFill/>
          <a:ln w="9525">
            <a:miter lim="800000"/>
            <a:headEnd/>
            <a:tailEnd/>
          </a:ln>
        </p:spPr>
      </p:pic>
      <p:pic>
        <p:nvPicPr>
          <p:cNvPr id="6189" name="Picture 128"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14400" cy="914400"/>
          </a:xfrm>
          <a:prstGeom prst="rect">
            <a:avLst/>
          </a:prstGeom>
          <a:noFill/>
          <a:ln w="9525">
            <a:miter lim="800000"/>
            <a:headEnd/>
            <a:tailEnd/>
          </a:ln>
        </p:spPr>
      </p:pic>
      <p:pic>
        <p:nvPicPr>
          <p:cNvPr id="6190" name="Picture 127"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14400" cy="933450"/>
          </a:xfrm>
          <a:prstGeom prst="rect">
            <a:avLst/>
          </a:prstGeom>
          <a:noFill/>
          <a:ln w="9525">
            <a:miter lim="800000"/>
            <a:headEnd/>
            <a:tailEnd/>
          </a:ln>
        </p:spPr>
      </p:pic>
      <p:pic>
        <p:nvPicPr>
          <p:cNvPr id="6191" name="Picture 126"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14400" cy="933450"/>
          </a:xfrm>
          <a:prstGeom prst="rect">
            <a:avLst/>
          </a:prstGeom>
          <a:noFill/>
          <a:ln w="9525">
            <a:miter lim="800000"/>
            <a:headEnd/>
            <a:tailEnd/>
          </a:ln>
        </p:spPr>
      </p:pic>
      <p:pic>
        <p:nvPicPr>
          <p:cNvPr id="6192" name="Picture 125"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895350"/>
            <a:ext cx="914400" cy="742950"/>
          </a:xfrm>
          <a:prstGeom prst="rect">
            <a:avLst/>
          </a:prstGeom>
          <a:noFill/>
          <a:ln w="9525">
            <a:miter lim="800000"/>
            <a:headEnd/>
            <a:tailEnd/>
          </a:ln>
        </p:spPr>
      </p:pic>
      <p:pic>
        <p:nvPicPr>
          <p:cNvPr id="6193" name="Picture 124"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895350"/>
            <a:ext cx="914400" cy="742950"/>
          </a:xfrm>
          <a:prstGeom prst="rect">
            <a:avLst/>
          </a:prstGeom>
          <a:noFill/>
          <a:ln w="9525">
            <a:miter lim="800000"/>
            <a:headEnd/>
            <a:tailEnd/>
          </a:ln>
        </p:spPr>
      </p:pic>
      <p:pic>
        <p:nvPicPr>
          <p:cNvPr id="6194" name="Picture 123"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1123950"/>
            <a:ext cx="914400" cy="933450"/>
          </a:xfrm>
          <a:prstGeom prst="rect">
            <a:avLst/>
          </a:prstGeom>
          <a:noFill/>
          <a:ln w="9525">
            <a:miter lim="800000"/>
            <a:headEnd/>
            <a:tailEnd/>
          </a:ln>
        </p:spPr>
      </p:pic>
      <p:pic>
        <p:nvPicPr>
          <p:cNvPr id="6195" name="Picture 122"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1123950"/>
            <a:ext cx="914400" cy="933450"/>
          </a:xfrm>
          <a:prstGeom prst="rect">
            <a:avLst/>
          </a:prstGeom>
          <a:noFill/>
          <a:ln w="9525">
            <a:miter lim="800000"/>
            <a:headEnd/>
            <a:tailEnd/>
          </a:ln>
        </p:spPr>
      </p:pic>
      <p:pic>
        <p:nvPicPr>
          <p:cNvPr id="6196" name="Picture 121"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1352550"/>
            <a:ext cx="914400" cy="925513"/>
          </a:xfrm>
          <a:prstGeom prst="rect">
            <a:avLst/>
          </a:prstGeom>
          <a:noFill/>
          <a:ln w="9525">
            <a:miter lim="800000"/>
            <a:headEnd/>
            <a:tailEnd/>
          </a:ln>
        </p:spPr>
      </p:pic>
      <p:pic>
        <p:nvPicPr>
          <p:cNvPr id="6197" name="Picture 120"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1352550"/>
            <a:ext cx="914400" cy="925513"/>
          </a:xfrm>
          <a:prstGeom prst="rect">
            <a:avLst/>
          </a:prstGeom>
          <a:noFill/>
          <a:ln w="9525">
            <a:miter lim="800000"/>
            <a:headEnd/>
            <a:tailEnd/>
          </a:ln>
        </p:spPr>
      </p:pic>
      <p:pic>
        <p:nvPicPr>
          <p:cNvPr id="6198" name="Picture 119"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1581150"/>
            <a:ext cx="914400" cy="742950"/>
          </a:xfrm>
          <a:prstGeom prst="rect">
            <a:avLst/>
          </a:prstGeom>
          <a:noFill/>
          <a:ln w="9525">
            <a:miter lim="800000"/>
            <a:headEnd/>
            <a:tailEnd/>
          </a:ln>
        </p:spPr>
      </p:pic>
      <p:pic>
        <p:nvPicPr>
          <p:cNvPr id="6199" name="Picture 118"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1581150"/>
            <a:ext cx="914400" cy="742950"/>
          </a:xfrm>
          <a:prstGeom prst="rect">
            <a:avLst/>
          </a:prstGeom>
          <a:noFill/>
          <a:ln w="9525">
            <a:miter lim="800000"/>
            <a:headEnd/>
            <a:tailEnd/>
          </a:ln>
        </p:spPr>
      </p:pic>
      <p:pic>
        <p:nvPicPr>
          <p:cNvPr id="6200" name="Picture 117"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1809750"/>
            <a:ext cx="914400" cy="914400"/>
          </a:xfrm>
          <a:prstGeom prst="rect">
            <a:avLst/>
          </a:prstGeom>
          <a:noFill/>
          <a:ln w="9525">
            <a:miter lim="800000"/>
            <a:headEnd/>
            <a:tailEnd/>
          </a:ln>
        </p:spPr>
      </p:pic>
      <p:pic>
        <p:nvPicPr>
          <p:cNvPr id="6201" name="Picture 116"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1809750"/>
            <a:ext cx="914400" cy="914400"/>
          </a:xfrm>
          <a:prstGeom prst="rect">
            <a:avLst/>
          </a:prstGeom>
          <a:noFill/>
          <a:ln w="9525">
            <a:miter lim="800000"/>
            <a:headEnd/>
            <a:tailEnd/>
          </a:ln>
        </p:spPr>
      </p:pic>
      <p:pic>
        <p:nvPicPr>
          <p:cNvPr id="6202" name="Picture 115"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3" name="Picture 114"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4" name="Picture 113"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5" name="Picture 112"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6" name="Picture 111"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2266950"/>
            <a:ext cx="914400" cy="742950"/>
          </a:xfrm>
          <a:prstGeom prst="rect">
            <a:avLst/>
          </a:prstGeom>
          <a:noFill/>
          <a:ln w="9525">
            <a:miter lim="800000"/>
            <a:headEnd/>
            <a:tailEnd/>
          </a:ln>
        </p:spPr>
      </p:pic>
      <p:pic>
        <p:nvPicPr>
          <p:cNvPr id="6207" name="Picture 110"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2266950"/>
            <a:ext cx="914400" cy="742950"/>
          </a:xfrm>
          <a:prstGeom prst="rect">
            <a:avLst/>
          </a:prstGeom>
          <a:noFill/>
          <a:ln w="9525">
            <a:miter lim="800000"/>
            <a:headEnd/>
            <a:tailEnd/>
          </a:ln>
        </p:spPr>
      </p:pic>
      <p:pic>
        <p:nvPicPr>
          <p:cNvPr id="6208" name="Picture 109"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2495550"/>
            <a:ext cx="914400" cy="914400"/>
          </a:xfrm>
          <a:prstGeom prst="rect">
            <a:avLst/>
          </a:prstGeom>
          <a:noFill/>
          <a:ln w="9525">
            <a:miter lim="800000"/>
            <a:headEnd/>
            <a:tailEnd/>
          </a:ln>
        </p:spPr>
      </p:pic>
      <p:pic>
        <p:nvPicPr>
          <p:cNvPr id="6209" name="Picture 108"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2495550"/>
            <a:ext cx="914400" cy="914400"/>
          </a:xfrm>
          <a:prstGeom prst="rect">
            <a:avLst/>
          </a:prstGeom>
          <a:noFill/>
          <a:ln w="9525">
            <a:miter lim="800000"/>
            <a:headEnd/>
            <a:tailEnd/>
          </a:ln>
        </p:spPr>
      </p:pic>
      <p:pic>
        <p:nvPicPr>
          <p:cNvPr id="6210" name="Picture 107"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2724150"/>
            <a:ext cx="914400" cy="733425"/>
          </a:xfrm>
          <a:prstGeom prst="rect">
            <a:avLst/>
          </a:prstGeom>
          <a:noFill/>
          <a:ln w="9525">
            <a:miter lim="800000"/>
            <a:headEnd/>
            <a:tailEnd/>
          </a:ln>
        </p:spPr>
      </p:pic>
      <p:pic>
        <p:nvPicPr>
          <p:cNvPr id="6211" name="Picture 106"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2724150"/>
            <a:ext cx="914400" cy="733425"/>
          </a:xfrm>
          <a:prstGeom prst="rect">
            <a:avLst/>
          </a:prstGeom>
          <a:noFill/>
          <a:ln w="9525">
            <a:miter lim="800000"/>
            <a:headEnd/>
            <a:tailEnd/>
          </a:ln>
        </p:spPr>
      </p:pic>
      <p:pic>
        <p:nvPicPr>
          <p:cNvPr id="6212" name="Picture 105"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2724150"/>
            <a:ext cx="914400" cy="752475"/>
          </a:xfrm>
          <a:prstGeom prst="rect">
            <a:avLst/>
          </a:prstGeom>
          <a:noFill/>
          <a:ln w="9525">
            <a:miter lim="800000"/>
            <a:headEnd/>
            <a:tailEnd/>
          </a:ln>
        </p:spPr>
      </p:pic>
      <p:pic>
        <p:nvPicPr>
          <p:cNvPr id="6213" name="Picture 104"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2724150"/>
            <a:ext cx="914400" cy="752475"/>
          </a:xfrm>
          <a:prstGeom prst="rect">
            <a:avLst/>
          </a:prstGeom>
          <a:noFill/>
          <a:ln w="9525">
            <a:miter lim="800000"/>
            <a:headEnd/>
            <a:tailEnd/>
          </a:ln>
        </p:spPr>
      </p:pic>
      <p:pic>
        <p:nvPicPr>
          <p:cNvPr id="6214" name="Picture 103"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2952750"/>
            <a:ext cx="914400" cy="942975"/>
          </a:xfrm>
          <a:prstGeom prst="rect">
            <a:avLst/>
          </a:prstGeom>
          <a:noFill/>
          <a:ln w="9525">
            <a:miter lim="800000"/>
            <a:headEnd/>
            <a:tailEnd/>
          </a:ln>
        </p:spPr>
      </p:pic>
      <p:pic>
        <p:nvPicPr>
          <p:cNvPr id="6215" name="Picture 102"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2952750"/>
            <a:ext cx="914400" cy="942975"/>
          </a:xfrm>
          <a:prstGeom prst="rect">
            <a:avLst/>
          </a:prstGeom>
          <a:noFill/>
          <a:ln w="9525">
            <a:miter lim="800000"/>
            <a:headEnd/>
            <a:tailEnd/>
          </a:ln>
        </p:spPr>
      </p:pic>
      <p:pic>
        <p:nvPicPr>
          <p:cNvPr id="6216" name="Picture 101"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3182938"/>
            <a:ext cx="914400" cy="931862"/>
          </a:xfrm>
          <a:prstGeom prst="rect">
            <a:avLst/>
          </a:prstGeom>
          <a:noFill/>
          <a:ln w="9525">
            <a:miter lim="800000"/>
            <a:headEnd/>
            <a:tailEnd/>
          </a:ln>
        </p:spPr>
      </p:pic>
      <p:pic>
        <p:nvPicPr>
          <p:cNvPr id="6217" name="Picture 100"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3182938"/>
            <a:ext cx="914400" cy="931862"/>
          </a:xfrm>
          <a:prstGeom prst="rect">
            <a:avLst/>
          </a:prstGeom>
          <a:noFill/>
          <a:ln w="9525">
            <a:miter lim="800000"/>
            <a:headEnd/>
            <a:tailEnd/>
          </a:ln>
        </p:spPr>
      </p:pic>
      <p:pic>
        <p:nvPicPr>
          <p:cNvPr id="6218" name="Picture 99"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3409950"/>
            <a:ext cx="914400" cy="914400"/>
          </a:xfrm>
          <a:prstGeom prst="rect">
            <a:avLst/>
          </a:prstGeom>
          <a:noFill/>
          <a:ln w="9525">
            <a:miter lim="800000"/>
            <a:headEnd/>
            <a:tailEnd/>
          </a:ln>
        </p:spPr>
      </p:pic>
      <p:pic>
        <p:nvPicPr>
          <p:cNvPr id="6219" name="Picture 98"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3409950"/>
            <a:ext cx="914400" cy="9144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ýchozí návrh">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blipFill>
          <a:blip xmlns:r="http://schemas.openxmlformats.org/officeDocument/2006/relationships" r:embed="rId1"/>
          <a:stretch>
            <a:fillRect/>
          </a:stretch>
        </a:blipFill>
        <a:ln w="9525">
          <a:noFill/>
          <a:miter lim="800000"/>
          <a:headEnd/>
          <a:tailEnd/>
        </a:ln>
        <a:effectLst/>
      </a:spPr>
      <a:bodyPr vert="horz" wrap="square" lIns="0" tIns="0" rIns="38088" bIns="39675"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900" b="1" i="0" u="none" strike="noStrike" cap="none" normalizeH="0" baseline="0" dirty="0" smtClean="0">
            <a:ln>
              <a:noFill/>
            </a:ln>
            <a:solidFill>
              <a:srgbClr val="FFFFFF"/>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45791" dir="2021404" algn="ctr" rotWithShape="0">
            <a:srgbClr val="9999FF"/>
          </a:outerShdw>
        </a:effectLst>
      </a:spPr>
      <a:bodyPr vert="horz" wrap="none" lIns="0" tIns="0" rIns="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cs-CZ" sz="1200" b="1" i="0" u="none" strike="noStrike" cap="none" normalizeH="0" baseline="0" smtClean="0">
            <a:ln>
              <a:noFill/>
            </a:ln>
            <a:solidFill>
              <a:schemeClr val="tx1"/>
            </a:solidFill>
            <a:effectLst>
              <a:outerShdw blurRad="38100" dist="38100" dir="2700000" algn="tl">
                <a:srgbClr val="000000">
                  <a:alpha val="43137"/>
                </a:srgbClr>
              </a:outerShdw>
            </a:effectLst>
            <a:latin typeface="Arial Rounded MT Bold" pitchFamily="34" charset="0"/>
          </a:defRPr>
        </a:defPPr>
      </a:lstStyle>
    </a:ln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209506</TotalTime>
  <Words>5062</Words>
  <Application>Microsoft Office PowerPoint</Application>
  <PresentationFormat>Vlastní</PresentationFormat>
  <Paragraphs>1903</Paragraphs>
  <Slides>22</Slides>
  <Notes>17</Notes>
  <HiddenSlides>0</HiddenSlides>
  <MMClips>0</MMClips>
  <ScaleCrop>false</ScaleCrop>
  <HeadingPairs>
    <vt:vector size="6" baseType="variant">
      <vt:variant>
        <vt:lpstr>Použitá písma</vt:lpstr>
      </vt:variant>
      <vt:variant>
        <vt:i4>48</vt:i4>
      </vt:variant>
      <vt:variant>
        <vt:lpstr>Motiv</vt:lpstr>
      </vt:variant>
      <vt:variant>
        <vt:i4>1</vt:i4>
      </vt:variant>
      <vt:variant>
        <vt:lpstr>Nadpisy snímků</vt:lpstr>
      </vt:variant>
      <vt:variant>
        <vt:i4>22</vt:i4>
      </vt:variant>
    </vt:vector>
  </HeadingPairs>
  <TitlesOfParts>
    <vt:vector size="71" baseType="lpstr">
      <vt:lpstr>BatangChe</vt:lpstr>
      <vt:lpstr>Gungsuh</vt:lpstr>
      <vt:lpstr>GungsuhChe</vt:lpstr>
      <vt:lpstr>Microsoft JhengHei</vt:lpstr>
      <vt:lpstr>Microsoft YaHei</vt:lpstr>
      <vt:lpstr>MS Gothic</vt:lpstr>
      <vt:lpstr>MS Mincho</vt:lpstr>
      <vt:lpstr>MS PGothic</vt:lpstr>
      <vt:lpstr>Aharoni</vt:lpstr>
      <vt:lpstr>Albertus MT</vt:lpstr>
      <vt:lpstr>Arial</vt:lpstr>
      <vt:lpstr>Arial Black</vt:lpstr>
      <vt:lpstr>Arial Rounded MT Bold</vt:lpstr>
      <vt:lpstr>Baskerville Old Face</vt:lpstr>
      <vt:lpstr>Bell MT</vt:lpstr>
      <vt:lpstr>Book Antiqua</vt:lpstr>
      <vt:lpstr>Bookman Old Style</vt:lpstr>
      <vt:lpstr>Calibri</vt:lpstr>
      <vt:lpstr>Calisto MT</vt:lpstr>
      <vt:lpstr>Cambria Math</vt:lpstr>
      <vt:lpstr>Castellar</vt:lpstr>
      <vt:lpstr>Centaur</vt:lpstr>
      <vt:lpstr>Century Gothic</vt:lpstr>
      <vt:lpstr>Comic Sans MS</vt:lpstr>
      <vt:lpstr>Consolas</vt:lpstr>
      <vt:lpstr>David</vt:lpstr>
      <vt:lpstr>Dutch801 XBd BT</vt:lpstr>
      <vt:lpstr>Ebrima</vt:lpstr>
      <vt:lpstr>Estrangelo Edessa</vt:lpstr>
      <vt:lpstr>Euphemia</vt:lpstr>
      <vt:lpstr>FrankRuehl</vt:lpstr>
      <vt:lpstr>Georgia</vt:lpstr>
      <vt:lpstr>Gill Sans MT</vt:lpstr>
      <vt:lpstr>Gill Sans Ultra Bold</vt:lpstr>
      <vt:lpstr>ISOCP</vt:lpstr>
      <vt:lpstr>Kartika</vt:lpstr>
      <vt:lpstr>Microsoft Himalaya</vt:lpstr>
      <vt:lpstr>Mongolian Baiti</vt:lpstr>
      <vt:lpstr>Narkisim</vt:lpstr>
      <vt:lpstr>Perpetua</vt:lpstr>
      <vt:lpstr>Perpetua Titling MT</vt:lpstr>
      <vt:lpstr>Rockwell Condensed</vt:lpstr>
      <vt:lpstr>RomanT</vt:lpstr>
      <vt:lpstr>Segoe UI</vt:lpstr>
      <vt:lpstr>Tahoma</vt:lpstr>
      <vt:lpstr>Times New Roman</vt:lpstr>
      <vt:lpstr>Tw Cen MT</vt:lpstr>
      <vt:lpstr>Verdana</vt:lpstr>
      <vt:lpstr>Výchozí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Frantschach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 nadpisu</dc:title>
  <dc:creator>Pavel Čermák</dc:creator>
  <cp:lastModifiedBy>Plíšek Milan Ing.</cp:lastModifiedBy>
  <cp:revision>11457</cp:revision>
  <cp:lastPrinted>2003-08-14T09:54:30Z</cp:lastPrinted>
  <dcterms:created xsi:type="dcterms:W3CDTF">2001-03-12T13:44:53Z</dcterms:created>
  <dcterms:modified xsi:type="dcterms:W3CDTF">2017-09-08T11:24:26Z</dcterms:modified>
</cp:coreProperties>
</file>