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2"/>
  </p:notesMasterIdLst>
  <p:handoutMasterIdLst>
    <p:handoutMasterId r:id="rId23"/>
  </p:handoutMasterIdLst>
  <p:sldIdLst>
    <p:sldId id="256" r:id="rId2"/>
    <p:sldId id="258" r:id="rId3"/>
    <p:sldId id="295" r:id="rId4"/>
    <p:sldId id="272" r:id="rId5"/>
    <p:sldId id="289" r:id="rId6"/>
    <p:sldId id="304" r:id="rId7"/>
    <p:sldId id="303" r:id="rId8"/>
    <p:sldId id="290" r:id="rId9"/>
    <p:sldId id="273" r:id="rId10"/>
    <p:sldId id="260" r:id="rId11"/>
    <p:sldId id="259" r:id="rId12"/>
    <p:sldId id="309" r:id="rId13"/>
    <p:sldId id="275" r:id="rId14"/>
    <p:sldId id="262" r:id="rId15"/>
    <p:sldId id="276" r:id="rId16"/>
    <p:sldId id="305" r:id="rId17"/>
    <p:sldId id="310" r:id="rId18"/>
    <p:sldId id="311" r:id="rId19"/>
    <p:sldId id="312" r:id="rId20"/>
    <p:sldId id="313" r:id="rId21"/>
  </p:sldIdLst>
  <p:sldSz cx="10287000"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280">
          <p15:clr>
            <a:srgbClr val="A4A3A4"/>
          </p15:clr>
        </p15:guide>
        <p15:guide id="2" pos="3240">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6600CC"/>
    <a:srgbClr val="990033"/>
    <a:srgbClr val="CCFFFF"/>
    <a:srgbClr val="99FF33"/>
    <a:srgbClr val="CC0099"/>
    <a:srgbClr val="993300"/>
    <a:srgbClr val="00FFFF"/>
    <a:srgbClr val="6600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5507" autoAdjust="0"/>
  </p:normalViewPr>
  <p:slideViewPr>
    <p:cSldViewPr>
      <p:cViewPr varScale="1">
        <p:scale>
          <a:sx n="83" d="100"/>
          <a:sy n="83" d="100"/>
        </p:scale>
        <p:origin x="1026" y="60"/>
      </p:cViewPr>
      <p:guideLst>
        <p:guide orient="horz" pos="228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396" y="-126"/>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55650" y="742950"/>
            <a:ext cx="528955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60503B56-3218-46D1-849E-018129832FD5}" type="slidenum">
              <a:rPr lang="cs-CZ" smtClean="0"/>
              <a:pPr/>
              <a:t>1</a:t>
            </a:fld>
            <a:endParaRPr lang="cs-CZ" dirty="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cs-CZ" dirty="0" smtClean="0"/>
              <a:t>SOBOTA</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ln/>
        </p:spPr>
      </p:sp>
      <p:sp>
        <p:nvSpPr>
          <p:cNvPr id="29699" name="Zástupný symbol pro poznámky 2"/>
          <p:cNvSpPr>
            <a:spLocks noGrp="1"/>
          </p:cNvSpPr>
          <p:nvPr>
            <p:ph type="body" idx="1"/>
          </p:nvPr>
        </p:nvSpPr>
        <p:spPr>
          <a:noFill/>
          <a:ln/>
        </p:spPr>
        <p:txBody>
          <a:bodyPr/>
          <a:lstStyle/>
          <a:p>
            <a:endParaRPr lang="cs-CZ" dirty="0" smtClean="0"/>
          </a:p>
        </p:txBody>
      </p:sp>
      <p:sp>
        <p:nvSpPr>
          <p:cNvPr id="29700" name="Zástupný symbol pro číslo snímku 3"/>
          <p:cNvSpPr>
            <a:spLocks noGrp="1"/>
          </p:cNvSpPr>
          <p:nvPr>
            <p:ph type="sldNum" sz="quarter" idx="5"/>
          </p:nvPr>
        </p:nvSpPr>
        <p:spPr>
          <a:noFill/>
        </p:spPr>
        <p:txBody>
          <a:bodyPr/>
          <a:lstStyle/>
          <a:p>
            <a:fld id="{6172F903-C95B-4E34-BF57-327F9BD2F872}" type="slidenum">
              <a:rPr lang="cs-CZ" smtClean="0"/>
              <a:pPr/>
              <a:t>10</a:t>
            </a:fld>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ln/>
        </p:spPr>
        <p:txBody>
          <a:bodyPr/>
          <a:lstStyle/>
          <a:p>
            <a:endParaRPr lang="cs-CZ" smtClean="0"/>
          </a:p>
        </p:txBody>
      </p:sp>
      <p:sp>
        <p:nvSpPr>
          <p:cNvPr id="30724" name="Zástupný symbol pro číslo snímku 3"/>
          <p:cNvSpPr>
            <a:spLocks noGrp="1"/>
          </p:cNvSpPr>
          <p:nvPr>
            <p:ph type="sldNum" sz="quarter" idx="5"/>
          </p:nvPr>
        </p:nvSpPr>
        <p:spPr>
          <a:noFill/>
        </p:spPr>
        <p:txBody>
          <a:bodyPr/>
          <a:lstStyle/>
          <a:p>
            <a:fld id="{8230E266-BC3E-4CDC-99D1-FCE112551CE1}" type="slidenum">
              <a:rPr lang="cs-CZ" smtClean="0"/>
              <a:pPr/>
              <a:t>11</a:t>
            </a:fld>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ln/>
        </p:spPr>
        <p:txBody>
          <a:bodyPr/>
          <a:lstStyle/>
          <a:p>
            <a:endParaRPr lang="cs-CZ" smtClean="0"/>
          </a:p>
        </p:txBody>
      </p:sp>
      <p:sp>
        <p:nvSpPr>
          <p:cNvPr id="31748" name="Zástupný symbol pro číslo snímku 3"/>
          <p:cNvSpPr>
            <a:spLocks noGrp="1"/>
          </p:cNvSpPr>
          <p:nvPr>
            <p:ph type="sldNum" sz="quarter" idx="5"/>
          </p:nvPr>
        </p:nvSpPr>
        <p:spPr>
          <a:noFill/>
        </p:spPr>
        <p:txBody>
          <a:bodyPr/>
          <a:lstStyle/>
          <a:p>
            <a:fld id="{563BA8EE-150F-4AC3-9C19-F8362AA1A39B}" type="slidenum">
              <a:rPr lang="cs-CZ" smtClean="0"/>
              <a:pPr/>
              <a:t>12</a:t>
            </a:fld>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ln/>
        </p:spPr>
      </p:sp>
      <p:sp>
        <p:nvSpPr>
          <p:cNvPr id="32771" name="Zástupný symbol pro poznámky 2"/>
          <p:cNvSpPr>
            <a:spLocks noGrp="1"/>
          </p:cNvSpPr>
          <p:nvPr>
            <p:ph type="body" idx="1"/>
          </p:nvPr>
        </p:nvSpPr>
        <p:spPr>
          <a:noFill/>
          <a:ln/>
        </p:spPr>
        <p:txBody>
          <a:bodyPr/>
          <a:lstStyle/>
          <a:p>
            <a:endParaRPr lang="cs-CZ" dirty="0" smtClean="0"/>
          </a:p>
        </p:txBody>
      </p:sp>
      <p:sp>
        <p:nvSpPr>
          <p:cNvPr id="32772" name="Zástupný symbol pro číslo snímku 3"/>
          <p:cNvSpPr>
            <a:spLocks noGrp="1"/>
          </p:cNvSpPr>
          <p:nvPr>
            <p:ph type="sldNum" sz="quarter" idx="5"/>
          </p:nvPr>
        </p:nvSpPr>
        <p:spPr>
          <a:noFill/>
        </p:spPr>
        <p:txBody>
          <a:bodyPr/>
          <a:lstStyle/>
          <a:p>
            <a:fld id="{DC8687F6-1782-49CE-8F61-31A0FD4C54BE}" type="slidenum">
              <a:rPr lang="cs-CZ" smtClean="0"/>
              <a:pPr/>
              <a:t>13</a:t>
            </a:fld>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ln/>
        </p:spPr>
        <p:txBody>
          <a:bodyPr/>
          <a:lstStyle/>
          <a:p>
            <a:endParaRPr lang="cs-CZ" sz="1050" dirty="0" smtClean="0">
              <a:latin typeface="Arial" pitchFamily="34" charset="0"/>
              <a:cs typeface="Arial" pitchFamily="34" charset="0"/>
            </a:endParaRPr>
          </a:p>
        </p:txBody>
      </p:sp>
      <p:sp>
        <p:nvSpPr>
          <p:cNvPr id="33796" name="Zástupný symbol pro číslo snímku 3"/>
          <p:cNvSpPr>
            <a:spLocks noGrp="1"/>
          </p:cNvSpPr>
          <p:nvPr>
            <p:ph type="sldNum" sz="quarter" idx="5"/>
          </p:nvPr>
        </p:nvSpPr>
        <p:spPr>
          <a:noFill/>
        </p:spPr>
        <p:txBody>
          <a:bodyPr/>
          <a:lstStyle/>
          <a:p>
            <a:fld id="{038657F1-8447-401B-8487-CA030393E5AC}" type="slidenum">
              <a:rPr lang="cs-CZ" smtClean="0"/>
              <a:pPr/>
              <a:t>14</a:t>
            </a:fld>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8E82826-A3DE-4B0F-B771-F82CF74CC625}" type="slidenum">
              <a:rPr lang="cs-CZ" smtClean="0"/>
              <a:pPr/>
              <a:t>15</a:t>
            </a:fld>
            <a:endParaRPr lang="cs-CZ" dirty="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ln/>
        </p:spPr>
      </p:sp>
      <p:sp>
        <p:nvSpPr>
          <p:cNvPr id="35843" name="Zástupný symbol pro poznámky 2"/>
          <p:cNvSpPr>
            <a:spLocks noGrp="1"/>
          </p:cNvSpPr>
          <p:nvPr>
            <p:ph type="body" idx="1"/>
          </p:nvPr>
        </p:nvSpPr>
        <p:spPr>
          <a:noFill/>
          <a:ln/>
        </p:spPr>
        <p:txBody>
          <a:bodyPr/>
          <a:lstStyle/>
          <a:p>
            <a:endParaRPr lang="cs-CZ" dirty="0" smtClean="0"/>
          </a:p>
        </p:txBody>
      </p:sp>
      <p:sp>
        <p:nvSpPr>
          <p:cNvPr id="35844" name="Zástupný symbol pro číslo snímku 3"/>
          <p:cNvSpPr>
            <a:spLocks noGrp="1"/>
          </p:cNvSpPr>
          <p:nvPr>
            <p:ph type="sldNum" sz="quarter" idx="5"/>
          </p:nvPr>
        </p:nvSpPr>
        <p:spPr>
          <a:noFill/>
        </p:spPr>
        <p:txBody>
          <a:bodyPr/>
          <a:lstStyle/>
          <a:p>
            <a:fld id="{754ECFDB-ECB8-454F-A80D-A89FE9E5D5DB}" type="slidenum">
              <a:rPr lang="cs-CZ" smtClean="0"/>
              <a:pPr/>
              <a:t>16</a:t>
            </a:fld>
            <a:endParaRPr lang="cs-CZ"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18</a:t>
            </a:fld>
            <a:endParaRPr lang="cs-CZ"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19</a:t>
            </a:fld>
            <a:endParaRPr 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2</a:t>
            </a:fld>
            <a:endParaRPr lang="cs-CZ"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ln/>
        </p:spPr>
      </p:sp>
      <p:sp>
        <p:nvSpPr>
          <p:cNvPr id="23555" name="Zástupný symbol pro poznámky 2"/>
          <p:cNvSpPr>
            <a:spLocks noGrp="1"/>
          </p:cNvSpPr>
          <p:nvPr>
            <p:ph type="body" idx="1"/>
          </p:nvPr>
        </p:nvSpPr>
        <p:spPr>
          <a:noFill/>
          <a:ln/>
        </p:spPr>
        <p:txBody>
          <a:bodyPr/>
          <a:lstStyle/>
          <a:p>
            <a:endParaRPr lang="cs-CZ" dirty="0" smtClean="0"/>
          </a:p>
        </p:txBody>
      </p:sp>
      <p:sp>
        <p:nvSpPr>
          <p:cNvPr id="23556" name="Zástupný symbol pro číslo snímku 3"/>
          <p:cNvSpPr>
            <a:spLocks noGrp="1"/>
          </p:cNvSpPr>
          <p:nvPr>
            <p:ph type="sldNum" sz="quarter" idx="5"/>
          </p:nvPr>
        </p:nvSpPr>
        <p:spPr>
          <a:noFill/>
        </p:spPr>
        <p:txBody>
          <a:bodyPr/>
          <a:lstStyle/>
          <a:p>
            <a:fld id="{19785B64-BD86-46E3-B3F6-06F807F9F30C}" type="slidenum">
              <a:rPr lang="cs-CZ" smtClean="0"/>
              <a:pPr/>
              <a:t>3</a:t>
            </a:fld>
            <a:endParaRPr 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ln/>
        </p:spPr>
      </p:sp>
      <p:sp>
        <p:nvSpPr>
          <p:cNvPr id="24579" name="Zástupný symbol pro poznámky 2"/>
          <p:cNvSpPr>
            <a:spLocks noGrp="1"/>
          </p:cNvSpPr>
          <p:nvPr>
            <p:ph type="body" idx="1"/>
          </p:nvPr>
        </p:nvSpPr>
        <p:spPr>
          <a:noFill/>
          <a:ln/>
        </p:spPr>
        <p:txBody>
          <a:bodyPr/>
          <a:lstStyle/>
          <a:p>
            <a:endParaRPr lang="cs-CZ" dirty="0" smtClean="0"/>
          </a:p>
        </p:txBody>
      </p:sp>
      <p:sp>
        <p:nvSpPr>
          <p:cNvPr id="24580" name="Zástupný symbol pro číslo snímku 3"/>
          <p:cNvSpPr>
            <a:spLocks noGrp="1"/>
          </p:cNvSpPr>
          <p:nvPr>
            <p:ph type="sldNum" sz="quarter" idx="5"/>
          </p:nvPr>
        </p:nvSpPr>
        <p:spPr>
          <a:noFill/>
        </p:spPr>
        <p:txBody>
          <a:bodyPr/>
          <a:lstStyle/>
          <a:p>
            <a:fld id="{3E369CA8-E0A2-4FB1-9C20-9F1661A52DEC}" type="slidenum">
              <a:rPr lang="cs-CZ" smtClean="0"/>
              <a:pPr/>
              <a:t>4</a:t>
            </a:fld>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ln/>
        </p:spPr>
      </p:sp>
      <p:sp>
        <p:nvSpPr>
          <p:cNvPr id="25603" name="Zástupný symbol pro poznámky 2"/>
          <p:cNvSpPr>
            <a:spLocks noGrp="1"/>
          </p:cNvSpPr>
          <p:nvPr>
            <p:ph type="body" idx="1"/>
          </p:nvPr>
        </p:nvSpPr>
        <p:spPr>
          <a:noFill/>
          <a:ln/>
        </p:spPr>
        <p:txBody>
          <a:bodyPr/>
          <a:lstStyle/>
          <a:p>
            <a:endParaRPr lang="cs-CZ" dirty="0" smtClean="0"/>
          </a:p>
        </p:txBody>
      </p:sp>
      <p:sp>
        <p:nvSpPr>
          <p:cNvPr id="25604" name="Zástupný symbol pro číslo snímku 3"/>
          <p:cNvSpPr>
            <a:spLocks noGrp="1"/>
          </p:cNvSpPr>
          <p:nvPr>
            <p:ph type="sldNum" sz="quarter" idx="5"/>
          </p:nvPr>
        </p:nvSpPr>
        <p:spPr>
          <a:noFill/>
        </p:spPr>
        <p:txBody>
          <a:bodyPr/>
          <a:lstStyle/>
          <a:p>
            <a:fld id="{C7938B80-D65E-48CB-8F6A-36C6FFB0DAE8}" type="slidenum">
              <a:rPr lang="cs-CZ" smtClean="0"/>
              <a:pPr/>
              <a:t>5</a:t>
            </a:fld>
            <a:endParaRPr lang="cs-CZ"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6</a:t>
            </a:fld>
            <a:endParaRPr lang="cs-CZ"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ln/>
        </p:spPr>
      </p:sp>
      <p:sp>
        <p:nvSpPr>
          <p:cNvPr id="26627" name="Zástupný symbol pro poznámky 2"/>
          <p:cNvSpPr>
            <a:spLocks noGrp="1"/>
          </p:cNvSpPr>
          <p:nvPr>
            <p:ph type="body" idx="1"/>
          </p:nvPr>
        </p:nvSpPr>
        <p:spPr>
          <a:noFill/>
          <a:ln/>
        </p:spPr>
        <p:txBody>
          <a:bodyPr/>
          <a:lstStyle/>
          <a:p>
            <a:endParaRPr lang="cs-CZ" dirty="0" smtClean="0"/>
          </a:p>
        </p:txBody>
      </p:sp>
      <p:sp>
        <p:nvSpPr>
          <p:cNvPr id="26628" name="Zástupný symbol pro číslo snímku 3"/>
          <p:cNvSpPr>
            <a:spLocks noGrp="1"/>
          </p:cNvSpPr>
          <p:nvPr>
            <p:ph type="sldNum" sz="quarter" idx="5"/>
          </p:nvPr>
        </p:nvSpPr>
        <p:spPr>
          <a:noFill/>
        </p:spPr>
        <p:txBody>
          <a:bodyPr/>
          <a:lstStyle/>
          <a:p>
            <a:fld id="{7C27DC2A-937E-4FCC-AAFC-A78424F36788}" type="slidenum">
              <a:rPr lang="cs-CZ" smtClean="0"/>
              <a:pPr/>
              <a:t>7</a:t>
            </a:fld>
            <a:endParaRPr lang="cs-CZ"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ln/>
        </p:spPr>
      </p:sp>
      <p:sp>
        <p:nvSpPr>
          <p:cNvPr id="27651" name="Zástupný symbol pro poznámky 2"/>
          <p:cNvSpPr>
            <a:spLocks noGrp="1"/>
          </p:cNvSpPr>
          <p:nvPr>
            <p:ph type="body" idx="1"/>
          </p:nvPr>
        </p:nvSpPr>
        <p:spPr>
          <a:noFill/>
          <a:ln/>
        </p:spPr>
        <p:txBody>
          <a:bodyPr/>
          <a:lstStyle/>
          <a:p>
            <a:endParaRPr lang="cs-CZ" smtClean="0"/>
          </a:p>
        </p:txBody>
      </p:sp>
      <p:sp>
        <p:nvSpPr>
          <p:cNvPr id="27652" name="Zástupný symbol pro číslo snímku 3"/>
          <p:cNvSpPr>
            <a:spLocks noGrp="1"/>
          </p:cNvSpPr>
          <p:nvPr>
            <p:ph type="sldNum" sz="quarter" idx="5"/>
          </p:nvPr>
        </p:nvSpPr>
        <p:spPr>
          <a:noFill/>
        </p:spPr>
        <p:txBody>
          <a:bodyPr/>
          <a:lstStyle/>
          <a:p>
            <a:fld id="{37F9CF97-4255-41CF-ABEE-4D377FE67BF6}" type="slidenum">
              <a:rPr lang="cs-CZ" smtClean="0"/>
              <a:pPr/>
              <a:t>8</a:t>
            </a:fld>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ln/>
        </p:spPr>
      </p:sp>
      <p:sp>
        <p:nvSpPr>
          <p:cNvPr id="28675" name="Zástupný symbol pro poznámky 2"/>
          <p:cNvSpPr>
            <a:spLocks noGrp="1"/>
          </p:cNvSpPr>
          <p:nvPr>
            <p:ph type="body" idx="1"/>
          </p:nvPr>
        </p:nvSpPr>
        <p:spPr>
          <a:noFill/>
          <a:ln/>
        </p:spPr>
        <p:txBody>
          <a:bodyPr/>
          <a:lstStyle/>
          <a:p>
            <a:endParaRPr lang="cs-CZ" smtClean="0"/>
          </a:p>
        </p:txBody>
      </p:sp>
      <p:sp>
        <p:nvSpPr>
          <p:cNvPr id="28676" name="Zástupný symbol pro číslo snímku 3"/>
          <p:cNvSpPr>
            <a:spLocks noGrp="1"/>
          </p:cNvSpPr>
          <p:nvPr>
            <p:ph type="sldNum" sz="quarter" idx="5"/>
          </p:nvPr>
        </p:nvSpPr>
        <p:spPr>
          <a:noFill/>
        </p:spPr>
        <p:txBody>
          <a:bodyPr/>
          <a:lstStyle/>
          <a:p>
            <a:fld id="{F77E9A95-85BE-4ED6-94CB-F379B6DFE388}" type="slidenum">
              <a:rPr lang="cs-CZ" smtClean="0"/>
              <a:pPr/>
              <a:t>9</a:t>
            </a:fld>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71525" y="2249488"/>
            <a:ext cx="8743950" cy="155098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43050" y="4102100"/>
            <a:ext cx="7200900"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29488" y="642938"/>
            <a:ext cx="2185987" cy="57912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71525" y="642938"/>
            <a:ext cx="6405563" cy="5791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71525" y="642938"/>
            <a:ext cx="8743950" cy="579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71525" y="642938"/>
            <a:ext cx="8743950" cy="12065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219700" y="20907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219700" y="43386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12800" y="4651375"/>
            <a:ext cx="8743950" cy="14382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12800" y="3068638"/>
            <a:ext cx="8743950"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219700"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4350" y="290513"/>
            <a:ext cx="9258300" cy="12065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14350" y="1620838"/>
            <a:ext cx="4545013"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14350" y="2295525"/>
            <a:ext cx="4545013"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226050" y="1620838"/>
            <a:ext cx="4546600"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226050" y="2295525"/>
            <a:ext cx="4546600"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4350" y="288925"/>
            <a:ext cx="3384550" cy="12255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022725" y="288925"/>
            <a:ext cx="5749925"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14350" y="1514475"/>
            <a:ext cx="338455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16125" y="5067300"/>
            <a:ext cx="6172200" cy="59848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16125" y="646113"/>
            <a:ext cx="6172200"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2016125" y="5665788"/>
            <a:ext cx="6172200"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71525" y="642938"/>
            <a:ext cx="8743950"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smtClean="0"/>
              <a:t>Klepnutím lze upravit styl předlohy nadpisů.</a:t>
            </a:r>
          </a:p>
        </p:txBody>
      </p:sp>
      <p:sp>
        <p:nvSpPr>
          <p:cNvPr id="10243" name="Rectangle 3"/>
          <p:cNvSpPr>
            <a:spLocks noGrp="1" noChangeArrowheads="1"/>
          </p:cNvSpPr>
          <p:nvPr>
            <p:ph type="body" idx="1"/>
          </p:nvPr>
        </p:nvSpPr>
        <p:spPr bwMode="auto">
          <a:xfrm>
            <a:off x="771525" y="2090738"/>
            <a:ext cx="8743950"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771525"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514725" y="6596063"/>
            <a:ext cx="3257550"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72350"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3" Type="http://schemas.openxmlformats.org/officeDocument/2006/relationships/image" Target="../media/image568.emf"/><Relationship Id="rId18" Type="http://schemas.openxmlformats.org/officeDocument/2006/relationships/image" Target="../media/image573.emf"/><Relationship Id="rId26" Type="http://schemas.openxmlformats.org/officeDocument/2006/relationships/image" Target="../media/image581.emf"/><Relationship Id="rId39" Type="http://schemas.openxmlformats.org/officeDocument/2006/relationships/image" Target="../media/image594.emf"/><Relationship Id="rId21" Type="http://schemas.openxmlformats.org/officeDocument/2006/relationships/image" Target="../media/image576.emf"/><Relationship Id="rId34" Type="http://schemas.openxmlformats.org/officeDocument/2006/relationships/image" Target="../media/image589.emf"/><Relationship Id="rId42" Type="http://schemas.openxmlformats.org/officeDocument/2006/relationships/image" Target="../media/image597.emf"/><Relationship Id="rId47" Type="http://schemas.openxmlformats.org/officeDocument/2006/relationships/image" Target="../media/image602.emf"/><Relationship Id="rId50" Type="http://schemas.openxmlformats.org/officeDocument/2006/relationships/image" Target="../media/image605.emf"/><Relationship Id="rId55" Type="http://schemas.openxmlformats.org/officeDocument/2006/relationships/image" Target="../media/image610.emf"/><Relationship Id="rId63" Type="http://schemas.openxmlformats.org/officeDocument/2006/relationships/image" Target="../media/image618.emf"/><Relationship Id="rId7" Type="http://schemas.openxmlformats.org/officeDocument/2006/relationships/image" Target="../media/image562.emf"/><Relationship Id="rId2" Type="http://schemas.openxmlformats.org/officeDocument/2006/relationships/notesSlide" Target="../notesSlides/notesSlide10.xml"/><Relationship Id="rId16" Type="http://schemas.openxmlformats.org/officeDocument/2006/relationships/image" Target="../media/image571.emf"/><Relationship Id="rId20" Type="http://schemas.openxmlformats.org/officeDocument/2006/relationships/image" Target="../media/image575.emf"/><Relationship Id="rId29" Type="http://schemas.openxmlformats.org/officeDocument/2006/relationships/image" Target="../media/image584.emf"/><Relationship Id="rId41" Type="http://schemas.openxmlformats.org/officeDocument/2006/relationships/image" Target="../media/image596.emf"/><Relationship Id="rId54" Type="http://schemas.openxmlformats.org/officeDocument/2006/relationships/image" Target="../media/image609.emf"/><Relationship Id="rId62" Type="http://schemas.openxmlformats.org/officeDocument/2006/relationships/image" Target="../media/image617.emf"/><Relationship Id="rId1" Type="http://schemas.openxmlformats.org/officeDocument/2006/relationships/slideLayout" Target="../slideLayouts/slideLayout7.xml"/><Relationship Id="rId6" Type="http://schemas.openxmlformats.org/officeDocument/2006/relationships/image" Target="../media/image561.emf"/><Relationship Id="rId11" Type="http://schemas.openxmlformats.org/officeDocument/2006/relationships/image" Target="../media/image566.emf"/><Relationship Id="rId24" Type="http://schemas.openxmlformats.org/officeDocument/2006/relationships/image" Target="../media/image579.emf"/><Relationship Id="rId32" Type="http://schemas.openxmlformats.org/officeDocument/2006/relationships/image" Target="../media/image587.emf"/><Relationship Id="rId37" Type="http://schemas.openxmlformats.org/officeDocument/2006/relationships/image" Target="../media/image592.emf"/><Relationship Id="rId40" Type="http://schemas.openxmlformats.org/officeDocument/2006/relationships/image" Target="../media/image595.emf"/><Relationship Id="rId45" Type="http://schemas.openxmlformats.org/officeDocument/2006/relationships/image" Target="../media/image600.emf"/><Relationship Id="rId53" Type="http://schemas.openxmlformats.org/officeDocument/2006/relationships/image" Target="../media/image608.emf"/><Relationship Id="rId58" Type="http://schemas.openxmlformats.org/officeDocument/2006/relationships/image" Target="../media/image613.emf"/><Relationship Id="rId5" Type="http://schemas.openxmlformats.org/officeDocument/2006/relationships/image" Target="../media/image560.png"/><Relationship Id="rId15" Type="http://schemas.openxmlformats.org/officeDocument/2006/relationships/image" Target="../media/image570.emf"/><Relationship Id="rId23" Type="http://schemas.openxmlformats.org/officeDocument/2006/relationships/image" Target="../media/image578.emf"/><Relationship Id="rId28" Type="http://schemas.openxmlformats.org/officeDocument/2006/relationships/image" Target="../media/image583.emf"/><Relationship Id="rId36" Type="http://schemas.openxmlformats.org/officeDocument/2006/relationships/image" Target="../media/image591.emf"/><Relationship Id="rId49" Type="http://schemas.openxmlformats.org/officeDocument/2006/relationships/image" Target="../media/image604.emf"/><Relationship Id="rId57" Type="http://schemas.openxmlformats.org/officeDocument/2006/relationships/image" Target="../media/image612.emf"/><Relationship Id="rId61" Type="http://schemas.openxmlformats.org/officeDocument/2006/relationships/image" Target="../media/image616.emf"/><Relationship Id="rId10" Type="http://schemas.openxmlformats.org/officeDocument/2006/relationships/image" Target="../media/image565.emf"/><Relationship Id="rId19" Type="http://schemas.openxmlformats.org/officeDocument/2006/relationships/image" Target="../media/image574.emf"/><Relationship Id="rId31" Type="http://schemas.openxmlformats.org/officeDocument/2006/relationships/image" Target="../media/image586.emf"/><Relationship Id="rId44" Type="http://schemas.openxmlformats.org/officeDocument/2006/relationships/image" Target="../media/image599.emf"/><Relationship Id="rId52" Type="http://schemas.openxmlformats.org/officeDocument/2006/relationships/image" Target="../media/image607.emf"/><Relationship Id="rId60" Type="http://schemas.openxmlformats.org/officeDocument/2006/relationships/image" Target="../media/image615.emf"/><Relationship Id="rId65" Type="http://schemas.openxmlformats.org/officeDocument/2006/relationships/image" Target="../media/image620.emf"/><Relationship Id="rId4" Type="http://schemas.openxmlformats.org/officeDocument/2006/relationships/image" Target="../media/image559.png"/><Relationship Id="rId9" Type="http://schemas.openxmlformats.org/officeDocument/2006/relationships/image" Target="../media/image564.emf"/><Relationship Id="rId14" Type="http://schemas.openxmlformats.org/officeDocument/2006/relationships/image" Target="../media/image569.emf"/><Relationship Id="rId22" Type="http://schemas.openxmlformats.org/officeDocument/2006/relationships/image" Target="../media/image577.emf"/><Relationship Id="rId27" Type="http://schemas.openxmlformats.org/officeDocument/2006/relationships/image" Target="../media/image582.emf"/><Relationship Id="rId30" Type="http://schemas.openxmlformats.org/officeDocument/2006/relationships/image" Target="../media/image585.emf"/><Relationship Id="rId35" Type="http://schemas.openxmlformats.org/officeDocument/2006/relationships/image" Target="../media/image590.emf"/><Relationship Id="rId43" Type="http://schemas.openxmlformats.org/officeDocument/2006/relationships/image" Target="../media/image598.emf"/><Relationship Id="rId48" Type="http://schemas.openxmlformats.org/officeDocument/2006/relationships/image" Target="../media/image603.emf"/><Relationship Id="rId56" Type="http://schemas.openxmlformats.org/officeDocument/2006/relationships/image" Target="../media/image611.emf"/><Relationship Id="rId64" Type="http://schemas.openxmlformats.org/officeDocument/2006/relationships/image" Target="../media/image619.emf"/><Relationship Id="rId8" Type="http://schemas.openxmlformats.org/officeDocument/2006/relationships/image" Target="../media/image563.emf"/><Relationship Id="rId51" Type="http://schemas.openxmlformats.org/officeDocument/2006/relationships/image" Target="../media/image606.emf"/><Relationship Id="rId3" Type="http://schemas.openxmlformats.org/officeDocument/2006/relationships/image" Target="../media/image558.jpeg"/><Relationship Id="rId12" Type="http://schemas.openxmlformats.org/officeDocument/2006/relationships/image" Target="../media/image567.emf"/><Relationship Id="rId17" Type="http://schemas.openxmlformats.org/officeDocument/2006/relationships/image" Target="../media/image572.emf"/><Relationship Id="rId25" Type="http://schemas.openxmlformats.org/officeDocument/2006/relationships/image" Target="../media/image580.emf"/><Relationship Id="rId33" Type="http://schemas.openxmlformats.org/officeDocument/2006/relationships/image" Target="../media/image588.emf"/><Relationship Id="rId38" Type="http://schemas.openxmlformats.org/officeDocument/2006/relationships/image" Target="../media/image593.emf"/><Relationship Id="rId46" Type="http://schemas.openxmlformats.org/officeDocument/2006/relationships/image" Target="../media/image601.emf"/><Relationship Id="rId59" Type="http://schemas.openxmlformats.org/officeDocument/2006/relationships/image" Target="../media/image614.emf"/></Relationships>
</file>

<file path=ppt/slides/_rels/slide11.xml.rels><?xml version="1.0" encoding="UTF-8" standalone="yes"?>
<Relationships xmlns="http://schemas.openxmlformats.org/package/2006/relationships"><Relationship Id="rId3" Type="http://schemas.openxmlformats.org/officeDocument/2006/relationships/image" Target="../media/image62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22.jpeg"/></Relationships>
</file>

<file path=ppt/slides/_rels/slide12.xml.rels><?xml version="1.0" encoding="UTF-8" standalone="yes"?>
<Relationships xmlns="http://schemas.openxmlformats.org/package/2006/relationships"><Relationship Id="rId3" Type="http://schemas.openxmlformats.org/officeDocument/2006/relationships/image" Target="../media/image62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24.jpeg"/></Relationships>
</file>

<file path=ppt/slides/_rels/slide13.xml.rels><?xml version="1.0" encoding="UTF-8" standalone="yes"?>
<Relationships xmlns="http://schemas.openxmlformats.org/package/2006/relationships"><Relationship Id="rId3" Type="http://schemas.openxmlformats.org/officeDocument/2006/relationships/image" Target="../media/image625.jpeg"/><Relationship Id="rId7" Type="http://schemas.openxmlformats.org/officeDocument/2006/relationships/image" Target="../media/image629.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28.jpeg"/><Relationship Id="rId5" Type="http://schemas.openxmlformats.org/officeDocument/2006/relationships/image" Target="../media/image627.jpeg"/><Relationship Id="rId4" Type="http://schemas.openxmlformats.org/officeDocument/2006/relationships/image" Target="../media/image626.png"/></Relationships>
</file>

<file path=ppt/slides/_rels/slide14.xml.rels><?xml version="1.0" encoding="UTF-8" standalone="yes"?>
<Relationships xmlns="http://schemas.openxmlformats.org/package/2006/relationships"><Relationship Id="rId8" Type="http://schemas.openxmlformats.org/officeDocument/2006/relationships/image" Target="../media/image635.emf"/><Relationship Id="rId13" Type="http://schemas.openxmlformats.org/officeDocument/2006/relationships/image" Target="../media/image640.emf"/><Relationship Id="rId18" Type="http://schemas.openxmlformats.org/officeDocument/2006/relationships/image" Target="../media/image645.emf"/><Relationship Id="rId26" Type="http://schemas.openxmlformats.org/officeDocument/2006/relationships/image" Target="../media/image653.emf"/><Relationship Id="rId39" Type="http://schemas.openxmlformats.org/officeDocument/2006/relationships/image" Target="../media/image666.emf"/><Relationship Id="rId3" Type="http://schemas.openxmlformats.org/officeDocument/2006/relationships/image" Target="../media/image630.png"/><Relationship Id="rId21" Type="http://schemas.openxmlformats.org/officeDocument/2006/relationships/image" Target="../media/image648.emf"/><Relationship Id="rId34" Type="http://schemas.openxmlformats.org/officeDocument/2006/relationships/image" Target="../media/image661.emf"/><Relationship Id="rId42" Type="http://schemas.openxmlformats.org/officeDocument/2006/relationships/image" Target="../media/image669.emf"/><Relationship Id="rId7" Type="http://schemas.openxmlformats.org/officeDocument/2006/relationships/image" Target="../media/image634.png"/><Relationship Id="rId12" Type="http://schemas.openxmlformats.org/officeDocument/2006/relationships/image" Target="../media/image639.emf"/><Relationship Id="rId17" Type="http://schemas.openxmlformats.org/officeDocument/2006/relationships/image" Target="../media/image644.emf"/><Relationship Id="rId25" Type="http://schemas.openxmlformats.org/officeDocument/2006/relationships/image" Target="../media/image652.emf"/><Relationship Id="rId33" Type="http://schemas.openxmlformats.org/officeDocument/2006/relationships/image" Target="../media/image660.emf"/><Relationship Id="rId38" Type="http://schemas.openxmlformats.org/officeDocument/2006/relationships/image" Target="../media/image665.emf"/><Relationship Id="rId2" Type="http://schemas.openxmlformats.org/officeDocument/2006/relationships/notesSlide" Target="../notesSlides/notesSlide14.xml"/><Relationship Id="rId16" Type="http://schemas.openxmlformats.org/officeDocument/2006/relationships/image" Target="../media/image643.emf"/><Relationship Id="rId20" Type="http://schemas.openxmlformats.org/officeDocument/2006/relationships/image" Target="../media/image647.emf"/><Relationship Id="rId29" Type="http://schemas.openxmlformats.org/officeDocument/2006/relationships/image" Target="../media/image656.emf"/><Relationship Id="rId41" Type="http://schemas.openxmlformats.org/officeDocument/2006/relationships/image" Target="../media/image668.emf"/><Relationship Id="rId1" Type="http://schemas.openxmlformats.org/officeDocument/2006/relationships/slideLayout" Target="../slideLayouts/slideLayout7.xml"/><Relationship Id="rId6" Type="http://schemas.openxmlformats.org/officeDocument/2006/relationships/image" Target="../media/image633.png"/><Relationship Id="rId11" Type="http://schemas.openxmlformats.org/officeDocument/2006/relationships/image" Target="../media/image638.emf"/><Relationship Id="rId24" Type="http://schemas.openxmlformats.org/officeDocument/2006/relationships/image" Target="../media/image651.emf"/><Relationship Id="rId32" Type="http://schemas.openxmlformats.org/officeDocument/2006/relationships/image" Target="../media/image659.emf"/><Relationship Id="rId37" Type="http://schemas.openxmlformats.org/officeDocument/2006/relationships/image" Target="../media/image664.emf"/><Relationship Id="rId40" Type="http://schemas.openxmlformats.org/officeDocument/2006/relationships/image" Target="../media/image667.emf"/><Relationship Id="rId45" Type="http://schemas.openxmlformats.org/officeDocument/2006/relationships/image" Target="../media/image672.emf"/><Relationship Id="rId5" Type="http://schemas.openxmlformats.org/officeDocument/2006/relationships/image" Target="../media/image632.jpeg"/><Relationship Id="rId15" Type="http://schemas.openxmlformats.org/officeDocument/2006/relationships/image" Target="../media/image642.emf"/><Relationship Id="rId23" Type="http://schemas.openxmlformats.org/officeDocument/2006/relationships/image" Target="../media/image650.emf"/><Relationship Id="rId28" Type="http://schemas.openxmlformats.org/officeDocument/2006/relationships/image" Target="../media/image655.emf"/><Relationship Id="rId36" Type="http://schemas.openxmlformats.org/officeDocument/2006/relationships/image" Target="../media/image663.emf"/><Relationship Id="rId10" Type="http://schemas.openxmlformats.org/officeDocument/2006/relationships/image" Target="../media/image637.emf"/><Relationship Id="rId19" Type="http://schemas.openxmlformats.org/officeDocument/2006/relationships/image" Target="../media/image646.emf"/><Relationship Id="rId31" Type="http://schemas.openxmlformats.org/officeDocument/2006/relationships/image" Target="../media/image658.emf"/><Relationship Id="rId44" Type="http://schemas.openxmlformats.org/officeDocument/2006/relationships/image" Target="../media/image671.emf"/><Relationship Id="rId4" Type="http://schemas.openxmlformats.org/officeDocument/2006/relationships/image" Target="../media/image631.jpeg"/><Relationship Id="rId9" Type="http://schemas.openxmlformats.org/officeDocument/2006/relationships/image" Target="../media/image636.emf"/><Relationship Id="rId14" Type="http://schemas.openxmlformats.org/officeDocument/2006/relationships/image" Target="../media/image641.emf"/><Relationship Id="rId22" Type="http://schemas.openxmlformats.org/officeDocument/2006/relationships/image" Target="../media/image649.emf"/><Relationship Id="rId27" Type="http://schemas.openxmlformats.org/officeDocument/2006/relationships/image" Target="../media/image654.emf"/><Relationship Id="rId30" Type="http://schemas.openxmlformats.org/officeDocument/2006/relationships/image" Target="../media/image657.emf"/><Relationship Id="rId35" Type="http://schemas.openxmlformats.org/officeDocument/2006/relationships/image" Target="../media/image662.emf"/><Relationship Id="rId43" Type="http://schemas.openxmlformats.org/officeDocument/2006/relationships/image" Target="../media/image670.emf"/></Relationships>
</file>

<file path=ppt/slides/_rels/slide15.xml.rels><?xml version="1.0" encoding="UTF-8" standalone="yes"?>
<Relationships xmlns="http://schemas.openxmlformats.org/package/2006/relationships"><Relationship Id="rId3" Type="http://schemas.openxmlformats.org/officeDocument/2006/relationships/image" Target="../media/image673.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76.png"/><Relationship Id="rId5" Type="http://schemas.openxmlformats.org/officeDocument/2006/relationships/image" Target="../media/image675.jpeg"/><Relationship Id="rId4" Type="http://schemas.openxmlformats.org/officeDocument/2006/relationships/image" Target="../media/image674.png"/></Relationships>
</file>

<file path=ppt/slides/_rels/slide16.xml.rels><?xml version="1.0" encoding="UTF-8" standalone="yes"?>
<Relationships xmlns="http://schemas.openxmlformats.org/package/2006/relationships"><Relationship Id="rId8" Type="http://schemas.openxmlformats.org/officeDocument/2006/relationships/image" Target="../media/image681.emf"/><Relationship Id="rId13" Type="http://schemas.openxmlformats.org/officeDocument/2006/relationships/image" Target="../media/image686.emf"/><Relationship Id="rId3" Type="http://schemas.openxmlformats.org/officeDocument/2006/relationships/image" Target="../media/image677.wmf"/><Relationship Id="rId7" Type="http://schemas.openxmlformats.org/officeDocument/2006/relationships/image" Target="../media/image680.emf"/><Relationship Id="rId12" Type="http://schemas.openxmlformats.org/officeDocument/2006/relationships/image" Target="../media/image685.emf"/><Relationship Id="rId2" Type="http://schemas.openxmlformats.org/officeDocument/2006/relationships/notesSlide" Target="../notesSlides/notesSlide16.xml"/><Relationship Id="rId16" Type="http://schemas.openxmlformats.org/officeDocument/2006/relationships/image" Target="../media/image689.emf"/><Relationship Id="rId1" Type="http://schemas.openxmlformats.org/officeDocument/2006/relationships/slideLayout" Target="../slideLayouts/slideLayout12.xml"/><Relationship Id="rId6" Type="http://schemas.openxmlformats.org/officeDocument/2006/relationships/image" Target="../media/image679.png"/><Relationship Id="rId11" Type="http://schemas.openxmlformats.org/officeDocument/2006/relationships/image" Target="../media/image684.emf"/><Relationship Id="rId5" Type="http://schemas.openxmlformats.org/officeDocument/2006/relationships/image" Target="../media/image483.jpeg"/><Relationship Id="rId15" Type="http://schemas.openxmlformats.org/officeDocument/2006/relationships/image" Target="../media/image688.emf"/><Relationship Id="rId10" Type="http://schemas.openxmlformats.org/officeDocument/2006/relationships/image" Target="../media/image683.emf"/><Relationship Id="rId4" Type="http://schemas.openxmlformats.org/officeDocument/2006/relationships/image" Target="../media/image678.png"/><Relationship Id="rId9" Type="http://schemas.openxmlformats.org/officeDocument/2006/relationships/image" Target="../media/image682.emf"/><Relationship Id="rId14" Type="http://schemas.openxmlformats.org/officeDocument/2006/relationships/image" Target="../media/image687.emf"/></Relationships>
</file>

<file path=ppt/slides/_rels/slide17.xml.rels><?xml version="1.0" encoding="UTF-8" standalone="yes"?>
<Relationships xmlns="http://schemas.openxmlformats.org/package/2006/relationships"><Relationship Id="rId3" Type="http://schemas.openxmlformats.org/officeDocument/2006/relationships/image" Target="../media/image691.jpeg"/><Relationship Id="rId7" Type="http://schemas.openxmlformats.org/officeDocument/2006/relationships/image" Target="../media/image695.png"/><Relationship Id="rId2" Type="http://schemas.openxmlformats.org/officeDocument/2006/relationships/image" Target="../media/image690.jpeg"/><Relationship Id="rId1" Type="http://schemas.openxmlformats.org/officeDocument/2006/relationships/slideLayout" Target="../slideLayouts/slideLayout12.xml"/><Relationship Id="rId6" Type="http://schemas.openxmlformats.org/officeDocument/2006/relationships/image" Target="../media/image694.jpeg"/><Relationship Id="rId5" Type="http://schemas.openxmlformats.org/officeDocument/2006/relationships/image" Target="../media/image693.png"/><Relationship Id="rId4" Type="http://schemas.openxmlformats.org/officeDocument/2006/relationships/image" Target="../media/image692.png"/></Relationships>
</file>

<file path=ppt/slides/_rels/slide18.xml.rels><?xml version="1.0" encoding="UTF-8" standalone="yes"?>
<Relationships xmlns="http://schemas.openxmlformats.org/package/2006/relationships"><Relationship Id="rId8" Type="http://schemas.openxmlformats.org/officeDocument/2006/relationships/image" Target="../media/image701.png"/><Relationship Id="rId3" Type="http://schemas.openxmlformats.org/officeDocument/2006/relationships/image" Target="../media/image696.jpeg"/><Relationship Id="rId7" Type="http://schemas.openxmlformats.org/officeDocument/2006/relationships/image" Target="../media/image70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99.png"/><Relationship Id="rId5" Type="http://schemas.openxmlformats.org/officeDocument/2006/relationships/image" Target="../media/image698.png"/><Relationship Id="rId4" Type="http://schemas.openxmlformats.org/officeDocument/2006/relationships/image" Target="../media/image697.jpeg"/><Relationship Id="rId9" Type="http://schemas.openxmlformats.org/officeDocument/2006/relationships/image" Target="../media/image702.png"/></Relationships>
</file>

<file path=ppt/slides/_rels/slide19.xml.rels><?xml version="1.0" encoding="UTF-8" standalone="yes"?>
<Relationships xmlns="http://schemas.openxmlformats.org/package/2006/relationships"><Relationship Id="rId8" Type="http://schemas.openxmlformats.org/officeDocument/2006/relationships/image" Target="../media/image708.png"/><Relationship Id="rId3" Type="http://schemas.openxmlformats.org/officeDocument/2006/relationships/image" Target="../media/image703.jpeg"/><Relationship Id="rId7" Type="http://schemas.openxmlformats.org/officeDocument/2006/relationships/image" Target="../media/image707.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706.png"/><Relationship Id="rId5" Type="http://schemas.openxmlformats.org/officeDocument/2006/relationships/image" Target="../media/image705.png"/><Relationship Id="rId4" Type="http://schemas.openxmlformats.org/officeDocument/2006/relationships/image" Target="../media/image704.jpeg"/><Relationship Id="rId9" Type="http://schemas.openxmlformats.org/officeDocument/2006/relationships/image" Target="../media/image709.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hyperlink" Target="http://www.izolace-beran.cz/index.php?lg=cz" TargetMode="External"/><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image" Target="../media/image710.png"/><Relationship Id="rId1" Type="http://schemas.openxmlformats.org/officeDocument/2006/relationships/slideLayout" Target="../slideLayouts/slideLayout12.xml"/><Relationship Id="rId4" Type="http://schemas.openxmlformats.org/officeDocument/2006/relationships/image" Target="../media/image712.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31.emf"/><Relationship Id="rId18" Type="http://schemas.openxmlformats.org/officeDocument/2006/relationships/image" Target="../media/image36.emf"/><Relationship Id="rId26" Type="http://schemas.openxmlformats.org/officeDocument/2006/relationships/image" Target="../media/image44.emf"/><Relationship Id="rId39" Type="http://schemas.openxmlformats.org/officeDocument/2006/relationships/image" Target="../media/image57.emf"/><Relationship Id="rId21" Type="http://schemas.openxmlformats.org/officeDocument/2006/relationships/image" Target="../media/image39.emf"/><Relationship Id="rId34" Type="http://schemas.openxmlformats.org/officeDocument/2006/relationships/image" Target="../media/image52.emf"/><Relationship Id="rId42" Type="http://schemas.openxmlformats.org/officeDocument/2006/relationships/image" Target="../media/image60.emf"/><Relationship Id="rId47" Type="http://schemas.openxmlformats.org/officeDocument/2006/relationships/image" Target="../media/image65.emf"/><Relationship Id="rId50" Type="http://schemas.openxmlformats.org/officeDocument/2006/relationships/image" Target="../media/image68.emf"/><Relationship Id="rId55" Type="http://schemas.openxmlformats.org/officeDocument/2006/relationships/image" Target="../media/image73.emf"/><Relationship Id="rId63" Type="http://schemas.openxmlformats.org/officeDocument/2006/relationships/image" Target="../media/image81.emf"/><Relationship Id="rId68" Type="http://schemas.openxmlformats.org/officeDocument/2006/relationships/image" Target="../media/image86.emf"/><Relationship Id="rId76" Type="http://schemas.openxmlformats.org/officeDocument/2006/relationships/image" Target="../media/image94.emf"/><Relationship Id="rId7" Type="http://schemas.openxmlformats.org/officeDocument/2006/relationships/image" Target="../media/image25.emf"/><Relationship Id="rId71" Type="http://schemas.openxmlformats.org/officeDocument/2006/relationships/image" Target="../media/image89.emf"/><Relationship Id="rId2" Type="http://schemas.openxmlformats.org/officeDocument/2006/relationships/notesSlide" Target="../notesSlides/notesSlide4.xml"/><Relationship Id="rId16" Type="http://schemas.openxmlformats.org/officeDocument/2006/relationships/image" Target="../media/image34.emf"/><Relationship Id="rId29" Type="http://schemas.openxmlformats.org/officeDocument/2006/relationships/image" Target="../media/image47.emf"/><Relationship Id="rId11" Type="http://schemas.openxmlformats.org/officeDocument/2006/relationships/image" Target="../media/image29.emf"/><Relationship Id="rId24" Type="http://schemas.openxmlformats.org/officeDocument/2006/relationships/image" Target="../media/image42.emf"/><Relationship Id="rId32" Type="http://schemas.openxmlformats.org/officeDocument/2006/relationships/image" Target="../media/image50.emf"/><Relationship Id="rId37" Type="http://schemas.openxmlformats.org/officeDocument/2006/relationships/image" Target="../media/image55.emf"/><Relationship Id="rId40" Type="http://schemas.openxmlformats.org/officeDocument/2006/relationships/image" Target="../media/image58.emf"/><Relationship Id="rId45" Type="http://schemas.openxmlformats.org/officeDocument/2006/relationships/image" Target="../media/image63.emf"/><Relationship Id="rId53" Type="http://schemas.openxmlformats.org/officeDocument/2006/relationships/image" Target="../media/image71.emf"/><Relationship Id="rId58" Type="http://schemas.openxmlformats.org/officeDocument/2006/relationships/image" Target="../media/image76.emf"/><Relationship Id="rId66" Type="http://schemas.openxmlformats.org/officeDocument/2006/relationships/image" Target="../media/image84.emf"/><Relationship Id="rId74" Type="http://schemas.openxmlformats.org/officeDocument/2006/relationships/image" Target="../media/image92.emf"/><Relationship Id="rId79" Type="http://schemas.openxmlformats.org/officeDocument/2006/relationships/image" Target="../media/image97.emf"/><Relationship Id="rId5" Type="http://schemas.openxmlformats.org/officeDocument/2006/relationships/image" Target="../media/image23.emf"/><Relationship Id="rId61" Type="http://schemas.openxmlformats.org/officeDocument/2006/relationships/image" Target="../media/image79.emf"/><Relationship Id="rId10" Type="http://schemas.openxmlformats.org/officeDocument/2006/relationships/image" Target="../media/image28.emf"/><Relationship Id="rId19" Type="http://schemas.openxmlformats.org/officeDocument/2006/relationships/image" Target="../media/image37.emf"/><Relationship Id="rId31" Type="http://schemas.openxmlformats.org/officeDocument/2006/relationships/image" Target="../media/image49.emf"/><Relationship Id="rId44" Type="http://schemas.openxmlformats.org/officeDocument/2006/relationships/image" Target="../media/image62.emf"/><Relationship Id="rId52" Type="http://schemas.openxmlformats.org/officeDocument/2006/relationships/image" Target="../media/image70.emf"/><Relationship Id="rId60" Type="http://schemas.openxmlformats.org/officeDocument/2006/relationships/image" Target="../media/image78.emf"/><Relationship Id="rId65" Type="http://schemas.openxmlformats.org/officeDocument/2006/relationships/image" Target="../media/image83.emf"/><Relationship Id="rId73" Type="http://schemas.openxmlformats.org/officeDocument/2006/relationships/image" Target="../media/image91.emf"/><Relationship Id="rId78" Type="http://schemas.openxmlformats.org/officeDocument/2006/relationships/image" Target="../media/image96.emf"/><Relationship Id="rId81" Type="http://schemas.openxmlformats.org/officeDocument/2006/relationships/image" Target="../media/image99.emf"/><Relationship Id="rId4" Type="http://schemas.openxmlformats.org/officeDocument/2006/relationships/image" Target="../media/image22.emf"/><Relationship Id="rId9" Type="http://schemas.openxmlformats.org/officeDocument/2006/relationships/image" Target="../media/image27.emf"/><Relationship Id="rId14" Type="http://schemas.openxmlformats.org/officeDocument/2006/relationships/image" Target="../media/image32.emf"/><Relationship Id="rId22" Type="http://schemas.openxmlformats.org/officeDocument/2006/relationships/image" Target="../media/image40.emf"/><Relationship Id="rId27" Type="http://schemas.openxmlformats.org/officeDocument/2006/relationships/image" Target="../media/image45.emf"/><Relationship Id="rId30" Type="http://schemas.openxmlformats.org/officeDocument/2006/relationships/image" Target="../media/image48.emf"/><Relationship Id="rId35" Type="http://schemas.openxmlformats.org/officeDocument/2006/relationships/image" Target="../media/image53.emf"/><Relationship Id="rId43" Type="http://schemas.openxmlformats.org/officeDocument/2006/relationships/image" Target="../media/image61.emf"/><Relationship Id="rId48" Type="http://schemas.openxmlformats.org/officeDocument/2006/relationships/image" Target="../media/image66.emf"/><Relationship Id="rId56" Type="http://schemas.openxmlformats.org/officeDocument/2006/relationships/image" Target="../media/image74.emf"/><Relationship Id="rId64" Type="http://schemas.openxmlformats.org/officeDocument/2006/relationships/image" Target="../media/image82.emf"/><Relationship Id="rId69" Type="http://schemas.openxmlformats.org/officeDocument/2006/relationships/image" Target="../media/image87.emf"/><Relationship Id="rId77" Type="http://schemas.openxmlformats.org/officeDocument/2006/relationships/image" Target="../media/image95.emf"/><Relationship Id="rId8" Type="http://schemas.openxmlformats.org/officeDocument/2006/relationships/image" Target="../media/image26.emf"/><Relationship Id="rId51" Type="http://schemas.openxmlformats.org/officeDocument/2006/relationships/image" Target="../media/image69.emf"/><Relationship Id="rId72" Type="http://schemas.openxmlformats.org/officeDocument/2006/relationships/image" Target="../media/image90.emf"/><Relationship Id="rId80" Type="http://schemas.openxmlformats.org/officeDocument/2006/relationships/image" Target="../media/image98.emf"/><Relationship Id="rId3" Type="http://schemas.openxmlformats.org/officeDocument/2006/relationships/image" Target="../media/image21.jpeg"/><Relationship Id="rId12" Type="http://schemas.openxmlformats.org/officeDocument/2006/relationships/image" Target="../media/image30.emf"/><Relationship Id="rId17" Type="http://schemas.openxmlformats.org/officeDocument/2006/relationships/image" Target="../media/image35.emf"/><Relationship Id="rId25" Type="http://schemas.openxmlformats.org/officeDocument/2006/relationships/image" Target="../media/image43.emf"/><Relationship Id="rId33" Type="http://schemas.openxmlformats.org/officeDocument/2006/relationships/image" Target="../media/image51.emf"/><Relationship Id="rId38" Type="http://schemas.openxmlformats.org/officeDocument/2006/relationships/image" Target="../media/image56.emf"/><Relationship Id="rId46" Type="http://schemas.openxmlformats.org/officeDocument/2006/relationships/image" Target="../media/image64.emf"/><Relationship Id="rId59" Type="http://schemas.openxmlformats.org/officeDocument/2006/relationships/image" Target="../media/image77.emf"/><Relationship Id="rId67" Type="http://schemas.openxmlformats.org/officeDocument/2006/relationships/image" Target="../media/image85.emf"/><Relationship Id="rId20" Type="http://schemas.openxmlformats.org/officeDocument/2006/relationships/image" Target="../media/image38.emf"/><Relationship Id="rId41" Type="http://schemas.openxmlformats.org/officeDocument/2006/relationships/image" Target="../media/image59.emf"/><Relationship Id="rId54" Type="http://schemas.openxmlformats.org/officeDocument/2006/relationships/image" Target="../media/image72.emf"/><Relationship Id="rId62" Type="http://schemas.openxmlformats.org/officeDocument/2006/relationships/image" Target="../media/image80.emf"/><Relationship Id="rId70" Type="http://schemas.openxmlformats.org/officeDocument/2006/relationships/image" Target="../media/image88.emf"/><Relationship Id="rId75" Type="http://schemas.openxmlformats.org/officeDocument/2006/relationships/image" Target="../media/image93.emf"/><Relationship Id="rId1" Type="http://schemas.openxmlformats.org/officeDocument/2006/relationships/slideLayout" Target="../slideLayouts/slideLayout4.xml"/><Relationship Id="rId6" Type="http://schemas.openxmlformats.org/officeDocument/2006/relationships/image" Target="../media/image24.emf"/><Relationship Id="rId15" Type="http://schemas.openxmlformats.org/officeDocument/2006/relationships/image" Target="../media/image33.emf"/><Relationship Id="rId23" Type="http://schemas.openxmlformats.org/officeDocument/2006/relationships/image" Target="../media/image41.emf"/><Relationship Id="rId28" Type="http://schemas.openxmlformats.org/officeDocument/2006/relationships/image" Target="../media/image46.emf"/><Relationship Id="rId36" Type="http://schemas.openxmlformats.org/officeDocument/2006/relationships/image" Target="../media/image54.emf"/><Relationship Id="rId49" Type="http://schemas.openxmlformats.org/officeDocument/2006/relationships/image" Target="../media/image67.emf"/><Relationship Id="rId57" Type="http://schemas.openxmlformats.org/officeDocument/2006/relationships/image" Target="../media/image75.emf"/></Relationships>
</file>

<file path=ppt/slides/_rels/slide5.xml.rels><?xml version="1.0" encoding="UTF-8" standalone="yes"?>
<Relationships xmlns="http://schemas.openxmlformats.org/package/2006/relationships"><Relationship Id="rId26" Type="http://schemas.openxmlformats.org/officeDocument/2006/relationships/image" Target="../media/image123.emf"/><Relationship Id="rId117" Type="http://schemas.openxmlformats.org/officeDocument/2006/relationships/image" Target="../media/image214.emf"/><Relationship Id="rId21" Type="http://schemas.openxmlformats.org/officeDocument/2006/relationships/image" Target="../media/image118.emf"/><Relationship Id="rId42" Type="http://schemas.openxmlformats.org/officeDocument/2006/relationships/image" Target="../media/image139.emf"/><Relationship Id="rId47" Type="http://schemas.openxmlformats.org/officeDocument/2006/relationships/image" Target="../media/image144.emf"/><Relationship Id="rId63" Type="http://schemas.openxmlformats.org/officeDocument/2006/relationships/image" Target="../media/image160.emf"/><Relationship Id="rId68" Type="http://schemas.openxmlformats.org/officeDocument/2006/relationships/image" Target="../media/image165.emf"/><Relationship Id="rId84" Type="http://schemas.openxmlformats.org/officeDocument/2006/relationships/image" Target="../media/image181.emf"/><Relationship Id="rId89" Type="http://schemas.openxmlformats.org/officeDocument/2006/relationships/image" Target="../media/image186.emf"/><Relationship Id="rId112" Type="http://schemas.openxmlformats.org/officeDocument/2006/relationships/image" Target="../media/image209.emf"/><Relationship Id="rId133" Type="http://schemas.openxmlformats.org/officeDocument/2006/relationships/image" Target="../media/image230.emf"/><Relationship Id="rId138" Type="http://schemas.openxmlformats.org/officeDocument/2006/relationships/image" Target="../media/image235.emf"/><Relationship Id="rId154" Type="http://schemas.openxmlformats.org/officeDocument/2006/relationships/image" Target="../media/image251.emf"/><Relationship Id="rId159" Type="http://schemas.openxmlformats.org/officeDocument/2006/relationships/image" Target="../media/image256.emf"/><Relationship Id="rId16" Type="http://schemas.openxmlformats.org/officeDocument/2006/relationships/image" Target="../media/image113.emf"/><Relationship Id="rId107" Type="http://schemas.openxmlformats.org/officeDocument/2006/relationships/image" Target="../media/image204.emf"/><Relationship Id="rId11" Type="http://schemas.openxmlformats.org/officeDocument/2006/relationships/image" Target="../media/image108.emf"/><Relationship Id="rId32" Type="http://schemas.openxmlformats.org/officeDocument/2006/relationships/image" Target="../media/image129.emf"/><Relationship Id="rId37" Type="http://schemas.openxmlformats.org/officeDocument/2006/relationships/image" Target="../media/image134.emf"/><Relationship Id="rId53" Type="http://schemas.openxmlformats.org/officeDocument/2006/relationships/image" Target="../media/image150.emf"/><Relationship Id="rId58" Type="http://schemas.openxmlformats.org/officeDocument/2006/relationships/image" Target="../media/image155.emf"/><Relationship Id="rId74" Type="http://schemas.openxmlformats.org/officeDocument/2006/relationships/image" Target="../media/image171.emf"/><Relationship Id="rId79" Type="http://schemas.openxmlformats.org/officeDocument/2006/relationships/image" Target="../media/image176.emf"/><Relationship Id="rId102" Type="http://schemas.openxmlformats.org/officeDocument/2006/relationships/image" Target="../media/image199.emf"/><Relationship Id="rId123" Type="http://schemas.openxmlformats.org/officeDocument/2006/relationships/image" Target="../media/image220.emf"/><Relationship Id="rId128" Type="http://schemas.openxmlformats.org/officeDocument/2006/relationships/image" Target="../media/image225.emf"/><Relationship Id="rId144" Type="http://schemas.openxmlformats.org/officeDocument/2006/relationships/image" Target="../media/image241.emf"/><Relationship Id="rId149" Type="http://schemas.openxmlformats.org/officeDocument/2006/relationships/image" Target="../media/image246.emf"/><Relationship Id="rId5" Type="http://schemas.openxmlformats.org/officeDocument/2006/relationships/image" Target="../media/image102.emf"/><Relationship Id="rId90" Type="http://schemas.openxmlformats.org/officeDocument/2006/relationships/image" Target="../media/image187.emf"/><Relationship Id="rId95" Type="http://schemas.openxmlformats.org/officeDocument/2006/relationships/image" Target="../media/image192.emf"/><Relationship Id="rId160" Type="http://schemas.openxmlformats.org/officeDocument/2006/relationships/image" Target="../media/image257.emf"/><Relationship Id="rId165" Type="http://schemas.openxmlformats.org/officeDocument/2006/relationships/image" Target="../media/image262.emf"/><Relationship Id="rId22" Type="http://schemas.openxmlformats.org/officeDocument/2006/relationships/image" Target="../media/image119.emf"/><Relationship Id="rId27" Type="http://schemas.openxmlformats.org/officeDocument/2006/relationships/image" Target="../media/image124.emf"/><Relationship Id="rId43" Type="http://schemas.openxmlformats.org/officeDocument/2006/relationships/image" Target="../media/image140.emf"/><Relationship Id="rId48" Type="http://schemas.openxmlformats.org/officeDocument/2006/relationships/image" Target="../media/image145.emf"/><Relationship Id="rId64" Type="http://schemas.openxmlformats.org/officeDocument/2006/relationships/image" Target="../media/image161.emf"/><Relationship Id="rId69" Type="http://schemas.openxmlformats.org/officeDocument/2006/relationships/image" Target="../media/image166.emf"/><Relationship Id="rId113" Type="http://schemas.openxmlformats.org/officeDocument/2006/relationships/image" Target="../media/image210.emf"/><Relationship Id="rId118" Type="http://schemas.openxmlformats.org/officeDocument/2006/relationships/image" Target="../media/image215.emf"/><Relationship Id="rId134" Type="http://schemas.openxmlformats.org/officeDocument/2006/relationships/image" Target="../media/image231.emf"/><Relationship Id="rId139" Type="http://schemas.openxmlformats.org/officeDocument/2006/relationships/image" Target="../media/image236.emf"/><Relationship Id="rId80" Type="http://schemas.openxmlformats.org/officeDocument/2006/relationships/image" Target="../media/image177.emf"/><Relationship Id="rId85" Type="http://schemas.openxmlformats.org/officeDocument/2006/relationships/image" Target="../media/image182.emf"/><Relationship Id="rId150" Type="http://schemas.openxmlformats.org/officeDocument/2006/relationships/image" Target="../media/image247.emf"/><Relationship Id="rId155" Type="http://schemas.openxmlformats.org/officeDocument/2006/relationships/image" Target="../media/image252.emf"/><Relationship Id="rId12" Type="http://schemas.openxmlformats.org/officeDocument/2006/relationships/image" Target="../media/image109.emf"/><Relationship Id="rId17" Type="http://schemas.openxmlformats.org/officeDocument/2006/relationships/image" Target="../media/image114.emf"/><Relationship Id="rId33" Type="http://schemas.openxmlformats.org/officeDocument/2006/relationships/image" Target="../media/image130.emf"/><Relationship Id="rId38" Type="http://schemas.openxmlformats.org/officeDocument/2006/relationships/image" Target="../media/image135.emf"/><Relationship Id="rId59" Type="http://schemas.openxmlformats.org/officeDocument/2006/relationships/image" Target="../media/image156.emf"/><Relationship Id="rId103" Type="http://schemas.openxmlformats.org/officeDocument/2006/relationships/image" Target="../media/image200.emf"/><Relationship Id="rId108" Type="http://schemas.openxmlformats.org/officeDocument/2006/relationships/image" Target="../media/image205.emf"/><Relationship Id="rId124" Type="http://schemas.openxmlformats.org/officeDocument/2006/relationships/image" Target="../media/image221.emf"/><Relationship Id="rId129" Type="http://schemas.openxmlformats.org/officeDocument/2006/relationships/image" Target="../media/image226.emf"/><Relationship Id="rId54" Type="http://schemas.openxmlformats.org/officeDocument/2006/relationships/image" Target="../media/image151.emf"/><Relationship Id="rId70" Type="http://schemas.openxmlformats.org/officeDocument/2006/relationships/image" Target="../media/image167.emf"/><Relationship Id="rId75" Type="http://schemas.openxmlformats.org/officeDocument/2006/relationships/image" Target="../media/image172.emf"/><Relationship Id="rId91" Type="http://schemas.openxmlformats.org/officeDocument/2006/relationships/image" Target="../media/image188.emf"/><Relationship Id="rId96" Type="http://schemas.openxmlformats.org/officeDocument/2006/relationships/image" Target="../media/image193.emf"/><Relationship Id="rId140" Type="http://schemas.openxmlformats.org/officeDocument/2006/relationships/image" Target="../media/image237.emf"/><Relationship Id="rId145" Type="http://schemas.openxmlformats.org/officeDocument/2006/relationships/image" Target="../media/image242.emf"/><Relationship Id="rId161" Type="http://schemas.openxmlformats.org/officeDocument/2006/relationships/image" Target="../media/image258.emf"/><Relationship Id="rId166" Type="http://schemas.openxmlformats.org/officeDocument/2006/relationships/image" Target="../media/image263.emf"/><Relationship Id="rId1" Type="http://schemas.openxmlformats.org/officeDocument/2006/relationships/slideLayout" Target="../slideLayouts/slideLayout4.xml"/><Relationship Id="rId6" Type="http://schemas.openxmlformats.org/officeDocument/2006/relationships/image" Target="../media/image103.emf"/><Relationship Id="rId15" Type="http://schemas.openxmlformats.org/officeDocument/2006/relationships/image" Target="../media/image112.emf"/><Relationship Id="rId23" Type="http://schemas.openxmlformats.org/officeDocument/2006/relationships/image" Target="../media/image120.emf"/><Relationship Id="rId28" Type="http://schemas.openxmlformats.org/officeDocument/2006/relationships/image" Target="../media/image125.emf"/><Relationship Id="rId36" Type="http://schemas.openxmlformats.org/officeDocument/2006/relationships/image" Target="../media/image133.emf"/><Relationship Id="rId49" Type="http://schemas.openxmlformats.org/officeDocument/2006/relationships/image" Target="../media/image146.emf"/><Relationship Id="rId57" Type="http://schemas.openxmlformats.org/officeDocument/2006/relationships/image" Target="../media/image154.emf"/><Relationship Id="rId106" Type="http://schemas.openxmlformats.org/officeDocument/2006/relationships/image" Target="../media/image203.emf"/><Relationship Id="rId114" Type="http://schemas.openxmlformats.org/officeDocument/2006/relationships/image" Target="../media/image211.emf"/><Relationship Id="rId119" Type="http://schemas.openxmlformats.org/officeDocument/2006/relationships/image" Target="../media/image216.emf"/><Relationship Id="rId127" Type="http://schemas.openxmlformats.org/officeDocument/2006/relationships/image" Target="../media/image224.emf"/><Relationship Id="rId10" Type="http://schemas.openxmlformats.org/officeDocument/2006/relationships/image" Target="../media/image107.emf"/><Relationship Id="rId31" Type="http://schemas.openxmlformats.org/officeDocument/2006/relationships/image" Target="../media/image128.emf"/><Relationship Id="rId44" Type="http://schemas.openxmlformats.org/officeDocument/2006/relationships/image" Target="../media/image141.emf"/><Relationship Id="rId52" Type="http://schemas.openxmlformats.org/officeDocument/2006/relationships/image" Target="../media/image149.emf"/><Relationship Id="rId60" Type="http://schemas.openxmlformats.org/officeDocument/2006/relationships/image" Target="../media/image157.emf"/><Relationship Id="rId65" Type="http://schemas.openxmlformats.org/officeDocument/2006/relationships/image" Target="../media/image162.emf"/><Relationship Id="rId73" Type="http://schemas.openxmlformats.org/officeDocument/2006/relationships/image" Target="../media/image170.emf"/><Relationship Id="rId78" Type="http://schemas.openxmlformats.org/officeDocument/2006/relationships/image" Target="../media/image175.emf"/><Relationship Id="rId81" Type="http://schemas.openxmlformats.org/officeDocument/2006/relationships/image" Target="../media/image178.emf"/><Relationship Id="rId86" Type="http://schemas.openxmlformats.org/officeDocument/2006/relationships/image" Target="../media/image183.emf"/><Relationship Id="rId94" Type="http://schemas.openxmlformats.org/officeDocument/2006/relationships/image" Target="../media/image191.emf"/><Relationship Id="rId99" Type="http://schemas.openxmlformats.org/officeDocument/2006/relationships/image" Target="../media/image196.emf"/><Relationship Id="rId101" Type="http://schemas.openxmlformats.org/officeDocument/2006/relationships/image" Target="../media/image198.emf"/><Relationship Id="rId122" Type="http://schemas.openxmlformats.org/officeDocument/2006/relationships/image" Target="../media/image219.emf"/><Relationship Id="rId130" Type="http://schemas.openxmlformats.org/officeDocument/2006/relationships/image" Target="../media/image227.emf"/><Relationship Id="rId135" Type="http://schemas.openxmlformats.org/officeDocument/2006/relationships/image" Target="../media/image232.emf"/><Relationship Id="rId143" Type="http://schemas.openxmlformats.org/officeDocument/2006/relationships/image" Target="../media/image240.emf"/><Relationship Id="rId148" Type="http://schemas.openxmlformats.org/officeDocument/2006/relationships/image" Target="../media/image245.emf"/><Relationship Id="rId151" Type="http://schemas.openxmlformats.org/officeDocument/2006/relationships/image" Target="../media/image248.emf"/><Relationship Id="rId156" Type="http://schemas.openxmlformats.org/officeDocument/2006/relationships/image" Target="../media/image253.emf"/><Relationship Id="rId164" Type="http://schemas.openxmlformats.org/officeDocument/2006/relationships/image" Target="../media/image261.emf"/><Relationship Id="rId4" Type="http://schemas.openxmlformats.org/officeDocument/2006/relationships/image" Target="../media/image101.jpeg"/><Relationship Id="rId9" Type="http://schemas.openxmlformats.org/officeDocument/2006/relationships/image" Target="../media/image106.emf"/><Relationship Id="rId13" Type="http://schemas.openxmlformats.org/officeDocument/2006/relationships/image" Target="../media/image110.emf"/><Relationship Id="rId18" Type="http://schemas.openxmlformats.org/officeDocument/2006/relationships/image" Target="../media/image115.emf"/><Relationship Id="rId39" Type="http://schemas.openxmlformats.org/officeDocument/2006/relationships/image" Target="../media/image136.emf"/><Relationship Id="rId109" Type="http://schemas.openxmlformats.org/officeDocument/2006/relationships/image" Target="../media/image206.emf"/><Relationship Id="rId34" Type="http://schemas.openxmlformats.org/officeDocument/2006/relationships/image" Target="../media/image131.emf"/><Relationship Id="rId50" Type="http://schemas.openxmlformats.org/officeDocument/2006/relationships/image" Target="../media/image147.emf"/><Relationship Id="rId55" Type="http://schemas.openxmlformats.org/officeDocument/2006/relationships/image" Target="../media/image152.emf"/><Relationship Id="rId76" Type="http://schemas.openxmlformats.org/officeDocument/2006/relationships/image" Target="../media/image173.emf"/><Relationship Id="rId97" Type="http://schemas.openxmlformats.org/officeDocument/2006/relationships/image" Target="../media/image194.emf"/><Relationship Id="rId104" Type="http://schemas.openxmlformats.org/officeDocument/2006/relationships/image" Target="../media/image201.emf"/><Relationship Id="rId120" Type="http://schemas.openxmlformats.org/officeDocument/2006/relationships/image" Target="../media/image217.emf"/><Relationship Id="rId125" Type="http://schemas.openxmlformats.org/officeDocument/2006/relationships/image" Target="../media/image222.emf"/><Relationship Id="rId141" Type="http://schemas.openxmlformats.org/officeDocument/2006/relationships/image" Target="../media/image238.emf"/><Relationship Id="rId146" Type="http://schemas.openxmlformats.org/officeDocument/2006/relationships/image" Target="../media/image243.emf"/><Relationship Id="rId7" Type="http://schemas.openxmlformats.org/officeDocument/2006/relationships/image" Target="../media/image104.emf"/><Relationship Id="rId71" Type="http://schemas.openxmlformats.org/officeDocument/2006/relationships/image" Target="../media/image168.emf"/><Relationship Id="rId92" Type="http://schemas.openxmlformats.org/officeDocument/2006/relationships/image" Target="../media/image189.emf"/><Relationship Id="rId162" Type="http://schemas.openxmlformats.org/officeDocument/2006/relationships/image" Target="../media/image259.emf"/><Relationship Id="rId2" Type="http://schemas.openxmlformats.org/officeDocument/2006/relationships/notesSlide" Target="../notesSlides/notesSlide5.xml"/><Relationship Id="rId29" Type="http://schemas.openxmlformats.org/officeDocument/2006/relationships/image" Target="../media/image126.emf"/><Relationship Id="rId24" Type="http://schemas.openxmlformats.org/officeDocument/2006/relationships/image" Target="../media/image121.emf"/><Relationship Id="rId40" Type="http://schemas.openxmlformats.org/officeDocument/2006/relationships/image" Target="../media/image137.emf"/><Relationship Id="rId45" Type="http://schemas.openxmlformats.org/officeDocument/2006/relationships/image" Target="../media/image142.emf"/><Relationship Id="rId66" Type="http://schemas.openxmlformats.org/officeDocument/2006/relationships/image" Target="../media/image163.emf"/><Relationship Id="rId87" Type="http://schemas.openxmlformats.org/officeDocument/2006/relationships/image" Target="../media/image184.emf"/><Relationship Id="rId110" Type="http://schemas.openxmlformats.org/officeDocument/2006/relationships/image" Target="../media/image207.emf"/><Relationship Id="rId115" Type="http://schemas.openxmlformats.org/officeDocument/2006/relationships/image" Target="../media/image212.emf"/><Relationship Id="rId131" Type="http://schemas.openxmlformats.org/officeDocument/2006/relationships/image" Target="../media/image228.emf"/><Relationship Id="rId136" Type="http://schemas.openxmlformats.org/officeDocument/2006/relationships/image" Target="../media/image233.emf"/><Relationship Id="rId157" Type="http://schemas.openxmlformats.org/officeDocument/2006/relationships/image" Target="../media/image254.emf"/><Relationship Id="rId61" Type="http://schemas.openxmlformats.org/officeDocument/2006/relationships/image" Target="../media/image158.emf"/><Relationship Id="rId82" Type="http://schemas.openxmlformats.org/officeDocument/2006/relationships/image" Target="../media/image179.emf"/><Relationship Id="rId152" Type="http://schemas.openxmlformats.org/officeDocument/2006/relationships/image" Target="../media/image249.emf"/><Relationship Id="rId19" Type="http://schemas.openxmlformats.org/officeDocument/2006/relationships/image" Target="../media/image116.emf"/><Relationship Id="rId14" Type="http://schemas.openxmlformats.org/officeDocument/2006/relationships/image" Target="../media/image111.emf"/><Relationship Id="rId30" Type="http://schemas.openxmlformats.org/officeDocument/2006/relationships/image" Target="../media/image127.emf"/><Relationship Id="rId35" Type="http://schemas.openxmlformats.org/officeDocument/2006/relationships/image" Target="../media/image132.emf"/><Relationship Id="rId56" Type="http://schemas.openxmlformats.org/officeDocument/2006/relationships/image" Target="../media/image153.emf"/><Relationship Id="rId77" Type="http://schemas.openxmlformats.org/officeDocument/2006/relationships/image" Target="../media/image174.emf"/><Relationship Id="rId100" Type="http://schemas.openxmlformats.org/officeDocument/2006/relationships/image" Target="../media/image197.emf"/><Relationship Id="rId105" Type="http://schemas.openxmlformats.org/officeDocument/2006/relationships/image" Target="../media/image202.emf"/><Relationship Id="rId126" Type="http://schemas.openxmlformats.org/officeDocument/2006/relationships/image" Target="../media/image223.emf"/><Relationship Id="rId147" Type="http://schemas.openxmlformats.org/officeDocument/2006/relationships/image" Target="../media/image244.emf"/><Relationship Id="rId8" Type="http://schemas.openxmlformats.org/officeDocument/2006/relationships/image" Target="../media/image105.emf"/><Relationship Id="rId51" Type="http://schemas.openxmlformats.org/officeDocument/2006/relationships/image" Target="../media/image148.emf"/><Relationship Id="rId72" Type="http://schemas.openxmlformats.org/officeDocument/2006/relationships/image" Target="../media/image169.emf"/><Relationship Id="rId93" Type="http://schemas.openxmlformats.org/officeDocument/2006/relationships/image" Target="../media/image190.emf"/><Relationship Id="rId98" Type="http://schemas.openxmlformats.org/officeDocument/2006/relationships/image" Target="../media/image195.emf"/><Relationship Id="rId121" Type="http://schemas.openxmlformats.org/officeDocument/2006/relationships/image" Target="../media/image218.emf"/><Relationship Id="rId142" Type="http://schemas.openxmlformats.org/officeDocument/2006/relationships/image" Target="../media/image239.emf"/><Relationship Id="rId163" Type="http://schemas.openxmlformats.org/officeDocument/2006/relationships/image" Target="../media/image260.emf"/><Relationship Id="rId3" Type="http://schemas.openxmlformats.org/officeDocument/2006/relationships/image" Target="../media/image100.png"/><Relationship Id="rId25" Type="http://schemas.openxmlformats.org/officeDocument/2006/relationships/image" Target="../media/image122.emf"/><Relationship Id="rId46" Type="http://schemas.openxmlformats.org/officeDocument/2006/relationships/image" Target="../media/image143.emf"/><Relationship Id="rId67" Type="http://schemas.openxmlformats.org/officeDocument/2006/relationships/image" Target="../media/image164.emf"/><Relationship Id="rId116" Type="http://schemas.openxmlformats.org/officeDocument/2006/relationships/image" Target="../media/image213.emf"/><Relationship Id="rId137" Type="http://schemas.openxmlformats.org/officeDocument/2006/relationships/image" Target="../media/image234.emf"/><Relationship Id="rId158" Type="http://schemas.openxmlformats.org/officeDocument/2006/relationships/image" Target="../media/image255.emf"/><Relationship Id="rId20" Type="http://schemas.openxmlformats.org/officeDocument/2006/relationships/image" Target="../media/image117.emf"/><Relationship Id="rId41" Type="http://schemas.openxmlformats.org/officeDocument/2006/relationships/image" Target="../media/image138.emf"/><Relationship Id="rId62" Type="http://schemas.openxmlformats.org/officeDocument/2006/relationships/image" Target="../media/image159.emf"/><Relationship Id="rId83" Type="http://schemas.openxmlformats.org/officeDocument/2006/relationships/image" Target="../media/image180.emf"/><Relationship Id="rId88" Type="http://schemas.openxmlformats.org/officeDocument/2006/relationships/image" Target="../media/image185.emf"/><Relationship Id="rId111" Type="http://schemas.openxmlformats.org/officeDocument/2006/relationships/image" Target="../media/image208.emf"/><Relationship Id="rId132" Type="http://schemas.openxmlformats.org/officeDocument/2006/relationships/image" Target="../media/image229.emf"/><Relationship Id="rId153" Type="http://schemas.openxmlformats.org/officeDocument/2006/relationships/image" Target="../media/image250.emf"/></Relationships>
</file>

<file path=ppt/slides/_rels/slide6.xml.rels><?xml version="1.0" encoding="UTF-8" standalone="yes"?>
<Relationships xmlns="http://schemas.openxmlformats.org/package/2006/relationships"><Relationship Id="rId13" Type="http://schemas.openxmlformats.org/officeDocument/2006/relationships/image" Target="../media/image274.emf"/><Relationship Id="rId18" Type="http://schemas.openxmlformats.org/officeDocument/2006/relationships/image" Target="../media/image279.emf"/><Relationship Id="rId26" Type="http://schemas.openxmlformats.org/officeDocument/2006/relationships/image" Target="../media/image287.emf"/><Relationship Id="rId39" Type="http://schemas.openxmlformats.org/officeDocument/2006/relationships/image" Target="../media/image300.emf"/><Relationship Id="rId21" Type="http://schemas.openxmlformats.org/officeDocument/2006/relationships/image" Target="../media/image282.emf"/><Relationship Id="rId34" Type="http://schemas.openxmlformats.org/officeDocument/2006/relationships/image" Target="../media/image295.emf"/><Relationship Id="rId42" Type="http://schemas.openxmlformats.org/officeDocument/2006/relationships/image" Target="../media/image303.emf"/><Relationship Id="rId47" Type="http://schemas.openxmlformats.org/officeDocument/2006/relationships/image" Target="../media/image308.emf"/><Relationship Id="rId50" Type="http://schemas.openxmlformats.org/officeDocument/2006/relationships/image" Target="../media/image311.emf"/><Relationship Id="rId55" Type="http://schemas.openxmlformats.org/officeDocument/2006/relationships/image" Target="../media/image316.emf"/><Relationship Id="rId63" Type="http://schemas.openxmlformats.org/officeDocument/2006/relationships/image" Target="../media/image324.emf"/><Relationship Id="rId68" Type="http://schemas.openxmlformats.org/officeDocument/2006/relationships/image" Target="../media/image329.emf"/><Relationship Id="rId76" Type="http://schemas.openxmlformats.org/officeDocument/2006/relationships/image" Target="../media/image337.emf"/><Relationship Id="rId7" Type="http://schemas.openxmlformats.org/officeDocument/2006/relationships/image" Target="../media/image268.emf"/><Relationship Id="rId71" Type="http://schemas.openxmlformats.org/officeDocument/2006/relationships/image" Target="../media/image332.emf"/><Relationship Id="rId2" Type="http://schemas.openxmlformats.org/officeDocument/2006/relationships/notesSlide" Target="../notesSlides/notesSlide6.xml"/><Relationship Id="rId16" Type="http://schemas.openxmlformats.org/officeDocument/2006/relationships/image" Target="../media/image277.emf"/><Relationship Id="rId29" Type="http://schemas.openxmlformats.org/officeDocument/2006/relationships/image" Target="../media/image290.emf"/><Relationship Id="rId11" Type="http://schemas.openxmlformats.org/officeDocument/2006/relationships/image" Target="../media/image272.emf"/><Relationship Id="rId24" Type="http://schemas.openxmlformats.org/officeDocument/2006/relationships/image" Target="../media/image285.emf"/><Relationship Id="rId32" Type="http://schemas.openxmlformats.org/officeDocument/2006/relationships/image" Target="../media/image293.emf"/><Relationship Id="rId37" Type="http://schemas.openxmlformats.org/officeDocument/2006/relationships/image" Target="../media/image298.emf"/><Relationship Id="rId40" Type="http://schemas.openxmlformats.org/officeDocument/2006/relationships/image" Target="../media/image301.emf"/><Relationship Id="rId45" Type="http://schemas.openxmlformats.org/officeDocument/2006/relationships/image" Target="../media/image306.emf"/><Relationship Id="rId53" Type="http://schemas.openxmlformats.org/officeDocument/2006/relationships/image" Target="../media/image314.emf"/><Relationship Id="rId58" Type="http://schemas.openxmlformats.org/officeDocument/2006/relationships/image" Target="../media/image319.emf"/><Relationship Id="rId66" Type="http://schemas.openxmlformats.org/officeDocument/2006/relationships/image" Target="../media/image327.emf"/><Relationship Id="rId74" Type="http://schemas.openxmlformats.org/officeDocument/2006/relationships/image" Target="../media/image335.emf"/><Relationship Id="rId5" Type="http://schemas.openxmlformats.org/officeDocument/2006/relationships/image" Target="../media/image266.emf"/><Relationship Id="rId15" Type="http://schemas.openxmlformats.org/officeDocument/2006/relationships/image" Target="../media/image276.emf"/><Relationship Id="rId23" Type="http://schemas.openxmlformats.org/officeDocument/2006/relationships/image" Target="../media/image284.emf"/><Relationship Id="rId28" Type="http://schemas.openxmlformats.org/officeDocument/2006/relationships/image" Target="../media/image289.emf"/><Relationship Id="rId36" Type="http://schemas.openxmlformats.org/officeDocument/2006/relationships/image" Target="../media/image297.emf"/><Relationship Id="rId49" Type="http://schemas.openxmlformats.org/officeDocument/2006/relationships/image" Target="../media/image310.emf"/><Relationship Id="rId57" Type="http://schemas.openxmlformats.org/officeDocument/2006/relationships/image" Target="../media/image318.emf"/><Relationship Id="rId61" Type="http://schemas.openxmlformats.org/officeDocument/2006/relationships/image" Target="../media/image322.emf"/><Relationship Id="rId10" Type="http://schemas.openxmlformats.org/officeDocument/2006/relationships/image" Target="../media/image271.emf"/><Relationship Id="rId19" Type="http://schemas.openxmlformats.org/officeDocument/2006/relationships/image" Target="../media/image280.emf"/><Relationship Id="rId31" Type="http://schemas.openxmlformats.org/officeDocument/2006/relationships/image" Target="../media/image292.emf"/><Relationship Id="rId44" Type="http://schemas.openxmlformats.org/officeDocument/2006/relationships/image" Target="../media/image305.emf"/><Relationship Id="rId52" Type="http://schemas.openxmlformats.org/officeDocument/2006/relationships/image" Target="../media/image313.emf"/><Relationship Id="rId60" Type="http://schemas.openxmlformats.org/officeDocument/2006/relationships/image" Target="../media/image321.emf"/><Relationship Id="rId65" Type="http://schemas.openxmlformats.org/officeDocument/2006/relationships/image" Target="../media/image326.emf"/><Relationship Id="rId73" Type="http://schemas.openxmlformats.org/officeDocument/2006/relationships/image" Target="../media/image334.emf"/><Relationship Id="rId4" Type="http://schemas.openxmlformats.org/officeDocument/2006/relationships/image" Target="../media/image265.wmf"/><Relationship Id="rId9" Type="http://schemas.openxmlformats.org/officeDocument/2006/relationships/image" Target="../media/image270.emf"/><Relationship Id="rId14" Type="http://schemas.openxmlformats.org/officeDocument/2006/relationships/image" Target="../media/image275.emf"/><Relationship Id="rId22" Type="http://schemas.openxmlformats.org/officeDocument/2006/relationships/image" Target="../media/image283.emf"/><Relationship Id="rId27" Type="http://schemas.openxmlformats.org/officeDocument/2006/relationships/image" Target="../media/image288.emf"/><Relationship Id="rId30" Type="http://schemas.openxmlformats.org/officeDocument/2006/relationships/image" Target="../media/image291.emf"/><Relationship Id="rId35" Type="http://schemas.openxmlformats.org/officeDocument/2006/relationships/image" Target="../media/image296.emf"/><Relationship Id="rId43" Type="http://schemas.openxmlformats.org/officeDocument/2006/relationships/image" Target="../media/image304.emf"/><Relationship Id="rId48" Type="http://schemas.openxmlformats.org/officeDocument/2006/relationships/image" Target="../media/image309.emf"/><Relationship Id="rId56" Type="http://schemas.openxmlformats.org/officeDocument/2006/relationships/image" Target="../media/image317.emf"/><Relationship Id="rId64" Type="http://schemas.openxmlformats.org/officeDocument/2006/relationships/image" Target="../media/image325.emf"/><Relationship Id="rId69" Type="http://schemas.openxmlformats.org/officeDocument/2006/relationships/image" Target="../media/image330.emf"/><Relationship Id="rId8" Type="http://schemas.openxmlformats.org/officeDocument/2006/relationships/image" Target="../media/image269.emf"/><Relationship Id="rId51" Type="http://schemas.openxmlformats.org/officeDocument/2006/relationships/image" Target="../media/image312.emf"/><Relationship Id="rId72" Type="http://schemas.openxmlformats.org/officeDocument/2006/relationships/image" Target="../media/image333.emf"/><Relationship Id="rId3" Type="http://schemas.openxmlformats.org/officeDocument/2006/relationships/image" Target="../media/image264.png"/><Relationship Id="rId12" Type="http://schemas.openxmlformats.org/officeDocument/2006/relationships/image" Target="../media/image273.emf"/><Relationship Id="rId17" Type="http://schemas.openxmlformats.org/officeDocument/2006/relationships/image" Target="../media/image278.emf"/><Relationship Id="rId25" Type="http://schemas.openxmlformats.org/officeDocument/2006/relationships/image" Target="../media/image286.emf"/><Relationship Id="rId33" Type="http://schemas.openxmlformats.org/officeDocument/2006/relationships/image" Target="../media/image294.emf"/><Relationship Id="rId38" Type="http://schemas.openxmlformats.org/officeDocument/2006/relationships/image" Target="../media/image299.emf"/><Relationship Id="rId46" Type="http://schemas.openxmlformats.org/officeDocument/2006/relationships/image" Target="../media/image307.emf"/><Relationship Id="rId59" Type="http://schemas.openxmlformats.org/officeDocument/2006/relationships/image" Target="../media/image320.emf"/><Relationship Id="rId67" Type="http://schemas.openxmlformats.org/officeDocument/2006/relationships/image" Target="../media/image328.emf"/><Relationship Id="rId20" Type="http://schemas.openxmlformats.org/officeDocument/2006/relationships/image" Target="../media/image281.emf"/><Relationship Id="rId41" Type="http://schemas.openxmlformats.org/officeDocument/2006/relationships/image" Target="../media/image302.emf"/><Relationship Id="rId54" Type="http://schemas.openxmlformats.org/officeDocument/2006/relationships/image" Target="../media/image315.emf"/><Relationship Id="rId62" Type="http://schemas.openxmlformats.org/officeDocument/2006/relationships/image" Target="../media/image323.emf"/><Relationship Id="rId70" Type="http://schemas.openxmlformats.org/officeDocument/2006/relationships/image" Target="../media/image331.emf"/><Relationship Id="rId75" Type="http://schemas.openxmlformats.org/officeDocument/2006/relationships/image" Target="../media/image336.emf"/><Relationship Id="rId1" Type="http://schemas.openxmlformats.org/officeDocument/2006/relationships/slideLayout" Target="../slideLayouts/slideLayout4.xml"/><Relationship Id="rId6" Type="http://schemas.openxmlformats.org/officeDocument/2006/relationships/image" Target="../media/image267.emf"/></Relationships>
</file>

<file path=ppt/slides/_rels/slide7.xml.rels><?xml version="1.0" encoding="UTF-8" standalone="yes"?>
<Relationships xmlns="http://schemas.openxmlformats.org/package/2006/relationships"><Relationship Id="rId26" Type="http://schemas.openxmlformats.org/officeDocument/2006/relationships/image" Target="../media/image361.emf"/><Relationship Id="rId21" Type="http://schemas.openxmlformats.org/officeDocument/2006/relationships/image" Target="../media/image356.emf"/><Relationship Id="rId42" Type="http://schemas.openxmlformats.org/officeDocument/2006/relationships/image" Target="../media/image377.emf"/><Relationship Id="rId47" Type="http://schemas.openxmlformats.org/officeDocument/2006/relationships/image" Target="../media/image382.emf"/><Relationship Id="rId63" Type="http://schemas.openxmlformats.org/officeDocument/2006/relationships/image" Target="../media/image398.emf"/><Relationship Id="rId68" Type="http://schemas.openxmlformats.org/officeDocument/2006/relationships/image" Target="../media/image403.emf"/><Relationship Id="rId84" Type="http://schemas.openxmlformats.org/officeDocument/2006/relationships/image" Target="../media/image419.emf"/><Relationship Id="rId89" Type="http://schemas.openxmlformats.org/officeDocument/2006/relationships/image" Target="../media/image424.emf"/><Relationship Id="rId112" Type="http://schemas.openxmlformats.org/officeDocument/2006/relationships/image" Target="../media/image447.emf"/><Relationship Id="rId2" Type="http://schemas.openxmlformats.org/officeDocument/2006/relationships/notesSlide" Target="../notesSlides/notesSlide7.xml"/><Relationship Id="rId16" Type="http://schemas.openxmlformats.org/officeDocument/2006/relationships/image" Target="../media/image351.emf"/><Relationship Id="rId29" Type="http://schemas.openxmlformats.org/officeDocument/2006/relationships/image" Target="../media/image364.emf"/><Relationship Id="rId107" Type="http://schemas.openxmlformats.org/officeDocument/2006/relationships/image" Target="../media/image442.emf"/><Relationship Id="rId11" Type="http://schemas.openxmlformats.org/officeDocument/2006/relationships/image" Target="../media/image346.emf"/><Relationship Id="rId24" Type="http://schemas.openxmlformats.org/officeDocument/2006/relationships/image" Target="../media/image359.emf"/><Relationship Id="rId32" Type="http://schemas.openxmlformats.org/officeDocument/2006/relationships/image" Target="../media/image367.emf"/><Relationship Id="rId37" Type="http://schemas.openxmlformats.org/officeDocument/2006/relationships/image" Target="../media/image372.emf"/><Relationship Id="rId40" Type="http://schemas.openxmlformats.org/officeDocument/2006/relationships/image" Target="../media/image375.emf"/><Relationship Id="rId45" Type="http://schemas.openxmlformats.org/officeDocument/2006/relationships/image" Target="../media/image380.emf"/><Relationship Id="rId53" Type="http://schemas.openxmlformats.org/officeDocument/2006/relationships/image" Target="../media/image388.emf"/><Relationship Id="rId58" Type="http://schemas.openxmlformats.org/officeDocument/2006/relationships/image" Target="../media/image393.emf"/><Relationship Id="rId66" Type="http://schemas.openxmlformats.org/officeDocument/2006/relationships/image" Target="../media/image401.emf"/><Relationship Id="rId74" Type="http://schemas.openxmlformats.org/officeDocument/2006/relationships/image" Target="../media/image409.emf"/><Relationship Id="rId79" Type="http://schemas.openxmlformats.org/officeDocument/2006/relationships/image" Target="../media/image414.emf"/><Relationship Id="rId87" Type="http://schemas.openxmlformats.org/officeDocument/2006/relationships/image" Target="../media/image422.emf"/><Relationship Id="rId102" Type="http://schemas.openxmlformats.org/officeDocument/2006/relationships/image" Target="../media/image437.emf"/><Relationship Id="rId110" Type="http://schemas.openxmlformats.org/officeDocument/2006/relationships/image" Target="../media/image445.emf"/><Relationship Id="rId5" Type="http://schemas.openxmlformats.org/officeDocument/2006/relationships/image" Target="../media/image340.emf"/><Relationship Id="rId61" Type="http://schemas.openxmlformats.org/officeDocument/2006/relationships/image" Target="../media/image396.emf"/><Relationship Id="rId82" Type="http://schemas.openxmlformats.org/officeDocument/2006/relationships/image" Target="../media/image417.emf"/><Relationship Id="rId90" Type="http://schemas.openxmlformats.org/officeDocument/2006/relationships/image" Target="../media/image425.emf"/><Relationship Id="rId95" Type="http://schemas.openxmlformats.org/officeDocument/2006/relationships/image" Target="../media/image430.emf"/><Relationship Id="rId19" Type="http://schemas.openxmlformats.org/officeDocument/2006/relationships/image" Target="../media/image354.emf"/><Relationship Id="rId14" Type="http://schemas.openxmlformats.org/officeDocument/2006/relationships/image" Target="../media/image349.emf"/><Relationship Id="rId22" Type="http://schemas.openxmlformats.org/officeDocument/2006/relationships/image" Target="../media/image357.emf"/><Relationship Id="rId27" Type="http://schemas.openxmlformats.org/officeDocument/2006/relationships/image" Target="../media/image362.emf"/><Relationship Id="rId30" Type="http://schemas.openxmlformats.org/officeDocument/2006/relationships/image" Target="../media/image365.emf"/><Relationship Id="rId35" Type="http://schemas.openxmlformats.org/officeDocument/2006/relationships/image" Target="../media/image370.emf"/><Relationship Id="rId43" Type="http://schemas.openxmlformats.org/officeDocument/2006/relationships/image" Target="../media/image378.emf"/><Relationship Id="rId48" Type="http://schemas.openxmlformats.org/officeDocument/2006/relationships/image" Target="../media/image383.emf"/><Relationship Id="rId56" Type="http://schemas.openxmlformats.org/officeDocument/2006/relationships/image" Target="../media/image391.emf"/><Relationship Id="rId64" Type="http://schemas.openxmlformats.org/officeDocument/2006/relationships/image" Target="../media/image399.emf"/><Relationship Id="rId69" Type="http://schemas.openxmlformats.org/officeDocument/2006/relationships/image" Target="../media/image404.emf"/><Relationship Id="rId77" Type="http://schemas.openxmlformats.org/officeDocument/2006/relationships/image" Target="../media/image412.emf"/><Relationship Id="rId100" Type="http://schemas.openxmlformats.org/officeDocument/2006/relationships/image" Target="../media/image435.emf"/><Relationship Id="rId105" Type="http://schemas.openxmlformats.org/officeDocument/2006/relationships/image" Target="../media/image440.emf"/><Relationship Id="rId8" Type="http://schemas.openxmlformats.org/officeDocument/2006/relationships/image" Target="../media/image343.emf"/><Relationship Id="rId51" Type="http://schemas.openxmlformats.org/officeDocument/2006/relationships/image" Target="../media/image386.emf"/><Relationship Id="rId72" Type="http://schemas.openxmlformats.org/officeDocument/2006/relationships/image" Target="../media/image407.emf"/><Relationship Id="rId80" Type="http://schemas.openxmlformats.org/officeDocument/2006/relationships/image" Target="../media/image415.emf"/><Relationship Id="rId85" Type="http://schemas.openxmlformats.org/officeDocument/2006/relationships/image" Target="../media/image420.emf"/><Relationship Id="rId93" Type="http://schemas.openxmlformats.org/officeDocument/2006/relationships/image" Target="../media/image428.emf"/><Relationship Id="rId98" Type="http://schemas.openxmlformats.org/officeDocument/2006/relationships/image" Target="../media/image433.emf"/><Relationship Id="rId3" Type="http://schemas.openxmlformats.org/officeDocument/2006/relationships/image" Target="../media/image338.jpeg"/><Relationship Id="rId12" Type="http://schemas.openxmlformats.org/officeDocument/2006/relationships/image" Target="../media/image347.emf"/><Relationship Id="rId17" Type="http://schemas.openxmlformats.org/officeDocument/2006/relationships/image" Target="../media/image352.emf"/><Relationship Id="rId25" Type="http://schemas.openxmlformats.org/officeDocument/2006/relationships/image" Target="../media/image360.emf"/><Relationship Id="rId33" Type="http://schemas.openxmlformats.org/officeDocument/2006/relationships/image" Target="../media/image368.emf"/><Relationship Id="rId38" Type="http://schemas.openxmlformats.org/officeDocument/2006/relationships/image" Target="../media/image373.emf"/><Relationship Id="rId46" Type="http://schemas.openxmlformats.org/officeDocument/2006/relationships/image" Target="../media/image381.emf"/><Relationship Id="rId59" Type="http://schemas.openxmlformats.org/officeDocument/2006/relationships/image" Target="../media/image394.emf"/><Relationship Id="rId67" Type="http://schemas.openxmlformats.org/officeDocument/2006/relationships/image" Target="../media/image402.emf"/><Relationship Id="rId103" Type="http://schemas.openxmlformats.org/officeDocument/2006/relationships/image" Target="../media/image438.emf"/><Relationship Id="rId108" Type="http://schemas.openxmlformats.org/officeDocument/2006/relationships/image" Target="../media/image443.emf"/><Relationship Id="rId20" Type="http://schemas.openxmlformats.org/officeDocument/2006/relationships/image" Target="../media/image355.emf"/><Relationship Id="rId41" Type="http://schemas.openxmlformats.org/officeDocument/2006/relationships/image" Target="../media/image376.emf"/><Relationship Id="rId54" Type="http://schemas.openxmlformats.org/officeDocument/2006/relationships/image" Target="../media/image389.emf"/><Relationship Id="rId62" Type="http://schemas.openxmlformats.org/officeDocument/2006/relationships/image" Target="../media/image397.emf"/><Relationship Id="rId70" Type="http://schemas.openxmlformats.org/officeDocument/2006/relationships/image" Target="../media/image405.emf"/><Relationship Id="rId75" Type="http://schemas.openxmlformats.org/officeDocument/2006/relationships/image" Target="../media/image410.emf"/><Relationship Id="rId83" Type="http://schemas.openxmlformats.org/officeDocument/2006/relationships/image" Target="../media/image418.emf"/><Relationship Id="rId88" Type="http://schemas.openxmlformats.org/officeDocument/2006/relationships/image" Target="../media/image423.emf"/><Relationship Id="rId91" Type="http://schemas.openxmlformats.org/officeDocument/2006/relationships/image" Target="../media/image426.emf"/><Relationship Id="rId96" Type="http://schemas.openxmlformats.org/officeDocument/2006/relationships/image" Target="../media/image431.emf"/><Relationship Id="rId111" Type="http://schemas.openxmlformats.org/officeDocument/2006/relationships/image" Target="../media/image446.emf"/><Relationship Id="rId1" Type="http://schemas.openxmlformats.org/officeDocument/2006/relationships/slideLayout" Target="../slideLayouts/slideLayout4.xml"/><Relationship Id="rId6" Type="http://schemas.openxmlformats.org/officeDocument/2006/relationships/image" Target="../media/image341.emf"/><Relationship Id="rId15" Type="http://schemas.openxmlformats.org/officeDocument/2006/relationships/image" Target="../media/image350.emf"/><Relationship Id="rId23" Type="http://schemas.openxmlformats.org/officeDocument/2006/relationships/image" Target="../media/image358.emf"/><Relationship Id="rId28" Type="http://schemas.openxmlformats.org/officeDocument/2006/relationships/image" Target="../media/image363.emf"/><Relationship Id="rId36" Type="http://schemas.openxmlformats.org/officeDocument/2006/relationships/image" Target="../media/image371.emf"/><Relationship Id="rId49" Type="http://schemas.openxmlformats.org/officeDocument/2006/relationships/image" Target="../media/image384.emf"/><Relationship Id="rId57" Type="http://schemas.openxmlformats.org/officeDocument/2006/relationships/image" Target="../media/image392.emf"/><Relationship Id="rId106" Type="http://schemas.openxmlformats.org/officeDocument/2006/relationships/image" Target="../media/image441.emf"/><Relationship Id="rId10" Type="http://schemas.openxmlformats.org/officeDocument/2006/relationships/image" Target="../media/image345.emf"/><Relationship Id="rId31" Type="http://schemas.openxmlformats.org/officeDocument/2006/relationships/image" Target="../media/image366.emf"/><Relationship Id="rId44" Type="http://schemas.openxmlformats.org/officeDocument/2006/relationships/image" Target="../media/image379.emf"/><Relationship Id="rId52" Type="http://schemas.openxmlformats.org/officeDocument/2006/relationships/image" Target="../media/image387.emf"/><Relationship Id="rId60" Type="http://schemas.openxmlformats.org/officeDocument/2006/relationships/image" Target="../media/image395.emf"/><Relationship Id="rId65" Type="http://schemas.openxmlformats.org/officeDocument/2006/relationships/image" Target="../media/image400.emf"/><Relationship Id="rId73" Type="http://schemas.openxmlformats.org/officeDocument/2006/relationships/image" Target="../media/image408.emf"/><Relationship Id="rId78" Type="http://schemas.openxmlformats.org/officeDocument/2006/relationships/image" Target="../media/image413.emf"/><Relationship Id="rId81" Type="http://schemas.openxmlformats.org/officeDocument/2006/relationships/image" Target="../media/image416.emf"/><Relationship Id="rId86" Type="http://schemas.openxmlformats.org/officeDocument/2006/relationships/image" Target="../media/image421.emf"/><Relationship Id="rId94" Type="http://schemas.openxmlformats.org/officeDocument/2006/relationships/image" Target="../media/image429.emf"/><Relationship Id="rId99" Type="http://schemas.openxmlformats.org/officeDocument/2006/relationships/image" Target="../media/image434.emf"/><Relationship Id="rId101" Type="http://schemas.openxmlformats.org/officeDocument/2006/relationships/image" Target="../media/image436.emf"/><Relationship Id="rId4" Type="http://schemas.openxmlformats.org/officeDocument/2006/relationships/image" Target="../media/image339.jpeg"/><Relationship Id="rId9" Type="http://schemas.openxmlformats.org/officeDocument/2006/relationships/image" Target="../media/image344.emf"/><Relationship Id="rId13" Type="http://schemas.openxmlformats.org/officeDocument/2006/relationships/image" Target="../media/image348.emf"/><Relationship Id="rId18" Type="http://schemas.openxmlformats.org/officeDocument/2006/relationships/image" Target="../media/image353.emf"/><Relationship Id="rId39" Type="http://schemas.openxmlformats.org/officeDocument/2006/relationships/image" Target="../media/image374.emf"/><Relationship Id="rId109" Type="http://schemas.openxmlformats.org/officeDocument/2006/relationships/image" Target="../media/image444.emf"/><Relationship Id="rId34" Type="http://schemas.openxmlformats.org/officeDocument/2006/relationships/image" Target="../media/image369.emf"/><Relationship Id="rId50" Type="http://schemas.openxmlformats.org/officeDocument/2006/relationships/image" Target="../media/image385.emf"/><Relationship Id="rId55" Type="http://schemas.openxmlformats.org/officeDocument/2006/relationships/image" Target="../media/image390.emf"/><Relationship Id="rId76" Type="http://schemas.openxmlformats.org/officeDocument/2006/relationships/image" Target="../media/image411.emf"/><Relationship Id="rId97" Type="http://schemas.openxmlformats.org/officeDocument/2006/relationships/image" Target="../media/image432.emf"/><Relationship Id="rId104" Type="http://schemas.openxmlformats.org/officeDocument/2006/relationships/image" Target="../media/image439.emf"/><Relationship Id="rId7" Type="http://schemas.openxmlformats.org/officeDocument/2006/relationships/image" Target="../media/image342.emf"/><Relationship Id="rId71" Type="http://schemas.openxmlformats.org/officeDocument/2006/relationships/image" Target="../media/image406.emf"/><Relationship Id="rId92" Type="http://schemas.openxmlformats.org/officeDocument/2006/relationships/image" Target="../media/image427.emf"/></Relationships>
</file>

<file path=ppt/slides/_rels/slide8.xml.rels><?xml version="1.0" encoding="UTF-8" standalone="yes"?>
<Relationships xmlns="http://schemas.openxmlformats.org/package/2006/relationships"><Relationship Id="rId8" Type="http://schemas.openxmlformats.org/officeDocument/2006/relationships/image" Target="../media/image453.emf"/><Relationship Id="rId13" Type="http://schemas.openxmlformats.org/officeDocument/2006/relationships/image" Target="../media/image458.emf"/><Relationship Id="rId18" Type="http://schemas.openxmlformats.org/officeDocument/2006/relationships/image" Target="../media/image463.emf"/><Relationship Id="rId26" Type="http://schemas.openxmlformats.org/officeDocument/2006/relationships/image" Target="../media/image471.emf"/><Relationship Id="rId3" Type="http://schemas.openxmlformats.org/officeDocument/2006/relationships/image" Target="../media/image448.jpeg"/><Relationship Id="rId21" Type="http://schemas.openxmlformats.org/officeDocument/2006/relationships/image" Target="../media/image466.emf"/><Relationship Id="rId7" Type="http://schemas.openxmlformats.org/officeDocument/2006/relationships/image" Target="../media/image452.emf"/><Relationship Id="rId12" Type="http://schemas.openxmlformats.org/officeDocument/2006/relationships/image" Target="../media/image457.emf"/><Relationship Id="rId17" Type="http://schemas.openxmlformats.org/officeDocument/2006/relationships/image" Target="../media/image462.emf"/><Relationship Id="rId25" Type="http://schemas.openxmlformats.org/officeDocument/2006/relationships/image" Target="../media/image470.emf"/><Relationship Id="rId33" Type="http://schemas.openxmlformats.org/officeDocument/2006/relationships/image" Target="../media/image478.emf"/><Relationship Id="rId2" Type="http://schemas.openxmlformats.org/officeDocument/2006/relationships/notesSlide" Target="../notesSlides/notesSlide8.xml"/><Relationship Id="rId16" Type="http://schemas.openxmlformats.org/officeDocument/2006/relationships/image" Target="../media/image461.emf"/><Relationship Id="rId20" Type="http://schemas.openxmlformats.org/officeDocument/2006/relationships/image" Target="../media/image465.emf"/><Relationship Id="rId29" Type="http://schemas.openxmlformats.org/officeDocument/2006/relationships/image" Target="../media/image474.emf"/><Relationship Id="rId1" Type="http://schemas.openxmlformats.org/officeDocument/2006/relationships/slideLayout" Target="../slideLayouts/slideLayout4.xml"/><Relationship Id="rId6" Type="http://schemas.openxmlformats.org/officeDocument/2006/relationships/image" Target="../media/image451.emf"/><Relationship Id="rId11" Type="http://schemas.openxmlformats.org/officeDocument/2006/relationships/image" Target="../media/image456.emf"/><Relationship Id="rId24" Type="http://schemas.openxmlformats.org/officeDocument/2006/relationships/image" Target="../media/image469.emf"/><Relationship Id="rId32" Type="http://schemas.openxmlformats.org/officeDocument/2006/relationships/image" Target="../media/image477.emf"/><Relationship Id="rId5" Type="http://schemas.openxmlformats.org/officeDocument/2006/relationships/image" Target="../media/image450.png"/><Relationship Id="rId15" Type="http://schemas.openxmlformats.org/officeDocument/2006/relationships/image" Target="../media/image460.emf"/><Relationship Id="rId23" Type="http://schemas.openxmlformats.org/officeDocument/2006/relationships/image" Target="../media/image468.emf"/><Relationship Id="rId28" Type="http://schemas.openxmlformats.org/officeDocument/2006/relationships/image" Target="../media/image473.emf"/><Relationship Id="rId10" Type="http://schemas.openxmlformats.org/officeDocument/2006/relationships/image" Target="../media/image455.emf"/><Relationship Id="rId19" Type="http://schemas.openxmlformats.org/officeDocument/2006/relationships/image" Target="../media/image464.emf"/><Relationship Id="rId31" Type="http://schemas.openxmlformats.org/officeDocument/2006/relationships/image" Target="../media/image476.emf"/><Relationship Id="rId4" Type="http://schemas.openxmlformats.org/officeDocument/2006/relationships/image" Target="../media/image449.jpeg"/><Relationship Id="rId9" Type="http://schemas.openxmlformats.org/officeDocument/2006/relationships/image" Target="../media/image454.emf"/><Relationship Id="rId14" Type="http://schemas.openxmlformats.org/officeDocument/2006/relationships/image" Target="../media/image459.emf"/><Relationship Id="rId22" Type="http://schemas.openxmlformats.org/officeDocument/2006/relationships/image" Target="../media/image467.emf"/><Relationship Id="rId27" Type="http://schemas.openxmlformats.org/officeDocument/2006/relationships/image" Target="../media/image472.emf"/><Relationship Id="rId30" Type="http://schemas.openxmlformats.org/officeDocument/2006/relationships/image" Target="../media/image475.emf"/></Relationships>
</file>

<file path=ppt/slides/_rels/slide9.xml.rels><?xml version="1.0" encoding="UTF-8" standalone="yes"?>
<Relationships xmlns="http://schemas.openxmlformats.org/package/2006/relationships"><Relationship Id="rId13" Type="http://schemas.openxmlformats.org/officeDocument/2006/relationships/image" Target="../media/image489.emf"/><Relationship Id="rId18" Type="http://schemas.openxmlformats.org/officeDocument/2006/relationships/image" Target="../media/image494.emf"/><Relationship Id="rId26" Type="http://schemas.openxmlformats.org/officeDocument/2006/relationships/image" Target="../media/image502.emf"/><Relationship Id="rId39" Type="http://schemas.openxmlformats.org/officeDocument/2006/relationships/image" Target="../media/image515.emf"/><Relationship Id="rId21" Type="http://schemas.openxmlformats.org/officeDocument/2006/relationships/image" Target="../media/image497.emf"/><Relationship Id="rId34" Type="http://schemas.openxmlformats.org/officeDocument/2006/relationships/image" Target="../media/image510.emf"/><Relationship Id="rId42" Type="http://schemas.openxmlformats.org/officeDocument/2006/relationships/image" Target="../media/image518.emf"/><Relationship Id="rId47" Type="http://schemas.openxmlformats.org/officeDocument/2006/relationships/image" Target="../media/image523.emf"/><Relationship Id="rId50" Type="http://schemas.openxmlformats.org/officeDocument/2006/relationships/image" Target="../media/image526.emf"/><Relationship Id="rId55" Type="http://schemas.openxmlformats.org/officeDocument/2006/relationships/image" Target="../media/image531.emf"/><Relationship Id="rId63" Type="http://schemas.openxmlformats.org/officeDocument/2006/relationships/image" Target="../media/image539.emf"/><Relationship Id="rId68" Type="http://schemas.openxmlformats.org/officeDocument/2006/relationships/image" Target="../media/image544.emf"/><Relationship Id="rId76" Type="http://schemas.openxmlformats.org/officeDocument/2006/relationships/image" Target="../media/image552.emf"/><Relationship Id="rId7" Type="http://schemas.openxmlformats.org/officeDocument/2006/relationships/image" Target="../media/image483.jpeg"/><Relationship Id="rId71" Type="http://schemas.openxmlformats.org/officeDocument/2006/relationships/image" Target="../media/image547.emf"/><Relationship Id="rId2" Type="http://schemas.openxmlformats.org/officeDocument/2006/relationships/notesSlide" Target="../notesSlides/notesSlide9.xml"/><Relationship Id="rId16" Type="http://schemas.openxmlformats.org/officeDocument/2006/relationships/image" Target="../media/image492.emf"/><Relationship Id="rId29" Type="http://schemas.openxmlformats.org/officeDocument/2006/relationships/image" Target="../media/image505.emf"/><Relationship Id="rId11" Type="http://schemas.openxmlformats.org/officeDocument/2006/relationships/image" Target="../media/image487.emf"/><Relationship Id="rId24" Type="http://schemas.openxmlformats.org/officeDocument/2006/relationships/image" Target="../media/image500.emf"/><Relationship Id="rId32" Type="http://schemas.openxmlformats.org/officeDocument/2006/relationships/image" Target="../media/image508.emf"/><Relationship Id="rId37" Type="http://schemas.openxmlformats.org/officeDocument/2006/relationships/image" Target="../media/image513.emf"/><Relationship Id="rId40" Type="http://schemas.openxmlformats.org/officeDocument/2006/relationships/image" Target="../media/image516.emf"/><Relationship Id="rId45" Type="http://schemas.openxmlformats.org/officeDocument/2006/relationships/image" Target="../media/image521.emf"/><Relationship Id="rId53" Type="http://schemas.openxmlformats.org/officeDocument/2006/relationships/image" Target="../media/image529.emf"/><Relationship Id="rId58" Type="http://schemas.openxmlformats.org/officeDocument/2006/relationships/image" Target="../media/image534.emf"/><Relationship Id="rId66" Type="http://schemas.openxmlformats.org/officeDocument/2006/relationships/image" Target="../media/image542.emf"/><Relationship Id="rId74" Type="http://schemas.openxmlformats.org/officeDocument/2006/relationships/image" Target="../media/image550.emf"/><Relationship Id="rId79" Type="http://schemas.openxmlformats.org/officeDocument/2006/relationships/image" Target="../media/image555.emf"/><Relationship Id="rId5" Type="http://schemas.openxmlformats.org/officeDocument/2006/relationships/image" Target="../media/image481.jpeg"/><Relationship Id="rId61" Type="http://schemas.openxmlformats.org/officeDocument/2006/relationships/image" Target="../media/image537.emf"/><Relationship Id="rId10" Type="http://schemas.openxmlformats.org/officeDocument/2006/relationships/image" Target="../media/image486.emf"/><Relationship Id="rId19" Type="http://schemas.openxmlformats.org/officeDocument/2006/relationships/image" Target="../media/image495.emf"/><Relationship Id="rId31" Type="http://schemas.openxmlformats.org/officeDocument/2006/relationships/image" Target="../media/image507.emf"/><Relationship Id="rId44" Type="http://schemas.openxmlformats.org/officeDocument/2006/relationships/image" Target="../media/image520.emf"/><Relationship Id="rId52" Type="http://schemas.openxmlformats.org/officeDocument/2006/relationships/image" Target="../media/image528.emf"/><Relationship Id="rId60" Type="http://schemas.openxmlformats.org/officeDocument/2006/relationships/image" Target="../media/image536.emf"/><Relationship Id="rId65" Type="http://schemas.openxmlformats.org/officeDocument/2006/relationships/image" Target="../media/image541.emf"/><Relationship Id="rId73" Type="http://schemas.openxmlformats.org/officeDocument/2006/relationships/image" Target="../media/image549.emf"/><Relationship Id="rId78" Type="http://schemas.openxmlformats.org/officeDocument/2006/relationships/image" Target="../media/image554.emf"/><Relationship Id="rId81" Type="http://schemas.openxmlformats.org/officeDocument/2006/relationships/image" Target="../media/image557.emf"/><Relationship Id="rId4" Type="http://schemas.openxmlformats.org/officeDocument/2006/relationships/image" Target="../media/image480.png"/><Relationship Id="rId9" Type="http://schemas.openxmlformats.org/officeDocument/2006/relationships/image" Target="../media/image485.emf"/><Relationship Id="rId14" Type="http://schemas.openxmlformats.org/officeDocument/2006/relationships/image" Target="../media/image490.emf"/><Relationship Id="rId22" Type="http://schemas.openxmlformats.org/officeDocument/2006/relationships/image" Target="../media/image498.emf"/><Relationship Id="rId27" Type="http://schemas.openxmlformats.org/officeDocument/2006/relationships/image" Target="../media/image503.emf"/><Relationship Id="rId30" Type="http://schemas.openxmlformats.org/officeDocument/2006/relationships/image" Target="../media/image506.emf"/><Relationship Id="rId35" Type="http://schemas.openxmlformats.org/officeDocument/2006/relationships/image" Target="../media/image511.emf"/><Relationship Id="rId43" Type="http://schemas.openxmlformats.org/officeDocument/2006/relationships/image" Target="../media/image519.emf"/><Relationship Id="rId48" Type="http://schemas.openxmlformats.org/officeDocument/2006/relationships/image" Target="../media/image524.emf"/><Relationship Id="rId56" Type="http://schemas.openxmlformats.org/officeDocument/2006/relationships/image" Target="../media/image532.emf"/><Relationship Id="rId64" Type="http://schemas.openxmlformats.org/officeDocument/2006/relationships/image" Target="../media/image540.emf"/><Relationship Id="rId69" Type="http://schemas.openxmlformats.org/officeDocument/2006/relationships/image" Target="../media/image545.emf"/><Relationship Id="rId77" Type="http://schemas.openxmlformats.org/officeDocument/2006/relationships/image" Target="../media/image553.emf"/><Relationship Id="rId8" Type="http://schemas.openxmlformats.org/officeDocument/2006/relationships/image" Target="../media/image484.emf"/><Relationship Id="rId51" Type="http://schemas.openxmlformats.org/officeDocument/2006/relationships/image" Target="../media/image527.emf"/><Relationship Id="rId72" Type="http://schemas.openxmlformats.org/officeDocument/2006/relationships/image" Target="../media/image548.emf"/><Relationship Id="rId80" Type="http://schemas.openxmlformats.org/officeDocument/2006/relationships/image" Target="../media/image556.emf"/><Relationship Id="rId3" Type="http://schemas.openxmlformats.org/officeDocument/2006/relationships/image" Target="../media/image479.wmf"/><Relationship Id="rId12" Type="http://schemas.openxmlformats.org/officeDocument/2006/relationships/image" Target="../media/image488.emf"/><Relationship Id="rId17" Type="http://schemas.openxmlformats.org/officeDocument/2006/relationships/image" Target="../media/image493.emf"/><Relationship Id="rId25" Type="http://schemas.openxmlformats.org/officeDocument/2006/relationships/image" Target="../media/image501.emf"/><Relationship Id="rId33" Type="http://schemas.openxmlformats.org/officeDocument/2006/relationships/image" Target="../media/image509.emf"/><Relationship Id="rId38" Type="http://schemas.openxmlformats.org/officeDocument/2006/relationships/image" Target="../media/image514.emf"/><Relationship Id="rId46" Type="http://schemas.openxmlformats.org/officeDocument/2006/relationships/image" Target="../media/image522.emf"/><Relationship Id="rId59" Type="http://schemas.openxmlformats.org/officeDocument/2006/relationships/image" Target="../media/image535.emf"/><Relationship Id="rId67" Type="http://schemas.openxmlformats.org/officeDocument/2006/relationships/image" Target="../media/image543.emf"/><Relationship Id="rId20" Type="http://schemas.openxmlformats.org/officeDocument/2006/relationships/image" Target="../media/image496.emf"/><Relationship Id="rId41" Type="http://schemas.openxmlformats.org/officeDocument/2006/relationships/image" Target="../media/image517.emf"/><Relationship Id="rId54" Type="http://schemas.openxmlformats.org/officeDocument/2006/relationships/image" Target="../media/image530.emf"/><Relationship Id="rId62" Type="http://schemas.openxmlformats.org/officeDocument/2006/relationships/image" Target="../media/image538.emf"/><Relationship Id="rId70" Type="http://schemas.openxmlformats.org/officeDocument/2006/relationships/image" Target="../media/image546.emf"/><Relationship Id="rId75" Type="http://schemas.openxmlformats.org/officeDocument/2006/relationships/image" Target="../media/image551.emf"/><Relationship Id="rId1" Type="http://schemas.openxmlformats.org/officeDocument/2006/relationships/slideLayout" Target="../slideLayouts/slideLayout12.xml"/><Relationship Id="rId6" Type="http://schemas.openxmlformats.org/officeDocument/2006/relationships/image" Target="../media/image482.png"/><Relationship Id="rId15" Type="http://schemas.openxmlformats.org/officeDocument/2006/relationships/image" Target="../media/image491.emf"/><Relationship Id="rId23" Type="http://schemas.openxmlformats.org/officeDocument/2006/relationships/image" Target="../media/image499.emf"/><Relationship Id="rId28" Type="http://schemas.openxmlformats.org/officeDocument/2006/relationships/image" Target="../media/image504.emf"/><Relationship Id="rId36" Type="http://schemas.openxmlformats.org/officeDocument/2006/relationships/image" Target="../media/image512.emf"/><Relationship Id="rId49" Type="http://schemas.openxmlformats.org/officeDocument/2006/relationships/image" Target="../media/image525.emf"/><Relationship Id="rId57" Type="http://schemas.openxmlformats.org/officeDocument/2006/relationships/image" Target="../media/image533.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ext Box 6"/>
          <p:cNvSpPr txBox="1">
            <a:spLocks noChangeArrowheads="1"/>
          </p:cNvSpPr>
          <p:nvPr/>
        </p:nvSpPr>
        <p:spPr bwMode="auto">
          <a:xfrm>
            <a:off x="5287516" y="4488532"/>
            <a:ext cx="4824412" cy="2339088"/>
          </a:xfrm>
          <a:prstGeom prst="rect">
            <a:avLst/>
          </a:prstGeom>
          <a:blipFill dpi="0" rotWithShape="1">
            <a:blip r:embed="rId3" cstate="print">
              <a:alphaModFix amt="72000"/>
            </a:blip>
            <a:srcRect/>
            <a:stretch>
              <a:fillRect/>
            </a:stretch>
          </a:blipFill>
          <a:ln w="0" cap="rnd" cmpd="thickThin">
            <a:noFill/>
            <a:prstDash val="sysDash"/>
            <a:miter lim="800000"/>
            <a:headEnd/>
            <a:tailEnd/>
          </a:ln>
        </p:spPr>
        <p:txBody>
          <a:bodyPr wrap="square" lIns="91425" tIns="45713" rIns="91425" bIns="45713" anchor="ctr" anchorCtr="0">
            <a:spAutoFit/>
            <a:scene3d>
              <a:camera prst="orthographicFront"/>
              <a:lightRig rig="twoPt" dir="t"/>
            </a:scene3d>
            <a:sp3d extrusionH="57150" contourW="12700">
              <a:bevelT w="38100" h="38100" prst="relaxedInset"/>
              <a:contourClr>
                <a:schemeClr val="accent1">
                  <a:lumMod val="75000"/>
                </a:schemeClr>
              </a:contourClr>
            </a:sp3d>
          </a:bodyPr>
          <a:lstStyle/>
          <a:p>
            <a:pPr algn="ctr" eaLnBrk="0" hangingPunct="0">
              <a:defRPr/>
            </a:pPr>
            <a:r>
              <a:rPr lang="cs-CZ" sz="4000" dirty="0" smtClean="0">
                <a:ln w="31750" cap="rnd" cmpd="thickThin">
                  <a:solidFill>
                    <a:schemeClr val="accent6">
                      <a:lumMod val="75000"/>
                    </a:schemeClr>
                  </a:solidFill>
                  <a:bevel/>
                </a:ln>
                <a:solidFill>
                  <a:srgbClr val="CC00CC"/>
                </a:solidFill>
                <a:effectLst>
                  <a:outerShdw blurRad="50800" dist="38100" algn="l" rotWithShape="0">
                    <a:prstClr val="black">
                      <a:alpha val="40000"/>
                    </a:prstClr>
                  </a:outerShdw>
                </a:effectLst>
                <a:latin typeface="Gungsuh" pitchFamily="18" charset="-127"/>
                <a:ea typeface="Gungsuh" pitchFamily="18" charset="-127"/>
                <a:cs typeface="Kokila" pitchFamily="34" charset="0"/>
              </a:rPr>
              <a:t>č.6 </a:t>
            </a:r>
          </a:p>
          <a:p>
            <a:pPr marL="914400" indent="-914400" eaLnBrk="0" hangingPunct="0">
              <a:defRPr/>
            </a:pPr>
            <a:r>
              <a:rPr lang="cs-CZ" sz="5800" dirty="0" smtClean="0">
                <a:ln w="31750" cap="rnd" cmpd="thickThin">
                  <a:solidFill>
                    <a:schemeClr val="accent6">
                      <a:lumMod val="75000"/>
                    </a:schemeClr>
                  </a:solidFill>
                  <a:bevel/>
                </a:ln>
                <a:solidFill>
                  <a:srgbClr val="CC00CC"/>
                </a:solidFill>
                <a:effectLst>
                  <a:outerShdw blurRad="50800" dist="38100" algn="l" rotWithShape="0">
                    <a:prstClr val="black">
                      <a:alpha val="40000"/>
                    </a:prstClr>
                  </a:outerShdw>
                </a:effectLst>
                <a:latin typeface="Gungsuh" pitchFamily="18" charset="-127"/>
                <a:ea typeface="Gungsuh" pitchFamily="18" charset="-127"/>
                <a:cs typeface="Kokila" pitchFamily="34" charset="0"/>
              </a:rPr>
              <a:t>        TJ </a:t>
            </a:r>
            <a:r>
              <a:rPr lang="cs-CZ" sz="4800" dirty="0" err="1" smtClean="0">
                <a:ln w="31750" cap="rnd" cmpd="thickThin">
                  <a:solidFill>
                    <a:schemeClr val="accent6">
                      <a:lumMod val="75000"/>
                    </a:schemeClr>
                  </a:solidFill>
                  <a:bevel/>
                </a:ln>
                <a:solidFill>
                  <a:srgbClr val="CC00CC"/>
                </a:solidFill>
                <a:effectLst>
                  <a:outerShdw blurRad="50800" dist="38100" algn="l" rotWithShape="0">
                    <a:prstClr val="black">
                      <a:alpha val="40000"/>
                    </a:prstClr>
                  </a:outerShdw>
                </a:effectLst>
                <a:latin typeface="Gungsuh" pitchFamily="18" charset="-127"/>
                <a:ea typeface="Gungsuh" pitchFamily="18" charset="-127"/>
                <a:cs typeface="Kokila" pitchFamily="34" charset="0"/>
              </a:rPr>
              <a:t>Proboštov</a:t>
            </a:r>
            <a:endParaRPr lang="cs-CZ" sz="5800" dirty="0">
              <a:ln w="31750" cap="rnd" cmpd="thickThin">
                <a:solidFill>
                  <a:schemeClr val="accent6">
                    <a:lumMod val="75000"/>
                  </a:schemeClr>
                </a:solidFill>
                <a:bevel/>
              </a:ln>
              <a:solidFill>
                <a:srgbClr val="CC00CC"/>
              </a:solidFill>
              <a:effectLst>
                <a:outerShdw blurRad="50800" dist="38100" algn="l" rotWithShape="0">
                  <a:prstClr val="black">
                    <a:alpha val="40000"/>
                  </a:prstClr>
                </a:outerShdw>
              </a:effectLst>
              <a:latin typeface="Gungsuh" pitchFamily="18" charset="-127"/>
              <a:ea typeface="Gungsuh" pitchFamily="18" charset="-127"/>
              <a:cs typeface="Kokila" pitchFamily="34" charset="0"/>
            </a:endParaRPr>
          </a:p>
        </p:txBody>
      </p:sp>
      <p:sp>
        <p:nvSpPr>
          <p:cNvPr id="6398" name="Rectangle 1278"/>
          <p:cNvSpPr>
            <a:spLocks noChangeArrowheads="1"/>
          </p:cNvSpPr>
          <p:nvPr/>
        </p:nvSpPr>
        <p:spPr bwMode="auto">
          <a:xfrm>
            <a:off x="174948" y="2523000"/>
            <a:ext cx="4464050" cy="4644000"/>
          </a:xfrm>
          <a:prstGeom prst="rect">
            <a:avLst/>
          </a:prstGeom>
          <a:noFill/>
          <a:ln w="8001">
            <a:solidFill>
              <a:srgbClr val="000000"/>
            </a:solidFill>
            <a:miter lim="800000"/>
            <a:headEnd/>
            <a:tailEnd/>
          </a:ln>
        </p:spPr>
        <p:txBody>
          <a:bodyPr lIns="91425" tIns="45713" rIns="91425" bIns="45713"/>
          <a:lstStyle/>
          <a:p>
            <a:pPr algn="ctr" eaLnBrk="0" hangingPunct="0">
              <a:defRPr/>
            </a:pPr>
            <a:endParaRPr lang="cs-CZ" dirty="0">
              <a:solidFill>
                <a:srgbClr val="003399"/>
              </a:solidFill>
              <a:latin typeface="Albertus MT" pitchFamily="18" charset="0"/>
            </a:endParaRP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Restaurace Klub  ve Štětí</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FORNAXA –TĚSNĚNÍ,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Dům dětí a mládeže Štětí</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VOLEMAN - autobusová přeprava</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Patok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Ahlfit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rPr>
              <a:t>STROJCONSULT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Izolace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Beran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POKORNÝ,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STAVEBNÍ STROJE A DOPRAVA s.r.o. </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JT-</a:t>
            </a:r>
            <a:r>
              <a:rPr lang="cs-CZ" dirty="0" err="1"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Service</a:t>
            </a: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 s.r.o.</a:t>
            </a:r>
            <a:endPar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endParaRP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VAM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ANLAGETECHNIK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Průmstav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Štětí a.s.</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Montiz </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BESTONSTAV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rPr>
              <a:t>D</a:t>
            </a:r>
            <a:r>
              <a:rPr lang="en-GB" dirty="0">
                <a:solidFill>
                  <a:srgbClr val="008000"/>
                </a:solidFill>
                <a:effectLst>
                  <a:outerShdw blurRad="38100" dist="38100" dir="2700000" algn="tl">
                    <a:srgbClr val="000000">
                      <a:alpha val="43137"/>
                    </a:srgbClr>
                  </a:outerShdw>
                </a:effectLst>
                <a:latin typeface="Century Gothic" pitchFamily="34" charset="0"/>
              </a:rPr>
              <a:t>EKRA Industrial s.r.o. </a:t>
            </a:r>
            <a:endParaRPr lang="cs-CZ" dirty="0">
              <a:solidFill>
                <a:srgbClr val="008000"/>
              </a:solidFill>
              <a:effectLst>
                <a:outerShdw blurRad="38100" dist="38100" dir="2700000" algn="tl">
                  <a:srgbClr val="000000">
                    <a:alpha val="43137"/>
                  </a:srgbClr>
                </a:outerShdw>
              </a:effectLst>
              <a:latin typeface="Century Gothic" pitchFamily="34" charset="0"/>
            </a:endParaRP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AXIS  a.s.</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INDUSTRIAL CZ,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Unistroj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Václav Poustka</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Tyma CZ,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Technicom, </a:t>
            </a: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Fortuna</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Brož Vápeník</a:t>
            </a:r>
            <a:endPar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endParaRPr>
          </a:p>
        </p:txBody>
      </p:sp>
      <p:sp>
        <p:nvSpPr>
          <p:cNvPr id="2056" name="Rectangle 1279"/>
          <p:cNvSpPr>
            <a:spLocks noChangeArrowheads="1"/>
          </p:cNvSpPr>
          <p:nvPr/>
        </p:nvSpPr>
        <p:spPr bwMode="auto">
          <a:xfrm>
            <a:off x="174625" y="163513"/>
            <a:ext cx="4464050" cy="504825"/>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2014</a:t>
            </a:r>
          </a:p>
        </p:txBody>
      </p:sp>
      <p:sp>
        <p:nvSpPr>
          <p:cNvPr id="2057" name="Rectangle 1280"/>
          <p:cNvSpPr>
            <a:spLocks noChangeArrowheads="1"/>
          </p:cNvSpPr>
          <p:nvPr/>
        </p:nvSpPr>
        <p:spPr bwMode="auto">
          <a:xfrm>
            <a:off x="174625" y="2035175"/>
            <a:ext cx="4464050" cy="431800"/>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2014</a:t>
            </a:r>
            <a:endParaRPr lang="cs-CZ" sz="2400" b="0" dirty="0">
              <a:latin typeface="Times New Roman" pitchFamily="18" charset="0"/>
            </a:endParaRPr>
          </a:p>
        </p:txBody>
      </p:sp>
      <p:sp>
        <p:nvSpPr>
          <p:cNvPr id="6459" name="Rectangle 1339"/>
          <p:cNvSpPr>
            <a:spLocks noChangeArrowheads="1"/>
          </p:cNvSpPr>
          <p:nvPr/>
        </p:nvSpPr>
        <p:spPr bwMode="auto">
          <a:xfrm>
            <a:off x="174948" y="595164"/>
            <a:ext cx="4464050" cy="1440160"/>
          </a:xfrm>
          <a:prstGeom prst="rect">
            <a:avLst/>
          </a:prstGeom>
          <a:solidFill>
            <a:srgbClr val="CCFFFF"/>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p:txBody>
      </p:sp>
      <p:pic>
        <p:nvPicPr>
          <p:cNvPr id="11271" name="Picture 1341"/>
          <p:cNvPicPr>
            <a:picLocks noChangeAspect="1" noChangeArrowheads="1"/>
          </p:cNvPicPr>
          <p:nvPr/>
        </p:nvPicPr>
        <p:blipFill>
          <a:blip r:embed="rId4" cstate="print"/>
          <a:srcRect/>
          <a:stretch>
            <a:fillRect/>
          </a:stretch>
        </p:blipFill>
        <p:spPr bwMode="auto">
          <a:xfrm>
            <a:off x="1758950" y="811213"/>
            <a:ext cx="1030288" cy="936625"/>
          </a:xfrm>
          <a:prstGeom prst="rect">
            <a:avLst/>
          </a:prstGeom>
          <a:noFill/>
          <a:ln w="9525">
            <a:noFill/>
            <a:miter lim="800000"/>
            <a:headEnd/>
            <a:tailEnd/>
          </a:ln>
        </p:spPr>
      </p:pic>
      <p:sp>
        <p:nvSpPr>
          <p:cNvPr id="13" name="AutoShape 3"/>
          <p:cNvSpPr>
            <a:spLocks noChangeArrowheads="1"/>
          </p:cNvSpPr>
          <p:nvPr/>
        </p:nvSpPr>
        <p:spPr bwMode="auto">
          <a:xfrm>
            <a:off x="5363821" y="74422"/>
            <a:ext cx="4748231" cy="1191800"/>
          </a:xfrm>
          <a:prstGeom prst="flowChartAlternateProcess">
            <a:avLst/>
          </a:prstGeom>
          <a:blipFill dpi="0" rotWithShape="1">
            <a:blip r:embed="rId5" cstate="print">
              <a:alphaModFix amt="37000"/>
            </a:blip>
            <a:srcRect/>
            <a:stretch>
              <a:fillRect/>
            </a:stretch>
          </a:blipFill>
          <a:ln w="31750" cap="sq" cmpd="thinThick">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rect">
                <a:fillToRect l="100000" b="100000"/>
              </a:path>
              <a:tileRect t="-100000" r="-100000"/>
            </a:gradFill>
            <a:prstDash val="lgDashDot"/>
            <a:miter lim="800000"/>
            <a:headEnd/>
            <a:tailEnd/>
          </a:ln>
          <a:effectLst/>
          <a:scene3d>
            <a:camera prst="orthographicFront"/>
            <a:lightRig rig="sunrise" dir="t"/>
          </a:scene3d>
          <a:sp3d extrusionH="127000" contourW="12700" prstMaterial="metal">
            <a:bevelT w="25400" prst="relaxedInset"/>
            <a:bevelB w="101600" prst="riblet"/>
            <a:extrusionClr>
              <a:srgbClr val="FF0066"/>
            </a:extrusionClr>
            <a:contourClr>
              <a:schemeClr val="accent1">
                <a:lumMod val="75000"/>
              </a:schemeClr>
            </a:contourClr>
          </a:sp3d>
        </p:spPr>
        <p:txBody>
          <a:bodyPr wrap="none" lIns="91425" tIns="45713" rIns="91425" bIns="45713" anchor="ctr">
            <a:sp3d extrusionH="57150" contourW="12700">
              <a:bevelT w="38100" h="38100" prst="relaxedInset"/>
              <a:bevelB w="38100" h="38100"/>
              <a:extrusionClr>
                <a:schemeClr val="bg1"/>
              </a:extrusionClr>
              <a:contourClr>
                <a:srgbClr val="008000"/>
              </a:contourClr>
            </a:sp3d>
          </a:bodyPr>
          <a:lstStyle/>
          <a:p>
            <a:pPr algn="ctr" eaLnBrk="0" hangingPunct="0">
              <a:defRPr/>
            </a:pPr>
            <a:r>
              <a:rPr lang="cs-CZ" sz="3200" dirty="0">
                <a:ln w="12700" cap="rnd">
                  <a:solidFill>
                    <a:srgbClr val="FFFF00"/>
                  </a:solidFill>
                  <a:miter lim="800000"/>
                </a:ln>
                <a:solidFill>
                  <a:srgbClr val="CC0099"/>
                </a:solidFill>
                <a:effectLst>
                  <a:outerShdw blurRad="38100" dist="38100" dir="2700000" algn="tl">
                    <a:srgbClr val="000000">
                      <a:alpha val="43137"/>
                    </a:srgbClr>
                  </a:outerShdw>
                </a:effectLst>
                <a:latin typeface="Swis721 Ex BT" pitchFamily="34" charset="0"/>
              </a:rPr>
              <a:t> </a:t>
            </a:r>
            <a:r>
              <a:rPr lang="cs-CZ" sz="3600" dirty="0">
                <a:ln w="6350" cap="rnd">
                  <a:solidFill>
                    <a:srgbClr val="008000"/>
                  </a:solidFill>
                  <a:miter lim="800000"/>
                </a:ln>
                <a:solidFill>
                  <a:srgbClr val="3333FF"/>
                </a:solidFill>
                <a:latin typeface="David" pitchFamily="34" charset="-79"/>
                <a:ea typeface="Microsoft JhengHei" pitchFamily="34" charset="-120"/>
                <a:cs typeface="David" pitchFamily="34" charset="-79"/>
              </a:rPr>
              <a:t>Fotbalový zpravodaj</a:t>
            </a:r>
          </a:p>
          <a:p>
            <a:pPr algn="ctr" eaLnBrk="0" hangingPunct="0">
              <a:defRPr/>
            </a:pPr>
            <a:r>
              <a:rPr lang="cs-CZ" sz="3600" dirty="0">
                <a:ln w="6350" cap="rnd">
                  <a:solidFill>
                    <a:srgbClr val="008000"/>
                  </a:solidFill>
                  <a:miter lim="800000"/>
                </a:ln>
                <a:solidFill>
                  <a:srgbClr val="3333FF"/>
                </a:solidFill>
                <a:latin typeface="David" pitchFamily="34" charset="-79"/>
                <a:ea typeface="Microsoft JhengHei" pitchFamily="34" charset="-120"/>
                <a:cs typeface="David" pitchFamily="34" charset="-79"/>
              </a:rPr>
              <a:t>SK Štětí</a:t>
            </a:r>
            <a:endParaRPr lang="cs-CZ" sz="4000" dirty="0">
              <a:ln w="6350" cap="rnd">
                <a:solidFill>
                  <a:srgbClr val="008000"/>
                </a:solidFill>
                <a:miter lim="800000"/>
              </a:ln>
              <a:solidFill>
                <a:srgbClr val="3333FF"/>
              </a:solidFill>
              <a:latin typeface="David" pitchFamily="34" charset="-79"/>
              <a:ea typeface="Microsoft JhengHei" pitchFamily="34" charset="-120"/>
              <a:cs typeface="David" pitchFamily="34" charset="-79"/>
            </a:endParaRPr>
          </a:p>
        </p:txBody>
      </p:sp>
      <p:sp>
        <p:nvSpPr>
          <p:cNvPr id="12" name="TextovéPole 11"/>
          <p:cNvSpPr txBox="1"/>
          <p:nvPr/>
        </p:nvSpPr>
        <p:spPr>
          <a:xfrm>
            <a:off x="5359524" y="1387544"/>
            <a:ext cx="4752850" cy="707886"/>
          </a:xfrm>
          <a:prstGeom prst="rect">
            <a:avLst/>
          </a:prstGeom>
          <a:blipFill>
            <a:blip r:embed="rId6" cstate="print"/>
            <a:stretch>
              <a:fillRect/>
            </a:stretch>
          </a:blipFill>
          <a:ln>
            <a:solidFill>
              <a:schemeClr val="accent6">
                <a:lumMod val="75000"/>
              </a:schemeClr>
            </a:solidFill>
          </a:ln>
          <a:effectLst>
            <a:outerShdw blurRad="50800" dist="38100" dir="8100000" algn="tr" rotWithShape="0">
              <a:schemeClr val="bg1">
                <a:alpha val="40000"/>
              </a:schemeClr>
            </a:outerShdw>
          </a:effectLst>
        </p:spPr>
        <p:txBody>
          <a:bodyPr wrap="square" anchor="ctr" anchorCtr="0">
            <a:spAutoFit/>
          </a:bodyPr>
          <a:lstStyle/>
          <a:p>
            <a:pPr algn="ctr">
              <a:defRPr/>
            </a:pPr>
            <a:r>
              <a:rPr lang="cs-CZ" sz="2000" dirty="0">
                <a:ln w="0">
                  <a:solidFill>
                    <a:schemeClr val="accent6">
                      <a:lumMod val="75000"/>
                    </a:schemeClr>
                  </a:solidFill>
                </a:ln>
                <a:gradFill flip="none" rotWithShape="1">
                  <a:gsLst>
                    <a:gs pos="0">
                      <a:srgbClr val="000082"/>
                    </a:gs>
                    <a:gs pos="30000">
                      <a:srgbClr val="66008F"/>
                    </a:gs>
                    <a:gs pos="64999">
                      <a:srgbClr val="BA0066"/>
                    </a:gs>
                    <a:gs pos="89999">
                      <a:srgbClr val="FF0000"/>
                    </a:gs>
                    <a:gs pos="100000">
                      <a:srgbClr val="FF8200"/>
                    </a:gs>
                  </a:gsLst>
                  <a:lin ang="0" scaled="1"/>
                  <a:tileRect/>
                </a:gradFill>
                <a:effectLst>
                  <a:outerShdw blurRad="38100" dist="38100" dir="2700000" algn="tl">
                    <a:srgbClr val="000000">
                      <a:alpha val="43137"/>
                    </a:srgbClr>
                  </a:outerShdw>
                </a:effectLst>
                <a:latin typeface="Castellar" pitchFamily="18" charset="0"/>
                <a:ea typeface="MS Mincho" pitchFamily="49" charset="-128"/>
                <a:cs typeface="Consolas" pitchFamily="49" charset="0"/>
              </a:rPr>
              <a:t>Sezóna   </a:t>
            </a:r>
            <a:r>
              <a:rPr lang="cs-CZ" sz="2000" dirty="0" smtClean="0">
                <a:ln w="0">
                  <a:solidFill>
                    <a:schemeClr val="accent6">
                      <a:lumMod val="75000"/>
                    </a:schemeClr>
                  </a:solidFill>
                </a:ln>
                <a:gradFill flip="none" rotWithShape="1">
                  <a:gsLst>
                    <a:gs pos="0">
                      <a:srgbClr val="000082"/>
                    </a:gs>
                    <a:gs pos="30000">
                      <a:srgbClr val="66008F"/>
                    </a:gs>
                    <a:gs pos="64999">
                      <a:srgbClr val="BA0066"/>
                    </a:gs>
                    <a:gs pos="89999">
                      <a:srgbClr val="FF0000"/>
                    </a:gs>
                    <a:gs pos="100000">
                      <a:srgbClr val="FF8200"/>
                    </a:gs>
                  </a:gsLst>
                  <a:lin ang="0" scaled="1"/>
                  <a:tileRect/>
                </a:gradFill>
                <a:effectLst>
                  <a:outerShdw blurRad="38100" dist="38100" dir="2700000" algn="tl">
                    <a:srgbClr val="000000">
                      <a:alpha val="43137"/>
                    </a:srgbClr>
                  </a:outerShdw>
                </a:effectLst>
                <a:latin typeface="Castellar" pitchFamily="18" charset="0"/>
                <a:ea typeface="MS Mincho" pitchFamily="49" charset="-128"/>
                <a:cs typeface="Consolas" pitchFamily="49" charset="0"/>
              </a:rPr>
              <a:t>2014/2015  </a:t>
            </a:r>
          </a:p>
          <a:p>
            <a:pPr algn="ctr">
              <a:defRPr/>
            </a:pPr>
            <a:r>
              <a:rPr lang="cs-CZ" sz="2000" dirty="0" smtClean="0">
                <a:ln w="0">
                  <a:solidFill>
                    <a:schemeClr val="accent6">
                      <a:lumMod val="75000"/>
                    </a:schemeClr>
                  </a:solidFill>
                </a:ln>
                <a:gradFill flip="none" rotWithShape="1">
                  <a:gsLst>
                    <a:gs pos="0">
                      <a:srgbClr val="000082"/>
                    </a:gs>
                    <a:gs pos="30000">
                      <a:srgbClr val="66008F"/>
                    </a:gs>
                    <a:gs pos="64999">
                      <a:srgbClr val="BA0066"/>
                    </a:gs>
                    <a:gs pos="89999">
                      <a:srgbClr val="FF0000"/>
                    </a:gs>
                    <a:gs pos="100000">
                      <a:srgbClr val="FF8200"/>
                    </a:gs>
                  </a:gsLst>
                  <a:lin ang="0" scaled="1"/>
                  <a:tileRect/>
                </a:gradFill>
                <a:effectLst>
                  <a:outerShdw blurRad="38100" dist="38100" dir="2700000" algn="tl">
                    <a:srgbClr val="000000">
                      <a:alpha val="43137"/>
                    </a:srgbClr>
                  </a:outerShdw>
                </a:effectLst>
                <a:latin typeface="Castellar" pitchFamily="18" charset="0"/>
                <a:ea typeface="MS Mincho" pitchFamily="49" charset="-128"/>
                <a:cs typeface="Consolas" pitchFamily="49" charset="0"/>
              </a:rPr>
              <a:t>Ústecký přebor Podzim 2014</a:t>
            </a:r>
            <a:endParaRPr lang="cs-CZ" sz="2000" dirty="0">
              <a:ln w="0">
                <a:solidFill>
                  <a:schemeClr val="accent6">
                    <a:lumMod val="75000"/>
                  </a:schemeClr>
                </a:solidFill>
              </a:ln>
              <a:gradFill flip="none" rotWithShape="1">
                <a:gsLst>
                  <a:gs pos="0">
                    <a:srgbClr val="000082"/>
                  </a:gs>
                  <a:gs pos="30000">
                    <a:srgbClr val="66008F"/>
                  </a:gs>
                  <a:gs pos="64999">
                    <a:srgbClr val="BA0066"/>
                  </a:gs>
                  <a:gs pos="89999">
                    <a:srgbClr val="FF0000"/>
                  </a:gs>
                  <a:gs pos="100000">
                    <a:srgbClr val="FF8200"/>
                  </a:gs>
                </a:gsLst>
                <a:lin ang="0" scaled="1"/>
                <a:tileRect/>
              </a:gradFill>
              <a:effectLst>
                <a:outerShdw blurRad="38100" dist="38100" dir="2700000" algn="tl">
                  <a:srgbClr val="000000">
                    <a:alpha val="43137"/>
                  </a:srgbClr>
                </a:outerShdw>
              </a:effectLst>
              <a:latin typeface="Castellar" pitchFamily="18" charset="0"/>
              <a:ea typeface="MS Mincho" pitchFamily="49" charset="-128"/>
              <a:cs typeface="Consolas" pitchFamily="49" charset="0"/>
            </a:endParaRPr>
          </a:p>
        </p:txBody>
      </p:sp>
      <p:sp>
        <p:nvSpPr>
          <p:cNvPr id="11274" name="TextovéPole 13"/>
          <p:cNvSpPr txBox="1">
            <a:spLocks noChangeArrowheads="1"/>
          </p:cNvSpPr>
          <p:nvPr/>
        </p:nvSpPr>
        <p:spPr bwMode="auto">
          <a:xfrm>
            <a:off x="5287516" y="6869113"/>
            <a:ext cx="4606925" cy="369887"/>
          </a:xfrm>
          <a:prstGeom prst="rect">
            <a:avLst/>
          </a:prstGeom>
          <a:noFill/>
          <a:ln w="9525">
            <a:noFill/>
            <a:miter lim="800000"/>
            <a:headEnd/>
            <a:tailEnd/>
          </a:ln>
        </p:spPr>
        <p:txBody>
          <a:bodyPr>
            <a:spAutoFit/>
          </a:bodyPr>
          <a:lstStyle/>
          <a:p>
            <a:pPr algn="ctr"/>
            <a:r>
              <a:rPr lang="cs-CZ" sz="1800" dirty="0"/>
              <a:t>www.stetimondifotbal.cz</a:t>
            </a:r>
          </a:p>
        </p:txBody>
      </p:sp>
      <p:sp>
        <p:nvSpPr>
          <p:cNvPr id="16" name="TextovéPole 15"/>
          <p:cNvSpPr txBox="1"/>
          <p:nvPr/>
        </p:nvSpPr>
        <p:spPr>
          <a:xfrm>
            <a:off x="5287516" y="2251348"/>
            <a:ext cx="4824536" cy="1938992"/>
          </a:xfrm>
          <a:prstGeom prst="rect">
            <a:avLst/>
          </a:prstGeom>
          <a:blipFill>
            <a:blip r:embed="rId7" cstate="print"/>
            <a:stretch>
              <a:fillRect/>
            </a:stretch>
          </a:blipFill>
          <a:ln w="0" cmpd="sng">
            <a:solidFill>
              <a:schemeClr val="tx1"/>
            </a:solidFill>
          </a:ln>
          <a:effectLst/>
          <a:scene3d>
            <a:camera prst="orthographicFront"/>
            <a:lightRig rig="threePt" dir="t"/>
          </a:scene3d>
          <a:sp3d extrusionH="76200" contourW="12700" prstMaterial="plastic">
            <a:extrusionClr>
              <a:schemeClr val="bg1"/>
            </a:extrusionClr>
            <a:contourClr>
              <a:schemeClr val="bg1"/>
            </a:contourClr>
          </a:sp3d>
        </p:spPr>
        <p:txBody>
          <a:bodyPr wrap="square">
            <a:spAutoFit/>
            <a:sp3d extrusionH="57150" contourW="12700">
              <a:bevelT w="38100" h="38100" prst="relaxedInset"/>
              <a:contourClr>
                <a:schemeClr val="bg1"/>
              </a:contourClr>
            </a:sp3d>
          </a:bodyPr>
          <a:lstStyle/>
          <a:p>
            <a:pPr algn="ctr">
              <a:defRPr/>
            </a:pPr>
            <a:r>
              <a:rPr lang="cs-CZ" sz="6000" dirty="0" smtClean="0">
                <a:ln w="15875">
                  <a:solidFill>
                    <a:srgbClr val="FFFF00"/>
                  </a:solidFill>
                </a:ln>
                <a:gradFill>
                  <a:gsLst>
                    <a:gs pos="0">
                      <a:srgbClr val="000000"/>
                    </a:gs>
                    <a:gs pos="39999">
                      <a:srgbClr val="0A128C"/>
                    </a:gs>
                    <a:gs pos="70000">
                      <a:srgbClr val="181CC7"/>
                    </a:gs>
                    <a:gs pos="88000">
                      <a:srgbClr val="7005D4"/>
                    </a:gs>
                    <a:gs pos="100000">
                      <a:srgbClr val="8C3D91"/>
                    </a:gs>
                  </a:gsLst>
                  <a:lin ang="5400000" scaled="0"/>
                </a:gradFill>
                <a:effectLst>
                  <a:innerShdw blurRad="63500" dist="50800" dir="10800000">
                    <a:srgbClr val="336600">
                      <a:alpha val="49804"/>
                    </a:srgbClr>
                  </a:innerShdw>
                </a:effectLst>
                <a:latin typeface="Lucida Fax" pitchFamily="18" charset="0"/>
                <a:ea typeface="Arial Unicode MS" pitchFamily="34" charset="-128"/>
                <a:cs typeface="Mongolian Baiti" pitchFamily="66" charset="0"/>
              </a:rPr>
              <a:t>15.11.2014</a:t>
            </a:r>
            <a:endParaRPr lang="cs-CZ" sz="6000" dirty="0">
              <a:ln w="15875">
                <a:solidFill>
                  <a:srgbClr val="FFFF00"/>
                </a:solidFill>
              </a:ln>
              <a:gradFill>
                <a:gsLst>
                  <a:gs pos="0">
                    <a:srgbClr val="000000"/>
                  </a:gs>
                  <a:gs pos="39999">
                    <a:srgbClr val="0A128C"/>
                  </a:gs>
                  <a:gs pos="70000">
                    <a:srgbClr val="181CC7"/>
                  </a:gs>
                  <a:gs pos="88000">
                    <a:srgbClr val="7005D4"/>
                  </a:gs>
                  <a:gs pos="100000">
                    <a:srgbClr val="8C3D91"/>
                  </a:gs>
                </a:gsLst>
                <a:lin ang="5400000" scaled="0"/>
              </a:gradFill>
              <a:effectLst>
                <a:innerShdw blurRad="63500" dist="50800" dir="10800000">
                  <a:srgbClr val="336600">
                    <a:alpha val="49804"/>
                  </a:srgbClr>
                </a:innerShdw>
              </a:effectLst>
              <a:latin typeface="Lucida Fax" pitchFamily="18" charset="0"/>
              <a:ea typeface="Arial Unicode MS" pitchFamily="34" charset="-128"/>
              <a:cs typeface="Mongolian Baiti" pitchFamily="66" charset="0"/>
            </a:endParaRPr>
          </a:p>
          <a:p>
            <a:pPr algn="ctr">
              <a:defRPr/>
            </a:pPr>
            <a:r>
              <a:rPr lang="cs-CZ" sz="2800" dirty="0">
                <a:ln w="15875">
                  <a:solidFill>
                    <a:srgbClr val="0033CC"/>
                  </a:solidFill>
                </a:ln>
                <a:gradFill>
                  <a:gsLst>
                    <a:gs pos="0">
                      <a:srgbClr val="000000"/>
                    </a:gs>
                    <a:gs pos="39999">
                      <a:srgbClr val="0A128C"/>
                    </a:gs>
                    <a:gs pos="70000">
                      <a:srgbClr val="181CC7"/>
                    </a:gs>
                    <a:gs pos="88000">
                      <a:srgbClr val="7005D4"/>
                    </a:gs>
                    <a:gs pos="100000">
                      <a:srgbClr val="8C3D91"/>
                    </a:gs>
                  </a:gsLst>
                  <a:lin ang="5400000" scaled="0"/>
                </a:gradFill>
                <a:effectLst>
                  <a:innerShdw blurRad="63500" dist="50800" dir="10800000">
                    <a:srgbClr val="336600">
                      <a:alpha val="49804"/>
                    </a:srgbClr>
                  </a:innerShdw>
                </a:effectLst>
                <a:latin typeface="Lucida Fax" pitchFamily="18" charset="0"/>
                <a:ea typeface="Arial Unicode MS" pitchFamily="34" charset="-128"/>
                <a:cs typeface="Mongolian Baiti" pitchFamily="66" charset="0"/>
              </a:rPr>
              <a:t>Sobota</a:t>
            </a:r>
          </a:p>
          <a:p>
            <a:pPr algn="ctr">
              <a:defRPr/>
            </a:pPr>
            <a:r>
              <a:rPr lang="cs-CZ" sz="3200" dirty="0" smtClean="0">
                <a:ln w="15875">
                  <a:solidFill>
                    <a:srgbClr val="0033CC"/>
                  </a:solidFill>
                </a:ln>
                <a:gradFill>
                  <a:gsLst>
                    <a:gs pos="0">
                      <a:srgbClr val="000000"/>
                    </a:gs>
                    <a:gs pos="39999">
                      <a:srgbClr val="0A128C"/>
                    </a:gs>
                    <a:gs pos="70000">
                      <a:srgbClr val="181CC7"/>
                    </a:gs>
                    <a:gs pos="88000">
                      <a:srgbClr val="7005D4"/>
                    </a:gs>
                    <a:gs pos="100000">
                      <a:srgbClr val="8C3D91"/>
                    </a:gs>
                  </a:gsLst>
                  <a:lin ang="5400000" scaled="0"/>
                </a:gradFill>
                <a:effectLst>
                  <a:innerShdw blurRad="63500" dist="50800" dir="10800000">
                    <a:srgbClr val="336600">
                      <a:alpha val="49804"/>
                    </a:srgbClr>
                  </a:innerShdw>
                </a:effectLst>
                <a:latin typeface="Lucida Fax" pitchFamily="18" charset="0"/>
                <a:ea typeface="Arial Unicode MS" pitchFamily="34" charset="-128"/>
                <a:cs typeface="Mongolian Baiti" pitchFamily="66" charset="0"/>
              </a:rPr>
              <a:t>15.kolo</a:t>
            </a:r>
            <a:r>
              <a:rPr lang="cs-CZ" sz="1800" dirty="0" smtClean="0">
                <a:ln w="15875">
                  <a:solidFill>
                    <a:srgbClr val="0033CC"/>
                  </a:solidFill>
                </a:ln>
                <a:gradFill>
                  <a:gsLst>
                    <a:gs pos="0">
                      <a:srgbClr val="000000"/>
                    </a:gs>
                    <a:gs pos="39999">
                      <a:srgbClr val="0A128C"/>
                    </a:gs>
                    <a:gs pos="70000">
                      <a:srgbClr val="181CC7"/>
                    </a:gs>
                    <a:gs pos="88000">
                      <a:srgbClr val="7005D4"/>
                    </a:gs>
                    <a:gs pos="100000">
                      <a:srgbClr val="8C3D91"/>
                    </a:gs>
                  </a:gsLst>
                  <a:lin ang="5400000" scaled="0"/>
                </a:gradFill>
                <a:effectLst>
                  <a:innerShdw blurRad="63500" dist="50800" dir="10800000">
                    <a:srgbClr val="336600">
                      <a:alpha val="49804"/>
                    </a:srgbClr>
                  </a:innerShdw>
                </a:effectLst>
                <a:latin typeface="Lucida Fax" pitchFamily="18" charset="0"/>
                <a:ea typeface="Arial Unicode MS" pitchFamily="34" charset="-128"/>
                <a:cs typeface="Mongolian Baiti" pitchFamily="66" charset="0"/>
              </a:rPr>
              <a:t>(13.hrací)</a:t>
            </a:r>
            <a:r>
              <a:rPr lang="cs-CZ" sz="1100" dirty="0" smtClean="0">
                <a:ln w="15875">
                  <a:solidFill>
                    <a:srgbClr val="0033CC"/>
                  </a:solidFill>
                </a:ln>
                <a:gradFill>
                  <a:gsLst>
                    <a:gs pos="0">
                      <a:srgbClr val="000000"/>
                    </a:gs>
                    <a:gs pos="39999">
                      <a:srgbClr val="0A128C"/>
                    </a:gs>
                    <a:gs pos="70000">
                      <a:srgbClr val="181CC7"/>
                    </a:gs>
                    <a:gs pos="88000">
                      <a:srgbClr val="7005D4"/>
                    </a:gs>
                    <a:gs pos="100000">
                      <a:srgbClr val="8C3D91"/>
                    </a:gs>
                  </a:gsLst>
                  <a:lin ang="5400000" scaled="0"/>
                </a:gradFill>
                <a:effectLst>
                  <a:innerShdw blurRad="63500" dist="50800" dir="10800000">
                    <a:srgbClr val="336600">
                      <a:alpha val="49804"/>
                    </a:srgbClr>
                  </a:innerShdw>
                </a:effectLst>
                <a:latin typeface="Lucida Fax" pitchFamily="18" charset="0"/>
                <a:ea typeface="Arial Unicode MS" pitchFamily="34" charset="-128"/>
                <a:cs typeface="Mongolian Baiti" pitchFamily="66" charset="0"/>
              </a:rPr>
              <a:t> </a:t>
            </a:r>
            <a:r>
              <a:rPr lang="cs-CZ" sz="3200" dirty="0" smtClean="0">
                <a:ln w="15875">
                  <a:solidFill>
                    <a:srgbClr val="0033CC"/>
                  </a:solidFill>
                </a:ln>
                <a:gradFill>
                  <a:gsLst>
                    <a:gs pos="0">
                      <a:srgbClr val="000000"/>
                    </a:gs>
                    <a:gs pos="39999">
                      <a:srgbClr val="0A128C"/>
                    </a:gs>
                    <a:gs pos="70000">
                      <a:srgbClr val="181CC7"/>
                    </a:gs>
                    <a:gs pos="88000">
                      <a:srgbClr val="7005D4"/>
                    </a:gs>
                    <a:gs pos="100000">
                      <a:srgbClr val="8C3D91"/>
                    </a:gs>
                  </a:gsLst>
                  <a:lin ang="5400000" scaled="0"/>
                </a:gradFill>
                <a:effectLst>
                  <a:innerShdw blurRad="63500" dist="50800" dir="10800000">
                    <a:srgbClr val="336600">
                      <a:alpha val="49804"/>
                    </a:srgbClr>
                  </a:innerShdw>
                </a:effectLst>
                <a:latin typeface="Lucida Fax" pitchFamily="18" charset="0"/>
                <a:ea typeface="Arial Unicode MS" pitchFamily="34" charset="-128"/>
                <a:cs typeface="Mongolian Baiti" pitchFamily="66" charset="0"/>
              </a:rPr>
              <a:t>10:15</a:t>
            </a:r>
            <a:endParaRPr lang="cs-CZ" sz="3200" dirty="0">
              <a:ln w="15875">
                <a:solidFill>
                  <a:srgbClr val="0033CC"/>
                </a:solidFill>
              </a:ln>
              <a:gradFill>
                <a:gsLst>
                  <a:gs pos="0">
                    <a:srgbClr val="000000"/>
                  </a:gs>
                  <a:gs pos="39999">
                    <a:srgbClr val="0A128C"/>
                  </a:gs>
                  <a:gs pos="70000">
                    <a:srgbClr val="181CC7"/>
                  </a:gs>
                  <a:gs pos="88000">
                    <a:srgbClr val="7005D4"/>
                  </a:gs>
                  <a:gs pos="100000">
                    <a:srgbClr val="8C3D91"/>
                  </a:gs>
                </a:gsLst>
                <a:lin ang="5400000" scaled="0"/>
              </a:gradFill>
              <a:effectLst>
                <a:innerShdw blurRad="63500" dist="50800" dir="10800000">
                  <a:srgbClr val="336600">
                    <a:alpha val="49804"/>
                  </a:srgbClr>
                </a:innerShdw>
              </a:effectLst>
              <a:latin typeface="Lucida Fax" pitchFamily="18" charset="0"/>
              <a:ea typeface="Arial Unicode MS" pitchFamily="34" charset="-128"/>
              <a:cs typeface="Mongolian Baiti" pitchFamily="66" charset="0"/>
            </a:endParaRPr>
          </a:p>
        </p:txBody>
      </p:sp>
      <p:pic>
        <p:nvPicPr>
          <p:cNvPr id="34817" name="Picture 1"/>
          <p:cNvPicPr>
            <a:picLocks noChangeAspect="1" noChangeArrowheads="1"/>
          </p:cNvPicPr>
          <p:nvPr/>
        </p:nvPicPr>
        <p:blipFill>
          <a:blip r:embed="rId8" cstate="print"/>
          <a:srcRect/>
          <a:stretch>
            <a:fillRect/>
          </a:stretch>
        </p:blipFill>
        <p:spPr bwMode="auto">
          <a:xfrm>
            <a:off x="5431532" y="4843636"/>
            <a:ext cx="1296144" cy="1224136"/>
          </a:xfrm>
          <a:prstGeom prst="rect">
            <a:avLst/>
          </a:prstGeom>
          <a:noFill/>
          <a:ln w="9525">
            <a:noFill/>
            <a:miter lim="800000"/>
            <a:headEnd/>
            <a:tailEnd/>
          </a:ln>
        </p:spPr>
      </p:pic>
      <p:sp>
        <p:nvSpPr>
          <p:cNvPr id="14" name="TextovéPole 12"/>
          <p:cNvSpPr txBox="1">
            <a:spLocks noChangeArrowheads="1"/>
          </p:cNvSpPr>
          <p:nvPr/>
        </p:nvSpPr>
        <p:spPr bwMode="auto">
          <a:xfrm>
            <a:off x="8313795" y="4736328"/>
            <a:ext cx="1584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1pPr>
            <a:lvl2pPr marL="4556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2pPr>
            <a:lvl3pPr marL="9128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3pPr>
            <a:lvl4pPr marL="13700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4pPr>
            <a:lvl5pPr marL="18272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5pPr>
            <a:lvl6pPr marL="2286000" algn="l" defTabSz="914400" rtl="0" eaLnBrk="1" latinLnBrk="0" hangingPunct="1">
              <a:defRPr sz="1200" b="1" kern="1200">
                <a:solidFill>
                  <a:schemeClr val="tx1"/>
                </a:solidFill>
                <a:latin typeface="Arial Rounded MT Bold" panose="020F0704030504030204" pitchFamily="34" charset="0"/>
                <a:ea typeface="+mn-ea"/>
                <a:cs typeface="+mn-cs"/>
              </a:defRPr>
            </a:lvl6pPr>
            <a:lvl7pPr marL="2743200" algn="l" defTabSz="914400" rtl="0" eaLnBrk="1" latinLnBrk="0" hangingPunct="1">
              <a:defRPr sz="1200" b="1" kern="1200">
                <a:solidFill>
                  <a:schemeClr val="tx1"/>
                </a:solidFill>
                <a:latin typeface="Arial Rounded MT Bold" panose="020F0704030504030204" pitchFamily="34" charset="0"/>
                <a:ea typeface="+mn-ea"/>
                <a:cs typeface="+mn-cs"/>
              </a:defRPr>
            </a:lvl7pPr>
            <a:lvl8pPr marL="3200400" algn="l" defTabSz="914400" rtl="0" eaLnBrk="1" latinLnBrk="0" hangingPunct="1">
              <a:defRPr sz="1200" b="1" kern="1200">
                <a:solidFill>
                  <a:schemeClr val="tx1"/>
                </a:solidFill>
                <a:latin typeface="Arial Rounded MT Bold" panose="020F0704030504030204" pitchFamily="34" charset="0"/>
                <a:ea typeface="+mn-ea"/>
                <a:cs typeface="+mn-cs"/>
              </a:defRPr>
            </a:lvl8pPr>
            <a:lvl9pPr marL="3657600" algn="l" defTabSz="914400" rtl="0" eaLnBrk="1" latinLnBrk="0" hangingPunct="1">
              <a:defRPr sz="1200" b="1" kern="1200">
                <a:solidFill>
                  <a:schemeClr val="tx1"/>
                </a:solidFill>
                <a:latin typeface="Arial Rounded MT Bold" panose="020F0704030504030204" pitchFamily="34" charset="0"/>
                <a:ea typeface="+mn-ea"/>
                <a:cs typeface="+mn-cs"/>
              </a:defRPr>
            </a:lvl9pPr>
          </a:lstStyle>
          <a:p>
            <a:pPr algn="ctr"/>
            <a:r>
              <a:rPr lang="cs-CZ" altLang="cs-CZ" sz="5400" u="none">
                <a:latin typeface="Arial Black" panose="020B0A04020102020204" pitchFamily="34" charset="0"/>
              </a:rPr>
              <a:t> </a:t>
            </a:r>
            <a:r>
              <a:rPr lang="cs-CZ" altLang="cs-CZ" sz="5400" u="none" smtClean="0">
                <a:latin typeface="Arial Black" panose="020B0A04020102020204" pitchFamily="34" charset="0"/>
              </a:rPr>
              <a:t>4:3</a:t>
            </a:r>
            <a:endParaRPr lang="cs-CZ" altLang="cs-CZ" sz="5400" u="none" dirty="0">
              <a:latin typeface="Arial Black" panose="020B0A04020102020204"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18191"/>
          <p:cNvSpPr txBox="1">
            <a:spLocks noChangeArrowheads="1"/>
          </p:cNvSpPr>
          <p:nvPr/>
        </p:nvSpPr>
        <p:spPr bwMode="auto">
          <a:xfrm>
            <a:off x="6439644" y="739180"/>
            <a:ext cx="184150" cy="615950"/>
          </a:xfrm>
          <a:prstGeom prst="rect">
            <a:avLst/>
          </a:prstGeom>
          <a:noFill/>
          <a:ln w="9525">
            <a:noFill/>
            <a:miter lim="800000"/>
            <a:headEnd/>
            <a:tailEnd/>
          </a:ln>
        </p:spPr>
        <p:txBody>
          <a:bodyPr wrap="none" lIns="91425" tIns="45713" rIns="91425" bIns="45713">
            <a:spAutoFit/>
          </a:bodyPr>
          <a:lstStyle/>
          <a:p>
            <a:endParaRPr lang="cs-CZ" sz="1800">
              <a:solidFill>
                <a:srgbClr val="000000"/>
              </a:solidFill>
              <a:latin typeface="Arial Black" pitchFamily="34" charset="0"/>
            </a:endParaRPr>
          </a:p>
          <a:p>
            <a:endParaRPr lang="cs-CZ" sz="1600">
              <a:solidFill>
                <a:srgbClr val="000000"/>
              </a:solidFill>
              <a:latin typeface="Gill Sans Ultra Bold" pitchFamily="34" charset="-18"/>
            </a:endParaRPr>
          </a:p>
        </p:txBody>
      </p:sp>
      <p:sp>
        <p:nvSpPr>
          <p:cNvPr id="11" name="TextovéPole 10"/>
          <p:cNvSpPr txBox="1"/>
          <p:nvPr/>
        </p:nvSpPr>
        <p:spPr>
          <a:xfrm>
            <a:off x="102940" y="83557"/>
            <a:ext cx="4608512" cy="1015663"/>
          </a:xfrm>
          <a:prstGeom prst="rect">
            <a:avLst/>
          </a:prstGeom>
          <a:blipFill>
            <a:blip r:embed="rId3" cstate="print"/>
            <a:stretch>
              <a:fillRect/>
            </a:stretch>
          </a:blipFill>
        </p:spPr>
        <p:txBody>
          <a:bodyPr wrap="square" rtlCol="0">
            <a:spAutoFit/>
          </a:bodyPr>
          <a:lstStyle/>
          <a:p>
            <a:pPr algn="ctr"/>
            <a:r>
              <a:rPr lang="cs-CZ" sz="2000" dirty="0" smtClean="0">
                <a:solidFill>
                  <a:srgbClr val="000099"/>
                </a:solidFill>
                <a:effectLst>
                  <a:outerShdw blurRad="38100" dist="38100" dir="2700000" algn="tl">
                    <a:srgbClr val="000000">
                      <a:alpha val="43137"/>
                    </a:srgbClr>
                  </a:outerShdw>
                </a:effectLst>
                <a:latin typeface="Arial" pitchFamily="34" charset="0"/>
                <a:ea typeface="Cambria Math" pitchFamily="18" charset="0"/>
                <a:cs typeface="Arial" pitchFamily="34" charset="0"/>
              </a:rPr>
              <a:t>Co jsme slyšeli a četli po zápase</a:t>
            </a:r>
          </a:p>
          <a:p>
            <a:pPr algn="ctr"/>
            <a:r>
              <a:rPr lang="cs-CZ" sz="2000" dirty="0" smtClean="0">
                <a:solidFill>
                  <a:srgbClr val="000099"/>
                </a:solidFill>
                <a:effectLst>
                  <a:outerShdw blurRad="38100" dist="38100" dir="2700000" algn="tl">
                    <a:srgbClr val="000000">
                      <a:alpha val="43137"/>
                    </a:srgbClr>
                  </a:outerShdw>
                </a:effectLst>
                <a:latin typeface="Arial" pitchFamily="34" charset="0"/>
                <a:ea typeface="Cambria Math" pitchFamily="18" charset="0"/>
                <a:cs typeface="Arial" pitchFamily="34" charset="0"/>
              </a:rPr>
              <a:t>FK </a:t>
            </a:r>
            <a:r>
              <a:rPr lang="cs-CZ" sz="2000" dirty="0" err="1" smtClean="0">
                <a:solidFill>
                  <a:srgbClr val="000099"/>
                </a:solidFill>
                <a:effectLst>
                  <a:outerShdw blurRad="38100" dist="38100" dir="2700000" algn="tl">
                    <a:srgbClr val="000000">
                      <a:alpha val="43137"/>
                    </a:srgbClr>
                  </a:outerShdw>
                </a:effectLst>
                <a:latin typeface="Arial" pitchFamily="34" charset="0"/>
                <a:ea typeface="Cambria Math" pitchFamily="18" charset="0"/>
                <a:cs typeface="Arial" pitchFamily="34" charset="0"/>
              </a:rPr>
              <a:t>Tatran</a:t>
            </a:r>
            <a:r>
              <a:rPr lang="cs-CZ" sz="2000" dirty="0" smtClean="0">
                <a:solidFill>
                  <a:srgbClr val="000099"/>
                </a:solidFill>
                <a:effectLst>
                  <a:outerShdw blurRad="38100" dist="38100" dir="2700000" algn="tl">
                    <a:srgbClr val="000000">
                      <a:alpha val="43137"/>
                    </a:srgbClr>
                  </a:outerShdw>
                </a:effectLst>
                <a:latin typeface="Arial" pitchFamily="34" charset="0"/>
                <a:ea typeface="Cambria Math" pitchFamily="18" charset="0"/>
                <a:cs typeface="Arial" pitchFamily="34" charset="0"/>
              </a:rPr>
              <a:t> Kadaň – SK </a:t>
            </a:r>
            <a:r>
              <a:rPr lang="cs-CZ" sz="2000" dirty="0" err="1" smtClean="0">
                <a:solidFill>
                  <a:srgbClr val="000099"/>
                </a:solidFill>
                <a:effectLst>
                  <a:outerShdw blurRad="38100" dist="38100" dir="2700000" algn="tl">
                    <a:srgbClr val="000000">
                      <a:alpha val="43137"/>
                    </a:srgbClr>
                  </a:outerShdw>
                </a:effectLst>
                <a:latin typeface="Arial" pitchFamily="34" charset="0"/>
                <a:ea typeface="Cambria Math" pitchFamily="18" charset="0"/>
                <a:cs typeface="Arial" pitchFamily="34" charset="0"/>
              </a:rPr>
              <a:t>Štětí</a:t>
            </a:r>
            <a:r>
              <a:rPr lang="cs-CZ" sz="2000" dirty="0" smtClean="0">
                <a:solidFill>
                  <a:srgbClr val="000099"/>
                </a:solidFill>
                <a:effectLst>
                  <a:outerShdw blurRad="38100" dist="38100" dir="2700000" algn="tl">
                    <a:srgbClr val="000000">
                      <a:alpha val="43137"/>
                    </a:srgbClr>
                  </a:outerShdw>
                </a:effectLst>
                <a:latin typeface="Arial" pitchFamily="34" charset="0"/>
                <a:ea typeface="Cambria Math" pitchFamily="18" charset="0"/>
                <a:cs typeface="Arial" pitchFamily="34" charset="0"/>
              </a:rPr>
              <a:t>  8.11.2014</a:t>
            </a:r>
            <a:endParaRPr lang="cs-CZ" sz="2000" dirty="0">
              <a:solidFill>
                <a:srgbClr val="000099"/>
              </a:solidFill>
              <a:effectLst>
                <a:outerShdw blurRad="38100" dist="38100" dir="2700000" algn="tl">
                  <a:srgbClr val="000000">
                    <a:alpha val="43137"/>
                  </a:srgbClr>
                </a:outerShdw>
              </a:effectLst>
              <a:latin typeface="Arial" pitchFamily="34" charset="0"/>
              <a:ea typeface="Cambria Math" pitchFamily="18" charset="0"/>
              <a:cs typeface="Arial" pitchFamily="34" charset="0"/>
            </a:endParaRPr>
          </a:p>
        </p:txBody>
      </p:sp>
      <p:sp>
        <p:nvSpPr>
          <p:cNvPr id="8" name="TextovéPole 7"/>
          <p:cNvSpPr txBox="1"/>
          <p:nvPr/>
        </p:nvSpPr>
        <p:spPr>
          <a:xfrm>
            <a:off x="174948" y="1171228"/>
            <a:ext cx="4464496" cy="3662541"/>
          </a:xfrm>
          <a:prstGeom prst="rect">
            <a:avLst/>
          </a:prstGeom>
          <a:noFill/>
        </p:spPr>
        <p:txBody>
          <a:bodyPr wrap="square" rtlCol="0">
            <a:spAutoFit/>
          </a:bodyPr>
          <a:lstStyle/>
          <a:p>
            <a:r>
              <a:rPr lang="cs-CZ" sz="1800" u="sng" dirty="0" smtClean="0">
                <a:solidFill>
                  <a:srgbClr val="800000"/>
                </a:solidFill>
                <a:effectLst>
                  <a:outerShdw blurRad="38100" dist="38100" dir="2700000" algn="tl">
                    <a:srgbClr val="000000">
                      <a:alpha val="43137"/>
                    </a:srgbClr>
                  </a:outerShdw>
                </a:effectLst>
                <a:latin typeface="Arial" pitchFamily="34" charset="0"/>
                <a:cs typeface="Arial" pitchFamily="34" charset="0"/>
              </a:rPr>
              <a:t>Josef Vinš – trenér SK </a:t>
            </a:r>
            <a:r>
              <a:rPr lang="cs-CZ" sz="1800" u="sng" dirty="0" err="1" smtClean="0">
                <a:solidFill>
                  <a:srgbClr val="800000"/>
                </a:solidFill>
                <a:effectLst>
                  <a:outerShdw blurRad="38100" dist="38100" dir="2700000" algn="tl">
                    <a:srgbClr val="000000">
                      <a:alpha val="43137"/>
                    </a:srgbClr>
                  </a:outerShdw>
                </a:effectLst>
                <a:latin typeface="Arial" pitchFamily="34" charset="0"/>
                <a:cs typeface="Arial" pitchFamily="34" charset="0"/>
              </a:rPr>
              <a:t>Štětí</a:t>
            </a:r>
            <a:endParaRPr lang="cs-CZ" sz="1800" u="sng" dirty="0" smtClean="0">
              <a:solidFill>
                <a:srgbClr val="800000"/>
              </a:solidFill>
              <a:effectLst>
                <a:outerShdw blurRad="38100" dist="38100" dir="2700000" algn="tl">
                  <a:srgbClr val="000000">
                    <a:alpha val="43137"/>
                  </a:srgbClr>
                </a:outerShdw>
              </a:effectLst>
              <a:latin typeface="Arial" pitchFamily="34" charset="0"/>
              <a:cs typeface="Arial" pitchFamily="34" charset="0"/>
            </a:endParaRPr>
          </a:p>
          <a:p>
            <a:pPr algn="just"/>
            <a:r>
              <a:rPr lang="cs-CZ" sz="1400" b="0" dirty="0" smtClean="0">
                <a:latin typeface="Arial" pitchFamily="34" charset="0"/>
                <a:cs typeface="Arial" pitchFamily="34" charset="0"/>
              </a:rPr>
              <a:t>zápas, který byl v hlavách. Hráči, když se dozvěděli, že budou hrát na umělé trávě, tak o ničem jiném nemluvili. V prvním poločase hráli profesorský fotbal a mysleli si, že soupeř se porazí sám. Ve druhém jsme se zlepšili a musím hráče pochválit, že zápas nakonec zvládli a v závěru se prosadili.</a:t>
            </a:r>
          </a:p>
          <a:p>
            <a:pPr algn="just"/>
            <a:r>
              <a:rPr lang="cs-CZ" sz="1800" u="sng" dirty="0" smtClean="0">
                <a:solidFill>
                  <a:schemeClr val="accent2">
                    <a:lumMod val="75000"/>
                  </a:schemeClr>
                </a:solidFill>
                <a:effectLst>
                  <a:outerShdw blurRad="38100" dist="38100" dir="2700000" algn="tl">
                    <a:srgbClr val="000000">
                      <a:alpha val="43137"/>
                    </a:srgbClr>
                  </a:outerShdw>
                </a:effectLst>
                <a:latin typeface="Arial" pitchFamily="34" charset="0"/>
                <a:cs typeface="Arial" pitchFamily="34" charset="0"/>
              </a:rPr>
              <a:t>Litoměřický deník</a:t>
            </a:r>
          </a:p>
          <a:p>
            <a:pPr algn="just"/>
            <a:r>
              <a:rPr lang="cs-CZ" sz="1400" b="0" dirty="0" smtClean="0">
                <a:latin typeface="Arial" pitchFamily="34" charset="0"/>
                <a:cs typeface="Arial" pitchFamily="34" charset="0"/>
              </a:rPr>
              <a:t>Výhra fotbalistů SK </a:t>
            </a:r>
            <a:r>
              <a:rPr lang="cs-CZ" sz="1400" b="0" dirty="0" err="1" smtClean="0">
                <a:latin typeface="Arial" pitchFamily="34" charset="0"/>
                <a:cs typeface="Arial" pitchFamily="34" charset="0"/>
              </a:rPr>
              <a:t>Štětí</a:t>
            </a:r>
            <a:r>
              <a:rPr lang="cs-CZ" sz="1400" b="0" dirty="0" smtClean="0">
                <a:latin typeface="Arial" pitchFamily="34" charset="0"/>
                <a:cs typeface="Arial" pitchFamily="34" charset="0"/>
              </a:rPr>
              <a:t> v Kadani byla sice  jednoznačná, ale rozhodlo se o ní v poslední dvacetiminutovce. Do té doby hosté dobývali branku </a:t>
            </a:r>
            <a:r>
              <a:rPr lang="cs-CZ" sz="1400" b="0" dirty="0" err="1" smtClean="0">
                <a:latin typeface="Arial" pitchFamily="34" charset="0"/>
                <a:cs typeface="Arial" pitchFamily="34" charset="0"/>
              </a:rPr>
              <a:t>Turánka</a:t>
            </a:r>
            <a:r>
              <a:rPr lang="cs-CZ" sz="1400" b="0" dirty="0" smtClean="0">
                <a:latin typeface="Arial" pitchFamily="34" charset="0"/>
                <a:cs typeface="Arial" pitchFamily="34" charset="0"/>
              </a:rPr>
              <a:t> marně. Až v 73. minutě se po rohu poprvé měnilo skóre, když byl nejdůraznější </a:t>
            </a:r>
            <a:r>
              <a:rPr lang="cs-CZ" sz="1400" b="0" dirty="0" err="1" smtClean="0">
                <a:latin typeface="Arial" pitchFamily="34" charset="0"/>
                <a:cs typeface="Arial" pitchFamily="34" charset="0"/>
              </a:rPr>
              <a:t>Slanička</a:t>
            </a:r>
            <a:r>
              <a:rPr lang="cs-CZ" sz="1400" b="0" dirty="0" smtClean="0">
                <a:latin typeface="Arial" pitchFamily="34" charset="0"/>
                <a:cs typeface="Arial" pitchFamily="34" charset="0"/>
              </a:rPr>
              <a:t> 0:1. O chvíli později pojistil vedení střídající Tichý a v 85. minutě pohřbil všechny </a:t>
            </a:r>
            <a:r>
              <a:rPr lang="cs-CZ" sz="1400" b="0" dirty="0" err="1" smtClean="0">
                <a:latin typeface="Arial" pitchFamily="34" charset="0"/>
                <a:cs typeface="Arial" pitchFamily="34" charset="0"/>
              </a:rPr>
              <a:t>kadaňské</a:t>
            </a:r>
            <a:r>
              <a:rPr lang="cs-CZ" sz="1400" b="0" dirty="0" smtClean="0">
                <a:latin typeface="Arial" pitchFamily="34" charset="0"/>
                <a:cs typeface="Arial" pitchFamily="34" charset="0"/>
              </a:rPr>
              <a:t> naděje střelecky disponovaný </a:t>
            </a:r>
            <a:r>
              <a:rPr lang="cs-CZ" sz="1400" b="0" dirty="0" err="1" smtClean="0">
                <a:latin typeface="Arial" pitchFamily="34" charset="0"/>
                <a:cs typeface="Arial" pitchFamily="34" charset="0"/>
              </a:rPr>
              <a:t>Slanička</a:t>
            </a:r>
            <a:r>
              <a:rPr lang="cs-CZ" sz="1400" b="0" dirty="0" smtClean="0">
                <a:latin typeface="Arial" pitchFamily="34" charset="0"/>
                <a:cs typeface="Arial" pitchFamily="34" charset="0"/>
              </a:rPr>
              <a:t>, který v závěru završil hattrick.</a:t>
            </a:r>
            <a:endParaRPr lang="cs-CZ" sz="1400" b="0" dirty="0">
              <a:latin typeface="Arial" pitchFamily="34" charset="0"/>
              <a:cs typeface="Arial" pitchFamily="34" charset="0"/>
            </a:endParaRPr>
          </a:p>
        </p:txBody>
      </p:sp>
      <p:pic>
        <p:nvPicPr>
          <p:cNvPr id="2" name="Picture 62"/>
          <p:cNvPicPr>
            <a:picLocks noChangeAspect="1" noChangeArrowheads="1"/>
          </p:cNvPicPr>
          <p:nvPr/>
        </p:nvPicPr>
        <p:blipFill>
          <a:blip r:embed="rId4" cstate="print"/>
          <a:srcRect/>
          <a:stretch>
            <a:fillRect/>
          </a:stretch>
        </p:blipFill>
        <p:spPr bwMode="auto">
          <a:xfrm>
            <a:off x="606996" y="4987652"/>
            <a:ext cx="3816424" cy="2016224"/>
          </a:xfrm>
          <a:prstGeom prst="rect">
            <a:avLst/>
          </a:prstGeom>
          <a:noFill/>
          <a:ln w="9525">
            <a:noFill/>
            <a:miter lim="800000"/>
            <a:headEnd/>
            <a:tailEnd/>
          </a:ln>
        </p:spPr>
      </p:pic>
      <p:pic>
        <p:nvPicPr>
          <p:cNvPr id="3" name="Picture 62"/>
          <p:cNvPicPr>
            <a:picLocks noChangeAspect="1" noChangeArrowheads="1"/>
          </p:cNvPicPr>
          <p:nvPr/>
        </p:nvPicPr>
        <p:blipFill>
          <a:blip r:embed="rId5" cstate="print"/>
          <a:srcRect/>
          <a:stretch>
            <a:fillRect/>
          </a:stretch>
        </p:blipFill>
        <p:spPr bwMode="auto">
          <a:xfrm>
            <a:off x="2839245" y="2611389"/>
            <a:ext cx="1584176" cy="360039"/>
          </a:xfrm>
          <a:prstGeom prst="rect">
            <a:avLst/>
          </a:prstGeom>
          <a:solidFill>
            <a:srgbClr val="FFFF00"/>
          </a:solidFill>
          <a:ln w="9525">
            <a:noFill/>
            <a:miter lim="800000"/>
            <a:headEnd/>
            <a:tailEnd/>
          </a:ln>
        </p:spPr>
      </p:pic>
      <p:sp>
        <p:nvSpPr>
          <p:cNvPr id="16" name="Rectangle 1"/>
          <p:cNvSpPr>
            <a:spLocks noChangeArrowheads="1"/>
          </p:cNvSpPr>
          <p:nvPr/>
        </p:nvSpPr>
        <p:spPr bwMode="auto">
          <a:xfrm>
            <a:off x="5359524" y="1217395"/>
            <a:ext cx="4824536"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cs-CZ" sz="2000" u="sng" dirty="0" smtClean="0">
                <a:ln>
                  <a:solidFill>
                    <a:srgbClr val="0000FF"/>
                  </a:solidFill>
                </a:ln>
              </a:rPr>
              <a:t>MSK Benešov </a:t>
            </a:r>
            <a:r>
              <a:rPr lang="cs-CZ" sz="2000" u="sng" dirty="0" err="1" smtClean="0">
                <a:ln>
                  <a:solidFill>
                    <a:srgbClr val="0000FF"/>
                  </a:solidFill>
                </a:ln>
              </a:rPr>
              <a:t>n.Pl</a:t>
            </a:r>
            <a:r>
              <a:rPr lang="cs-CZ" sz="2000" u="sng" dirty="0" smtClean="0">
                <a:ln>
                  <a:solidFill>
                    <a:srgbClr val="0000FF"/>
                  </a:solidFill>
                </a:ln>
              </a:rPr>
              <a:t>, – SK </a:t>
            </a:r>
            <a:r>
              <a:rPr lang="cs-CZ" sz="2000" u="sng" dirty="0" err="1" smtClean="0">
                <a:ln>
                  <a:solidFill>
                    <a:srgbClr val="0000FF"/>
                  </a:solidFill>
                </a:ln>
              </a:rPr>
              <a:t>Štětí</a:t>
            </a:r>
            <a:endParaRPr lang="cs-CZ" sz="2000" dirty="0" smtClean="0">
              <a:ln>
                <a:solidFill>
                  <a:srgbClr val="0000FF"/>
                </a:solidFill>
              </a:ln>
            </a:endParaRPr>
          </a:p>
          <a:p>
            <a:pPr algn="ctr"/>
            <a:r>
              <a:rPr lang="cs-CZ" sz="2000" u="sng" dirty="0" smtClean="0">
                <a:ln>
                  <a:solidFill>
                    <a:srgbClr val="0000FF"/>
                  </a:solidFill>
                </a:ln>
              </a:rPr>
              <a:t>0:8(0:3) </a:t>
            </a:r>
            <a:r>
              <a:rPr lang="cs-CZ" sz="1600" u="sng" dirty="0" smtClean="0">
                <a:ln>
                  <a:solidFill>
                    <a:srgbClr val="0000FF"/>
                  </a:solidFill>
                </a:ln>
              </a:rPr>
              <a:t>  2.11.2014  11.kolo</a:t>
            </a:r>
            <a:endParaRPr lang="cs-CZ" dirty="0" smtClean="0">
              <a:ln>
                <a:solidFill>
                  <a:srgbClr val="0000FF"/>
                </a:solidFill>
              </a:ln>
            </a:endParaRPr>
          </a:p>
          <a:p>
            <a:r>
              <a:rPr lang="cs-CZ" b="0" dirty="0" smtClean="0">
                <a:latin typeface="Arial" pitchFamily="34" charset="0"/>
                <a:cs typeface="Arial" pitchFamily="34" charset="0"/>
              </a:rPr>
              <a:t>Zápas s posledním mužstvem tabulky sliboval pohodové představení a vylepšení skóre. I když výsledek 8:0 jasně vypovídá o tom, kdo byl pánem na hřišti, ale když necháme promluvit a zhodnotit zápas trenéry </a:t>
            </a:r>
            <a:r>
              <a:rPr lang="cs-CZ" b="0" dirty="0" err="1" smtClean="0">
                <a:latin typeface="Arial" pitchFamily="34" charset="0"/>
                <a:cs typeface="Arial" pitchFamily="34" charset="0"/>
              </a:rPr>
              <a:t>Štětí</a:t>
            </a:r>
            <a:r>
              <a:rPr lang="cs-CZ" b="0" dirty="0" smtClean="0">
                <a:latin typeface="Arial" pitchFamily="34" charset="0"/>
                <a:cs typeface="Arial" pitchFamily="34" charset="0"/>
              </a:rPr>
              <a:t>, tak už to tak velká oslavná řeč nebude. Kde se hráči na nedělní dopolední zápas připravovali nám neprozradili, ale ať už to bylo kdekoli, tak výkon byl matný bez nějakého většího zápalu do hry. Jediné, co zápas přinesl, jsou 3 body, které navíc stačily k posunu na 1. místo tabulky, protože, jak </a:t>
            </a:r>
            <a:r>
              <a:rPr lang="cs-CZ" b="0" dirty="0" err="1" smtClean="0">
                <a:latin typeface="Arial" pitchFamily="34" charset="0"/>
                <a:cs typeface="Arial" pitchFamily="34" charset="0"/>
              </a:rPr>
              <a:t>Svádov</a:t>
            </a:r>
            <a:r>
              <a:rPr lang="cs-CZ" b="0" dirty="0" smtClean="0">
                <a:latin typeface="Arial" pitchFamily="34" charset="0"/>
                <a:cs typeface="Arial" pitchFamily="34" charset="0"/>
              </a:rPr>
              <a:t>, tak i </a:t>
            </a:r>
            <a:r>
              <a:rPr lang="cs-CZ" b="0" dirty="0" err="1" smtClean="0">
                <a:latin typeface="Arial" pitchFamily="34" charset="0"/>
                <a:cs typeface="Arial" pitchFamily="34" charset="0"/>
              </a:rPr>
              <a:t>Brozany</a:t>
            </a:r>
            <a:r>
              <a:rPr lang="cs-CZ" b="0" dirty="0" smtClean="0">
                <a:latin typeface="Arial" pitchFamily="34" charset="0"/>
                <a:cs typeface="Arial" pitchFamily="34" charset="0"/>
              </a:rPr>
              <a:t> překvapivě prohrály ve Velkém </a:t>
            </a:r>
            <a:r>
              <a:rPr lang="cs-CZ" b="0" dirty="0" err="1" smtClean="0">
                <a:latin typeface="Arial" pitchFamily="34" charset="0"/>
                <a:cs typeface="Arial" pitchFamily="34" charset="0"/>
              </a:rPr>
              <a:t>Šenově</a:t>
            </a:r>
            <a:r>
              <a:rPr lang="cs-CZ" b="0" dirty="0" smtClean="0">
                <a:latin typeface="Arial" pitchFamily="34" charset="0"/>
                <a:cs typeface="Arial" pitchFamily="34" charset="0"/>
              </a:rPr>
              <a:t> </a:t>
            </a:r>
            <a:r>
              <a:rPr lang="cs-CZ" b="0" dirty="0" err="1" smtClean="0">
                <a:latin typeface="Arial" pitchFamily="34" charset="0"/>
                <a:cs typeface="Arial" pitchFamily="34" charset="0"/>
              </a:rPr>
              <a:t>resp.Březinách</a:t>
            </a:r>
            <a:r>
              <a:rPr lang="cs-CZ" b="0" dirty="0" smtClean="0">
                <a:latin typeface="Arial" pitchFamily="34" charset="0"/>
                <a:cs typeface="Arial" pitchFamily="34" charset="0"/>
              </a:rPr>
              <a:t>.  </a:t>
            </a:r>
          </a:p>
          <a:p>
            <a:r>
              <a:rPr lang="cs-CZ" b="0" u="sng" dirty="0" smtClean="0">
                <a:latin typeface="Arial" pitchFamily="34" charset="0"/>
                <a:cs typeface="Arial" pitchFamily="34" charset="0"/>
              </a:rPr>
              <a:t>Branky:</a:t>
            </a:r>
            <a:r>
              <a:rPr lang="cs-CZ" b="0" dirty="0" smtClean="0">
                <a:latin typeface="Arial" pitchFamily="34" charset="0"/>
                <a:cs typeface="Arial" pitchFamily="34" charset="0"/>
              </a:rPr>
              <a:t> Marek 3, </a:t>
            </a:r>
            <a:r>
              <a:rPr lang="cs-CZ" b="0" dirty="0" err="1" smtClean="0">
                <a:latin typeface="Arial" pitchFamily="34" charset="0"/>
                <a:cs typeface="Arial" pitchFamily="34" charset="0"/>
              </a:rPr>
              <a:t>Horváth</a:t>
            </a:r>
            <a:r>
              <a:rPr lang="cs-CZ" b="0" dirty="0" smtClean="0">
                <a:latin typeface="Arial" pitchFamily="34" charset="0"/>
                <a:cs typeface="Arial" pitchFamily="34" charset="0"/>
              </a:rPr>
              <a:t> 2, Podhorský 1, </a:t>
            </a:r>
            <a:r>
              <a:rPr lang="cs-CZ" b="0" dirty="0" err="1" smtClean="0">
                <a:latin typeface="Arial" pitchFamily="34" charset="0"/>
                <a:cs typeface="Arial" pitchFamily="34" charset="0"/>
              </a:rPr>
              <a:t>Danč</a:t>
            </a:r>
            <a:r>
              <a:rPr lang="cs-CZ" b="0" dirty="0" smtClean="0">
                <a:latin typeface="Arial" pitchFamily="34" charset="0"/>
                <a:cs typeface="Arial" pitchFamily="34" charset="0"/>
              </a:rPr>
              <a:t>, </a:t>
            </a:r>
            <a:r>
              <a:rPr lang="cs-CZ" b="0" dirty="0" err="1" smtClean="0">
                <a:latin typeface="Arial" pitchFamily="34" charset="0"/>
                <a:cs typeface="Arial" pitchFamily="34" charset="0"/>
              </a:rPr>
              <a:t>Feko</a:t>
            </a:r>
            <a:endParaRPr lang="cs-CZ" b="0" dirty="0" smtClean="0">
              <a:latin typeface="Arial" pitchFamily="34" charset="0"/>
              <a:cs typeface="Arial" pitchFamily="34" charset="0"/>
            </a:endParaRPr>
          </a:p>
          <a:p>
            <a:r>
              <a:rPr lang="cs-CZ" b="0" u="sng" dirty="0" smtClean="0">
                <a:latin typeface="Arial" pitchFamily="34" charset="0"/>
                <a:cs typeface="Arial" pitchFamily="34" charset="0"/>
              </a:rPr>
              <a:t>Sestava</a:t>
            </a:r>
            <a:r>
              <a:rPr lang="cs-CZ" b="0" dirty="0" smtClean="0">
                <a:latin typeface="Arial" pitchFamily="34" charset="0"/>
                <a:cs typeface="Arial" pitchFamily="34" charset="0"/>
              </a:rPr>
              <a:t>: </a:t>
            </a:r>
            <a:r>
              <a:rPr lang="cs-CZ" b="0" dirty="0" err="1" smtClean="0">
                <a:latin typeface="Arial" pitchFamily="34" charset="0"/>
                <a:cs typeface="Arial" pitchFamily="34" charset="0"/>
              </a:rPr>
              <a:t>M</a:t>
            </a:r>
            <a:r>
              <a:rPr lang="cs-CZ" b="0" dirty="0" smtClean="0">
                <a:latin typeface="Arial" pitchFamily="34" charset="0"/>
                <a:cs typeface="Arial" pitchFamily="34" charset="0"/>
              </a:rPr>
              <a:t>.Svoboda-Nedomlel, </a:t>
            </a:r>
            <a:r>
              <a:rPr lang="cs-CZ" b="0" dirty="0" err="1" smtClean="0">
                <a:latin typeface="Arial" pitchFamily="34" charset="0"/>
                <a:cs typeface="Arial" pitchFamily="34" charset="0"/>
              </a:rPr>
              <a:t>Balaštík</a:t>
            </a:r>
            <a:r>
              <a:rPr lang="cs-CZ" b="0" dirty="0" smtClean="0">
                <a:latin typeface="Arial" pitchFamily="34" charset="0"/>
                <a:cs typeface="Arial" pitchFamily="34" charset="0"/>
              </a:rPr>
              <a:t>, Bidlo, </a:t>
            </a:r>
            <a:r>
              <a:rPr lang="cs-CZ" b="0" dirty="0" err="1" smtClean="0">
                <a:latin typeface="Arial" pitchFamily="34" charset="0"/>
                <a:cs typeface="Arial" pitchFamily="34" charset="0"/>
              </a:rPr>
              <a:t>Horváth</a:t>
            </a:r>
            <a:r>
              <a:rPr lang="cs-CZ" b="0" dirty="0" smtClean="0">
                <a:latin typeface="Arial" pitchFamily="34" charset="0"/>
                <a:cs typeface="Arial" pitchFamily="34" charset="0"/>
              </a:rPr>
              <a:t>, Srba, Beruška, </a:t>
            </a:r>
          </a:p>
          <a:p>
            <a:r>
              <a:rPr lang="cs-CZ" b="0" dirty="0" smtClean="0">
                <a:latin typeface="Arial" pitchFamily="34" charset="0"/>
                <a:cs typeface="Arial" pitchFamily="34" charset="0"/>
              </a:rPr>
              <a:t>               Jan </a:t>
            </a:r>
            <a:r>
              <a:rPr lang="cs-CZ" b="0" dirty="0" err="1" smtClean="0">
                <a:latin typeface="Arial" pitchFamily="34" charset="0"/>
                <a:cs typeface="Arial" pitchFamily="34" charset="0"/>
              </a:rPr>
              <a:t>Grepl</a:t>
            </a:r>
            <a:r>
              <a:rPr lang="cs-CZ" b="0" dirty="0" smtClean="0">
                <a:latin typeface="Arial" pitchFamily="34" charset="0"/>
                <a:cs typeface="Arial" pitchFamily="34" charset="0"/>
              </a:rPr>
              <a:t>, </a:t>
            </a:r>
            <a:r>
              <a:rPr lang="cs-CZ" b="0" dirty="0" err="1" smtClean="0">
                <a:latin typeface="Arial" pitchFamily="34" charset="0"/>
                <a:cs typeface="Arial" pitchFamily="34" charset="0"/>
              </a:rPr>
              <a:t>Danč</a:t>
            </a:r>
            <a:r>
              <a:rPr lang="cs-CZ" b="0" dirty="0" smtClean="0">
                <a:latin typeface="Arial" pitchFamily="34" charset="0"/>
                <a:cs typeface="Arial" pitchFamily="34" charset="0"/>
              </a:rPr>
              <a:t>, Marek, </a:t>
            </a:r>
            <a:r>
              <a:rPr lang="cs-CZ" b="0" dirty="0" err="1" smtClean="0">
                <a:latin typeface="Arial" pitchFamily="34" charset="0"/>
                <a:cs typeface="Arial" pitchFamily="34" charset="0"/>
              </a:rPr>
              <a:t>Feko</a:t>
            </a:r>
            <a:r>
              <a:rPr lang="cs-CZ" b="0" dirty="0" smtClean="0">
                <a:latin typeface="Arial" pitchFamily="34" charset="0"/>
                <a:cs typeface="Arial" pitchFamily="34" charset="0"/>
              </a:rPr>
              <a:t>, Horáček, Jakl, Podhorský</a:t>
            </a:r>
          </a:p>
          <a:p>
            <a:r>
              <a:rPr lang="cs-CZ" b="0" u="sng" dirty="0" smtClean="0">
                <a:latin typeface="Arial" pitchFamily="34" charset="0"/>
                <a:cs typeface="Arial" pitchFamily="34" charset="0"/>
              </a:rPr>
              <a:t>Trenér:</a:t>
            </a:r>
            <a:r>
              <a:rPr lang="cs-CZ" b="0" dirty="0" smtClean="0">
                <a:latin typeface="Arial" pitchFamily="34" charset="0"/>
                <a:cs typeface="Arial" pitchFamily="34" charset="0"/>
              </a:rPr>
              <a:t> </a:t>
            </a:r>
            <a:r>
              <a:rPr lang="cs-CZ" b="0" dirty="0" err="1" smtClean="0">
                <a:latin typeface="Arial" pitchFamily="34" charset="0"/>
                <a:cs typeface="Arial" pitchFamily="34" charset="0"/>
              </a:rPr>
              <a:t>V</a:t>
            </a:r>
            <a:r>
              <a:rPr lang="cs-CZ" b="0" dirty="0" smtClean="0">
                <a:latin typeface="Arial" pitchFamily="34" charset="0"/>
                <a:cs typeface="Arial" pitchFamily="34" charset="0"/>
              </a:rPr>
              <a:t>.Podhorský, </a:t>
            </a:r>
            <a:r>
              <a:rPr lang="cs-CZ" b="0" dirty="0" err="1" smtClean="0">
                <a:latin typeface="Arial" pitchFamily="34" charset="0"/>
                <a:cs typeface="Arial" pitchFamily="34" charset="0"/>
              </a:rPr>
              <a:t>R.Švejdar</a:t>
            </a:r>
            <a:endParaRPr lang="cs-CZ" b="0" dirty="0">
              <a:latin typeface="Arial" pitchFamily="34" charset="0"/>
              <a:cs typeface="Arial" pitchFamily="34" charset="0"/>
            </a:endParaRPr>
          </a:p>
        </p:txBody>
      </p:sp>
      <p:graphicFrame>
        <p:nvGraphicFramePr>
          <p:cNvPr id="17" name="Tabulka 16"/>
          <p:cNvGraphicFramePr>
            <a:graphicFrameLocks noGrp="1"/>
          </p:cNvGraphicFramePr>
          <p:nvPr/>
        </p:nvGraphicFramePr>
        <p:xfrm>
          <a:off x="5359524" y="4555604"/>
          <a:ext cx="4824536" cy="1630680"/>
        </p:xfrm>
        <a:graphic>
          <a:graphicData uri="http://schemas.openxmlformats.org/drawingml/2006/table">
            <a:tbl>
              <a:tblPr/>
              <a:tblGrid>
                <a:gridCol w="1558235">
                  <a:extLst>
                    <a:ext uri="{9D8B030D-6E8A-4147-A177-3AD203B41FA5}">
                      <a16:colId xmlns:a16="http://schemas.microsoft.com/office/drawing/2014/main" val="20000"/>
                    </a:ext>
                  </a:extLst>
                </a:gridCol>
                <a:gridCol w="1782980">
                  <a:extLst>
                    <a:ext uri="{9D8B030D-6E8A-4147-A177-3AD203B41FA5}">
                      <a16:colId xmlns:a16="http://schemas.microsoft.com/office/drawing/2014/main" val="20001"/>
                    </a:ext>
                  </a:extLst>
                </a:gridCol>
                <a:gridCol w="1483321">
                  <a:extLst>
                    <a:ext uri="{9D8B030D-6E8A-4147-A177-3AD203B41FA5}">
                      <a16:colId xmlns:a16="http://schemas.microsoft.com/office/drawing/2014/main" val="20002"/>
                    </a:ext>
                  </a:extLst>
                </a:gridCol>
              </a:tblGrid>
              <a:tr h="162018">
                <a:tc gridSpan="3">
                  <a:txBody>
                    <a:bodyPr/>
                    <a:lstStyle/>
                    <a:p>
                      <a:pPr algn="ctr" fontAlgn="ctr"/>
                      <a:r>
                        <a:rPr lang="cs-CZ" dirty="0"/>
                        <a:t>Výsledky </a:t>
                      </a:r>
                      <a:r>
                        <a:rPr lang="cs-CZ" dirty="0" smtClean="0"/>
                        <a:t>12.kola </a:t>
                      </a:r>
                      <a:r>
                        <a:rPr lang="cs-CZ" dirty="0"/>
                        <a:t>I.A třídy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66"/>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62018">
                <a:tc>
                  <a:txBody>
                    <a:bodyPr/>
                    <a:lstStyle/>
                    <a:p>
                      <a:pPr algn="ctr" fontAlgn="b"/>
                      <a:r>
                        <a:rPr lang="cs-CZ" sz="1200" dirty="0" err="1" smtClean="0"/>
                        <a:t>Brozany</a:t>
                      </a:r>
                      <a:endParaRPr lang="cs-CZ" sz="1200" dirty="0"/>
                    </a:p>
                  </a:txBody>
                  <a:tcPr marL="9525" marR="9525" marT="9525"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1200" dirty="0" smtClean="0"/>
                        <a:t>Lovosice</a:t>
                      </a:r>
                      <a:endParaRPr lang="cs-CZ" sz="1200" dirty="0"/>
                    </a:p>
                  </a:txBody>
                  <a:tcPr marL="9525" marR="9525" marT="9525"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kern="1200" dirty="0" smtClean="0">
                          <a:solidFill>
                            <a:schemeClr val="tx1"/>
                          </a:solidFill>
                          <a:latin typeface="+mn-lt"/>
                          <a:ea typeface="+mn-ea"/>
                          <a:cs typeface="+mn-cs"/>
                        </a:rPr>
                        <a:t>2:0</a:t>
                      </a:r>
                      <a:r>
                        <a:rPr lang="cs-CZ" sz="1200" kern="1200" dirty="0" smtClean="0">
                          <a:solidFill>
                            <a:schemeClr val="tx1"/>
                          </a:solidFill>
                          <a:latin typeface="+mn-lt"/>
                          <a:ea typeface="+mn-ea"/>
                          <a:cs typeface="+mn-cs"/>
                        </a:rPr>
                        <a:t> </a:t>
                      </a:r>
                      <a:r>
                        <a:rPr lang="cs-CZ" sz="1200" b="1" kern="1200" dirty="0" smtClean="0">
                          <a:solidFill>
                            <a:schemeClr val="tx1"/>
                          </a:solidFill>
                          <a:latin typeface="+mn-lt"/>
                          <a:ea typeface="+mn-ea"/>
                          <a:cs typeface="+mn-cs"/>
                        </a:rPr>
                        <a:t>(1:0)</a:t>
                      </a:r>
                      <a:endParaRPr lang="cs-CZ" sz="1200" dirty="0"/>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162018">
                <a:tc>
                  <a:txBody>
                    <a:bodyPr/>
                    <a:lstStyle/>
                    <a:p>
                      <a:pPr algn="ctr" fontAlgn="b"/>
                      <a:r>
                        <a:rPr lang="cs-CZ" sz="1200" dirty="0" smtClean="0"/>
                        <a:t>Chlumec</a:t>
                      </a:r>
                      <a:endParaRPr lang="cs-CZ" sz="1200" dirty="0"/>
                    </a:p>
                  </a:txBody>
                  <a:tcPr marL="9525" marR="9525" marT="9525"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cs-CZ" sz="1200" dirty="0" err="1" smtClean="0"/>
                        <a:t>Skorotice</a:t>
                      </a:r>
                      <a:endParaRPr lang="cs-CZ" sz="1200" dirty="0"/>
                    </a:p>
                  </a:txBody>
                  <a:tcPr marL="9525" marR="9525" marT="9525"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200" b="1" kern="1200" dirty="0" smtClean="0">
                          <a:solidFill>
                            <a:schemeClr val="tx1"/>
                          </a:solidFill>
                          <a:latin typeface="+mn-lt"/>
                          <a:ea typeface="+mn-ea"/>
                          <a:cs typeface="+mn-cs"/>
                        </a:rPr>
                        <a:t>7:1</a:t>
                      </a:r>
                      <a:r>
                        <a:rPr lang="cs-CZ" sz="1200" kern="1200" dirty="0" smtClean="0">
                          <a:solidFill>
                            <a:schemeClr val="tx1"/>
                          </a:solidFill>
                          <a:latin typeface="+mn-lt"/>
                          <a:ea typeface="+mn-ea"/>
                          <a:cs typeface="+mn-cs"/>
                        </a:rPr>
                        <a:t> </a:t>
                      </a:r>
                      <a:r>
                        <a:rPr lang="cs-CZ" sz="1200" b="1" kern="1200" dirty="0" smtClean="0">
                          <a:solidFill>
                            <a:schemeClr val="tx1"/>
                          </a:solidFill>
                          <a:latin typeface="+mn-lt"/>
                          <a:ea typeface="+mn-ea"/>
                          <a:cs typeface="+mn-cs"/>
                        </a:rPr>
                        <a:t>(4:0)</a:t>
                      </a:r>
                      <a:endParaRPr lang="cs-CZ" sz="1200" dirty="0"/>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162018">
                <a:tc>
                  <a:txBody>
                    <a:bodyPr/>
                    <a:lstStyle/>
                    <a:p>
                      <a:pPr algn="ctr" fontAlgn="b"/>
                      <a:r>
                        <a:rPr lang="cs-CZ" sz="1200" dirty="0" err="1" smtClean="0"/>
                        <a:t>Boletice</a:t>
                      </a:r>
                      <a:r>
                        <a:rPr lang="cs-CZ" sz="1200" dirty="0" smtClean="0"/>
                        <a:t>/Modrá</a:t>
                      </a:r>
                      <a:endParaRPr lang="cs-CZ" sz="1200" dirty="0"/>
                    </a:p>
                  </a:txBody>
                  <a:tcPr marL="9525" marR="9525" marT="9525"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1200" dirty="0" err="1" smtClean="0"/>
                        <a:t>Novosedlice</a:t>
                      </a:r>
                      <a:endParaRPr lang="cs-CZ" sz="1200" dirty="0"/>
                    </a:p>
                  </a:txBody>
                  <a:tcPr marL="9525" marR="9525" marT="9525"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kern="1200" dirty="0" smtClean="0">
                          <a:solidFill>
                            <a:schemeClr val="tx1"/>
                          </a:solidFill>
                          <a:latin typeface="+mn-lt"/>
                          <a:ea typeface="+mn-ea"/>
                          <a:cs typeface="+mn-cs"/>
                        </a:rPr>
                        <a:t>5:3</a:t>
                      </a:r>
                      <a:r>
                        <a:rPr lang="cs-CZ" sz="1200" kern="1200" dirty="0" smtClean="0">
                          <a:solidFill>
                            <a:schemeClr val="tx1"/>
                          </a:solidFill>
                          <a:latin typeface="+mn-lt"/>
                          <a:ea typeface="+mn-ea"/>
                          <a:cs typeface="+mn-cs"/>
                        </a:rPr>
                        <a:t> </a:t>
                      </a:r>
                      <a:r>
                        <a:rPr lang="cs-CZ" sz="1200" b="1" kern="1200" dirty="0" smtClean="0">
                          <a:solidFill>
                            <a:schemeClr val="tx1"/>
                          </a:solidFill>
                          <a:latin typeface="+mn-lt"/>
                          <a:ea typeface="+mn-ea"/>
                          <a:cs typeface="+mn-cs"/>
                        </a:rPr>
                        <a:t>(3:0)</a:t>
                      </a:r>
                      <a:endParaRPr lang="cs-CZ" sz="1200" dirty="0"/>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62018">
                <a:tc>
                  <a:txBody>
                    <a:bodyPr/>
                    <a:lstStyle/>
                    <a:p>
                      <a:pPr algn="ctr" fontAlgn="b"/>
                      <a:r>
                        <a:rPr lang="cs-CZ" sz="1200" dirty="0" err="1" smtClean="0"/>
                        <a:t>Štětí</a:t>
                      </a:r>
                      <a:endParaRPr lang="cs-CZ" sz="1200" dirty="0"/>
                    </a:p>
                  </a:txBody>
                  <a:tcPr marL="9525" marR="9525" marT="9525"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cs-CZ" sz="1200" dirty="0" err="1" smtClean="0"/>
                        <a:t>Mšené</a:t>
                      </a:r>
                      <a:r>
                        <a:rPr lang="cs-CZ" sz="1200" dirty="0" smtClean="0"/>
                        <a:t> L.</a:t>
                      </a:r>
                      <a:endParaRPr lang="cs-CZ" sz="1200" dirty="0"/>
                    </a:p>
                  </a:txBody>
                  <a:tcPr marL="9525" marR="9525" marT="9525"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200" b="1" kern="1200" dirty="0" smtClean="0">
                          <a:solidFill>
                            <a:schemeClr val="tx1"/>
                          </a:solidFill>
                          <a:latin typeface="+mn-lt"/>
                          <a:ea typeface="+mn-ea"/>
                          <a:cs typeface="+mn-cs"/>
                        </a:rPr>
                        <a:t>7:2</a:t>
                      </a:r>
                      <a:r>
                        <a:rPr lang="cs-CZ" sz="1200" kern="1200" dirty="0" smtClean="0">
                          <a:solidFill>
                            <a:schemeClr val="tx1"/>
                          </a:solidFill>
                          <a:latin typeface="+mn-lt"/>
                          <a:ea typeface="+mn-ea"/>
                          <a:cs typeface="+mn-cs"/>
                        </a:rPr>
                        <a:t> </a:t>
                      </a:r>
                      <a:r>
                        <a:rPr lang="cs-CZ" sz="1200" b="1" kern="1200" dirty="0" smtClean="0">
                          <a:solidFill>
                            <a:schemeClr val="tx1"/>
                          </a:solidFill>
                          <a:latin typeface="+mn-lt"/>
                          <a:ea typeface="+mn-ea"/>
                          <a:cs typeface="+mn-cs"/>
                        </a:rPr>
                        <a:t>(5:1)</a:t>
                      </a:r>
                      <a:endParaRPr lang="cs-CZ" sz="1200" dirty="0"/>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162018">
                <a:tc>
                  <a:txBody>
                    <a:bodyPr/>
                    <a:lstStyle/>
                    <a:p>
                      <a:pPr algn="ctr" fontAlgn="b"/>
                      <a:r>
                        <a:rPr lang="cs-CZ" sz="1200" dirty="0" err="1" smtClean="0"/>
                        <a:t>Mojžíř</a:t>
                      </a:r>
                      <a:endParaRPr lang="cs-CZ" sz="1200" dirty="0"/>
                    </a:p>
                  </a:txBody>
                  <a:tcPr marL="9525" marR="9525" marT="9525"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1200" dirty="0" smtClean="0"/>
                        <a:t>Benešov</a:t>
                      </a:r>
                      <a:endParaRPr lang="cs-CZ" sz="1200" dirty="0"/>
                    </a:p>
                  </a:txBody>
                  <a:tcPr marL="9525" marR="9525" marT="9525"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kern="1200" dirty="0" smtClean="0">
                          <a:solidFill>
                            <a:schemeClr val="tx1"/>
                          </a:solidFill>
                          <a:latin typeface="+mn-lt"/>
                          <a:ea typeface="+mn-ea"/>
                          <a:cs typeface="+mn-cs"/>
                        </a:rPr>
                        <a:t>9:0</a:t>
                      </a:r>
                      <a:r>
                        <a:rPr lang="cs-CZ" sz="1200" kern="1200" dirty="0" smtClean="0">
                          <a:solidFill>
                            <a:schemeClr val="tx1"/>
                          </a:solidFill>
                          <a:latin typeface="+mn-lt"/>
                          <a:ea typeface="+mn-ea"/>
                          <a:cs typeface="+mn-cs"/>
                        </a:rPr>
                        <a:t> </a:t>
                      </a:r>
                      <a:r>
                        <a:rPr lang="cs-CZ" sz="1200" b="1" kern="1200" dirty="0" smtClean="0">
                          <a:solidFill>
                            <a:schemeClr val="tx1"/>
                          </a:solidFill>
                          <a:latin typeface="+mn-lt"/>
                          <a:ea typeface="+mn-ea"/>
                          <a:cs typeface="+mn-cs"/>
                        </a:rPr>
                        <a:t>(3:0)</a:t>
                      </a:r>
                      <a:endParaRPr lang="cs-CZ" sz="1200" dirty="0"/>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162018">
                <a:tc>
                  <a:txBody>
                    <a:bodyPr/>
                    <a:lstStyle/>
                    <a:p>
                      <a:pPr algn="ctr" fontAlgn="b"/>
                      <a:r>
                        <a:rPr lang="cs-CZ" sz="1200" dirty="0" err="1" smtClean="0"/>
                        <a:t>Svádov</a:t>
                      </a:r>
                      <a:endParaRPr lang="cs-CZ" sz="1200" dirty="0"/>
                    </a:p>
                  </a:txBody>
                  <a:tcPr marL="9525" marR="9525" marT="9525"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cs-CZ" sz="1200" dirty="0" smtClean="0"/>
                        <a:t>Jílové</a:t>
                      </a:r>
                      <a:endParaRPr lang="cs-CZ" sz="1200" dirty="0"/>
                    </a:p>
                  </a:txBody>
                  <a:tcPr marL="9525" marR="9525" marT="9525"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200" b="1" kern="1200" dirty="0" smtClean="0">
                          <a:solidFill>
                            <a:schemeClr val="tx1"/>
                          </a:solidFill>
                          <a:latin typeface="+mn-lt"/>
                          <a:ea typeface="+mn-ea"/>
                          <a:cs typeface="+mn-cs"/>
                        </a:rPr>
                        <a:t>9:0</a:t>
                      </a:r>
                      <a:r>
                        <a:rPr lang="cs-CZ" sz="1200" kern="1200" dirty="0" smtClean="0">
                          <a:solidFill>
                            <a:schemeClr val="tx1"/>
                          </a:solidFill>
                          <a:latin typeface="+mn-lt"/>
                          <a:ea typeface="+mn-ea"/>
                          <a:cs typeface="+mn-cs"/>
                        </a:rPr>
                        <a:t> </a:t>
                      </a:r>
                      <a:r>
                        <a:rPr lang="cs-CZ" sz="1200" b="1" kern="1200" dirty="0" smtClean="0">
                          <a:solidFill>
                            <a:schemeClr val="tx1"/>
                          </a:solidFill>
                          <a:latin typeface="+mn-lt"/>
                          <a:ea typeface="+mn-ea"/>
                          <a:cs typeface="+mn-cs"/>
                        </a:rPr>
                        <a:t>(2:0)</a:t>
                      </a:r>
                      <a:endParaRPr lang="cs-CZ" sz="1200" dirty="0"/>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r h="162018">
                <a:tc>
                  <a:txBody>
                    <a:bodyPr/>
                    <a:lstStyle/>
                    <a:p>
                      <a:pPr algn="ctr" fontAlgn="b"/>
                      <a:r>
                        <a:rPr lang="cs-CZ" sz="1200" dirty="0" smtClean="0"/>
                        <a:t>Březiny</a:t>
                      </a:r>
                      <a:endParaRPr lang="cs-CZ" sz="1200" dirty="0"/>
                    </a:p>
                  </a:txBody>
                  <a:tcPr marL="9525" marR="9525" marT="9525"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1200" dirty="0" err="1" smtClean="0"/>
                        <a:t>V</a:t>
                      </a:r>
                      <a:r>
                        <a:rPr lang="cs-CZ" sz="1200" dirty="0" smtClean="0"/>
                        <a:t>.</a:t>
                      </a:r>
                      <a:r>
                        <a:rPr lang="cs-CZ" sz="1200" dirty="0" err="1" smtClean="0"/>
                        <a:t>Šenov</a:t>
                      </a:r>
                      <a:endParaRPr lang="cs-CZ" sz="1200" dirty="0"/>
                    </a:p>
                  </a:txBody>
                  <a:tcPr marL="9525" marR="9525" marT="9525"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kern="1200" dirty="0" smtClean="0">
                          <a:solidFill>
                            <a:schemeClr val="tx1"/>
                          </a:solidFill>
                          <a:latin typeface="+mn-lt"/>
                          <a:ea typeface="+mn-ea"/>
                          <a:cs typeface="+mn-cs"/>
                        </a:rPr>
                        <a:t>8:0</a:t>
                      </a:r>
                      <a:r>
                        <a:rPr lang="cs-CZ" sz="1200" kern="1200" dirty="0" smtClean="0">
                          <a:solidFill>
                            <a:schemeClr val="tx1"/>
                          </a:solidFill>
                          <a:latin typeface="+mn-lt"/>
                          <a:ea typeface="+mn-ea"/>
                          <a:cs typeface="+mn-cs"/>
                        </a:rPr>
                        <a:t> </a:t>
                      </a:r>
                      <a:r>
                        <a:rPr lang="cs-CZ" sz="1200" b="1" kern="1200" dirty="0" smtClean="0">
                          <a:solidFill>
                            <a:schemeClr val="tx1"/>
                          </a:solidFill>
                          <a:latin typeface="+mn-lt"/>
                          <a:ea typeface="+mn-ea"/>
                          <a:cs typeface="+mn-cs"/>
                        </a:rPr>
                        <a:t>(2:0)</a:t>
                      </a:r>
                      <a:endParaRPr lang="cs-CZ" sz="1200" dirty="0"/>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bl>
          </a:graphicData>
        </a:graphic>
      </p:graphicFrame>
      <p:sp>
        <p:nvSpPr>
          <p:cNvPr id="18" name="TextovéPole 17"/>
          <p:cNvSpPr txBox="1"/>
          <p:nvPr/>
        </p:nvSpPr>
        <p:spPr>
          <a:xfrm>
            <a:off x="5359524" y="163116"/>
            <a:ext cx="4752528"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cs-CZ" sz="2000" dirty="0" smtClean="0">
                <a:latin typeface="Bookman Old Style" pitchFamily="18" charset="0"/>
              </a:rPr>
              <a:t>I když jsme vyhráli, tak trenéři dorostu s výkonem spokojeni nebyli</a:t>
            </a:r>
          </a:p>
        </p:txBody>
      </p:sp>
      <p:sp>
        <p:nvSpPr>
          <p:cNvPr id="19" name="TextovéPole 18"/>
          <p:cNvSpPr txBox="1"/>
          <p:nvPr/>
        </p:nvSpPr>
        <p:spPr>
          <a:xfrm>
            <a:off x="5431532" y="6355804"/>
            <a:ext cx="4752528" cy="584775"/>
          </a:xfrm>
          <a:prstGeom prst="rect">
            <a:avLst/>
          </a:prstGeom>
          <a:solidFill>
            <a:srgbClr val="99FF33"/>
          </a:solidFill>
          <a:ln w="50800">
            <a:solidFill>
              <a:schemeClr val="tx1"/>
            </a:solidFill>
          </a:ln>
          <a:effectLst>
            <a:outerShdw blurRad="50800" dist="38100" algn="l" rotWithShape="0">
              <a:prstClr val="black">
                <a:alpha val="40000"/>
              </a:prstClr>
            </a:outerShdw>
          </a:effectLst>
          <a:scene3d>
            <a:camera prst="orthographicFront"/>
            <a:lightRig rig="threePt" dir="t"/>
          </a:scene3d>
          <a:sp3d extrusionH="76200" contourW="12700" prstMaterial="flat">
            <a:bevelT prst="riblet"/>
            <a:bevelB w="101600" prst="riblet"/>
            <a:extrusionClr>
              <a:srgbClr val="CC0000"/>
            </a:extrusionClr>
            <a:contourClr>
              <a:schemeClr val="accent1">
                <a:lumMod val="60000"/>
                <a:lumOff val="40000"/>
              </a:schemeClr>
            </a:contourClr>
          </a:sp3d>
        </p:spPr>
        <p:txBody>
          <a:bodyPr wrap="square" rtlCol="0">
            <a:spAutoFit/>
          </a:bodyPr>
          <a:lstStyle/>
          <a:p>
            <a:pPr algn="ctr"/>
            <a:r>
              <a:rPr lang="cs-CZ" sz="1600" u="sng" dirty="0" smtClean="0">
                <a:solidFill>
                  <a:srgbClr val="FF0000"/>
                </a:solidFill>
                <a:latin typeface="Bookman Old Style" pitchFamily="18" charset="0"/>
              </a:rPr>
              <a:t>FK </a:t>
            </a:r>
            <a:r>
              <a:rPr lang="cs-CZ" sz="1600" u="sng" dirty="0" err="1" smtClean="0">
                <a:solidFill>
                  <a:srgbClr val="FF0000"/>
                </a:solidFill>
                <a:latin typeface="Bookman Old Style" pitchFamily="18" charset="0"/>
              </a:rPr>
              <a:t>Novosedlice</a:t>
            </a:r>
            <a:r>
              <a:rPr lang="cs-CZ" sz="1600" u="sng" dirty="0" smtClean="0">
                <a:solidFill>
                  <a:srgbClr val="FF0000"/>
                </a:solidFill>
                <a:latin typeface="Bookman Old Style" pitchFamily="18" charset="0"/>
              </a:rPr>
              <a:t> – SK </a:t>
            </a:r>
            <a:r>
              <a:rPr lang="cs-CZ" sz="1600" u="sng" dirty="0" err="1" smtClean="0">
                <a:solidFill>
                  <a:srgbClr val="FF0000"/>
                </a:solidFill>
                <a:latin typeface="Bookman Old Style" pitchFamily="18" charset="0"/>
              </a:rPr>
              <a:t>Štětí</a:t>
            </a:r>
            <a:endParaRPr lang="cs-CZ" sz="1600" u="sng" dirty="0" smtClean="0">
              <a:solidFill>
                <a:srgbClr val="FF0000"/>
              </a:solidFill>
              <a:latin typeface="Bookman Old Style" pitchFamily="18" charset="0"/>
            </a:endParaRPr>
          </a:p>
          <a:p>
            <a:pPr algn="ctr"/>
            <a:r>
              <a:rPr lang="cs-CZ" sz="1600" u="sng" dirty="0" smtClean="0">
                <a:solidFill>
                  <a:srgbClr val="FF0000"/>
                </a:solidFill>
                <a:latin typeface="Bookman Old Style" pitchFamily="18" charset="0"/>
              </a:rPr>
              <a:t>neděle 16.11.2014 13:30 13.kolo</a:t>
            </a:r>
          </a:p>
        </p:txBody>
      </p:sp>
      <p:pic>
        <p:nvPicPr>
          <p:cNvPr id="7170" name="Picture 95"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1" name="Picture 94"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2" name="Picture 93"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3" name="Picture 92"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4" name="Picture 91"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5" name="Picture 90"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6" name="Picture 89"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7" name="Picture 88"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8" name="Picture 87"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79" name="Picture 86"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80" name="Picture 85"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1" name="Picture 84"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2" name="Picture 83"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3" name="Picture 82"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4" name="Picture 81"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5" name="Picture 80"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6" name="Picture 79"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7" name="Picture 78"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8" name="Picture 77"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89" name="Picture 76"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90" name="Picture 75"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1" name="Picture 74"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2" name="Picture 73"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3" name="Picture 72"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4" name="Picture 71"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5" name="Picture 7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6" name="Picture 6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7" name="Picture 6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8" name="Picture 6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199" name="Picture 66"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200" name="Picture 65"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1" name="Picture 64"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2" name="Picture 63"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3" name="Picture 62"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4" name="Picture 61"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5" name="Picture 60"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6" name="Picture 59"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7" name="Picture 58"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8" name="Picture 57"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09" name="Picture 56"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10" name="Picture 55"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1" name="Picture 54"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2" name="Picture 53"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3" name="Picture 52"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4" name="Picture 51"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5" name="Picture 50"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6" name="Picture 49"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7" name="Picture 48"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8" name="Picture 47"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19" name="Picture 46"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20" name="Picture 45"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1" name="Picture 44"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2" name="Picture 43"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3" name="Picture 42"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4" name="Picture 41"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5" name="Picture 40"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6" name="Picture 39"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7" name="Picture 3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8" name="Picture 37"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pic>
        <p:nvPicPr>
          <p:cNvPr id="7229" name="Picture 36"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spTree>
  </p:cSld>
  <p:clrMapOvr>
    <a:masterClrMapping/>
  </p:clrMapOvr>
  <p:transition>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9" name="Rectangle 271"/>
          <p:cNvSpPr>
            <a:spLocks noChangeArrowheads="1"/>
          </p:cNvSpPr>
          <p:nvPr/>
        </p:nvSpPr>
        <p:spPr bwMode="auto">
          <a:xfrm>
            <a:off x="5051425" y="2143125"/>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7441" name="Rectangle 273"/>
          <p:cNvSpPr>
            <a:spLocks noChangeArrowheads="1"/>
          </p:cNvSpPr>
          <p:nvPr/>
        </p:nvSpPr>
        <p:spPr bwMode="auto">
          <a:xfrm>
            <a:off x="4639444" y="1819300"/>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618021" name="Text Box 5669"/>
          <p:cNvSpPr txBox="1">
            <a:spLocks noChangeArrowheads="1"/>
          </p:cNvSpPr>
          <p:nvPr/>
        </p:nvSpPr>
        <p:spPr bwMode="auto">
          <a:xfrm>
            <a:off x="7664450" y="595313"/>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18" name="TextovéPole 17"/>
          <p:cNvSpPr txBox="1"/>
          <p:nvPr/>
        </p:nvSpPr>
        <p:spPr>
          <a:xfrm>
            <a:off x="5647556" y="163116"/>
            <a:ext cx="4464496" cy="3416320"/>
          </a:xfrm>
          <a:prstGeom prst="rect">
            <a:avLst/>
          </a:prstGeom>
          <a:blipFill>
            <a:blip r:embed="rId3" cstate="print"/>
            <a:stretch>
              <a:fillRect/>
            </a:stretch>
          </a:blipFill>
        </p:spPr>
        <p:txBody>
          <a:bodyPr wrap="square" rtlCol="0">
            <a:spAutoFit/>
          </a:bodyPr>
          <a:lstStyle/>
          <a:p>
            <a:pPr algn="just"/>
            <a:r>
              <a:rPr lang="cs-CZ" dirty="0" smtClean="0">
                <a:latin typeface="Verdana" pitchFamily="34" charset="0"/>
                <a:ea typeface="Verdana" pitchFamily="34" charset="0"/>
                <a:cs typeface="Verdana" pitchFamily="34" charset="0"/>
              </a:rPr>
              <a:t>Po minulém kole se boj na čele tabulky přiostřil a kdo už si myslel, že o podzimním mistru je rozhodnuto, tak se mýlil. Vítězství </a:t>
            </a:r>
            <a:r>
              <a:rPr lang="cs-CZ" dirty="0" err="1" smtClean="0">
                <a:latin typeface="Verdana" pitchFamily="34" charset="0"/>
                <a:ea typeface="Verdana" pitchFamily="34" charset="0"/>
                <a:cs typeface="Verdana" pitchFamily="34" charset="0"/>
              </a:rPr>
              <a:t>Jiřetína</a:t>
            </a:r>
            <a:r>
              <a:rPr lang="cs-CZ" dirty="0" smtClean="0">
                <a:latin typeface="Verdana" pitchFamily="34" charset="0"/>
                <a:ea typeface="Verdana" pitchFamily="34" charset="0"/>
                <a:cs typeface="Verdana" pitchFamily="34" charset="0"/>
              </a:rPr>
              <a:t> v Litvínově tabulku hezky zamotalo. Uvidíme, co udělá prohra s Litvínovem v zápase v Bílině. Na to čeká </a:t>
            </a:r>
            <a:r>
              <a:rPr lang="cs-CZ" dirty="0" err="1" smtClean="0">
                <a:latin typeface="Verdana" pitchFamily="34" charset="0"/>
                <a:ea typeface="Verdana" pitchFamily="34" charset="0"/>
                <a:cs typeface="Verdana" pitchFamily="34" charset="0"/>
              </a:rPr>
              <a:t>Štětí</a:t>
            </a:r>
            <a:r>
              <a:rPr lang="cs-CZ" dirty="0" smtClean="0">
                <a:latin typeface="Verdana" pitchFamily="34" charset="0"/>
                <a:ea typeface="Verdana" pitchFamily="34" charset="0"/>
                <a:cs typeface="Verdana" pitchFamily="34" charset="0"/>
              </a:rPr>
              <a:t>, </a:t>
            </a:r>
            <a:r>
              <a:rPr lang="cs-CZ" dirty="0" err="1" smtClean="0">
                <a:latin typeface="Verdana" pitchFamily="34" charset="0"/>
                <a:ea typeface="Verdana" pitchFamily="34" charset="0"/>
                <a:cs typeface="Verdana" pitchFamily="34" charset="0"/>
              </a:rPr>
              <a:t>Jiřetín</a:t>
            </a:r>
            <a:r>
              <a:rPr lang="cs-CZ" dirty="0" smtClean="0">
                <a:latin typeface="Verdana" pitchFamily="34" charset="0"/>
                <a:ea typeface="Verdana" pitchFamily="34" charset="0"/>
                <a:cs typeface="Verdana" pitchFamily="34" charset="0"/>
              </a:rPr>
              <a:t>, Louny, ale i </a:t>
            </a:r>
            <a:r>
              <a:rPr lang="cs-CZ" dirty="0" err="1" smtClean="0">
                <a:latin typeface="Verdana" pitchFamily="34" charset="0"/>
                <a:ea typeface="Verdana" pitchFamily="34" charset="0"/>
                <a:cs typeface="Verdana" pitchFamily="34" charset="0"/>
              </a:rPr>
              <a:t>Modlany</a:t>
            </a:r>
            <a:r>
              <a:rPr lang="cs-CZ" dirty="0" smtClean="0">
                <a:latin typeface="Verdana" pitchFamily="34" charset="0"/>
                <a:ea typeface="Verdana" pitchFamily="34" charset="0"/>
                <a:cs typeface="Verdana" pitchFamily="34" charset="0"/>
              </a:rPr>
              <a:t>, které dokázaly vyhrát ve Spořicích.  Za těmito mužstvy se v klidném středu tabulky řadí </a:t>
            </a:r>
            <a:r>
              <a:rPr lang="cs-CZ" dirty="0" err="1" smtClean="0">
                <a:latin typeface="Verdana" pitchFamily="34" charset="0"/>
                <a:ea typeface="Verdana" pitchFamily="34" charset="0"/>
                <a:cs typeface="Verdana" pitchFamily="34" charset="0"/>
              </a:rPr>
              <a:t>Neštěmice</a:t>
            </a:r>
            <a:r>
              <a:rPr lang="cs-CZ" dirty="0" smtClean="0">
                <a:latin typeface="Verdana" pitchFamily="34" charset="0"/>
                <a:ea typeface="Verdana" pitchFamily="34" charset="0"/>
                <a:cs typeface="Verdana" pitchFamily="34" charset="0"/>
              </a:rPr>
              <a:t>, které otočily doma zápas s Děčínem. Dále Bílina, která  ztrácí tempo, které měla na začátku soutěže. Více se čekalo i od Vilémova, který venku prohrává, což potvrdil i teď v Modré. </a:t>
            </a:r>
            <a:r>
              <a:rPr lang="cs-CZ" dirty="0" err="1" smtClean="0">
                <a:latin typeface="Verdana" pitchFamily="34" charset="0"/>
                <a:ea typeface="Verdana" pitchFamily="34" charset="0"/>
                <a:cs typeface="Verdana" pitchFamily="34" charset="0"/>
              </a:rPr>
              <a:t>Proboštov</a:t>
            </a:r>
            <a:r>
              <a:rPr lang="cs-CZ" dirty="0" smtClean="0">
                <a:latin typeface="Verdana" pitchFamily="34" charset="0"/>
                <a:ea typeface="Verdana" pitchFamily="34" charset="0"/>
                <a:cs typeface="Verdana" pitchFamily="34" charset="0"/>
              </a:rPr>
              <a:t> a </a:t>
            </a:r>
            <a:r>
              <a:rPr lang="cs-CZ" dirty="0" err="1" smtClean="0">
                <a:latin typeface="Verdana" pitchFamily="34" charset="0"/>
                <a:ea typeface="Verdana" pitchFamily="34" charset="0"/>
                <a:cs typeface="Verdana" pitchFamily="34" charset="0"/>
              </a:rPr>
              <a:t>Spořice</a:t>
            </a:r>
            <a:r>
              <a:rPr lang="cs-CZ" dirty="0" smtClean="0">
                <a:latin typeface="Verdana" pitchFamily="34" charset="0"/>
                <a:ea typeface="Verdana" pitchFamily="34" charset="0"/>
                <a:cs typeface="Verdana" pitchFamily="34" charset="0"/>
              </a:rPr>
              <a:t> jsou na hraně sestupového pásma. V posledních 2 zápasech se vzchopili Hrobce a rázem jsou zase trochu nahoře. Pak už tu jsou mužstva, která se musí otáčet po každém bodu. Modrá, Děčín, Kadaň, Rumburk.  Beznadějně poslední jsou </a:t>
            </a:r>
            <a:r>
              <a:rPr lang="cs-CZ" dirty="0" err="1" smtClean="0">
                <a:latin typeface="Verdana" pitchFamily="34" charset="0"/>
                <a:ea typeface="Verdana" pitchFamily="34" charset="0"/>
                <a:cs typeface="Verdana" pitchFamily="34" charset="0"/>
              </a:rPr>
              <a:t>Blšany</a:t>
            </a:r>
            <a:r>
              <a:rPr lang="cs-CZ" dirty="0" smtClean="0">
                <a:latin typeface="Verdana" pitchFamily="34" charset="0"/>
                <a:ea typeface="Verdana" pitchFamily="34" charset="0"/>
                <a:cs typeface="Verdana" pitchFamily="34" charset="0"/>
              </a:rPr>
              <a:t>.   </a:t>
            </a:r>
            <a:endParaRPr lang="cs-CZ" dirty="0">
              <a:latin typeface="Verdana" pitchFamily="34" charset="0"/>
              <a:ea typeface="Verdana" pitchFamily="34" charset="0"/>
              <a:cs typeface="Verdana" pitchFamily="34" charset="0"/>
            </a:endParaRPr>
          </a:p>
        </p:txBody>
      </p:sp>
      <p:graphicFrame>
        <p:nvGraphicFramePr>
          <p:cNvPr id="10" name="Tabulka 9"/>
          <p:cNvGraphicFramePr>
            <a:graphicFrameLocks noGrp="1"/>
          </p:cNvGraphicFramePr>
          <p:nvPr/>
        </p:nvGraphicFramePr>
        <p:xfrm>
          <a:off x="5719564" y="3673172"/>
          <a:ext cx="4390877" cy="3474720"/>
        </p:xfrm>
        <a:graphic>
          <a:graphicData uri="http://schemas.openxmlformats.org/drawingml/2006/table">
            <a:tbl>
              <a:tblPr/>
              <a:tblGrid>
                <a:gridCol w="347301">
                  <a:extLst>
                    <a:ext uri="{9D8B030D-6E8A-4147-A177-3AD203B41FA5}">
                      <a16:colId xmlns:a16="http://schemas.microsoft.com/office/drawing/2014/main" val="20000"/>
                    </a:ext>
                  </a:extLst>
                </a:gridCol>
                <a:gridCol w="1629834">
                  <a:extLst>
                    <a:ext uri="{9D8B030D-6E8A-4147-A177-3AD203B41FA5}">
                      <a16:colId xmlns:a16="http://schemas.microsoft.com/office/drawing/2014/main" val="20001"/>
                    </a:ext>
                  </a:extLst>
                </a:gridCol>
                <a:gridCol w="349782">
                  <a:extLst>
                    <a:ext uri="{9D8B030D-6E8A-4147-A177-3AD203B41FA5}">
                      <a16:colId xmlns:a16="http://schemas.microsoft.com/office/drawing/2014/main" val="20002"/>
                    </a:ext>
                  </a:extLst>
                </a:gridCol>
                <a:gridCol w="248072">
                  <a:extLst>
                    <a:ext uri="{9D8B030D-6E8A-4147-A177-3AD203B41FA5}">
                      <a16:colId xmlns:a16="http://schemas.microsoft.com/office/drawing/2014/main" val="20003"/>
                    </a:ext>
                  </a:extLst>
                </a:gridCol>
                <a:gridCol w="248072">
                  <a:extLst>
                    <a:ext uri="{9D8B030D-6E8A-4147-A177-3AD203B41FA5}">
                      <a16:colId xmlns:a16="http://schemas.microsoft.com/office/drawing/2014/main" val="20004"/>
                    </a:ext>
                  </a:extLst>
                </a:gridCol>
                <a:gridCol w="248072">
                  <a:extLst>
                    <a:ext uri="{9D8B030D-6E8A-4147-A177-3AD203B41FA5}">
                      <a16:colId xmlns:a16="http://schemas.microsoft.com/office/drawing/2014/main" val="20005"/>
                    </a:ext>
                  </a:extLst>
                </a:gridCol>
                <a:gridCol w="248072">
                  <a:extLst>
                    <a:ext uri="{9D8B030D-6E8A-4147-A177-3AD203B41FA5}">
                      <a16:colId xmlns:a16="http://schemas.microsoft.com/office/drawing/2014/main" val="20006"/>
                    </a:ext>
                  </a:extLst>
                </a:gridCol>
                <a:gridCol w="595373">
                  <a:extLst>
                    <a:ext uri="{9D8B030D-6E8A-4147-A177-3AD203B41FA5}">
                      <a16:colId xmlns:a16="http://schemas.microsoft.com/office/drawing/2014/main" val="20007"/>
                    </a:ext>
                  </a:extLst>
                </a:gridCol>
                <a:gridCol w="476299">
                  <a:extLst>
                    <a:ext uri="{9D8B030D-6E8A-4147-A177-3AD203B41FA5}">
                      <a16:colId xmlns:a16="http://schemas.microsoft.com/office/drawing/2014/main" val="20008"/>
                    </a:ext>
                  </a:extLst>
                </a:gridCol>
              </a:tblGrid>
              <a:tr h="166590">
                <a:tc>
                  <a:txBody>
                    <a:bodyPr/>
                    <a:lstStyle/>
                    <a:p>
                      <a:pPr algn="ctr" fontAlgn="ctr"/>
                      <a:r>
                        <a:rPr lang="cs-CZ" sz="1200" b="1" i="0" u="none" strike="noStrike" dirty="0">
                          <a:solidFill>
                            <a:srgbClr val="000000"/>
                          </a:solidFill>
                          <a:latin typeface="Narkisim"/>
                        </a:rPr>
                        <a:t>1.</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FK Litvínov</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10</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2</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31:12</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30</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00"/>
                  </a:ext>
                </a:extLst>
              </a:tr>
              <a:tr h="193996">
                <a:tc>
                  <a:txBody>
                    <a:bodyPr/>
                    <a:lstStyle/>
                    <a:p>
                      <a:pPr algn="ctr" fontAlgn="ctr"/>
                      <a:r>
                        <a:rPr lang="cs-CZ" sz="1400" b="1" i="0" u="none" strike="noStrike" dirty="0">
                          <a:solidFill>
                            <a:srgbClr val="990033"/>
                          </a:solidFill>
                          <a:latin typeface="Arial Black"/>
                        </a:rPr>
                        <a:t>2.</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dirty="0">
                          <a:solidFill>
                            <a:srgbClr val="990033"/>
                          </a:solidFill>
                          <a:latin typeface="Arial Black"/>
                        </a:rPr>
                        <a:t>SK </a:t>
                      </a:r>
                      <a:r>
                        <a:rPr lang="cs-CZ" sz="1400" b="1" i="0" u="none" strike="noStrike" dirty="0" err="1">
                          <a:solidFill>
                            <a:srgbClr val="990033"/>
                          </a:solidFill>
                          <a:latin typeface="Arial Black"/>
                        </a:rPr>
                        <a:t>Štětí</a:t>
                      </a:r>
                      <a:r>
                        <a:rPr lang="cs-CZ" sz="1400" b="1" i="0" u="none" strike="noStrike" dirty="0">
                          <a:solidFill>
                            <a:srgbClr val="990033"/>
                          </a:solidFill>
                          <a:latin typeface="Arial Black"/>
                        </a:rPr>
                        <a:t> A</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dirty="0">
                          <a:solidFill>
                            <a:srgbClr val="990033"/>
                          </a:solidFill>
                          <a:latin typeface="Arial Black"/>
                        </a:rPr>
                        <a:t>12</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dirty="0">
                          <a:solidFill>
                            <a:srgbClr val="990033"/>
                          </a:solidFill>
                          <a:latin typeface="Arial Black"/>
                        </a:rPr>
                        <a:t>9</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dirty="0">
                          <a:solidFill>
                            <a:srgbClr val="990033"/>
                          </a:solidFill>
                          <a:latin typeface="Arial Black"/>
                        </a:rPr>
                        <a:t>0</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dirty="0">
                          <a:solidFill>
                            <a:srgbClr val="990033"/>
                          </a:solidFill>
                          <a:latin typeface="Arial Black"/>
                        </a:rPr>
                        <a:t>0</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dirty="0">
                          <a:solidFill>
                            <a:srgbClr val="990033"/>
                          </a:solidFill>
                          <a:latin typeface="Arial Black"/>
                        </a:rPr>
                        <a:t>3</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dirty="0">
                          <a:solidFill>
                            <a:srgbClr val="990033"/>
                          </a:solidFill>
                          <a:latin typeface="Arial Black"/>
                        </a:rPr>
                        <a:t>44:17</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dirty="0">
                          <a:solidFill>
                            <a:srgbClr val="990033"/>
                          </a:solidFill>
                          <a:latin typeface="Arial Black"/>
                        </a:rPr>
                        <a:t>27</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01"/>
                  </a:ext>
                </a:extLst>
              </a:tr>
              <a:tr h="166590">
                <a:tc>
                  <a:txBody>
                    <a:bodyPr/>
                    <a:lstStyle/>
                    <a:p>
                      <a:pPr algn="ctr" fontAlgn="ctr"/>
                      <a:r>
                        <a:rPr lang="cs-CZ" sz="1200" b="1" i="0" u="none" strike="noStrike">
                          <a:solidFill>
                            <a:srgbClr val="000000"/>
                          </a:solidFill>
                          <a:latin typeface="Narkisim"/>
                        </a:rPr>
                        <a:t>3.</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Sokol Horní Jiřetín</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dirty="0">
                          <a:solidFill>
                            <a:srgbClr val="000000"/>
                          </a:solidFill>
                          <a:latin typeface="Narkisim"/>
                        </a:rPr>
                        <a:t>12</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8</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3</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28:16</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26</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02"/>
                  </a:ext>
                </a:extLst>
              </a:tr>
              <a:tr h="166590">
                <a:tc>
                  <a:txBody>
                    <a:bodyPr/>
                    <a:lstStyle/>
                    <a:p>
                      <a:pPr algn="ctr" fontAlgn="ctr"/>
                      <a:r>
                        <a:rPr lang="cs-CZ" sz="1200" b="1" i="0" u="none" strike="noStrike">
                          <a:solidFill>
                            <a:srgbClr val="000000"/>
                          </a:solidFill>
                          <a:latin typeface="Narkisim"/>
                        </a:rPr>
                        <a:t>4.</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FK Louny</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8</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4</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31:18</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24</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03"/>
                  </a:ext>
                </a:extLst>
              </a:tr>
              <a:tr h="166590">
                <a:tc>
                  <a:txBody>
                    <a:bodyPr/>
                    <a:lstStyle/>
                    <a:p>
                      <a:pPr algn="ctr" fontAlgn="ctr"/>
                      <a:r>
                        <a:rPr lang="cs-CZ" sz="1200" b="1" i="0" u="none" strike="noStrike">
                          <a:solidFill>
                            <a:srgbClr val="000000"/>
                          </a:solidFill>
                          <a:latin typeface="Narkisim"/>
                        </a:rPr>
                        <a:t>5.</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Baník Modlany</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7</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4</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35:30</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22</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04"/>
                  </a:ext>
                </a:extLst>
              </a:tr>
              <a:tr h="166590">
                <a:tc>
                  <a:txBody>
                    <a:bodyPr/>
                    <a:lstStyle/>
                    <a:p>
                      <a:pPr algn="ctr" fontAlgn="ctr"/>
                      <a:r>
                        <a:rPr lang="cs-CZ" sz="1200" b="1" i="0" u="none" strike="noStrike">
                          <a:solidFill>
                            <a:srgbClr val="000000"/>
                          </a:solidFill>
                          <a:latin typeface="Narkisim"/>
                        </a:rPr>
                        <a:t>6.</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FK Český Lev Neštěmice</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6</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5</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19:23</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20</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05"/>
                  </a:ext>
                </a:extLst>
              </a:tr>
              <a:tr h="166590">
                <a:tc>
                  <a:txBody>
                    <a:bodyPr/>
                    <a:lstStyle/>
                    <a:p>
                      <a:pPr algn="ctr" fontAlgn="ctr"/>
                      <a:r>
                        <a:rPr lang="cs-CZ" sz="1200" b="1" i="0" u="none" strike="noStrike" dirty="0">
                          <a:solidFill>
                            <a:srgbClr val="000000"/>
                          </a:solidFill>
                          <a:latin typeface="Narkisim"/>
                        </a:rPr>
                        <a:t>7.</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FK Bílina</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6</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5</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28:15</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19</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06"/>
                  </a:ext>
                </a:extLst>
              </a:tr>
              <a:tr h="324933">
                <a:tc>
                  <a:txBody>
                    <a:bodyPr/>
                    <a:lstStyle/>
                    <a:p>
                      <a:pPr algn="ctr" fontAlgn="ctr"/>
                      <a:r>
                        <a:rPr lang="cs-CZ" sz="1200" b="1" i="0" u="none" strike="noStrike">
                          <a:solidFill>
                            <a:srgbClr val="000000"/>
                          </a:solidFill>
                          <a:latin typeface="Narkisim"/>
                        </a:rPr>
                        <a:t>8.</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SK STAP-TRATEC Vilémov</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5</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6</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25:25</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17</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07"/>
                  </a:ext>
                </a:extLst>
              </a:tr>
              <a:tr h="166590">
                <a:tc>
                  <a:txBody>
                    <a:bodyPr/>
                    <a:lstStyle/>
                    <a:p>
                      <a:pPr algn="ctr" fontAlgn="ctr"/>
                      <a:r>
                        <a:rPr lang="cs-CZ" sz="1200" b="1" i="0" u="none" strike="noStrike">
                          <a:solidFill>
                            <a:srgbClr val="000000"/>
                          </a:solidFill>
                          <a:latin typeface="Narkisim"/>
                        </a:rPr>
                        <a:t>9.</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TJ Proboštov</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5</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6</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27:28</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17</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08"/>
                  </a:ext>
                </a:extLst>
              </a:tr>
              <a:tr h="166590">
                <a:tc>
                  <a:txBody>
                    <a:bodyPr/>
                    <a:lstStyle/>
                    <a:p>
                      <a:pPr algn="ctr" fontAlgn="ctr"/>
                      <a:r>
                        <a:rPr lang="cs-CZ" sz="1200" b="1" i="0" u="none" strike="noStrike">
                          <a:solidFill>
                            <a:srgbClr val="000000"/>
                          </a:solidFill>
                          <a:latin typeface="Narkisim"/>
                        </a:rPr>
                        <a:t>10.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 FC Spořice</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5</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7</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35:33</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15</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09"/>
                  </a:ext>
                </a:extLst>
              </a:tr>
              <a:tr h="324933">
                <a:tc>
                  <a:txBody>
                    <a:bodyPr/>
                    <a:lstStyle/>
                    <a:p>
                      <a:pPr algn="ctr" fontAlgn="ctr"/>
                      <a:r>
                        <a:rPr lang="cs-CZ" sz="1200" b="1" i="0" u="none" strike="noStrike">
                          <a:solidFill>
                            <a:srgbClr val="000000"/>
                          </a:solidFill>
                          <a:latin typeface="Narkisim"/>
                        </a:rPr>
                        <a:t>11.</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SK Hrobce-Roudnice n.L. o.s.</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4</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3</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5</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30:35</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15</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10"/>
                  </a:ext>
                </a:extLst>
              </a:tr>
              <a:tr h="166590">
                <a:tc>
                  <a:txBody>
                    <a:bodyPr/>
                    <a:lstStyle/>
                    <a:p>
                      <a:pPr algn="ctr"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dirty="0">
                          <a:solidFill>
                            <a:srgbClr val="000000"/>
                          </a:solidFill>
                          <a:latin typeface="Narkisim"/>
                        </a:rPr>
                        <a:t>FC Jiskra Modrá</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4</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7</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19:24</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13</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11"/>
                  </a:ext>
                </a:extLst>
              </a:tr>
              <a:tr h="166590">
                <a:tc>
                  <a:txBody>
                    <a:bodyPr/>
                    <a:lstStyle/>
                    <a:p>
                      <a:pPr algn="ctr" fontAlgn="ctr"/>
                      <a:r>
                        <a:rPr lang="cs-CZ" sz="1200" b="1" i="0" u="none" strike="noStrike">
                          <a:solidFill>
                            <a:srgbClr val="000000"/>
                          </a:solidFill>
                          <a:latin typeface="Narkisim"/>
                        </a:rPr>
                        <a:t>13.</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FK Junior Děčín</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3</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2</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7</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24:34</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13</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12"/>
                  </a:ext>
                </a:extLst>
              </a:tr>
              <a:tr h="166590">
                <a:tc>
                  <a:txBody>
                    <a:bodyPr/>
                    <a:lstStyle/>
                    <a:p>
                      <a:pPr algn="ctr" fontAlgn="ctr"/>
                      <a:r>
                        <a:rPr lang="cs-CZ" sz="1200" b="1" i="0" u="none" strike="noStrike">
                          <a:solidFill>
                            <a:srgbClr val="000000"/>
                          </a:solidFill>
                          <a:latin typeface="Narkisim"/>
                        </a:rPr>
                        <a:t>14.</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FK Tatran Kadaň o.s.</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3</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7</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11:26</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13"/>
                  </a:ext>
                </a:extLst>
              </a:tr>
              <a:tr h="166590">
                <a:tc>
                  <a:txBody>
                    <a:bodyPr/>
                    <a:lstStyle/>
                    <a:p>
                      <a:pPr algn="ctr" fontAlgn="ctr"/>
                      <a:r>
                        <a:rPr lang="cs-CZ" sz="1200" b="1" i="0" u="none" strike="noStrike">
                          <a:solidFill>
                            <a:srgbClr val="000000"/>
                          </a:solidFill>
                          <a:latin typeface="Narkisim"/>
                        </a:rPr>
                        <a:t>15.</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Fotbalový klub Rumburk</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3</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2</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7</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17:38</a:t>
                      </a:r>
                    </a:p>
                  </a:txBody>
                  <a:tcPr marL="9525" marR="9525" marT="9525" marB="0" anchor="ctr">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Narkisim"/>
                        </a:rPr>
                        <a:t>11</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14"/>
                  </a:ext>
                </a:extLst>
              </a:tr>
              <a:tr h="166590">
                <a:tc>
                  <a:txBody>
                    <a:bodyPr/>
                    <a:lstStyle/>
                    <a:p>
                      <a:pPr algn="ctr" fontAlgn="ctr"/>
                      <a:r>
                        <a:rPr lang="cs-CZ" sz="1200" b="1" i="0" u="none" strike="noStrike">
                          <a:solidFill>
                            <a:srgbClr val="000000"/>
                          </a:solidFill>
                          <a:latin typeface="Narkisim"/>
                        </a:rPr>
                        <a:t>16.</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FK Chmel Blšany</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2</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9</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Narkisim"/>
                        </a:rPr>
                        <a:t>20:50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dirty="0">
                          <a:solidFill>
                            <a:srgbClr val="000000"/>
                          </a:solidFill>
                          <a:latin typeface="Narkisim"/>
                        </a:rPr>
                        <a:t>7 </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15"/>
                  </a:ext>
                </a:extLst>
              </a:tr>
            </a:tbl>
          </a:graphicData>
        </a:graphic>
      </p:graphicFrame>
      <p:sp>
        <p:nvSpPr>
          <p:cNvPr id="21" name="Rectangle 1"/>
          <p:cNvSpPr>
            <a:spLocks noChangeArrowheads="1"/>
          </p:cNvSpPr>
          <p:nvPr/>
        </p:nvSpPr>
        <p:spPr bwMode="auto">
          <a:xfrm>
            <a:off x="102940" y="2192689"/>
            <a:ext cx="4464496" cy="49552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cs-CZ" sz="2000" u="sng" dirty="0" smtClean="0">
                <a:ln>
                  <a:solidFill>
                    <a:srgbClr val="990099"/>
                  </a:solidFill>
                </a:ln>
              </a:rPr>
              <a:t>SK </a:t>
            </a:r>
            <a:r>
              <a:rPr lang="cs-CZ" sz="2000" u="sng" dirty="0" err="1" smtClean="0">
                <a:ln>
                  <a:solidFill>
                    <a:srgbClr val="990099"/>
                  </a:solidFill>
                </a:ln>
              </a:rPr>
              <a:t>Štětí</a:t>
            </a:r>
            <a:r>
              <a:rPr lang="cs-CZ" sz="2000" u="sng" dirty="0" smtClean="0">
                <a:ln>
                  <a:solidFill>
                    <a:srgbClr val="990099"/>
                  </a:solidFill>
                </a:ln>
              </a:rPr>
              <a:t> – Sokol </a:t>
            </a:r>
            <a:r>
              <a:rPr lang="cs-CZ" sz="2000" u="sng" dirty="0" err="1" smtClean="0">
                <a:ln>
                  <a:solidFill>
                    <a:srgbClr val="990099"/>
                  </a:solidFill>
                </a:ln>
              </a:rPr>
              <a:t>Mšené</a:t>
            </a:r>
            <a:r>
              <a:rPr lang="cs-CZ" sz="2000" u="sng" dirty="0" smtClean="0">
                <a:ln>
                  <a:solidFill>
                    <a:srgbClr val="990099"/>
                  </a:solidFill>
                </a:ln>
              </a:rPr>
              <a:t> Lázně</a:t>
            </a:r>
            <a:endParaRPr lang="cs-CZ" sz="2000" dirty="0" smtClean="0">
              <a:ln>
                <a:solidFill>
                  <a:srgbClr val="990099"/>
                </a:solidFill>
              </a:ln>
            </a:endParaRPr>
          </a:p>
          <a:p>
            <a:pPr algn="ctr"/>
            <a:r>
              <a:rPr lang="cs-CZ" sz="2000" u="sng" dirty="0" smtClean="0">
                <a:ln>
                  <a:solidFill>
                    <a:srgbClr val="990099"/>
                  </a:solidFill>
                </a:ln>
              </a:rPr>
              <a:t>7:2(5:1)   </a:t>
            </a:r>
            <a:r>
              <a:rPr lang="cs-CZ" sz="1600" u="sng" dirty="0" smtClean="0">
                <a:ln>
                  <a:solidFill>
                    <a:srgbClr val="990099"/>
                  </a:solidFill>
                </a:ln>
              </a:rPr>
              <a:t>8.11.2014   12.kolo</a:t>
            </a:r>
            <a:endParaRPr lang="cs-CZ" sz="1600" dirty="0" smtClean="0">
              <a:ln>
                <a:solidFill>
                  <a:srgbClr val="990099"/>
                </a:solidFill>
              </a:ln>
            </a:endParaRPr>
          </a:p>
          <a:p>
            <a:pPr algn="just"/>
            <a:r>
              <a:rPr lang="cs-CZ" b="0" dirty="0" smtClean="0">
                <a:latin typeface="Arial" pitchFamily="34" charset="0"/>
                <a:cs typeface="Arial" pitchFamily="34" charset="0"/>
              </a:rPr>
              <a:t>Utkání 2 mužstev z Litoměřického okresu. Soupeř hrál loni okresní přebor a letos to zkouší v I. A třídě, kde se pohybuje v klidném středu tabulky.  Pro výkon našeho mužstva v prvním poločase můžeme použít slovo super. Dva, tři kontakty s míčem a už jsme byli před brankou soupeře, kde jsme se dokázali za prvních pětačtyřicet minut 5x prosadit a to ještě spousta skvělých brankových příležitostí zůstala nevyužita. Ve druhém poločase jsme ale zařadili nižší rychlostní stupeň a začala to být nuda. Chyběl pohyb a fotbal začal trochu bolet. Asi jsme si byli vědomi, že už se nám při tak vysokém náskoku nemůže nic stát.  Byla to pravda, které by se ale v zápasech proti silnějším soupeřům nemusela vyplatit. V tomto kole zvítězili, jak </a:t>
            </a:r>
            <a:r>
              <a:rPr lang="cs-CZ" b="0" dirty="0" err="1" smtClean="0">
                <a:latin typeface="Arial" pitchFamily="34" charset="0"/>
                <a:cs typeface="Arial" pitchFamily="34" charset="0"/>
              </a:rPr>
              <a:t>Brozany</a:t>
            </a:r>
            <a:r>
              <a:rPr lang="cs-CZ" b="0" dirty="0" smtClean="0">
                <a:latin typeface="Arial" pitchFamily="34" charset="0"/>
                <a:cs typeface="Arial" pitchFamily="34" charset="0"/>
              </a:rPr>
              <a:t>, tak i </a:t>
            </a:r>
            <a:r>
              <a:rPr lang="cs-CZ" b="0" dirty="0" err="1" smtClean="0">
                <a:latin typeface="Arial" pitchFamily="34" charset="0"/>
                <a:cs typeface="Arial" pitchFamily="34" charset="0"/>
              </a:rPr>
              <a:t>Svádov</a:t>
            </a:r>
            <a:r>
              <a:rPr lang="cs-CZ" b="0" dirty="0" smtClean="0">
                <a:latin typeface="Arial" pitchFamily="34" charset="0"/>
                <a:cs typeface="Arial" pitchFamily="34" charset="0"/>
              </a:rPr>
              <a:t> a to znamená, že na čele tabulky se držíme stále jen díky lepšímu skóre. Před námi je na podzim už jen jedno kole. Do </a:t>
            </a:r>
            <a:r>
              <a:rPr lang="cs-CZ" b="0" dirty="0" err="1" smtClean="0">
                <a:latin typeface="Arial" pitchFamily="34" charset="0"/>
                <a:cs typeface="Arial" pitchFamily="34" charset="0"/>
              </a:rPr>
              <a:t>Novosedlic</a:t>
            </a:r>
            <a:r>
              <a:rPr lang="cs-CZ" b="0" dirty="0" smtClean="0">
                <a:latin typeface="Arial" pitchFamily="34" charset="0"/>
                <a:cs typeface="Arial" pitchFamily="34" charset="0"/>
              </a:rPr>
              <a:t> jedeme jako favorit. Pokud zvítězíme a již zmiňovaní soupeři nevyhrají nějaký nekonečnem, tak se staneme podzimním mistrem.</a:t>
            </a:r>
          </a:p>
          <a:p>
            <a:r>
              <a:rPr lang="cs-CZ" b="0" u="sng" dirty="0" smtClean="0">
                <a:latin typeface="Arial" pitchFamily="34" charset="0"/>
                <a:cs typeface="Arial" pitchFamily="34" charset="0"/>
              </a:rPr>
              <a:t>Branky:</a:t>
            </a:r>
            <a:r>
              <a:rPr lang="cs-CZ" b="0" dirty="0" smtClean="0">
                <a:latin typeface="Arial" pitchFamily="34" charset="0"/>
                <a:cs typeface="Arial" pitchFamily="34" charset="0"/>
              </a:rPr>
              <a:t> Jan </a:t>
            </a:r>
            <a:r>
              <a:rPr lang="cs-CZ" b="0" dirty="0" err="1" smtClean="0">
                <a:latin typeface="Arial" pitchFamily="34" charset="0"/>
                <a:cs typeface="Arial" pitchFamily="34" charset="0"/>
              </a:rPr>
              <a:t>Grepl</a:t>
            </a:r>
            <a:r>
              <a:rPr lang="cs-CZ" b="0" dirty="0" smtClean="0">
                <a:latin typeface="Arial" pitchFamily="34" charset="0"/>
                <a:cs typeface="Arial" pitchFamily="34" charset="0"/>
              </a:rPr>
              <a:t> 2, </a:t>
            </a:r>
            <a:r>
              <a:rPr lang="cs-CZ" b="0" dirty="0" err="1" smtClean="0">
                <a:latin typeface="Arial" pitchFamily="34" charset="0"/>
                <a:cs typeface="Arial" pitchFamily="34" charset="0"/>
              </a:rPr>
              <a:t>Danč</a:t>
            </a:r>
            <a:r>
              <a:rPr lang="cs-CZ" b="0" dirty="0" smtClean="0">
                <a:latin typeface="Arial" pitchFamily="34" charset="0"/>
                <a:cs typeface="Arial" pitchFamily="34" charset="0"/>
              </a:rPr>
              <a:t> 2, Srba 1, Marek 1, </a:t>
            </a:r>
            <a:r>
              <a:rPr lang="cs-CZ" b="0" dirty="0" err="1" smtClean="0">
                <a:latin typeface="Arial" pitchFamily="34" charset="0"/>
                <a:cs typeface="Arial" pitchFamily="34" charset="0"/>
              </a:rPr>
              <a:t>Horváth</a:t>
            </a:r>
            <a:r>
              <a:rPr lang="cs-CZ" b="0" dirty="0" smtClean="0">
                <a:latin typeface="Arial" pitchFamily="34" charset="0"/>
                <a:cs typeface="Arial" pitchFamily="34" charset="0"/>
              </a:rPr>
              <a:t> 1</a:t>
            </a:r>
          </a:p>
          <a:p>
            <a:r>
              <a:rPr lang="cs-CZ" b="0" u="sng" dirty="0" smtClean="0">
                <a:latin typeface="Arial" pitchFamily="34" charset="0"/>
                <a:cs typeface="Arial" pitchFamily="34" charset="0"/>
              </a:rPr>
              <a:t>Sestava:</a:t>
            </a:r>
            <a:r>
              <a:rPr lang="cs-CZ" b="0" dirty="0" smtClean="0">
                <a:latin typeface="Arial" pitchFamily="34" charset="0"/>
                <a:cs typeface="Arial" pitchFamily="34" charset="0"/>
              </a:rPr>
              <a:t>  </a:t>
            </a:r>
            <a:r>
              <a:rPr lang="cs-CZ" b="0" dirty="0" err="1" smtClean="0">
                <a:latin typeface="Arial" pitchFamily="34" charset="0"/>
                <a:cs typeface="Arial" pitchFamily="34" charset="0"/>
              </a:rPr>
              <a:t>M</a:t>
            </a:r>
            <a:r>
              <a:rPr lang="cs-CZ" b="0" dirty="0" smtClean="0">
                <a:latin typeface="Arial" pitchFamily="34" charset="0"/>
                <a:cs typeface="Arial" pitchFamily="34" charset="0"/>
              </a:rPr>
              <a:t>.Svoboda-Bidlo, </a:t>
            </a:r>
            <a:r>
              <a:rPr lang="cs-CZ" b="0" dirty="0" err="1" smtClean="0">
                <a:latin typeface="Arial" pitchFamily="34" charset="0"/>
                <a:cs typeface="Arial" pitchFamily="34" charset="0"/>
              </a:rPr>
              <a:t>Sviták</a:t>
            </a:r>
            <a:r>
              <a:rPr lang="cs-CZ" b="0" dirty="0" smtClean="0">
                <a:latin typeface="Arial" pitchFamily="34" charset="0"/>
                <a:cs typeface="Arial" pitchFamily="34" charset="0"/>
              </a:rPr>
              <a:t>, Beruška, Jakl, Srba, Jan </a:t>
            </a:r>
          </a:p>
          <a:p>
            <a:r>
              <a:rPr lang="cs-CZ" b="0" dirty="0" smtClean="0">
                <a:latin typeface="Arial" pitchFamily="34" charset="0"/>
                <a:cs typeface="Arial" pitchFamily="34" charset="0"/>
              </a:rPr>
              <a:t>                 </a:t>
            </a:r>
            <a:r>
              <a:rPr lang="cs-CZ" b="0" dirty="0" err="1" smtClean="0">
                <a:latin typeface="Arial" pitchFamily="34" charset="0"/>
                <a:cs typeface="Arial" pitchFamily="34" charset="0"/>
              </a:rPr>
              <a:t>Grepl</a:t>
            </a:r>
            <a:r>
              <a:rPr lang="cs-CZ" b="0" dirty="0" smtClean="0">
                <a:latin typeface="Arial" pitchFamily="34" charset="0"/>
                <a:cs typeface="Arial" pitchFamily="34" charset="0"/>
              </a:rPr>
              <a:t>, </a:t>
            </a:r>
            <a:r>
              <a:rPr lang="cs-CZ" b="0" dirty="0" err="1" smtClean="0">
                <a:latin typeface="Arial" pitchFamily="34" charset="0"/>
                <a:cs typeface="Arial" pitchFamily="34" charset="0"/>
              </a:rPr>
              <a:t>Balaštík</a:t>
            </a:r>
            <a:r>
              <a:rPr lang="cs-CZ" b="0" dirty="0" smtClean="0">
                <a:latin typeface="Arial" pitchFamily="34" charset="0"/>
                <a:cs typeface="Arial" pitchFamily="34" charset="0"/>
              </a:rPr>
              <a:t>, Horáček, </a:t>
            </a:r>
            <a:r>
              <a:rPr lang="cs-CZ" b="0" dirty="0" err="1" smtClean="0">
                <a:latin typeface="Arial" pitchFamily="34" charset="0"/>
                <a:cs typeface="Arial" pitchFamily="34" charset="0"/>
              </a:rPr>
              <a:t>Danč</a:t>
            </a:r>
            <a:r>
              <a:rPr lang="cs-CZ" b="0" dirty="0" smtClean="0">
                <a:latin typeface="Arial" pitchFamily="34" charset="0"/>
                <a:cs typeface="Arial" pitchFamily="34" charset="0"/>
              </a:rPr>
              <a:t>, Marek ,</a:t>
            </a:r>
            <a:r>
              <a:rPr lang="cs-CZ" b="0" dirty="0" err="1" smtClean="0">
                <a:latin typeface="Arial" pitchFamily="34" charset="0"/>
                <a:cs typeface="Arial" pitchFamily="34" charset="0"/>
              </a:rPr>
              <a:t>horváth</a:t>
            </a:r>
            <a:r>
              <a:rPr lang="cs-CZ" b="0" dirty="0" smtClean="0">
                <a:latin typeface="Arial" pitchFamily="34" charset="0"/>
                <a:cs typeface="Arial" pitchFamily="34" charset="0"/>
              </a:rPr>
              <a:t>, </a:t>
            </a:r>
          </a:p>
          <a:p>
            <a:r>
              <a:rPr lang="cs-CZ" b="0" dirty="0" smtClean="0">
                <a:latin typeface="Arial" pitchFamily="34" charset="0"/>
                <a:cs typeface="Arial" pitchFamily="34" charset="0"/>
              </a:rPr>
              <a:t>                 Nedomlel, </a:t>
            </a:r>
            <a:r>
              <a:rPr lang="cs-CZ" b="0" dirty="0" err="1" smtClean="0">
                <a:latin typeface="Arial" pitchFamily="34" charset="0"/>
                <a:cs typeface="Arial" pitchFamily="34" charset="0"/>
              </a:rPr>
              <a:t>Sviták</a:t>
            </a:r>
            <a:r>
              <a:rPr lang="cs-CZ" b="0" dirty="0" smtClean="0">
                <a:latin typeface="Arial" pitchFamily="34" charset="0"/>
                <a:cs typeface="Arial" pitchFamily="34" charset="0"/>
              </a:rPr>
              <a:t>, </a:t>
            </a:r>
            <a:r>
              <a:rPr lang="cs-CZ" b="0" dirty="0" err="1" smtClean="0">
                <a:latin typeface="Arial" pitchFamily="34" charset="0"/>
                <a:cs typeface="Arial" pitchFamily="34" charset="0"/>
              </a:rPr>
              <a:t>Feko</a:t>
            </a:r>
            <a:endParaRPr lang="cs-CZ" b="0" dirty="0" smtClean="0">
              <a:latin typeface="Arial" pitchFamily="34" charset="0"/>
              <a:cs typeface="Arial" pitchFamily="34" charset="0"/>
            </a:endParaRPr>
          </a:p>
          <a:p>
            <a:r>
              <a:rPr lang="cs-CZ" b="0" u="sng" dirty="0" smtClean="0">
                <a:latin typeface="Arial" pitchFamily="34" charset="0"/>
                <a:cs typeface="Arial" pitchFamily="34" charset="0"/>
              </a:rPr>
              <a:t>Trenér:</a:t>
            </a:r>
            <a:r>
              <a:rPr lang="cs-CZ" b="0" dirty="0" smtClean="0">
                <a:latin typeface="Arial" pitchFamily="34" charset="0"/>
                <a:cs typeface="Arial" pitchFamily="34" charset="0"/>
              </a:rPr>
              <a:t> V .Podhorský, </a:t>
            </a:r>
            <a:r>
              <a:rPr lang="cs-CZ" b="0" dirty="0" err="1" smtClean="0">
                <a:latin typeface="Arial" pitchFamily="34" charset="0"/>
                <a:cs typeface="Arial" pitchFamily="34" charset="0"/>
              </a:rPr>
              <a:t>R.Švejdar</a:t>
            </a:r>
            <a:r>
              <a:rPr lang="cs-CZ" b="0" dirty="0" smtClean="0">
                <a:latin typeface="Arial" pitchFamily="34" charset="0"/>
                <a:cs typeface="Arial" pitchFamily="34" charset="0"/>
              </a:rPr>
              <a:t> </a:t>
            </a:r>
          </a:p>
          <a:p>
            <a:r>
              <a:rPr lang="cs-CZ" b="0" u="sng" dirty="0" smtClean="0">
                <a:latin typeface="Arial" pitchFamily="34" charset="0"/>
                <a:cs typeface="Arial" pitchFamily="34" charset="0"/>
              </a:rPr>
              <a:t>Rozhodčí</a:t>
            </a:r>
            <a:r>
              <a:rPr lang="cs-CZ" b="0" dirty="0" smtClean="0">
                <a:latin typeface="Arial" pitchFamily="34" charset="0"/>
                <a:cs typeface="Arial" pitchFamily="34" charset="0"/>
              </a:rPr>
              <a:t>: Michal </a:t>
            </a:r>
            <a:r>
              <a:rPr lang="cs-CZ" b="0" dirty="0" err="1" smtClean="0">
                <a:latin typeface="Arial" pitchFamily="34" charset="0"/>
                <a:cs typeface="Arial" pitchFamily="34" charset="0"/>
              </a:rPr>
              <a:t>Hamšík</a:t>
            </a:r>
            <a:r>
              <a:rPr lang="cs-CZ" b="0" dirty="0" smtClean="0">
                <a:latin typeface="Arial" pitchFamily="34" charset="0"/>
                <a:cs typeface="Arial" pitchFamily="34" charset="0"/>
              </a:rPr>
              <a:t> </a:t>
            </a:r>
            <a:endParaRPr lang="cs-CZ" b="0" dirty="0">
              <a:latin typeface="Arial" pitchFamily="34" charset="0"/>
              <a:cs typeface="Arial" pitchFamily="34" charset="0"/>
            </a:endParaRPr>
          </a:p>
        </p:txBody>
      </p:sp>
      <p:sp>
        <p:nvSpPr>
          <p:cNvPr id="22" name="TextovéPole 21"/>
          <p:cNvSpPr txBox="1"/>
          <p:nvPr/>
        </p:nvSpPr>
        <p:spPr>
          <a:xfrm>
            <a:off x="246956" y="163116"/>
            <a:ext cx="4392488" cy="1938992"/>
          </a:xfrm>
          <a:prstGeom prst="rect">
            <a:avLst/>
          </a:prstGeom>
          <a:blipFill dpi="0" rotWithShape="1">
            <a:blip r:embed="rId4" cstate="print">
              <a:alphaModFix amt="67000"/>
            </a:blip>
            <a:srcRect/>
            <a:stretch>
              <a:fillRect/>
            </a:stretch>
          </a:blipFill>
        </p:spPr>
        <p:txBody>
          <a:bodyPr wrap="square" rtlCol="0">
            <a:spAutoFit/>
          </a:bodyPr>
          <a:lstStyle/>
          <a:p>
            <a:pPr algn="ctr"/>
            <a:r>
              <a:rPr lang="cs-CZ" sz="2400" dirty="0" smtClean="0">
                <a:solidFill>
                  <a:srgbClr val="FFFF00"/>
                </a:solidFill>
                <a:latin typeface="Aharoni" pitchFamily="2" charset="-79"/>
                <a:cs typeface="Aharoni" pitchFamily="2" charset="-79"/>
              </a:rPr>
              <a:t>Rozlučka s domácím stadionem pro letošní  rok dopadla  dobře. Soupeř dorostenců  velkou překážkou nebyl</a:t>
            </a:r>
            <a:endParaRPr lang="cs-CZ" sz="2400" dirty="0">
              <a:solidFill>
                <a:srgbClr val="FFFF00"/>
              </a:solidFill>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1"/>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9" name="TextovéPole 2"/>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12" name="Obdélník 11"/>
          <p:cNvSpPr/>
          <p:nvPr/>
        </p:nvSpPr>
        <p:spPr>
          <a:xfrm>
            <a:off x="174948" y="1171228"/>
            <a:ext cx="4896544" cy="5940000"/>
          </a:xfrm>
          <a:prstGeom prst="rect">
            <a:avLst/>
          </a:prstGeom>
        </p:spPr>
        <p:txBody>
          <a:bodyPr wrap="square">
            <a:spAutoFit/>
          </a:bodyPr>
          <a:lstStyle/>
          <a:p>
            <a:r>
              <a:rPr lang="cs-CZ" sz="1400"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Hrobce  -  Bílina   1:0(0:0)</a:t>
            </a:r>
          </a:p>
          <a:p>
            <a:r>
              <a:rPr lang="cs-CZ" sz="1050" dirty="0" smtClean="0">
                <a:solidFill>
                  <a:srgbClr val="CC0000"/>
                </a:solidFill>
                <a:latin typeface="Arial" pitchFamily="34" charset="0"/>
                <a:cs typeface="Arial" pitchFamily="34" charset="0"/>
              </a:rPr>
              <a:t>domácí potvrdili vítězství z Modré brankou Poláka v 54. minutě. Dle domácího trenéra Mariána </a:t>
            </a:r>
            <a:r>
              <a:rPr lang="cs-CZ" sz="1050" dirty="0" err="1" smtClean="0">
                <a:solidFill>
                  <a:srgbClr val="CC0000"/>
                </a:solidFill>
                <a:latin typeface="Arial" pitchFamily="34" charset="0"/>
                <a:cs typeface="Arial" pitchFamily="34" charset="0"/>
              </a:rPr>
              <a:t>Řízka</a:t>
            </a:r>
            <a:r>
              <a:rPr lang="cs-CZ" sz="1050" dirty="0" smtClean="0">
                <a:solidFill>
                  <a:srgbClr val="CC0000"/>
                </a:solidFill>
                <a:latin typeface="Arial" pitchFamily="34" charset="0"/>
                <a:cs typeface="Arial" pitchFamily="34" charset="0"/>
              </a:rPr>
              <a:t> bylo vítězství zasloužené. Bílina se v tabulce propadá a na hřištích soupeřů neboduje.</a:t>
            </a:r>
          </a:p>
          <a:p>
            <a:r>
              <a:rPr lang="cs-CZ" sz="1400"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Litvínov- Horní </a:t>
            </a:r>
            <a:r>
              <a:rPr lang="cs-CZ" sz="1400" dirty="0" err="1"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Jiřetín</a:t>
            </a:r>
            <a:r>
              <a:rPr lang="cs-CZ" sz="1400"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 0:3(0:2)</a:t>
            </a:r>
          </a:p>
          <a:p>
            <a:r>
              <a:rPr lang="cs-CZ" sz="1050" dirty="0" smtClean="0">
                <a:solidFill>
                  <a:srgbClr val="CC0000"/>
                </a:solidFill>
                <a:latin typeface="Arial" pitchFamily="34" charset="0"/>
                <a:cs typeface="Arial" pitchFamily="34" charset="0"/>
              </a:rPr>
              <a:t>derby jako řemen s nečekaným výsledkem. V prvním poločase hosté dominovali a mezi 29. až 32. minutou vstřelili 2 branky. Po změně stran domácí přišli o vyloučeného Zikmunda a v 86. min. nádhernou střelou z volného přímého kopu upravil na konečných 3:0 Dolejška.</a:t>
            </a:r>
          </a:p>
          <a:p>
            <a:r>
              <a:rPr lang="cs-CZ" sz="1400" dirty="0" err="1"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Spořice</a:t>
            </a:r>
            <a:r>
              <a:rPr lang="cs-CZ" sz="1400"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 – </a:t>
            </a:r>
            <a:r>
              <a:rPr lang="cs-CZ" sz="1400" dirty="0" err="1"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Modlany</a:t>
            </a:r>
            <a:r>
              <a:rPr lang="cs-CZ" sz="1400"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  2:4(1:2)</a:t>
            </a:r>
          </a:p>
          <a:p>
            <a:r>
              <a:rPr lang="cs-CZ" sz="1000" dirty="0" smtClean="0">
                <a:solidFill>
                  <a:srgbClr val="CC0000"/>
                </a:solidFill>
                <a:latin typeface="Arial" pitchFamily="34" charset="0"/>
                <a:cs typeface="Arial" pitchFamily="34" charset="0"/>
              </a:rPr>
              <a:t>domácí doma většinou vyhrávají a i v tomto utkání vedli 1:0. Hosté do poločasu otočili na 1:2. V 72. minutě  domácí </a:t>
            </a:r>
            <a:r>
              <a:rPr lang="cs-CZ" sz="1000" dirty="0" err="1" smtClean="0">
                <a:solidFill>
                  <a:srgbClr val="CC0000"/>
                </a:solidFill>
                <a:latin typeface="Arial" pitchFamily="34" charset="0"/>
                <a:cs typeface="Arial" pitchFamily="34" charset="0"/>
              </a:rPr>
              <a:t>Šlajchrt</a:t>
            </a:r>
            <a:r>
              <a:rPr lang="cs-CZ" sz="1000" dirty="0" smtClean="0">
                <a:solidFill>
                  <a:srgbClr val="CC0000"/>
                </a:solidFill>
                <a:latin typeface="Arial" pitchFamily="34" charset="0"/>
                <a:cs typeface="Arial" pitchFamily="34" charset="0"/>
              </a:rPr>
              <a:t> vyrovnal  na 2:2,  ale poslední 2 branky patřily zkušeným hostům. Nejprve Jan </a:t>
            </a:r>
            <a:r>
              <a:rPr lang="cs-CZ" sz="1000" dirty="0" err="1" smtClean="0">
                <a:solidFill>
                  <a:srgbClr val="CC0000"/>
                </a:solidFill>
                <a:latin typeface="Arial" pitchFamily="34" charset="0"/>
                <a:cs typeface="Arial" pitchFamily="34" charset="0"/>
              </a:rPr>
              <a:t>Vavřinec</a:t>
            </a:r>
            <a:r>
              <a:rPr lang="cs-CZ" sz="1000" dirty="0" smtClean="0">
                <a:solidFill>
                  <a:srgbClr val="CC0000"/>
                </a:solidFill>
                <a:latin typeface="Arial" pitchFamily="34" charset="0"/>
                <a:cs typeface="Arial" pitchFamily="34" charset="0"/>
              </a:rPr>
              <a:t> a po něm Kousal.</a:t>
            </a:r>
          </a:p>
          <a:p>
            <a:r>
              <a:rPr lang="cs-CZ" sz="1400" dirty="0" err="1"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Kadaň</a:t>
            </a:r>
            <a:r>
              <a:rPr lang="cs-CZ" sz="1400"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a:t>
            </a:r>
            <a:r>
              <a:rPr lang="cs-CZ" sz="1400" dirty="0" err="1"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Štětí</a:t>
            </a:r>
            <a:r>
              <a:rPr lang="cs-CZ" sz="1400"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  0:4(0:0)</a:t>
            </a:r>
          </a:p>
          <a:p>
            <a:r>
              <a:rPr lang="cs-CZ" sz="1000" dirty="0" smtClean="0">
                <a:solidFill>
                  <a:srgbClr val="CC0000"/>
                </a:solidFill>
                <a:latin typeface="Arial" pitchFamily="34" charset="0"/>
                <a:cs typeface="Arial" pitchFamily="34" charset="0"/>
              </a:rPr>
              <a:t>v prvním poločase hosté moc nepřesvědčili a výkon byl nemastný, neslaný, Ve 2.  se zlepšili a brankami v závěru , když ze 4 branek 3 vstřelil </a:t>
            </a:r>
            <a:r>
              <a:rPr lang="cs-CZ" sz="1000" dirty="0" err="1" smtClean="0">
                <a:solidFill>
                  <a:srgbClr val="CC0000"/>
                </a:solidFill>
                <a:latin typeface="Arial" pitchFamily="34" charset="0"/>
                <a:cs typeface="Arial" pitchFamily="34" charset="0"/>
              </a:rPr>
              <a:t>Slanička</a:t>
            </a:r>
            <a:r>
              <a:rPr lang="cs-CZ" sz="1000" dirty="0" smtClean="0">
                <a:solidFill>
                  <a:srgbClr val="CC0000"/>
                </a:solidFill>
                <a:latin typeface="Arial" pitchFamily="34" charset="0"/>
                <a:cs typeface="Arial" pitchFamily="34" charset="0"/>
              </a:rPr>
              <a:t>. Domácí se propadají tabulkou dolů.</a:t>
            </a:r>
          </a:p>
          <a:p>
            <a:r>
              <a:rPr lang="cs-CZ" sz="1400" dirty="0" err="1"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Proboštov</a:t>
            </a:r>
            <a:r>
              <a:rPr lang="cs-CZ" sz="1400"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 </a:t>
            </a:r>
            <a:r>
              <a:rPr lang="cs-CZ" sz="1400" dirty="0" err="1"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Blšany</a:t>
            </a:r>
            <a:r>
              <a:rPr lang="cs-CZ" sz="1400"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 7:0(1:0)</a:t>
            </a:r>
          </a:p>
          <a:p>
            <a:r>
              <a:rPr lang="cs-CZ" sz="1000" dirty="0" smtClean="0">
                <a:solidFill>
                  <a:srgbClr val="CC0000"/>
                </a:solidFill>
                <a:latin typeface="Arial" pitchFamily="34" charset="0"/>
                <a:cs typeface="Arial" pitchFamily="34" charset="0"/>
              </a:rPr>
              <a:t>hostů na hřišti postupně ubývalo. Zranění a 2 vyloučení nakonec znamenaly, že dohrávali v 7 a  i to byl jeden z hlavních důvodů, proč to dopadlo takovým debaklem Internetové stránky </a:t>
            </a:r>
            <a:r>
              <a:rPr lang="cs-CZ" sz="1000" dirty="0" err="1" smtClean="0">
                <a:solidFill>
                  <a:srgbClr val="CC0000"/>
                </a:solidFill>
                <a:latin typeface="Arial" pitchFamily="34" charset="0"/>
                <a:cs typeface="Arial" pitchFamily="34" charset="0"/>
              </a:rPr>
              <a:t>Blšan</a:t>
            </a:r>
            <a:r>
              <a:rPr lang="cs-CZ" sz="1000" dirty="0" smtClean="0">
                <a:solidFill>
                  <a:srgbClr val="CC0000"/>
                </a:solidFill>
                <a:latin typeface="Arial" pitchFamily="34" charset="0"/>
                <a:cs typeface="Arial" pitchFamily="34" charset="0"/>
              </a:rPr>
              <a:t> zveřejnily, že podají stížnost na svaz na výkon rozhodčích</a:t>
            </a:r>
          </a:p>
          <a:p>
            <a:r>
              <a:rPr lang="cs-CZ" sz="1000" dirty="0" smtClean="0">
                <a:solidFill>
                  <a:srgbClr val="FF0000"/>
                </a:solidFill>
                <a:latin typeface="Arial" pitchFamily="34" charset="0"/>
                <a:cs typeface="Arial" pitchFamily="34" charset="0"/>
              </a:rPr>
              <a:t> </a:t>
            </a:r>
            <a:r>
              <a:rPr lang="cs-CZ" sz="1400" dirty="0" err="1"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Neštěmice</a:t>
            </a:r>
            <a:r>
              <a:rPr lang="cs-CZ" sz="1400"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-Junior Děčín 3:2(0:1)  neděle 9.11.2014</a:t>
            </a:r>
          </a:p>
          <a:p>
            <a:r>
              <a:rPr lang="cs-CZ" sz="1000" dirty="0" smtClean="0">
                <a:solidFill>
                  <a:srgbClr val="CC0000"/>
                </a:solidFill>
                <a:latin typeface="Arial" pitchFamily="34" charset="0"/>
                <a:cs typeface="Arial" pitchFamily="34" charset="0"/>
              </a:rPr>
              <a:t>hosté už ve 2. poločase vedli 2:0. Pak však Krok ukázal, jak důležitým hráčem pro </a:t>
            </a:r>
            <a:r>
              <a:rPr lang="cs-CZ" sz="1000" dirty="0" err="1" smtClean="0">
                <a:solidFill>
                  <a:srgbClr val="CC0000"/>
                </a:solidFill>
                <a:latin typeface="Arial" pitchFamily="34" charset="0"/>
                <a:cs typeface="Arial" pitchFamily="34" charset="0"/>
              </a:rPr>
              <a:t>Neštěmice</a:t>
            </a:r>
            <a:r>
              <a:rPr lang="cs-CZ" sz="1000" dirty="0" smtClean="0">
                <a:solidFill>
                  <a:srgbClr val="CC0000"/>
                </a:solidFill>
                <a:latin typeface="Arial" pitchFamily="34" charset="0"/>
                <a:cs typeface="Arial" pitchFamily="34" charset="0"/>
              </a:rPr>
              <a:t> je a 2 góly vyrovnal na 2:2. a v 90. min. Paseka dokonce vstřelil po rychlém útoku vítěznou branku domácích</a:t>
            </a:r>
          </a:p>
          <a:p>
            <a:r>
              <a:rPr lang="cs-CZ" sz="1400" dirty="0" err="1"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Louny</a:t>
            </a:r>
            <a:r>
              <a:rPr lang="cs-CZ" sz="1400"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-Rumburk 8:0(2:0) neděle 9.11.2014</a:t>
            </a:r>
          </a:p>
          <a:p>
            <a:r>
              <a:rPr lang="cs-CZ" sz="1000" dirty="0" smtClean="0">
                <a:solidFill>
                  <a:srgbClr val="CC0000"/>
                </a:solidFill>
                <a:latin typeface="Arial" pitchFamily="34" charset="0"/>
                <a:cs typeface="Arial" pitchFamily="34" charset="0"/>
              </a:rPr>
              <a:t>těžká rozborka  a to hlavně ve 2. poločase. Domácí v průběhu celého zápasu určovali režii. V 70.  minutě to bylo stále jenom 2:0, ale pak přišel uragán,  který rozmetal rumburskou obranu</a:t>
            </a:r>
          </a:p>
          <a:p>
            <a:r>
              <a:rPr lang="cs-CZ" sz="1400"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Modrá-</a:t>
            </a:r>
            <a:r>
              <a:rPr lang="cs-CZ" sz="1400" dirty="0" err="1"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Vilémov</a:t>
            </a:r>
            <a:r>
              <a:rPr lang="cs-CZ" sz="1400"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 1:0(1:0) neděle 9.11.2014</a:t>
            </a:r>
          </a:p>
          <a:p>
            <a:r>
              <a:rPr lang="cs-CZ" sz="1000" dirty="0" smtClean="0">
                <a:solidFill>
                  <a:srgbClr val="CC0000"/>
                </a:solidFill>
                <a:latin typeface="Arial" pitchFamily="34" charset="0"/>
                <a:cs typeface="Arial" pitchFamily="34" charset="0"/>
              </a:rPr>
              <a:t>nezajímavé a nudné utkání. Jediná branka padla v prvním poločase z kopačky Žáka.  Po změně stran chtěli hosté vyrovnat, ale </a:t>
            </a:r>
            <a:r>
              <a:rPr lang="cs-CZ" sz="1000" dirty="0" err="1" smtClean="0">
                <a:solidFill>
                  <a:srgbClr val="CC0000"/>
                </a:solidFill>
                <a:latin typeface="Arial" pitchFamily="34" charset="0"/>
                <a:cs typeface="Arial" pitchFamily="34" charset="0"/>
              </a:rPr>
              <a:t>Buryánek</a:t>
            </a:r>
            <a:r>
              <a:rPr lang="cs-CZ" sz="1000" dirty="0" smtClean="0">
                <a:solidFill>
                  <a:srgbClr val="CC0000"/>
                </a:solidFill>
                <a:latin typeface="Arial" pitchFamily="34" charset="0"/>
                <a:cs typeface="Arial" pitchFamily="34" charset="0"/>
              </a:rPr>
              <a:t> trefil jenom břevno.</a:t>
            </a:r>
            <a:endParaRPr lang="cs-CZ" sz="1400" dirty="0" smtClean="0">
              <a:solidFill>
                <a:srgbClr val="CC0000"/>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TextovéPole 16"/>
          <p:cNvSpPr txBox="1"/>
          <p:nvPr/>
        </p:nvSpPr>
        <p:spPr>
          <a:xfrm>
            <a:off x="174948" y="91108"/>
            <a:ext cx="4896544" cy="954107"/>
          </a:xfrm>
          <a:prstGeom prst="rect">
            <a:avLst/>
          </a:prstGeom>
          <a:blipFill>
            <a:blip r:embed="rId3" cstate="print"/>
            <a:stretch>
              <a:fillRect/>
            </a:stretch>
          </a:blipFill>
        </p:spPr>
        <p:txBody>
          <a:bodyPr wrap="square" rtlCol="0">
            <a:spAutoFit/>
          </a:bodyPr>
          <a:lstStyle/>
          <a:p>
            <a:pPr algn="ctr"/>
            <a:r>
              <a:rPr lang="cs-CZ" sz="20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cs-CZ" sz="1800" dirty="0" smtClean="0">
                <a:solidFill>
                  <a:srgbClr val="FF0066"/>
                </a:solidFill>
                <a:effectLst>
                  <a:outerShdw blurRad="38100" dist="38100" dir="2700000" algn="tl">
                    <a:srgbClr val="000000">
                      <a:alpha val="43137"/>
                    </a:srgbClr>
                  </a:outerShdw>
                </a:effectLst>
                <a:latin typeface="Arial Black" pitchFamily="34" charset="0"/>
                <a:cs typeface="Arial" pitchFamily="34" charset="0"/>
              </a:rPr>
              <a:t>12. hrací kolo-v sobotu se více dařilo hostům,ale v neděli ve všech 3 zápasech vyhráli domácí </a:t>
            </a:r>
            <a:endParaRPr lang="cs-CZ" sz="2000" dirty="0">
              <a:solidFill>
                <a:srgbClr val="FF0066"/>
              </a:solidFill>
              <a:latin typeface="Arial Black" pitchFamily="34" charset="0"/>
              <a:cs typeface="Arial" pitchFamily="34" charset="0"/>
            </a:endParaRPr>
          </a:p>
        </p:txBody>
      </p:sp>
      <p:sp>
        <p:nvSpPr>
          <p:cNvPr id="24" name="TextovéPole 23"/>
          <p:cNvSpPr txBox="1"/>
          <p:nvPr/>
        </p:nvSpPr>
        <p:spPr>
          <a:xfrm>
            <a:off x="5287516" y="163116"/>
            <a:ext cx="4896544" cy="3000821"/>
          </a:xfrm>
          <a:prstGeom prst="rect">
            <a:avLst/>
          </a:prstGeom>
          <a:blipFill>
            <a:blip r:embed="rId4" cstate="print"/>
            <a:stretch>
              <a:fillRect/>
            </a:stretch>
          </a:blipFill>
        </p:spPr>
        <p:txBody>
          <a:bodyPr wrap="square" rtlCol="0">
            <a:spAutoFit/>
          </a:bodyPr>
          <a:lstStyle/>
          <a:p>
            <a:pPr algn="ctr"/>
            <a:r>
              <a:rPr lang="cs-CZ" sz="2700" dirty="0" smtClean="0">
                <a:effectLst>
                  <a:outerShdw blurRad="38100" dist="38100" dir="2700000" algn="tl">
                    <a:srgbClr val="000000">
                      <a:alpha val="43137"/>
                    </a:srgbClr>
                  </a:outerShdw>
                </a:effectLst>
                <a:latin typeface="Arial" pitchFamily="34" charset="0"/>
                <a:cs typeface="Arial" pitchFamily="34" charset="0"/>
              </a:rPr>
              <a:t>Dorostenci mají před sebou na podzim už jenom jeden mistrovský zápas. Vypadá to, že na čele budou 3 mužstva se stejným počtem bodů s nejlepším skórem našeho kolektivu</a:t>
            </a:r>
            <a:endParaRPr lang="cs-CZ" sz="2700" dirty="0">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25" name="Tabulka 24"/>
          <p:cNvGraphicFramePr>
            <a:graphicFrameLocks noGrp="1"/>
          </p:cNvGraphicFramePr>
          <p:nvPr/>
        </p:nvGraphicFramePr>
        <p:xfrm>
          <a:off x="5431532" y="3403476"/>
          <a:ext cx="4752528" cy="3587115"/>
        </p:xfrm>
        <a:graphic>
          <a:graphicData uri="http://schemas.openxmlformats.org/drawingml/2006/table">
            <a:tbl>
              <a:tblPr/>
              <a:tblGrid>
                <a:gridCol w="544117">
                  <a:extLst>
                    <a:ext uri="{9D8B030D-6E8A-4147-A177-3AD203B41FA5}">
                      <a16:colId xmlns:a16="http://schemas.microsoft.com/office/drawing/2014/main" val="20000"/>
                    </a:ext>
                  </a:extLst>
                </a:gridCol>
                <a:gridCol w="1385800">
                  <a:extLst>
                    <a:ext uri="{9D8B030D-6E8A-4147-A177-3AD203B41FA5}">
                      <a16:colId xmlns:a16="http://schemas.microsoft.com/office/drawing/2014/main" val="20001"/>
                    </a:ext>
                  </a:extLst>
                </a:gridCol>
                <a:gridCol w="283395">
                  <a:extLst>
                    <a:ext uri="{9D8B030D-6E8A-4147-A177-3AD203B41FA5}">
                      <a16:colId xmlns:a16="http://schemas.microsoft.com/office/drawing/2014/main" val="20002"/>
                    </a:ext>
                  </a:extLst>
                </a:gridCol>
                <a:gridCol w="283395">
                  <a:extLst>
                    <a:ext uri="{9D8B030D-6E8A-4147-A177-3AD203B41FA5}">
                      <a16:colId xmlns:a16="http://schemas.microsoft.com/office/drawing/2014/main" val="20003"/>
                    </a:ext>
                  </a:extLst>
                </a:gridCol>
                <a:gridCol w="283395">
                  <a:extLst>
                    <a:ext uri="{9D8B030D-6E8A-4147-A177-3AD203B41FA5}">
                      <a16:colId xmlns:a16="http://schemas.microsoft.com/office/drawing/2014/main" val="20004"/>
                    </a:ext>
                  </a:extLst>
                </a:gridCol>
                <a:gridCol w="283395">
                  <a:extLst>
                    <a:ext uri="{9D8B030D-6E8A-4147-A177-3AD203B41FA5}">
                      <a16:colId xmlns:a16="http://schemas.microsoft.com/office/drawing/2014/main" val="20005"/>
                    </a:ext>
                  </a:extLst>
                </a:gridCol>
                <a:gridCol w="283395">
                  <a:extLst>
                    <a:ext uri="{9D8B030D-6E8A-4147-A177-3AD203B41FA5}">
                      <a16:colId xmlns:a16="http://schemas.microsoft.com/office/drawing/2014/main" val="20006"/>
                    </a:ext>
                  </a:extLst>
                </a:gridCol>
                <a:gridCol w="861519">
                  <a:extLst>
                    <a:ext uri="{9D8B030D-6E8A-4147-A177-3AD203B41FA5}">
                      <a16:colId xmlns:a16="http://schemas.microsoft.com/office/drawing/2014/main" val="20007"/>
                    </a:ext>
                  </a:extLst>
                </a:gridCol>
                <a:gridCol w="544117">
                  <a:extLst>
                    <a:ext uri="{9D8B030D-6E8A-4147-A177-3AD203B41FA5}">
                      <a16:colId xmlns:a16="http://schemas.microsoft.com/office/drawing/2014/main" val="20008"/>
                    </a:ext>
                  </a:extLst>
                </a:gridCol>
              </a:tblGrid>
              <a:tr h="246096">
                <a:tc gridSpan="9">
                  <a:txBody>
                    <a:bodyPr/>
                    <a:lstStyle/>
                    <a:p>
                      <a:pPr algn="ctr" fontAlgn="ctr"/>
                      <a:r>
                        <a:rPr lang="pl-PL" sz="1800" b="1" i="0" u="none" strike="noStrike" dirty="0">
                          <a:solidFill>
                            <a:srgbClr val="000000"/>
                          </a:solidFill>
                          <a:latin typeface="Calibri"/>
                        </a:rPr>
                        <a:t>I.A třída dorostu po 12. kole</a:t>
                      </a:r>
                    </a:p>
                  </a:txBody>
                  <a:tcPr marL="9525" marR="9525" marT="9525" marB="0" anchor="ctr">
                    <a:lnL>
                      <a:noFill/>
                    </a:lnL>
                    <a:lnR>
                      <a:noFill/>
                    </a:lnR>
                    <a:lnT>
                      <a:noFill/>
                    </a:lnT>
                    <a:lnB>
                      <a:noFill/>
                    </a:lnB>
                    <a:solidFill>
                      <a:srgbClr val="FCD5B4"/>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19670">
                <a:tc>
                  <a:txBody>
                    <a:bodyPr/>
                    <a:lstStyle/>
                    <a:p>
                      <a:pPr algn="ctr" fontAlgn="ctr"/>
                      <a:r>
                        <a:rPr lang="cs-CZ" sz="1600" b="1" i="0" u="none" strike="noStrike">
                          <a:solidFill>
                            <a:srgbClr val="006600"/>
                          </a:solidFill>
                          <a:latin typeface="Arial"/>
                        </a:rPr>
                        <a:t>1.</a:t>
                      </a:r>
                    </a:p>
                  </a:txBody>
                  <a:tcPr marL="9525" marR="9525" marT="9525" marB="0" anchor="ctr">
                    <a:lnL>
                      <a:noFill/>
                    </a:lnL>
                    <a:lnR>
                      <a:noFill/>
                    </a:lnR>
                    <a:lnT>
                      <a:noFill/>
                    </a:lnT>
                    <a:lnB>
                      <a:noFill/>
                    </a:lnB>
                    <a:solidFill>
                      <a:srgbClr val="66FFFF"/>
                    </a:solidFill>
                  </a:tcPr>
                </a:tc>
                <a:tc>
                  <a:txBody>
                    <a:bodyPr/>
                    <a:lstStyle/>
                    <a:p>
                      <a:pPr algn="ctr" fontAlgn="ctr"/>
                      <a:r>
                        <a:rPr lang="cs-CZ" sz="1600" b="1" i="0" u="none" strike="noStrike">
                          <a:solidFill>
                            <a:srgbClr val="006600"/>
                          </a:solidFill>
                          <a:latin typeface="Arial"/>
                        </a:rPr>
                        <a:t>SK Štětí</a:t>
                      </a:r>
                    </a:p>
                  </a:txBody>
                  <a:tcPr marL="9525" marR="9525" marT="9525" marB="0" anchor="ctr">
                    <a:lnL>
                      <a:noFill/>
                    </a:lnL>
                    <a:lnR>
                      <a:noFill/>
                    </a:lnR>
                    <a:lnT>
                      <a:noFill/>
                    </a:lnT>
                    <a:lnB>
                      <a:noFill/>
                    </a:lnB>
                    <a:solidFill>
                      <a:srgbClr val="66FFFF"/>
                    </a:solidFill>
                  </a:tcPr>
                </a:tc>
                <a:tc>
                  <a:txBody>
                    <a:bodyPr/>
                    <a:lstStyle/>
                    <a:p>
                      <a:pPr algn="ctr" fontAlgn="ctr"/>
                      <a:r>
                        <a:rPr lang="cs-CZ" sz="1600" b="1" i="0" u="none" strike="noStrike">
                          <a:solidFill>
                            <a:srgbClr val="006600"/>
                          </a:solidFill>
                          <a:latin typeface="Arial"/>
                        </a:rPr>
                        <a:t>12</a:t>
                      </a:r>
                    </a:p>
                  </a:txBody>
                  <a:tcPr marL="9525" marR="9525" marT="9525" marB="0" anchor="ctr">
                    <a:lnL>
                      <a:noFill/>
                    </a:lnL>
                    <a:lnR>
                      <a:noFill/>
                    </a:lnR>
                    <a:lnT>
                      <a:noFill/>
                    </a:lnT>
                    <a:lnB>
                      <a:noFill/>
                    </a:lnB>
                    <a:solidFill>
                      <a:srgbClr val="66FFFF"/>
                    </a:solidFill>
                  </a:tcPr>
                </a:tc>
                <a:tc>
                  <a:txBody>
                    <a:bodyPr/>
                    <a:lstStyle/>
                    <a:p>
                      <a:pPr algn="ctr" fontAlgn="ctr"/>
                      <a:r>
                        <a:rPr lang="cs-CZ" sz="1600" b="1" i="0" u="none" strike="noStrike">
                          <a:solidFill>
                            <a:srgbClr val="006600"/>
                          </a:solidFill>
                          <a:latin typeface="Arial"/>
                        </a:rPr>
                        <a:t>10</a:t>
                      </a:r>
                    </a:p>
                  </a:txBody>
                  <a:tcPr marL="9525" marR="9525" marT="9525" marB="0" anchor="ctr">
                    <a:lnL>
                      <a:noFill/>
                    </a:lnL>
                    <a:lnR>
                      <a:noFill/>
                    </a:lnR>
                    <a:lnT>
                      <a:noFill/>
                    </a:lnT>
                    <a:lnB>
                      <a:noFill/>
                    </a:lnB>
                    <a:solidFill>
                      <a:srgbClr val="66FFFF"/>
                    </a:solidFill>
                  </a:tcPr>
                </a:tc>
                <a:tc>
                  <a:txBody>
                    <a:bodyPr/>
                    <a:lstStyle/>
                    <a:p>
                      <a:pPr algn="ctr" fontAlgn="ctr"/>
                      <a:r>
                        <a:rPr lang="cs-CZ" sz="1600" b="1" i="0" u="none" strike="noStrike">
                          <a:solidFill>
                            <a:srgbClr val="006600"/>
                          </a:solidFill>
                          <a:latin typeface="Arial"/>
                        </a:rPr>
                        <a:t>0</a:t>
                      </a:r>
                    </a:p>
                  </a:txBody>
                  <a:tcPr marL="9525" marR="9525" marT="9525" marB="0" anchor="ctr">
                    <a:lnL>
                      <a:noFill/>
                    </a:lnL>
                    <a:lnR>
                      <a:noFill/>
                    </a:lnR>
                    <a:lnT>
                      <a:noFill/>
                    </a:lnT>
                    <a:lnB>
                      <a:noFill/>
                    </a:lnB>
                    <a:solidFill>
                      <a:srgbClr val="66FFFF"/>
                    </a:solidFill>
                  </a:tcPr>
                </a:tc>
                <a:tc>
                  <a:txBody>
                    <a:bodyPr/>
                    <a:lstStyle/>
                    <a:p>
                      <a:pPr algn="ctr" fontAlgn="ctr"/>
                      <a:r>
                        <a:rPr lang="cs-CZ" sz="1600" b="1" i="0" u="none" strike="noStrike">
                          <a:solidFill>
                            <a:srgbClr val="006600"/>
                          </a:solidFill>
                          <a:latin typeface="Arial"/>
                        </a:rPr>
                        <a:t>0</a:t>
                      </a:r>
                    </a:p>
                  </a:txBody>
                  <a:tcPr marL="9525" marR="9525" marT="9525" marB="0" anchor="ctr">
                    <a:lnL>
                      <a:noFill/>
                    </a:lnL>
                    <a:lnR>
                      <a:noFill/>
                    </a:lnR>
                    <a:lnT>
                      <a:noFill/>
                    </a:lnT>
                    <a:lnB>
                      <a:noFill/>
                    </a:lnB>
                    <a:solidFill>
                      <a:srgbClr val="66FFFF"/>
                    </a:solidFill>
                  </a:tcPr>
                </a:tc>
                <a:tc>
                  <a:txBody>
                    <a:bodyPr/>
                    <a:lstStyle/>
                    <a:p>
                      <a:pPr algn="ctr" fontAlgn="ctr"/>
                      <a:r>
                        <a:rPr lang="cs-CZ" sz="1600" b="1" i="0" u="none" strike="noStrike">
                          <a:solidFill>
                            <a:srgbClr val="006600"/>
                          </a:solidFill>
                          <a:latin typeface="Arial"/>
                        </a:rPr>
                        <a:t>2</a:t>
                      </a:r>
                    </a:p>
                  </a:txBody>
                  <a:tcPr marL="9525" marR="9525" marT="9525" marB="0" anchor="ctr">
                    <a:lnL>
                      <a:noFill/>
                    </a:lnL>
                    <a:lnR>
                      <a:noFill/>
                    </a:lnR>
                    <a:lnT>
                      <a:noFill/>
                    </a:lnT>
                    <a:lnB>
                      <a:noFill/>
                    </a:lnB>
                    <a:solidFill>
                      <a:srgbClr val="66FFFF"/>
                    </a:solidFill>
                  </a:tcPr>
                </a:tc>
                <a:tc>
                  <a:txBody>
                    <a:bodyPr/>
                    <a:lstStyle/>
                    <a:p>
                      <a:pPr algn="ctr" fontAlgn="ctr"/>
                      <a:r>
                        <a:rPr lang="cs-CZ" sz="1600" b="1" i="0" u="none" strike="noStrike">
                          <a:solidFill>
                            <a:srgbClr val="006600"/>
                          </a:solidFill>
                          <a:latin typeface="Calibri"/>
                        </a:rPr>
                        <a:t>93:18</a:t>
                      </a:r>
                    </a:p>
                  </a:txBody>
                  <a:tcPr marL="9525" marR="9525" marT="9525" marB="0" anchor="ctr">
                    <a:lnL>
                      <a:noFill/>
                    </a:lnL>
                    <a:lnR>
                      <a:noFill/>
                    </a:lnR>
                    <a:lnT>
                      <a:noFill/>
                    </a:lnT>
                    <a:lnB>
                      <a:noFill/>
                    </a:lnB>
                    <a:solidFill>
                      <a:srgbClr val="66FFFF"/>
                    </a:solidFill>
                  </a:tcPr>
                </a:tc>
                <a:tc>
                  <a:txBody>
                    <a:bodyPr/>
                    <a:lstStyle/>
                    <a:p>
                      <a:pPr algn="ctr" fontAlgn="ctr"/>
                      <a:r>
                        <a:rPr lang="cs-CZ" sz="1600" b="1" i="0" u="none" strike="noStrike">
                          <a:solidFill>
                            <a:srgbClr val="006600"/>
                          </a:solidFill>
                          <a:latin typeface="Arial"/>
                        </a:rPr>
                        <a:t>30</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01"/>
                  </a:ext>
                </a:extLst>
              </a:tr>
              <a:tr h="153604">
                <a:tc>
                  <a:txBody>
                    <a:bodyPr/>
                    <a:lstStyle/>
                    <a:p>
                      <a:pPr algn="ctr" fontAlgn="ctr"/>
                      <a:r>
                        <a:rPr lang="cs-CZ" sz="1200" b="1" i="0" u="none" strike="noStrike" dirty="0">
                          <a:solidFill>
                            <a:srgbClr val="000000"/>
                          </a:solidFill>
                          <a:latin typeface="Arial"/>
                        </a:rPr>
                        <a:t>2.</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TJ Svádov - Olšinky</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87:33</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30</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2"/>
                  </a:ext>
                </a:extLst>
              </a:tr>
              <a:tr h="153604">
                <a:tc>
                  <a:txBody>
                    <a:bodyPr/>
                    <a:lstStyle/>
                    <a:p>
                      <a:pPr algn="ctr" fontAlgn="ctr"/>
                      <a:r>
                        <a:rPr lang="cs-CZ" sz="1200" b="1" i="0" u="none" strike="noStrike" dirty="0">
                          <a:solidFill>
                            <a:srgbClr val="000000"/>
                          </a:solidFill>
                          <a:latin typeface="Arial"/>
                        </a:rPr>
                        <a:t>3.</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SK Sokol Brozany</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Calibri"/>
                        </a:rPr>
                        <a:t>52:15</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dirty="0">
                          <a:solidFill>
                            <a:srgbClr val="000000"/>
                          </a:solidFill>
                          <a:latin typeface="Arial"/>
                        </a:rPr>
                        <a:t>30</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03"/>
                  </a:ext>
                </a:extLst>
              </a:tr>
              <a:tr h="153604">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T.J. </a:t>
                      </a:r>
                      <a:r>
                        <a:rPr lang="cs-CZ" sz="1200" b="1" i="0" u="none" strike="noStrike" dirty="0" err="1">
                          <a:solidFill>
                            <a:srgbClr val="000000"/>
                          </a:solidFill>
                          <a:latin typeface="Arial"/>
                        </a:rPr>
                        <a:t>Mojžíř</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44:24</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26</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4"/>
                  </a:ext>
                </a:extLst>
              </a:tr>
              <a:tr h="153604">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dirty="0">
                          <a:solidFill>
                            <a:srgbClr val="000000"/>
                          </a:solidFill>
                          <a:latin typeface="Arial"/>
                        </a:rPr>
                        <a:t>ASK Lovosice</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Calibri"/>
                        </a:rPr>
                        <a:t>64:25</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24</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05"/>
                  </a:ext>
                </a:extLst>
              </a:tr>
              <a:tr h="153604">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SK Březiny</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49:37</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21</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6"/>
                  </a:ext>
                </a:extLst>
              </a:tr>
              <a:tr h="153604">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SK Velký Šenov</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Calibri"/>
                        </a:rPr>
                        <a:t>63:59</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21</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07"/>
                  </a:ext>
                </a:extLst>
              </a:tr>
              <a:tr h="153604">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TJ Chlumec</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65:47</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8"/>
                  </a:ext>
                </a:extLst>
              </a:tr>
              <a:tr h="153604">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Sokol Mšené Lázně</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dirty="0">
                          <a:solidFill>
                            <a:srgbClr val="000000"/>
                          </a:solidFill>
                          <a:latin typeface="Calibri"/>
                        </a:rPr>
                        <a:t>38:55</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09"/>
                  </a:ext>
                </a:extLst>
              </a:tr>
              <a:tr h="153604">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TJ Skorotice</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12</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4</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31:57</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10"/>
                  </a:ext>
                </a:extLst>
              </a:tr>
              <a:tr h="153604">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FC Jiskra Modrá</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dirty="0">
                          <a:solidFill>
                            <a:srgbClr val="000000"/>
                          </a:solidFill>
                          <a:latin typeface="Arial"/>
                        </a:rPr>
                        <a:t>2</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dirty="0">
                          <a:solidFill>
                            <a:srgbClr val="000000"/>
                          </a:solidFill>
                          <a:latin typeface="Arial"/>
                        </a:rPr>
                        <a:t>0</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Calibri"/>
                        </a:rPr>
                        <a:t>28:77</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11"/>
                  </a:ext>
                </a:extLst>
              </a:tr>
              <a:tr h="153604">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FK Jílové</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0</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31:71</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12"/>
                  </a:ext>
                </a:extLst>
              </a:tr>
              <a:tr h="153604">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FK Novosedlice</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dirty="0">
                          <a:solidFill>
                            <a:srgbClr val="000000"/>
                          </a:solidFill>
                          <a:latin typeface="Arial"/>
                        </a:rPr>
                        <a:t>10</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Calibri"/>
                        </a:rPr>
                        <a:t>27:106</a:t>
                      </a:r>
                    </a:p>
                  </a:txBody>
                  <a:tcPr marL="9525" marR="9525" marT="9525" marB="0" anchor="ctr">
                    <a:lnL>
                      <a:noFill/>
                    </a:lnL>
                    <a:lnR>
                      <a:noFill/>
                    </a:lnR>
                    <a:lnT>
                      <a:noFill/>
                    </a:lnT>
                    <a:lnB>
                      <a:noFill/>
                    </a:lnB>
                    <a:solidFill>
                      <a:srgbClr val="66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13"/>
                  </a:ext>
                </a:extLst>
              </a:tr>
              <a:tr h="298949">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MSK Benešov </a:t>
                      </a:r>
                      <a:r>
                        <a:rPr lang="cs-CZ" sz="1200" b="1" i="0" u="none" strike="noStrike" dirty="0" err="1">
                          <a:solidFill>
                            <a:srgbClr val="000000"/>
                          </a:solidFill>
                          <a:latin typeface="Arial"/>
                        </a:rPr>
                        <a:t>n.Ploučnicí</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Calibri"/>
                        </a:rPr>
                        <a:t>13:61</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3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ulka 10"/>
          <p:cNvGraphicFramePr>
            <a:graphicFrameLocks noGrp="1"/>
          </p:cNvGraphicFramePr>
          <p:nvPr/>
        </p:nvGraphicFramePr>
        <p:xfrm>
          <a:off x="5952304" y="1027212"/>
          <a:ext cx="4231756" cy="4758006"/>
        </p:xfrm>
        <a:graphic>
          <a:graphicData uri="http://schemas.openxmlformats.org/drawingml/2006/table">
            <a:tbl>
              <a:tblPr/>
              <a:tblGrid>
                <a:gridCol w="1007561">
                  <a:extLst>
                    <a:ext uri="{9D8B030D-6E8A-4147-A177-3AD203B41FA5}">
                      <a16:colId xmlns:a16="http://schemas.microsoft.com/office/drawing/2014/main" val="20000"/>
                    </a:ext>
                  </a:extLst>
                </a:gridCol>
                <a:gridCol w="1168771">
                  <a:extLst>
                    <a:ext uri="{9D8B030D-6E8A-4147-A177-3AD203B41FA5}">
                      <a16:colId xmlns:a16="http://schemas.microsoft.com/office/drawing/2014/main" val="20001"/>
                    </a:ext>
                  </a:extLst>
                </a:gridCol>
                <a:gridCol w="1101600">
                  <a:extLst>
                    <a:ext uri="{9D8B030D-6E8A-4147-A177-3AD203B41FA5}">
                      <a16:colId xmlns:a16="http://schemas.microsoft.com/office/drawing/2014/main" val="20002"/>
                    </a:ext>
                  </a:extLst>
                </a:gridCol>
                <a:gridCol w="953824">
                  <a:extLst>
                    <a:ext uri="{9D8B030D-6E8A-4147-A177-3AD203B41FA5}">
                      <a16:colId xmlns:a16="http://schemas.microsoft.com/office/drawing/2014/main" val="20003"/>
                    </a:ext>
                  </a:extLst>
                </a:gridCol>
              </a:tblGrid>
              <a:tr h="150231">
                <a:tc gridSpan="4">
                  <a:txBody>
                    <a:bodyPr/>
                    <a:lstStyle/>
                    <a:p>
                      <a:pPr algn="ctr" fontAlgn="ctr"/>
                      <a:r>
                        <a:rPr lang="cs-CZ" sz="1200" b="1" i="0" u="none" strike="noStrike" dirty="0">
                          <a:solidFill>
                            <a:srgbClr val="153E96"/>
                          </a:solidFill>
                          <a:latin typeface="Arial"/>
                        </a:rPr>
                        <a:t>15. kolo 15.11.2014</a:t>
                      </a:r>
                    </a:p>
                  </a:txBody>
                  <a:tcPr marL="8018" marR="8018" marT="8018" marB="0" anchor="ctr">
                    <a:lnL>
                      <a:noFill/>
                    </a:lnL>
                    <a:lnR>
                      <a:noFill/>
                    </a:lnR>
                    <a:lnT>
                      <a:noFill/>
                    </a:lnT>
                    <a:lnB>
                      <a:noFill/>
                    </a:lnB>
                    <a:solidFill>
                      <a:srgbClr val="CCFF99"/>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38238">
                <a:tc>
                  <a:txBody>
                    <a:bodyPr/>
                    <a:lstStyle/>
                    <a:p>
                      <a:pPr algn="ctr" fontAlgn="ctr"/>
                      <a:r>
                        <a:rPr lang="cs-CZ" sz="1100" b="1" i="0" u="none" strike="noStrike" dirty="0" err="1">
                          <a:solidFill>
                            <a:srgbClr val="000000"/>
                          </a:solidFill>
                          <a:latin typeface="Bell MT"/>
                        </a:rPr>
                        <a:t>Vilémov</a:t>
                      </a:r>
                      <a:endParaRPr lang="cs-CZ" sz="1100" b="1" i="0" u="none" strike="noStrike" dirty="0">
                        <a:solidFill>
                          <a:srgbClr val="000000"/>
                        </a:solidFill>
                        <a:latin typeface="Bell MT"/>
                      </a:endParaRP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Bell MT"/>
                        </a:rPr>
                        <a:t>Hrobce</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15.11. 13:30</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SO</a:t>
                      </a:r>
                    </a:p>
                  </a:txBody>
                  <a:tcPr marL="8018" marR="8018" marT="8018" marB="0" anchor="ctr">
                    <a:lnL>
                      <a:noFill/>
                    </a:lnL>
                    <a:lnR>
                      <a:noFill/>
                    </a:lnR>
                    <a:lnT>
                      <a:noFill/>
                    </a:lnT>
                    <a:lnB>
                      <a:noFill/>
                    </a:lnB>
                    <a:solidFill>
                      <a:srgbClr val="FFFF00"/>
                    </a:solidFill>
                  </a:tcPr>
                </a:tc>
                <a:extLst>
                  <a:ext uri="{0D108BD9-81ED-4DB2-BD59-A6C34878D82A}">
                    <a16:rowId xmlns:a16="http://schemas.microsoft.com/office/drawing/2014/main" val="10001"/>
                  </a:ext>
                </a:extLst>
              </a:tr>
              <a:tr h="138238">
                <a:tc>
                  <a:txBody>
                    <a:bodyPr/>
                    <a:lstStyle/>
                    <a:p>
                      <a:pPr algn="ctr" fontAlgn="ctr"/>
                      <a:r>
                        <a:rPr lang="cs-CZ" sz="1100" b="1" i="0" u="none" strike="noStrike" dirty="0">
                          <a:solidFill>
                            <a:srgbClr val="000000"/>
                          </a:solidFill>
                          <a:latin typeface="Bell MT"/>
                        </a:rPr>
                        <a:t>Rumburk</a:t>
                      </a:r>
                    </a:p>
                  </a:txBody>
                  <a:tcPr marL="8018" marR="8018" marT="8018"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Bell MT"/>
                        </a:rPr>
                        <a:t>Modrá</a:t>
                      </a:r>
                    </a:p>
                  </a:txBody>
                  <a:tcPr marL="8018" marR="8018" marT="8018"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Bell MT"/>
                        </a:rPr>
                        <a:t>16.11. 13:00</a:t>
                      </a:r>
                    </a:p>
                  </a:txBody>
                  <a:tcPr marL="8018" marR="8018" marT="8018"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Bell MT"/>
                        </a:rPr>
                        <a:t>NE</a:t>
                      </a:r>
                    </a:p>
                  </a:txBody>
                  <a:tcPr marL="8018" marR="8018" marT="8018" marB="0" anchor="ctr">
                    <a:lnL>
                      <a:noFill/>
                    </a:lnL>
                    <a:lnR>
                      <a:noFill/>
                    </a:lnR>
                    <a:lnT>
                      <a:noFill/>
                    </a:lnT>
                    <a:lnB>
                      <a:noFill/>
                    </a:lnB>
                    <a:solidFill>
                      <a:srgbClr val="FFCCFF"/>
                    </a:solidFill>
                  </a:tcPr>
                </a:tc>
                <a:extLst>
                  <a:ext uri="{0D108BD9-81ED-4DB2-BD59-A6C34878D82A}">
                    <a16:rowId xmlns:a16="http://schemas.microsoft.com/office/drawing/2014/main" val="10002"/>
                  </a:ext>
                </a:extLst>
              </a:tr>
              <a:tr h="138238">
                <a:tc>
                  <a:txBody>
                    <a:bodyPr/>
                    <a:lstStyle/>
                    <a:p>
                      <a:pPr algn="ctr" fontAlgn="ctr"/>
                      <a:r>
                        <a:rPr lang="cs-CZ" sz="1100" b="1" i="0" u="none" strike="noStrike">
                          <a:solidFill>
                            <a:srgbClr val="000000"/>
                          </a:solidFill>
                          <a:latin typeface="Bell MT"/>
                        </a:rPr>
                        <a:t>Jun.Děčín</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Bell MT"/>
                        </a:rPr>
                        <a:t>Louny</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Bell MT"/>
                        </a:rPr>
                        <a:t>16.11. 13:30</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NE</a:t>
                      </a:r>
                    </a:p>
                  </a:txBody>
                  <a:tcPr marL="8018" marR="8018" marT="8018" marB="0" anchor="ctr">
                    <a:lnL>
                      <a:noFill/>
                    </a:lnL>
                    <a:lnR>
                      <a:noFill/>
                    </a:lnR>
                    <a:lnT>
                      <a:noFill/>
                    </a:lnT>
                    <a:lnB>
                      <a:noFill/>
                    </a:lnB>
                    <a:solidFill>
                      <a:srgbClr val="FFFF00"/>
                    </a:solidFill>
                  </a:tcPr>
                </a:tc>
                <a:extLst>
                  <a:ext uri="{0D108BD9-81ED-4DB2-BD59-A6C34878D82A}">
                    <a16:rowId xmlns:a16="http://schemas.microsoft.com/office/drawing/2014/main" val="10003"/>
                  </a:ext>
                </a:extLst>
              </a:tr>
              <a:tr h="138238">
                <a:tc>
                  <a:txBody>
                    <a:bodyPr/>
                    <a:lstStyle/>
                    <a:p>
                      <a:pPr algn="ctr" fontAlgn="ctr"/>
                      <a:r>
                        <a:rPr lang="cs-CZ" sz="1100" b="1" i="0" u="none" strike="noStrike">
                          <a:solidFill>
                            <a:srgbClr val="000000"/>
                          </a:solidFill>
                          <a:latin typeface="Bell MT"/>
                        </a:rPr>
                        <a:t>Blšany</a:t>
                      </a:r>
                    </a:p>
                  </a:txBody>
                  <a:tcPr marL="8018" marR="8018" marT="8018" marB="0" anchor="ctr">
                    <a:lnL>
                      <a:noFill/>
                    </a:lnL>
                    <a:lnR>
                      <a:noFill/>
                    </a:lnR>
                    <a:lnT>
                      <a:noFill/>
                    </a:lnT>
                    <a:lnB>
                      <a:noFill/>
                    </a:lnB>
                    <a:solidFill>
                      <a:srgbClr val="FFCCFF"/>
                    </a:solidFill>
                  </a:tcPr>
                </a:tc>
                <a:tc>
                  <a:txBody>
                    <a:bodyPr/>
                    <a:lstStyle/>
                    <a:p>
                      <a:pPr algn="ctr" fontAlgn="ctr"/>
                      <a:r>
                        <a:rPr lang="cs-CZ" sz="1100" b="1" i="0" u="none" strike="noStrike" dirty="0" err="1">
                          <a:solidFill>
                            <a:srgbClr val="000000"/>
                          </a:solidFill>
                          <a:latin typeface="Bell MT"/>
                        </a:rPr>
                        <a:t>Neštěmice</a:t>
                      </a:r>
                      <a:endParaRPr lang="cs-CZ" sz="1100" b="1" i="0" u="none" strike="noStrike" dirty="0">
                        <a:solidFill>
                          <a:srgbClr val="000000"/>
                        </a:solidFill>
                        <a:latin typeface="Bell MT"/>
                      </a:endParaRPr>
                    </a:p>
                  </a:txBody>
                  <a:tcPr marL="8018" marR="8018" marT="8018" marB="0" anchor="ctr">
                    <a:lnL>
                      <a:noFill/>
                    </a:lnL>
                    <a:lnR>
                      <a:noFill/>
                    </a:lnR>
                    <a:lnT>
                      <a:noFill/>
                    </a:lnT>
                    <a:lnB>
                      <a:noFill/>
                    </a:lnB>
                    <a:solidFill>
                      <a:srgbClr val="FFCCFF"/>
                    </a:solidFill>
                  </a:tcPr>
                </a:tc>
                <a:tc>
                  <a:txBody>
                    <a:bodyPr/>
                    <a:lstStyle/>
                    <a:p>
                      <a:pPr algn="ctr" fontAlgn="ctr"/>
                      <a:r>
                        <a:rPr lang="cs-CZ" sz="1100" b="1" i="0" u="none" strike="noStrike" dirty="0">
                          <a:solidFill>
                            <a:srgbClr val="000000"/>
                          </a:solidFill>
                          <a:latin typeface="Bell MT"/>
                        </a:rPr>
                        <a:t>16.11. 13:30</a:t>
                      </a:r>
                    </a:p>
                  </a:txBody>
                  <a:tcPr marL="8018" marR="8018" marT="8018"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Bell MT"/>
                        </a:rPr>
                        <a:t>NE</a:t>
                      </a:r>
                    </a:p>
                  </a:txBody>
                  <a:tcPr marL="8018" marR="8018" marT="8018" marB="0" anchor="ctr">
                    <a:lnL>
                      <a:noFill/>
                    </a:lnL>
                    <a:lnR>
                      <a:noFill/>
                    </a:lnR>
                    <a:lnT>
                      <a:noFill/>
                    </a:lnT>
                    <a:lnB>
                      <a:noFill/>
                    </a:lnB>
                    <a:solidFill>
                      <a:srgbClr val="FFCCFF"/>
                    </a:solidFill>
                  </a:tcPr>
                </a:tc>
                <a:extLst>
                  <a:ext uri="{0D108BD9-81ED-4DB2-BD59-A6C34878D82A}">
                    <a16:rowId xmlns:a16="http://schemas.microsoft.com/office/drawing/2014/main" val="10004"/>
                  </a:ext>
                </a:extLst>
              </a:tr>
              <a:tr h="138238">
                <a:tc>
                  <a:txBody>
                    <a:bodyPr/>
                    <a:lstStyle/>
                    <a:p>
                      <a:pPr algn="ctr" fontAlgn="ctr"/>
                      <a:r>
                        <a:rPr lang="cs-CZ" sz="1100" b="1" i="0" u="none" strike="noStrike">
                          <a:solidFill>
                            <a:srgbClr val="000000"/>
                          </a:solidFill>
                          <a:latin typeface="Bell MT"/>
                        </a:rPr>
                        <a:t>Štětí</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Proboštov</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15.11. 10:15</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SO</a:t>
                      </a:r>
                    </a:p>
                  </a:txBody>
                  <a:tcPr marL="8018" marR="8018" marT="8018" marB="0" anchor="ctr">
                    <a:lnL>
                      <a:noFill/>
                    </a:lnL>
                    <a:lnR>
                      <a:noFill/>
                    </a:lnR>
                    <a:lnT>
                      <a:noFill/>
                    </a:lnT>
                    <a:lnB>
                      <a:noFill/>
                    </a:lnB>
                    <a:solidFill>
                      <a:srgbClr val="FFFF00"/>
                    </a:solidFill>
                  </a:tcPr>
                </a:tc>
                <a:extLst>
                  <a:ext uri="{0D108BD9-81ED-4DB2-BD59-A6C34878D82A}">
                    <a16:rowId xmlns:a16="http://schemas.microsoft.com/office/drawing/2014/main" val="10005"/>
                  </a:ext>
                </a:extLst>
              </a:tr>
              <a:tr h="138238">
                <a:tc>
                  <a:txBody>
                    <a:bodyPr/>
                    <a:lstStyle/>
                    <a:p>
                      <a:pPr algn="ctr" fontAlgn="ctr"/>
                      <a:r>
                        <a:rPr lang="cs-CZ" sz="1100" b="1" i="0" u="none" strike="noStrike">
                          <a:solidFill>
                            <a:srgbClr val="000000"/>
                          </a:solidFill>
                          <a:latin typeface="Bell MT"/>
                        </a:rPr>
                        <a:t>Modlany</a:t>
                      </a:r>
                    </a:p>
                  </a:txBody>
                  <a:tcPr marL="8018" marR="8018" marT="8018"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Bell MT"/>
                        </a:rPr>
                        <a:t>T.Kadaň</a:t>
                      </a:r>
                    </a:p>
                  </a:txBody>
                  <a:tcPr marL="8018" marR="8018" marT="8018" marB="0" anchor="ctr">
                    <a:lnL>
                      <a:noFill/>
                    </a:lnL>
                    <a:lnR>
                      <a:noFill/>
                    </a:lnR>
                    <a:lnT>
                      <a:noFill/>
                    </a:lnT>
                    <a:lnB>
                      <a:noFill/>
                    </a:lnB>
                    <a:solidFill>
                      <a:srgbClr val="FFCCFF"/>
                    </a:solidFill>
                  </a:tcPr>
                </a:tc>
                <a:tc>
                  <a:txBody>
                    <a:bodyPr/>
                    <a:lstStyle/>
                    <a:p>
                      <a:pPr algn="ctr" fontAlgn="ctr"/>
                      <a:r>
                        <a:rPr lang="cs-CZ" sz="1100" b="1" i="0" u="none" strike="noStrike" dirty="0">
                          <a:solidFill>
                            <a:srgbClr val="000000"/>
                          </a:solidFill>
                          <a:latin typeface="Bell MT"/>
                        </a:rPr>
                        <a:t>15.11. 13:30</a:t>
                      </a:r>
                    </a:p>
                  </a:txBody>
                  <a:tcPr marL="8018" marR="8018" marT="8018" marB="0" anchor="ctr">
                    <a:lnL>
                      <a:noFill/>
                    </a:lnL>
                    <a:lnR>
                      <a:noFill/>
                    </a:lnR>
                    <a:lnT>
                      <a:noFill/>
                    </a:lnT>
                    <a:lnB>
                      <a:noFill/>
                    </a:lnB>
                    <a:solidFill>
                      <a:srgbClr val="FFCCFF"/>
                    </a:solidFill>
                  </a:tcPr>
                </a:tc>
                <a:tc>
                  <a:txBody>
                    <a:bodyPr/>
                    <a:lstStyle/>
                    <a:p>
                      <a:pPr algn="ctr" fontAlgn="ctr"/>
                      <a:r>
                        <a:rPr lang="cs-CZ" sz="1100" b="1" i="0" u="none" strike="noStrike" dirty="0">
                          <a:solidFill>
                            <a:srgbClr val="000000"/>
                          </a:solidFill>
                          <a:latin typeface="Bell MT"/>
                        </a:rPr>
                        <a:t>SO</a:t>
                      </a:r>
                    </a:p>
                  </a:txBody>
                  <a:tcPr marL="8018" marR="8018" marT="8018" marB="0" anchor="ctr">
                    <a:lnL>
                      <a:noFill/>
                    </a:lnL>
                    <a:lnR>
                      <a:noFill/>
                    </a:lnR>
                    <a:lnT>
                      <a:noFill/>
                    </a:lnT>
                    <a:lnB>
                      <a:noFill/>
                    </a:lnB>
                    <a:solidFill>
                      <a:srgbClr val="FFCCFF"/>
                    </a:solidFill>
                  </a:tcPr>
                </a:tc>
                <a:extLst>
                  <a:ext uri="{0D108BD9-81ED-4DB2-BD59-A6C34878D82A}">
                    <a16:rowId xmlns:a16="http://schemas.microsoft.com/office/drawing/2014/main" val="10006"/>
                  </a:ext>
                </a:extLst>
              </a:tr>
              <a:tr h="138238">
                <a:tc>
                  <a:txBody>
                    <a:bodyPr/>
                    <a:lstStyle/>
                    <a:p>
                      <a:pPr algn="ctr" fontAlgn="ctr"/>
                      <a:r>
                        <a:rPr lang="cs-CZ" sz="1100" b="1" i="0" u="none" strike="noStrike">
                          <a:solidFill>
                            <a:srgbClr val="000000"/>
                          </a:solidFill>
                          <a:latin typeface="Bell MT"/>
                        </a:rPr>
                        <a:t>H. Jiřetín</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Spořice</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15.11. 13:30</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Bell MT"/>
                        </a:rPr>
                        <a:t>SO</a:t>
                      </a:r>
                    </a:p>
                  </a:txBody>
                  <a:tcPr marL="8018" marR="8018" marT="8018" marB="0" anchor="ctr">
                    <a:lnL>
                      <a:noFill/>
                    </a:lnL>
                    <a:lnR>
                      <a:noFill/>
                    </a:lnR>
                    <a:lnT>
                      <a:noFill/>
                    </a:lnT>
                    <a:lnB>
                      <a:noFill/>
                    </a:lnB>
                    <a:solidFill>
                      <a:srgbClr val="FFFF00"/>
                    </a:solidFill>
                  </a:tcPr>
                </a:tc>
                <a:extLst>
                  <a:ext uri="{0D108BD9-81ED-4DB2-BD59-A6C34878D82A}">
                    <a16:rowId xmlns:a16="http://schemas.microsoft.com/office/drawing/2014/main" val="10007"/>
                  </a:ext>
                </a:extLst>
              </a:tr>
              <a:tr h="138238">
                <a:tc>
                  <a:txBody>
                    <a:bodyPr/>
                    <a:lstStyle/>
                    <a:p>
                      <a:pPr algn="ctr" fontAlgn="ctr"/>
                      <a:r>
                        <a:rPr lang="cs-CZ" sz="1100" b="1" i="0" u="none" strike="noStrike">
                          <a:solidFill>
                            <a:srgbClr val="000000"/>
                          </a:solidFill>
                          <a:latin typeface="Bell MT"/>
                        </a:rPr>
                        <a:t>Bílina</a:t>
                      </a:r>
                    </a:p>
                  </a:txBody>
                  <a:tcPr marL="8018" marR="8018" marT="8018"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Bell MT"/>
                        </a:rPr>
                        <a:t>Litvínov</a:t>
                      </a:r>
                    </a:p>
                  </a:txBody>
                  <a:tcPr marL="8018" marR="8018" marT="8018"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Bell MT"/>
                        </a:rPr>
                        <a:t>15.11. 13:30</a:t>
                      </a:r>
                    </a:p>
                  </a:txBody>
                  <a:tcPr marL="8018" marR="8018" marT="8018" marB="0" anchor="ctr">
                    <a:lnL>
                      <a:noFill/>
                    </a:lnL>
                    <a:lnR>
                      <a:noFill/>
                    </a:lnR>
                    <a:lnT>
                      <a:noFill/>
                    </a:lnT>
                    <a:lnB>
                      <a:noFill/>
                    </a:lnB>
                    <a:solidFill>
                      <a:srgbClr val="FFCCFF"/>
                    </a:solidFill>
                  </a:tcPr>
                </a:tc>
                <a:tc>
                  <a:txBody>
                    <a:bodyPr/>
                    <a:lstStyle/>
                    <a:p>
                      <a:pPr algn="ctr" fontAlgn="ctr"/>
                      <a:r>
                        <a:rPr lang="cs-CZ" sz="1100" b="1" i="0" u="none" strike="noStrike" dirty="0">
                          <a:solidFill>
                            <a:srgbClr val="000000"/>
                          </a:solidFill>
                          <a:latin typeface="Bell MT"/>
                        </a:rPr>
                        <a:t>SO</a:t>
                      </a:r>
                    </a:p>
                  </a:txBody>
                  <a:tcPr marL="8018" marR="8018" marT="8018" marB="0" anchor="ctr">
                    <a:lnL>
                      <a:noFill/>
                    </a:lnL>
                    <a:lnR>
                      <a:noFill/>
                    </a:lnR>
                    <a:lnT>
                      <a:noFill/>
                    </a:lnT>
                    <a:lnB>
                      <a:noFill/>
                    </a:lnB>
                    <a:solidFill>
                      <a:srgbClr val="FFCCFF"/>
                    </a:solidFill>
                  </a:tcPr>
                </a:tc>
                <a:extLst>
                  <a:ext uri="{0D108BD9-81ED-4DB2-BD59-A6C34878D82A}">
                    <a16:rowId xmlns:a16="http://schemas.microsoft.com/office/drawing/2014/main" val="10008"/>
                  </a:ext>
                </a:extLst>
              </a:tr>
              <a:tr h="150231">
                <a:tc gridSpan="4">
                  <a:txBody>
                    <a:bodyPr/>
                    <a:lstStyle/>
                    <a:p>
                      <a:pPr algn="ctr" fontAlgn="ctr"/>
                      <a:r>
                        <a:rPr lang="cs-CZ" sz="1200" b="1" i="0" u="none" strike="noStrike">
                          <a:solidFill>
                            <a:srgbClr val="153E96"/>
                          </a:solidFill>
                          <a:latin typeface="Arial"/>
                        </a:rPr>
                        <a:t>1. kolo 22.11.2014</a:t>
                      </a:r>
                    </a:p>
                  </a:txBody>
                  <a:tcPr marL="8018" marR="8018" marT="8018" marB="0" anchor="ctr">
                    <a:lnL>
                      <a:noFill/>
                    </a:lnL>
                    <a:lnR>
                      <a:noFill/>
                    </a:lnR>
                    <a:lnT>
                      <a:noFill/>
                    </a:lnT>
                    <a:lnB>
                      <a:noFill/>
                    </a:lnB>
                    <a:solidFill>
                      <a:srgbClr val="CCFF99"/>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9"/>
                  </a:ext>
                </a:extLst>
              </a:tr>
              <a:tr h="138238">
                <a:tc>
                  <a:txBody>
                    <a:bodyPr/>
                    <a:lstStyle/>
                    <a:p>
                      <a:pPr algn="ctr" fontAlgn="ctr"/>
                      <a:r>
                        <a:rPr lang="cs-CZ" sz="1100" b="1" i="0" u="none" strike="noStrike" dirty="0">
                          <a:solidFill>
                            <a:srgbClr val="000000"/>
                          </a:solidFill>
                          <a:latin typeface="Bell MT"/>
                        </a:rPr>
                        <a:t>Litvínov</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Hrobce</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23.11. 13:30</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NE</a:t>
                      </a:r>
                    </a:p>
                  </a:txBody>
                  <a:tcPr marL="8018" marR="8018" marT="8018" marB="0" anchor="ctr">
                    <a:lnL>
                      <a:noFill/>
                    </a:lnL>
                    <a:lnR>
                      <a:noFill/>
                    </a:lnR>
                    <a:lnT>
                      <a:noFill/>
                    </a:lnT>
                    <a:lnB>
                      <a:noFill/>
                    </a:lnB>
                    <a:solidFill>
                      <a:srgbClr val="FFFF00"/>
                    </a:solidFill>
                  </a:tcPr>
                </a:tc>
                <a:extLst>
                  <a:ext uri="{0D108BD9-81ED-4DB2-BD59-A6C34878D82A}">
                    <a16:rowId xmlns:a16="http://schemas.microsoft.com/office/drawing/2014/main" val="10010"/>
                  </a:ext>
                </a:extLst>
              </a:tr>
              <a:tr h="138238">
                <a:tc>
                  <a:txBody>
                    <a:bodyPr/>
                    <a:lstStyle/>
                    <a:p>
                      <a:pPr algn="ctr" fontAlgn="ctr"/>
                      <a:r>
                        <a:rPr lang="cs-CZ" sz="1100" b="1" i="0" u="none" strike="noStrike" dirty="0" err="1">
                          <a:solidFill>
                            <a:srgbClr val="000000"/>
                          </a:solidFill>
                          <a:latin typeface="Bell MT"/>
                        </a:rPr>
                        <a:t>Spořice</a:t>
                      </a:r>
                      <a:endParaRPr lang="cs-CZ" sz="1100" b="1" i="0" u="none" strike="noStrike" dirty="0">
                        <a:solidFill>
                          <a:srgbClr val="000000"/>
                        </a:solidFill>
                        <a:latin typeface="Bell MT"/>
                      </a:endParaRP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Bílina</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22.11. 13:30</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SO</a:t>
                      </a:r>
                    </a:p>
                  </a:txBody>
                  <a:tcPr marL="8018" marR="8018" marT="8018" marB="0" anchor="ctr">
                    <a:lnL>
                      <a:noFill/>
                    </a:lnL>
                    <a:lnR>
                      <a:noFill/>
                    </a:lnR>
                    <a:lnT>
                      <a:noFill/>
                    </a:lnT>
                    <a:lnB>
                      <a:noFill/>
                    </a:lnB>
                    <a:solidFill>
                      <a:srgbClr val="FFCCCC"/>
                    </a:solidFill>
                  </a:tcPr>
                </a:tc>
                <a:extLst>
                  <a:ext uri="{0D108BD9-81ED-4DB2-BD59-A6C34878D82A}">
                    <a16:rowId xmlns:a16="http://schemas.microsoft.com/office/drawing/2014/main" val="10011"/>
                  </a:ext>
                </a:extLst>
              </a:tr>
              <a:tr h="138238">
                <a:tc>
                  <a:txBody>
                    <a:bodyPr/>
                    <a:lstStyle/>
                    <a:p>
                      <a:pPr algn="ctr" fontAlgn="ctr"/>
                      <a:r>
                        <a:rPr lang="cs-CZ" sz="1100" b="1" i="0" u="none" strike="noStrike">
                          <a:solidFill>
                            <a:srgbClr val="000000"/>
                          </a:solidFill>
                          <a:latin typeface="Bell MT"/>
                        </a:rPr>
                        <a:t>T.Kadaň</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Bell MT"/>
                        </a:rPr>
                        <a:t>H. </a:t>
                      </a:r>
                      <a:r>
                        <a:rPr lang="cs-CZ" sz="1100" b="1" i="0" u="none" strike="noStrike" dirty="0" err="1">
                          <a:solidFill>
                            <a:srgbClr val="000000"/>
                          </a:solidFill>
                          <a:latin typeface="Bell MT"/>
                        </a:rPr>
                        <a:t>Jiřetín</a:t>
                      </a:r>
                      <a:endParaRPr lang="cs-CZ" sz="1100" b="1" i="0" u="none" strike="noStrike" dirty="0">
                        <a:solidFill>
                          <a:srgbClr val="000000"/>
                        </a:solidFill>
                        <a:latin typeface="Bell MT"/>
                      </a:endParaRP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22.11. 10:15</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SO</a:t>
                      </a:r>
                    </a:p>
                  </a:txBody>
                  <a:tcPr marL="8018" marR="8018" marT="8018" marB="0" anchor="ctr">
                    <a:lnL>
                      <a:noFill/>
                    </a:lnL>
                    <a:lnR>
                      <a:noFill/>
                    </a:lnR>
                    <a:lnT>
                      <a:noFill/>
                    </a:lnT>
                    <a:lnB>
                      <a:noFill/>
                    </a:lnB>
                    <a:solidFill>
                      <a:srgbClr val="FFFF00"/>
                    </a:solidFill>
                  </a:tcPr>
                </a:tc>
                <a:extLst>
                  <a:ext uri="{0D108BD9-81ED-4DB2-BD59-A6C34878D82A}">
                    <a16:rowId xmlns:a16="http://schemas.microsoft.com/office/drawing/2014/main" val="10012"/>
                  </a:ext>
                </a:extLst>
              </a:tr>
              <a:tr h="138238">
                <a:tc>
                  <a:txBody>
                    <a:bodyPr/>
                    <a:lstStyle/>
                    <a:p>
                      <a:pPr algn="ctr" fontAlgn="ctr"/>
                      <a:r>
                        <a:rPr lang="cs-CZ" sz="1100" b="1" i="0" u="none" strike="noStrike">
                          <a:solidFill>
                            <a:srgbClr val="000000"/>
                          </a:solidFill>
                          <a:latin typeface="Bell MT"/>
                        </a:rPr>
                        <a:t>Proboštov</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dirty="0" err="1">
                          <a:solidFill>
                            <a:srgbClr val="000000"/>
                          </a:solidFill>
                          <a:latin typeface="Bell MT"/>
                        </a:rPr>
                        <a:t>Modlany</a:t>
                      </a:r>
                      <a:endParaRPr lang="cs-CZ" sz="1100" b="1" i="0" u="none" strike="noStrike" dirty="0">
                        <a:solidFill>
                          <a:srgbClr val="000000"/>
                        </a:solidFill>
                        <a:latin typeface="Bell MT"/>
                      </a:endParaRP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22.11. 13:30</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SO</a:t>
                      </a:r>
                    </a:p>
                  </a:txBody>
                  <a:tcPr marL="8018" marR="8018" marT="8018" marB="0" anchor="ctr">
                    <a:lnL>
                      <a:noFill/>
                    </a:lnL>
                    <a:lnR>
                      <a:noFill/>
                    </a:lnR>
                    <a:lnT>
                      <a:noFill/>
                    </a:lnT>
                    <a:lnB>
                      <a:noFill/>
                    </a:lnB>
                    <a:solidFill>
                      <a:srgbClr val="FFCCCC"/>
                    </a:solidFill>
                  </a:tcPr>
                </a:tc>
                <a:extLst>
                  <a:ext uri="{0D108BD9-81ED-4DB2-BD59-A6C34878D82A}">
                    <a16:rowId xmlns:a16="http://schemas.microsoft.com/office/drawing/2014/main" val="10013"/>
                  </a:ext>
                </a:extLst>
              </a:tr>
              <a:tr h="138238">
                <a:tc>
                  <a:txBody>
                    <a:bodyPr/>
                    <a:lstStyle/>
                    <a:p>
                      <a:pPr algn="ctr" fontAlgn="ctr"/>
                      <a:r>
                        <a:rPr lang="cs-CZ" sz="1100" b="1" i="0" u="none" strike="noStrike">
                          <a:solidFill>
                            <a:srgbClr val="000000"/>
                          </a:solidFill>
                          <a:latin typeface="Bell MT"/>
                        </a:rPr>
                        <a:t>Neštěmice</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dirty="0" err="1">
                          <a:solidFill>
                            <a:srgbClr val="000000"/>
                          </a:solidFill>
                          <a:latin typeface="Bell MT"/>
                        </a:rPr>
                        <a:t>Štětí</a:t>
                      </a:r>
                      <a:endParaRPr lang="cs-CZ" sz="1100" b="1" i="0" u="none" strike="noStrike" dirty="0">
                        <a:solidFill>
                          <a:srgbClr val="000000"/>
                        </a:solidFill>
                        <a:latin typeface="Bell MT"/>
                      </a:endParaRP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Bell MT"/>
                        </a:rPr>
                        <a:t>23.11. 13:30</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NE</a:t>
                      </a:r>
                    </a:p>
                  </a:txBody>
                  <a:tcPr marL="8018" marR="8018" marT="8018" marB="0" anchor="ctr">
                    <a:lnL>
                      <a:noFill/>
                    </a:lnL>
                    <a:lnR>
                      <a:noFill/>
                    </a:lnR>
                    <a:lnT>
                      <a:noFill/>
                    </a:lnT>
                    <a:lnB>
                      <a:noFill/>
                    </a:lnB>
                    <a:solidFill>
                      <a:srgbClr val="FFFF00"/>
                    </a:solidFill>
                  </a:tcPr>
                </a:tc>
                <a:extLst>
                  <a:ext uri="{0D108BD9-81ED-4DB2-BD59-A6C34878D82A}">
                    <a16:rowId xmlns:a16="http://schemas.microsoft.com/office/drawing/2014/main" val="10014"/>
                  </a:ext>
                </a:extLst>
              </a:tr>
              <a:tr h="138238">
                <a:tc>
                  <a:txBody>
                    <a:bodyPr/>
                    <a:lstStyle/>
                    <a:p>
                      <a:pPr algn="ctr" fontAlgn="ctr"/>
                      <a:r>
                        <a:rPr lang="cs-CZ" sz="1100" b="1" i="0" u="none" strike="noStrike">
                          <a:solidFill>
                            <a:srgbClr val="000000"/>
                          </a:solidFill>
                          <a:latin typeface="Bell MT"/>
                        </a:rPr>
                        <a:t>Louny</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Blšany</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dirty="0">
                          <a:solidFill>
                            <a:srgbClr val="000000"/>
                          </a:solidFill>
                          <a:latin typeface="Bell MT"/>
                        </a:rPr>
                        <a:t>23.11. 13:30</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NE</a:t>
                      </a:r>
                    </a:p>
                  </a:txBody>
                  <a:tcPr marL="8018" marR="8018" marT="8018" marB="0" anchor="ctr">
                    <a:lnL>
                      <a:noFill/>
                    </a:lnL>
                    <a:lnR>
                      <a:noFill/>
                    </a:lnR>
                    <a:lnT>
                      <a:noFill/>
                    </a:lnT>
                    <a:lnB>
                      <a:noFill/>
                    </a:lnB>
                    <a:solidFill>
                      <a:srgbClr val="FFCCCC"/>
                    </a:solidFill>
                  </a:tcPr>
                </a:tc>
                <a:extLst>
                  <a:ext uri="{0D108BD9-81ED-4DB2-BD59-A6C34878D82A}">
                    <a16:rowId xmlns:a16="http://schemas.microsoft.com/office/drawing/2014/main" val="10015"/>
                  </a:ext>
                </a:extLst>
              </a:tr>
              <a:tr h="138238">
                <a:tc>
                  <a:txBody>
                    <a:bodyPr/>
                    <a:lstStyle/>
                    <a:p>
                      <a:pPr algn="ctr" fontAlgn="ctr"/>
                      <a:r>
                        <a:rPr lang="cs-CZ" sz="1100" b="1" i="0" u="none" strike="noStrike">
                          <a:solidFill>
                            <a:srgbClr val="000000"/>
                          </a:solidFill>
                          <a:latin typeface="Bell MT"/>
                        </a:rPr>
                        <a:t>Modrá</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Jun.Děčín</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23.11. 13:30</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Bell MT"/>
                        </a:rPr>
                        <a:t>NE</a:t>
                      </a:r>
                    </a:p>
                  </a:txBody>
                  <a:tcPr marL="8018" marR="8018" marT="8018" marB="0" anchor="ctr">
                    <a:lnL>
                      <a:noFill/>
                    </a:lnL>
                    <a:lnR>
                      <a:noFill/>
                    </a:lnR>
                    <a:lnT>
                      <a:noFill/>
                    </a:lnT>
                    <a:lnB>
                      <a:noFill/>
                    </a:lnB>
                    <a:solidFill>
                      <a:srgbClr val="FFFF00"/>
                    </a:solidFill>
                  </a:tcPr>
                </a:tc>
                <a:extLst>
                  <a:ext uri="{0D108BD9-81ED-4DB2-BD59-A6C34878D82A}">
                    <a16:rowId xmlns:a16="http://schemas.microsoft.com/office/drawing/2014/main" val="10016"/>
                  </a:ext>
                </a:extLst>
              </a:tr>
              <a:tr h="138238">
                <a:tc>
                  <a:txBody>
                    <a:bodyPr/>
                    <a:lstStyle/>
                    <a:p>
                      <a:pPr algn="ctr" fontAlgn="ctr"/>
                      <a:r>
                        <a:rPr lang="cs-CZ" sz="1100" b="1" i="0" u="none" strike="noStrike">
                          <a:solidFill>
                            <a:srgbClr val="000000"/>
                          </a:solidFill>
                          <a:latin typeface="Bell MT"/>
                        </a:rPr>
                        <a:t>Vilémov</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Rumburk</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22.11. 13:30</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dirty="0">
                          <a:solidFill>
                            <a:srgbClr val="000000"/>
                          </a:solidFill>
                          <a:latin typeface="Bell MT"/>
                        </a:rPr>
                        <a:t>SO</a:t>
                      </a:r>
                    </a:p>
                  </a:txBody>
                  <a:tcPr marL="8018" marR="8018" marT="8018" marB="0" anchor="ctr">
                    <a:lnL>
                      <a:noFill/>
                    </a:lnL>
                    <a:lnR>
                      <a:noFill/>
                    </a:lnR>
                    <a:lnT>
                      <a:noFill/>
                    </a:lnT>
                    <a:lnB>
                      <a:noFill/>
                    </a:lnB>
                    <a:solidFill>
                      <a:srgbClr val="FFCCCC"/>
                    </a:solidFill>
                  </a:tcPr>
                </a:tc>
                <a:extLst>
                  <a:ext uri="{0D108BD9-81ED-4DB2-BD59-A6C34878D82A}">
                    <a16:rowId xmlns:a16="http://schemas.microsoft.com/office/drawing/2014/main" val="10017"/>
                  </a:ext>
                </a:extLst>
              </a:tr>
              <a:tr h="126244">
                <a:tc gridSpan="4">
                  <a:txBody>
                    <a:bodyPr/>
                    <a:lstStyle/>
                    <a:p>
                      <a:pPr algn="ctr" fontAlgn="ctr"/>
                      <a:r>
                        <a:rPr lang="cs-CZ" sz="1000" b="1" i="0" u="none" strike="noStrike">
                          <a:solidFill>
                            <a:srgbClr val="153E96"/>
                          </a:solidFill>
                          <a:latin typeface="Arial"/>
                        </a:rPr>
                        <a:t>2. kolo 29.11.2014</a:t>
                      </a:r>
                    </a:p>
                  </a:txBody>
                  <a:tcPr marL="8018" marR="8018" marT="8018" marB="0" anchor="ctr">
                    <a:lnL>
                      <a:noFill/>
                    </a:lnL>
                    <a:lnR>
                      <a:noFill/>
                    </a:lnR>
                    <a:lnT>
                      <a:noFill/>
                    </a:lnT>
                    <a:lnB>
                      <a:noFill/>
                    </a:lnB>
                    <a:solidFill>
                      <a:srgbClr val="CCFF99"/>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8"/>
                  </a:ext>
                </a:extLst>
              </a:tr>
              <a:tr h="138238">
                <a:tc>
                  <a:txBody>
                    <a:bodyPr/>
                    <a:lstStyle/>
                    <a:p>
                      <a:pPr algn="ctr" fontAlgn="ctr"/>
                      <a:r>
                        <a:rPr lang="cs-CZ" sz="1100" b="1" i="0" u="none" strike="noStrike" dirty="0">
                          <a:solidFill>
                            <a:srgbClr val="000000"/>
                          </a:solidFill>
                          <a:latin typeface="Bell MT"/>
                        </a:rPr>
                        <a:t>Hrobce</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Rumburk</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29.11. 10:15</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SO</a:t>
                      </a:r>
                    </a:p>
                  </a:txBody>
                  <a:tcPr marL="8018" marR="8018" marT="8018" marB="0" anchor="ctr">
                    <a:lnL>
                      <a:noFill/>
                    </a:lnL>
                    <a:lnR>
                      <a:noFill/>
                    </a:lnR>
                    <a:lnT>
                      <a:noFill/>
                    </a:lnT>
                    <a:lnB>
                      <a:noFill/>
                    </a:lnB>
                    <a:solidFill>
                      <a:srgbClr val="FFCCCC"/>
                    </a:solidFill>
                  </a:tcPr>
                </a:tc>
                <a:extLst>
                  <a:ext uri="{0D108BD9-81ED-4DB2-BD59-A6C34878D82A}">
                    <a16:rowId xmlns:a16="http://schemas.microsoft.com/office/drawing/2014/main" val="10019"/>
                  </a:ext>
                </a:extLst>
              </a:tr>
              <a:tr h="138238">
                <a:tc>
                  <a:txBody>
                    <a:bodyPr/>
                    <a:lstStyle/>
                    <a:p>
                      <a:pPr algn="ctr" fontAlgn="ctr"/>
                      <a:r>
                        <a:rPr lang="cs-CZ" sz="1100" b="1" i="0" u="none" strike="noStrike" dirty="0" err="1">
                          <a:solidFill>
                            <a:srgbClr val="000000"/>
                          </a:solidFill>
                          <a:latin typeface="Bell MT"/>
                        </a:rPr>
                        <a:t>Jun</a:t>
                      </a:r>
                      <a:r>
                        <a:rPr lang="cs-CZ" sz="1100" b="1" i="0" u="none" strike="noStrike" dirty="0">
                          <a:solidFill>
                            <a:srgbClr val="000000"/>
                          </a:solidFill>
                          <a:latin typeface="Bell MT"/>
                        </a:rPr>
                        <a:t>.Děčín</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Vilémov</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30.11. 13:30</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NE</a:t>
                      </a:r>
                    </a:p>
                  </a:txBody>
                  <a:tcPr marL="8018" marR="8018" marT="8018" marB="0" anchor="ctr">
                    <a:lnL>
                      <a:noFill/>
                    </a:lnL>
                    <a:lnR>
                      <a:noFill/>
                    </a:lnR>
                    <a:lnT>
                      <a:noFill/>
                    </a:lnT>
                    <a:lnB>
                      <a:noFill/>
                    </a:lnB>
                    <a:solidFill>
                      <a:srgbClr val="FFFF00"/>
                    </a:solidFill>
                  </a:tcPr>
                </a:tc>
                <a:extLst>
                  <a:ext uri="{0D108BD9-81ED-4DB2-BD59-A6C34878D82A}">
                    <a16:rowId xmlns:a16="http://schemas.microsoft.com/office/drawing/2014/main" val="10020"/>
                  </a:ext>
                </a:extLst>
              </a:tr>
              <a:tr h="138238">
                <a:tc>
                  <a:txBody>
                    <a:bodyPr/>
                    <a:lstStyle/>
                    <a:p>
                      <a:pPr algn="ctr" fontAlgn="ctr"/>
                      <a:r>
                        <a:rPr lang="cs-CZ" sz="1100" b="1" i="0" u="none" strike="noStrike" dirty="0" err="1">
                          <a:solidFill>
                            <a:srgbClr val="000000"/>
                          </a:solidFill>
                          <a:latin typeface="Bell MT"/>
                        </a:rPr>
                        <a:t>Blšany</a:t>
                      </a:r>
                      <a:endParaRPr lang="cs-CZ" sz="1100" b="1" i="0" u="none" strike="noStrike" dirty="0">
                        <a:solidFill>
                          <a:srgbClr val="000000"/>
                        </a:solidFill>
                        <a:latin typeface="Bell MT"/>
                      </a:endParaRP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dirty="0">
                          <a:solidFill>
                            <a:srgbClr val="000000"/>
                          </a:solidFill>
                          <a:latin typeface="Bell MT"/>
                        </a:rPr>
                        <a:t>Modrá</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30.11. 13:30</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dirty="0">
                          <a:solidFill>
                            <a:srgbClr val="000000"/>
                          </a:solidFill>
                          <a:latin typeface="Bell MT"/>
                        </a:rPr>
                        <a:t>NE</a:t>
                      </a:r>
                    </a:p>
                  </a:txBody>
                  <a:tcPr marL="8018" marR="8018" marT="8018" marB="0" anchor="ctr">
                    <a:lnL>
                      <a:noFill/>
                    </a:lnL>
                    <a:lnR>
                      <a:noFill/>
                    </a:lnR>
                    <a:lnT>
                      <a:noFill/>
                    </a:lnT>
                    <a:lnB>
                      <a:noFill/>
                    </a:lnB>
                    <a:solidFill>
                      <a:srgbClr val="FFCCCC"/>
                    </a:solidFill>
                  </a:tcPr>
                </a:tc>
                <a:extLst>
                  <a:ext uri="{0D108BD9-81ED-4DB2-BD59-A6C34878D82A}">
                    <a16:rowId xmlns:a16="http://schemas.microsoft.com/office/drawing/2014/main" val="10021"/>
                  </a:ext>
                </a:extLst>
              </a:tr>
              <a:tr h="138238">
                <a:tc>
                  <a:txBody>
                    <a:bodyPr/>
                    <a:lstStyle/>
                    <a:p>
                      <a:pPr algn="ctr" fontAlgn="ctr"/>
                      <a:r>
                        <a:rPr lang="cs-CZ" sz="1100" b="1" i="0" u="none" strike="noStrike" dirty="0" err="1">
                          <a:solidFill>
                            <a:srgbClr val="000000"/>
                          </a:solidFill>
                          <a:latin typeface="Bell MT"/>
                        </a:rPr>
                        <a:t>Štětí</a:t>
                      </a:r>
                      <a:endParaRPr lang="cs-CZ" sz="1100" b="1" i="0" u="none" strike="noStrike" dirty="0">
                        <a:solidFill>
                          <a:srgbClr val="000000"/>
                        </a:solidFill>
                        <a:latin typeface="Bell MT"/>
                      </a:endParaRP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Bell MT"/>
                        </a:rPr>
                        <a:t>Louny</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29.11. 10:15</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Bell MT"/>
                        </a:rPr>
                        <a:t>SO</a:t>
                      </a:r>
                    </a:p>
                  </a:txBody>
                  <a:tcPr marL="8018" marR="8018" marT="8018" marB="0" anchor="ctr">
                    <a:lnL>
                      <a:noFill/>
                    </a:lnL>
                    <a:lnR>
                      <a:noFill/>
                    </a:lnR>
                    <a:lnT>
                      <a:noFill/>
                    </a:lnT>
                    <a:lnB>
                      <a:noFill/>
                    </a:lnB>
                    <a:solidFill>
                      <a:srgbClr val="FFFF00"/>
                    </a:solidFill>
                  </a:tcPr>
                </a:tc>
                <a:extLst>
                  <a:ext uri="{0D108BD9-81ED-4DB2-BD59-A6C34878D82A}">
                    <a16:rowId xmlns:a16="http://schemas.microsoft.com/office/drawing/2014/main" val="10022"/>
                  </a:ext>
                </a:extLst>
              </a:tr>
              <a:tr h="138238">
                <a:tc>
                  <a:txBody>
                    <a:bodyPr/>
                    <a:lstStyle/>
                    <a:p>
                      <a:pPr algn="ctr" fontAlgn="ctr"/>
                      <a:r>
                        <a:rPr lang="cs-CZ" sz="1100" b="1" i="0" u="none" strike="noStrike">
                          <a:solidFill>
                            <a:srgbClr val="000000"/>
                          </a:solidFill>
                          <a:latin typeface="Bell MT"/>
                        </a:rPr>
                        <a:t>Modlany</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dirty="0" err="1">
                          <a:solidFill>
                            <a:srgbClr val="000000"/>
                          </a:solidFill>
                          <a:latin typeface="Bell MT"/>
                        </a:rPr>
                        <a:t>Neštěmice</a:t>
                      </a:r>
                      <a:endParaRPr lang="cs-CZ" sz="1100" b="1" i="0" u="none" strike="noStrike" dirty="0">
                        <a:solidFill>
                          <a:srgbClr val="000000"/>
                        </a:solidFill>
                        <a:latin typeface="Bell MT"/>
                      </a:endParaRP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29.11. 13:30</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SO</a:t>
                      </a:r>
                    </a:p>
                  </a:txBody>
                  <a:tcPr marL="8018" marR="8018" marT="8018" marB="0" anchor="ctr">
                    <a:lnL>
                      <a:noFill/>
                    </a:lnL>
                    <a:lnR>
                      <a:noFill/>
                    </a:lnR>
                    <a:lnT>
                      <a:noFill/>
                    </a:lnT>
                    <a:lnB>
                      <a:noFill/>
                    </a:lnB>
                    <a:solidFill>
                      <a:srgbClr val="FFCCCC"/>
                    </a:solidFill>
                  </a:tcPr>
                </a:tc>
                <a:extLst>
                  <a:ext uri="{0D108BD9-81ED-4DB2-BD59-A6C34878D82A}">
                    <a16:rowId xmlns:a16="http://schemas.microsoft.com/office/drawing/2014/main" val="10023"/>
                  </a:ext>
                </a:extLst>
              </a:tr>
              <a:tr h="138238">
                <a:tc>
                  <a:txBody>
                    <a:bodyPr/>
                    <a:lstStyle/>
                    <a:p>
                      <a:pPr algn="ctr" fontAlgn="ctr"/>
                      <a:r>
                        <a:rPr lang="cs-CZ" sz="1100" b="1" i="0" u="none" strike="noStrike">
                          <a:solidFill>
                            <a:srgbClr val="000000"/>
                          </a:solidFill>
                          <a:latin typeface="Bell MT"/>
                        </a:rPr>
                        <a:t>H. Jiřetín</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dirty="0" err="1">
                          <a:solidFill>
                            <a:srgbClr val="000000"/>
                          </a:solidFill>
                          <a:latin typeface="Bell MT"/>
                        </a:rPr>
                        <a:t>Proboštov</a:t>
                      </a:r>
                      <a:endParaRPr lang="cs-CZ" sz="1100" b="1" i="0" u="none" strike="noStrike" dirty="0">
                        <a:solidFill>
                          <a:srgbClr val="000000"/>
                        </a:solidFill>
                        <a:latin typeface="Bell MT"/>
                      </a:endParaRP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29.11. 13:30</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Bell MT"/>
                        </a:rPr>
                        <a:t>SO</a:t>
                      </a:r>
                    </a:p>
                  </a:txBody>
                  <a:tcPr marL="8018" marR="8018" marT="8018" marB="0" anchor="ctr">
                    <a:lnL>
                      <a:noFill/>
                    </a:lnL>
                    <a:lnR>
                      <a:noFill/>
                    </a:lnR>
                    <a:lnT>
                      <a:noFill/>
                    </a:lnT>
                    <a:lnB>
                      <a:noFill/>
                    </a:lnB>
                    <a:solidFill>
                      <a:srgbClr val="FFFF00"/>
                    </a:solidFill>
                  </a:tcPr>
                </a:tc>
                <a:extLst>
                  <a:ext uri="{0D108BD9-81ED-4DB2-BD59-A6C34878D82A}">
                    <a16:rowId xmlns:a16="http://schemas.microsoft.com/office/drawing/2014/main" val="10024"/>
                  </a:ext>
                </a:extLst>
              </a:tr>
              <a:tr h="138238">
                <a:tc>
                  <a:txBody>
                    <a:bodyPr/>
                    <a:lstStyle/>
                    <a:p>
                      <a:pPr algn="ctr" fontAlgn="ctr"/>
                      <a:r>
                        <a:rPr lang="cs-CZ" sz="1100" b="1" i="0" u="none" strike="noStrike">
                          <a:solidFill>
                            <a:srgbClr val="000000"/>
                          </a:solidFill>
                          <a:latin typeface="Bell MT"/>
                        </a:rPr>
                        <a:t>Bílina</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dirty="0" err="1">
                          <a:solidFill>
                            <a:srgbClr val="000000"/>
                          </a:solidFill>
                          <a:latin typeface="Bell MT"/>
                        </a:rPr>
                        <a:t>T.Kadaň</a:t>
                      </a:r>
                      <a:endParaRPr lang="cs-CZ" sz="1100" b="1" i="0" u="none" strike="noStrike" dirty="0">
                        <a:solidFill>
                          <a:srgbClr val="000000"/>
                        </a:solidFill>
                        <a:latin typeface="Bell MT"/>
                      </a:endParaRP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29.11. 13:30</a:t>
                      </a:r>
                    </a:p>
                  </a:txBody>
                  <a:tcPr marL="8018" marR="8018" marT="8018"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Bell MT"/>
                        </a:rPr>
                        <a:t>SO</a:t>
                      </a:r>
                    </a:p>
                  </a:txBody>
                  <a:tcPr marL="8018" marR="8018" marT="8018" marB="0" anchor="ctr">
                    <a:lnL>
                      <a:noFill/>
                    </a:lnL>
                    <a:lnR>
                      <a:noFill/>
                    </a:lnR>
                    <a:lnT>
                      <a:noFill/>
                    </a:lnT>
                    <a:lnB>
                      <a:noFill/>
                    </a:lnB>
                    <a:solidFill>
                      <a:srgbClr val="FFCCCC"/>
                    </a:solidFill>
                  </a:tcPr>
                </a:tc>
                <a:extLst>
                  <a:ext uri="{0D108BD9-81ED-4DB2-BD59-A6C34878D82A}">
                    <a16:rowId xmlns:a16="http://schemas.microsoft.com/office/drawing/2014/main" val="10025"/>
                  </a:ext>
                </a:extLst>
              </a:tr>
              <a:tr h="138238">
                <a:tc>
                  <a:txBody>
                    <a:bodyPr/>
                    <a:lstStyle/>
                    <a:p>
                      <a:pPr algn="ctr" fontAlgn="ctr"/>
                      <a:r>
                        <a:rPr lang="cs-CZ" sz="1100" b="1" i="0" u="none" strike="noStrike">
                          <a:solidFill>
                            <a:srgbClr val="000000"/>
                          </a:solidFill>
                          <a:latin typeface="Bell MT"/>
                        </a:rPr>
                        <a:t>Litvínov</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dirty="0" err="1">
                          <a:solidFill>
                            <a:srgbClr val="000000"/>
                          </a:solidFill>
                          <a:latin typeface="Bell MT"/>
                        </a:rPr>
                        <a:t>Spořice</a:t>
                      </a:r>
                      <a:endParaRPr lang="cs-CZ" sz="1100" b="1" i="0" u="none" strike="noStrike" dirty="0">
                        <a:solidFill>
                          <a:srgbClr val="000000"/>
                        </a:solidFill>
                        <a:latin typeface="Bell MT"/>
                      </a:endParaRP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Bell MT"/>
                        </a:rPr>
                        <a:t>29.11. 13:30</a:t>
                      </a:r>
                    </a:p>
                  </a:txBody>
                  <a:tcPr marL="8018" marR="8018" marT="8018"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Bell MT"/>
                        </a:rPr>
                        <a:t>SO</a:t>
                      </a:r>
                    </a:p>
                  </a:txBody>
                  <a:tcPr marL="8018" marR="8018" marT="8018" marB="0" anchor="ctr">
                    <a:lnL>
                      <a:noFill/>
                    </a:lnL>
                    <a:lnR>
                      <a:noFill/>
                    </a:lnR>
                    <a:lnT>
                      <a:noFill/>
                    </a:lnT>
                    <a:lnB>
                      <a:noFill/>
                    </a:lnB>
                    <a:solidFill>
                      <a:srgbClr val="FFFF00"/>
                    </a:solidFill>
                  </a:tcPr>
                </a:tc>
                <a:extLst>
                  <a:ext uri="{0D108BD9-81ED-4DB2-BD59-A6C34878D82A}">
                    <a16:rowId xmlns:a16="http://schemas.microsoft.com/office/drawing/2014/main" val="10026"/>
                  </a:ext>
                </a:extLst>
              </a:tr>
            </a:tbl>
          </a:graphicData>
        </a:graphic>
      </p:graphicFrame>
      <p:sp>
        <p:nvSpPr>
          <p:cNvPr id="12" name="Obdélník 11"/>
          <p:cNvSpPr/>
          <p:nvPr/>
        </p:nvSpPr>
        <p:spPr>
          <a:xfrm>
            <a:off x="5863580" y="91108"/>
            <a:ext cx="4365914" cy="830997"/>
          </a:xfrm>
          <a:prstGeom prst="rect">
            <a:avLst/>
          </a:prstGeom>
          <a:blipFill dpi="0" rotWithShape="1">
            <a:blip r:embed="rId3" cstate="print">
              <a:alphaModFix amt="38000"/>
            </a:blip>
            <a:srcRect/>
            <a:stretch>
              <a:fillRect/>
            </a:stretch>
          </a:blipFill>
        </p:spPr>
        <p:txBody>
          <a:bodyPr wrap="square" lIns="91440" tIns="45720" rIns="91440" bIns="45720">
            <a:spAutoFit/>
          </a:bodyPr>
          <a:lstStyle/>
          <a:p>
            <a:pPr algn="ctr"/>
            <a:r>
              <a:rPr lang="cs-CZ" sz="2400" b="1" cap="none" spc="100" dirty="0" smtClean="0">
                <a:ln w="18000">
                  <a:solidFill>
                    <a:srgbClr val="FF0066"/>
                  </a:solidFill>
                  <a:prstDash val="solid"/>
                </a:ln>
                <a:solidFill>
                  <a:schemeClr val="accent6">
                    <a:lumMod val="50000"/>
                    <a:alpha val="6000"/>
                  </a:schemeClr>
                </a:solidFill>
                <a:effectLst>
                  <a:outerShdw blurRad="25000" dist="20000" dir="16020000" algn="tl">
                    <a:schemeClr val="accent1">
                      <a:satMod val="200000"/>
                      <a:shade val="1000"/>
                      <a:alpha val="60000"/>
                    </a:schemeClr>
                  </a:outerShdw>
                </a:effectLst>
              </a:rPr>
              <a:t>Poslední 3 kola letošního podzimu</a:t>
            </a:r>
            <a:endParaRPr lang="cs-CZ" sz="2400" b="1" cap="none" spc="100" dirty="0">
              <a:ln w="18000">
                <a:solidFill>
                  <a:srgbClr val="FF0066"/>
                </a:solidFill>
                <a:prstDash val="solid"/>
              </a:ln>
              <a:solidFill>
                <a:schemeClr val="accent6">
                  <a:lumMod val="50000"/>
                  <a:alpha val="6000"/>
                </a:schemeClr>
              </a:solidFill>
              <a:effectLst>
                <a:outerShdw blurRad="25000" dist="20000" dir="16020000" algn="tl">
                  <a:schemeClr val="accent1">
                    <a:satMod val="200000"/>
                    <a:shade val="1000"/>
                    <a:alpha val="60000"/>
                  </a:schemeClr>
                </a:outerShdw>
              </a:effectLst>
            </a:endParaRPr>
          </a:p>
        </p:txBody>
      </p:sp>
      <p:pic>
        <p:nvPicPr>
          <p:cNvPr id="36865" name="Picture 1"/>
          <p:cNvPicPr>
            <a:picLocks noChangeAspect="1" noChangeArrowheads="1"/>
          </p:cNvPicPr>
          <p:nvPr/>
        </p:nvPicPr>
        <p:blipFill>
          <a:blip r:embed="rId4" cstate="print"/>
          <a:srcRect/>
          <a:stretch>
            <a:fillRect/>
          </a:stretch>
        </p:blipFill>
        <p:spPr bwMode="auto">
          <a:xfrm>
            <a:off x="5935588" y="5923756"/>
            <a:ext cx="4203774" cy="1080120"/>
          </a:xfrm>
          <a:prstGeom prst="rect">
            <a:avLst/>
          </a:prstGeom>
          <a:noFill/>
          <a:ln w="9525">
            <a:noFill/>
            <a:miter lim="800000"/>
            <a:headEnd/>
            <a:tailEnd/>
          </a:ln>
        </p:spPr>
      </p:pic>
      <p:sp>
        <p:nvSpPr>
          <p:cNvPr id="13" name="TextovéPole 12"/>
          <p:cNvSpPr txBox="1"/>
          <p:nvPr/>
        </p:nvSpPr>
        <p:spPr>
          <a:xfrm>
            <a:off x="174949" y="883196"/>
            <a:ext cx="4320480" cy="3354765"/>
          </a:xfrm>
          <a:prstGeom prst="rect">
            <a:avLst/>
          </a:prstGeom>
          <a:blipFill dpi="0" rotWithShape="1">
            <a:blip r:embed="rId5" cstate="print">
              <a:alphaModFix amt="53000"/>
            </a:blip>
            <a:srcRect/>
            <a:stretch>
              <a:fillRect/>
            </a:stretch>
          </a:blipFill>
        </p:spPr>
        <p:txBody>
          <a:bodyPr wrap="square" rtlCol="0">
            <a:spAutoFit/>
          </a:bodyPr>
          <a:lstStyle/>
          <a:p>
            <a:pPr algn="ctr"/>
            <a:r>
              <a:rPr lang="cs-CZ" sz="1600" dirty="0" smtClean="0">
                <a:latin typeface="Bookman Old Style" pitchFamily="18" charset="0"/>
              </a:rPr>
              <a:t>Za 2 dny je tady </a:t>
            </a:r>
          </a:p>
          <a:p>
            <a:pPr algn="ctr"/>
            <a:r>
              <a:rPr lang="cs-CZ" sz="2400" dirty="0" smtClean="0">
                <a:latin typeface="Bookman Old Style" pitchFamily="18" charset="0"/>
              </a:rPr>
              <a:t>17. listopad</a:t>
            </a:r>
            <a:r>
              <a:rPr lang="cs-CZ" sz="1600" dirty="0" smtClean="0">
                <a:latin typeface="Bookman Old Style" pitchFamily="18" charset="0"/>
              </a:rPr>
              <a:t> </a:t>
            </a:r>
          </a:p>
          <a:p>
            <a:pPr algn="ctr"/>
            <a:r>
              <a:rPr lang="cs-CZ" sz="1600" dirty="0" smtClean="0">
                <a:latin typeface="Bookman Old Style" pitchFamily="18" charset="0"/>
              </a:rPr>
              <a:t>a s ním státní svátek</a:t>
            </a:r>
          </a:p>
          <a:p>
            <a:pPr algn="ctr"/>
            <a:r>
              <a:rPr lang="cs-CZ" sz="1600" dirty="0" smtClean="0">
                <a:latin typeface="Bookman Old Style" pitchFamily="18" charset="0"/>
              </a:rPr>
              <a:t> </a:t>
            </a:r>
            <a:r>
              <a:rPr lang="cs-CZ" sz="2800" dirty="0" smtClean="0">
                <a:latin typeface="Bookman Old Style" pitchFamily="18" charset="0"/>
              </a:rPr>
              <a:t>Den boje za svobodu a demokracii</a:t>
            </a:r>
            <a:r>
              <a:rPr lang="cs-CZ" sz="2000" dirty="0" smtClean="0">
                <a:latin typeface="Bookman Old Style" pitchFamily="18" charset="0"/>
              </a:rPr>
              <a:t>. </a:t>
            </a:r>
          </a:p>
          <a:p>
            <a:pPr algn="ctr"/>
            <a:r>
              <a:rPr lang="cs-CZ" sz="1600" dirty="0" smtClean="0">
                <a:latin typeface="Bookman Old Style" pitchFamily="18" charset="0"/>
              </a:rPr>
              <a:t>Před 25 lety se v Praze studenti vydali na pochod Prahou a zahájili proces konce komunistického zřízení v našem státě. Fotbalisté </a:t>
            </a:r>
            <a:r>
              <a:rPr lang="cs-CZ" sz="1600" dirty="0" err="1" smtClean="0">
                <a:latin typeface="Bookman Old Style" pitchFamily="18" charset="0"/>
              </a:rPr>
              <a:t>Štětí</a:t>
            </a:r>
            <a:r>
              <a:rPr lang="cs-CZ" sz="1600" dirty="0" smtClean="0">
                <a:latin typeface="Bookman Old Style" pitchFamily="18" charset="0"/>
              </a:rPr>
              <a:t> hráli v té době </a:t>
            </a:r>
            <a:r>
              <a:rPr lang="cs-CZ" sz="2000" dirty="0" smtClean="0">
                <a:latin typeface="Bookman Old Style" pitchFamily="18" charset="0"/>
              </a:rPr>
              <a:t>divizní soutěž</a:t>
            </a:r>
            <a:r>
              <a:rPr lang="cs-CZ" sz="1600" dirty="0" smtClean="0">
                <a:latin typeface="Bookman Old Style" pitchFamily="18" charset="0"/>
              </a:rPr>
              <a:t> a v tyto dny hrálo v Chomutově s místní rezervou.</a:t>
            </a:r>
          </a:p>
        </p:txBody>
      </p:sp>
      <p:sp>
        <p:nvSpPr>
          <p:cNvPr id="14" name="Obdélník 13"/>
          <p:cNvSpPr/>
          <p:nvPr/>
        </p:nvSpPr>
        <p:spPr>
          <a:xfrm>
            <a:off x="174949" y="163116"/>
            <a:ext cx="4389407" cy="646331"/>
          </a:xfrm>
          <a:prstGeom prst="rect">
            <a:avLst/>
          </a:prstGeom>
          <a:blipFill>
            <a:blip r:embed="rId6" cstate="print"/>
            <a:tile tx="0" ty="0" sx="100000" sy="100000" flip="none" algn="tl"/>
          </a:blipFill>
        </p:spPr>
        <p:txBody>
          <a:bodyPr wrap="none" lIns="91440" tIns="45720" rIns="91440" bIns="45720">
            <a:spAutoFit/>
          </a:bodyPr>
          <a:lstStyle/>
          <a:p>
            <a:pPr algn="ctr"/>
            <a:r>
              <a:rPr lang="cs-CZ"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Okénko do historie</a:t>
            </a:r>
            <a:endParaRPr lang="cs-CZ"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15" name="Tabulka 14"/>
          <p:cNvGraphicFramePr>
            <a:graphicFrameLocks noGrp="1"/>
          </p:cNvGraphicFramePr>
          <p:nvPr/>
        </p:nvGraphicFramePr>
        <p:xfrm>
          <a:off x="174948" y="4267572"/>
          <a:ext cx="4308873" cy="648072"/>
        </p:xfrm>
        <a:graphic>
          <a:graphicData uri="http://schemas.openxmlformats.org/drawingml/2006/table">
            <a:tbl>
              <a:tblPr/>
              <a:tblGrid>
                <a:gridCol w="593033">
                  <a:extLst>
                    <a:ext uri="{9D8B030D-6E8A-4147-A177-3AD203B41FA5}">
                      <a16:colId xmlns:a16="http://schemas.microsoft.com/office/drawing/2014/main" val="20000"/>
                    </a:ext>
                  </a:extLst>
                </a:gridCol>
                <a:gridCol w="983384">
                  <a:extLst>
                    <a:ext uri="{9D8B030D-6E8A-4147-A177-3AD203B41FA5}">
                      <a16:colId xmlns:a16="http://schemas.microsoft.com/office/drawing/2014/main" val="20001"/>
                    </a:ext>
                  </a:extLst>
                </a:gridCol>
                <a:gridCol w="990891">
                  <a:extLst>
                    <a:ext uri="{9D8B030D-6E8A-4147-A177-3AD203B41FA5}">
                      <a16:colId xmlns:a16="http://schemas.microsoft.com/office/drawing/2014/main" val="20002"/>
                    </a:ext>
                  </a:extLst>
                </a:gridCol>
                <a:gridCol w="780701">
                  <a:extLst>
                    <a:ext uri="{9D8B030D-6E8A-4147-A177-3AD203B41FA5}">
                      <a16:colId xmlns:a16="http://schemas.microsoft.com/office/drawing/2014/main" val="20003"/>
                    </a:ext>
                  </a:extLst>
                </a:gridCol>
                <a:gridCol w="480432">
                  <a:extLst>
                    <a:ext uri="{9D8B030D-6E8A-4147-A177-3AD203B41FA5}">
                      <a16:colId xmlns:a16="http://schemas.microsoft.com/office/drawing/2014/main" val="20004"/>
                    </a:ext>
                  </a:extLst>
                </a:gridCol>
                <a:gridCol w="480432">
                  <a:extLst>
                    <a:ext uri="{9D8B030D-6E8A-4147-A177-3AD203B41FA5}">
                      <a16:colId xmlns:a16="http://schemas.microsoft.com/office/drawing/2014/main" val="20005"/>
                    </a:ext>
                  </a:extLst>
                </a:gridCol>
              </a:tblGrid>
              <a:tr h="648072">
                <a:tc>
                  <a:txBody>
                    <a:bodyPr/>
                    <a:lstStyle/>
                    <a:p>
                      <a:pPr algn="ctr" fontAlgn="ctr"/>
                      <a:r>
                        <a:rPr lang="cs-CZ" sz="1400" b="1" i="0" u="none" strike="noStrike" dirty="0">
                          <a:solidFill>
                            <a:srgbClr val="006600"/>
                          </a:solidFill>
                          <a:latin typeface="Calibri"/>
                        </a:rPr>
                        <a:t>Divize </a:t>
                      </a:r>
                      <a:r>
                        <a:rPr lang="cs-CZ" sz="1400" b="1" i="0" u="none" strike="noStrike" dirty="0" err="1">
                          <a:solidFill>
                            <a:srgbClr val="006600"/>
                          </a:solidFill>
                          <a:latin typeface="Calibri"/>
                        </a:rPr>
                        <a:t>sk.B</a:t>
                      </a:r>
                      <a:endParaRPr lang="cs-CZ" sz="1400" b="1" i="0" u="none" strike="noStrike" dirty="0">
                        <a:solidFill>
                          <a:srgbClr val="006600"/>
                        </a:solidFill>
                        <a:latin typeface="Calibri"/>
                      </a:endParaRP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006600"/>
                          </a:solidFill>
                          <a:latin typeface="Calibri"/>
                        </a:rPr>
                        <a:t>18.11.1989</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006600"/>
                          </a:solidFill>
                          <a:latin typeface="Calibri"/>
                        </a:rPr>
                        <a:t>FC Chomutov B</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err="1">
                          <a:solidFill>
                            <a:srgbClr val="006600"/>
                          </a:solidFill>
                          <a:latin typeface="Calibri"/>
                        </a:rPr>
                        <a:t>Sepap</a:t>
                      </a:r>
                      <a:r>
                        <a:rPr lang="cs-CZ" sz="1400" b="1" i="0" u="none" strike="noStrike" dirty="0">
                          <a:solidFill>
                            <a:srgbClr val="006600"/>
                          </a:solidFill>
                          <a:latin typeface="Calibri"/>
                        </a:rPr>
                        <a:t> </a:t>
                      </a:r>
                      <a:r>
                        <a:rPr lang="cs-CZ" sz="1400" b="1" i="0" u="none" strike="noStrike" dirty="0" err="1">
                          <a:solidFill>
                            <a:srgbClr val="006600"/>
                          </a:solidFill>
                          <a:latin typeface="Calibri"/>
                        </a:rPr>
                        <a:t>Štětí</a:t>
                      </a:r>
                      <a:endParaRPr lang="cs-CZ" sz="1400" b="1" i="0" u="none" strike="noStrike" dirty="0">
                        <a:solidFill>
                          <a:srgbClr val="006600"/>
                        </a:solidFill>
                        <a:latin typeface="Calibri"/>
                      </a:endParaRP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a:solidFill>
                            <a:srgbClr val="006600"/>
                          </a:solidFill>
                          <a:latin typeface="Calibri"/>
                        </a:rPr>
                        <a:t>16</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smtClean="0">
                          <a:solidFill>
                            <a:srgbClr val="006600"/>
                          </a:solidFill>
                          <a:latin typeface="Calibri"/>
                        </a:rPr>
                        <a:t>3:1</a:t>
                      </a:r>
                      <a:endParaRPr lang="cs-CZ" sz="1400" b="1" i="0" u="none" strike="noStrike" dirty="0">
                        <a:solidFill>
                          <a:srgbClr val="006600"/>
                        </a:solidFill>
                        <a:latin typeface="Calibri"/>
                      </a:endParaRP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16" name="Picture 12"/>
          <p:cNvPicPr>
            <a:picLocks noChangeAspect="1" noChangeArrowheads="1"/>
          </p:cNvPicPr>
          <p:nvPr/>
        </p:nvPicPr>
        <p:blipFill>
          <a:blip r:embed="rId7" cstate="print"/>
          <a:srcRect/>
          <a:stretch>
            <a:fillRect/>
          </a:stretch>
        </p:blipFill>
        <p:spPr bwMode="auto">
          <a:xfrm>
            <a:off x="246957" y="5059660"/>
            <a:ext cx="4296819" cy="2004248"/>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19" name="Přímá spojovací čára 18" hidden="1"/>
          <p:cNvCxnSpPr/>
          <p:nvPr/>
        </p:nvCxnSpPr>
        <p:spPr bwMode="auto">
          <a:xfrm rot="5400000">
            <a:off x="7267575" y="487363"/>
            <a:ext cx="647700" cy="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5" name="Přímá spojovací čára 14"/>
          <p:cNvCxnSpPr/>
          <p:nvPr/>
        </p:nvCxnSpPr>
        <p:spPr bwMode="auto">
          <a:xfrm>
            <a:off x="2191172" y="1747292"/>
            <a:ext cx="914400" cy="91440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šipka 15"/>
          <p:cNvCxnSpPr/>
          <p:nvPr/>
        </p:nvCxnSpPr>
        <p:spPr bwMode="auto">
          <a:xfrm>
            <a:off x="1975148" y="6931868"/>
            <a:ext cx="194421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pic>
        <p:nvPicPr>
          <p:cNvPr id="20" name="Picture 1"/>
          <p:cNvPicPr>
            <a:picLocks noChangeAspect="1" noChangeArrowheads="1"/>
          </p:cNvPicPr>
          <p:nvPr/>
        </p:nvPicPr>
        <p:blipFill>
          <a:blip r:embed="rId3" cstate="print"/>
          <a:srcRect/>
          <a:stretch>
            <a:fillRect/>
          </a:stretch>
        </p:blipFill>
        <p:spPr bwMode="auto">
          <a:xfrm>
            <a:off x="246956" y="6139780"/>
            <a:ext cx="4488954" cy="933450"/>
          </a:xfrm>
          <a:prstGeom prst="rect">
            <a:avLst/>
          </a:prstGeom>
          <a:noFill/>
          <a:ln w="9525">
            <a:noFill/>
            <a:miter lim="800000"/>
            <a:headEnd/>
            <a:tailEnd/>
          </a:ln>
        </p:spPr>
      </p:pic>
      <p:sp>
        <p:nvSpPr>
          <p:cNvPr id="21" name="TextovéPole 20"/>
          <p:cNvSpPr txBox="1"/>
          <p:nvPr/>
        </p:nvSpPr>
        <p:spPr>
          <a:xfrm>
            <a:off x="246956" y="4915644"/>
            <a:ext cx="4464496" cy="954107"/>
          </a:xfrm>
          <a:prstGeom prst="rect">
            <a:avLst/>
          </a:prstGeom>
          <a:solidFill>
            <a:srgbClr val="FFFF00"/>
          </a:solidFill>
        </p:spPr>
        <p:txBody>
          <a:bodyPr wrap="square" rtlCol="0">
            <a:spAutoFit/>
          </a:bodyPr>
          <a:lstStyle/>
          <a:p>
            <a:pPr algn="ctr"/>
            <a:r>
              <a:rPr lang="cs-CZ" sz="1400" dirty="0" smtClean="0">
                <a:latin typeface="Bookman Old Style" pitchFamily="18" charset="0"/>
              </a:rPr>
              <a:t>Na internetových stránkách  Kadaně se po zápase  </a:t>
            </a:r>
            <a:r>
              <a:rPr lang="cs-CZ" sz="1400" dirty="0" err="1" smtClean="0">
                <a:latin typeface="Bookman Old Style" pitchFamily="18" charset="0"/>
              </a:rPr>
              <a:t>Kadaň</a:t>
            </a:r>
            <a:r>
              <a:rPr lang="cs-CZ" sz="1400" dirty="0" smtClean="0">
                <a:latin typeface="Bookman Old Style" pitchFamily="18" charset="0"/>
              </a:rPr>
              <a:t>-</a:t>
            </a:r>
            <a:r>
              <a:rPr lang="cs-CZ" sz="1400" dirty="0" err="1" smtClean="0">
                <a:latin typeface="Bookman Old Style" pitchFamily="18" charset="0"/>
              </a:rPr>
              <a:t>Štětí</a:t>
            </a:r>
            <a:r>
              <a:rPr lang="cs-CZ" sz="1400" dirty="0" smtClean="0">
                <a:latin typeface="Bookman Old Style" pitchFamily="18" charset="0"/>
              </a:rPr>
              <a:t>  8.11.2014  objevila  informace viz.  níže, kde nám ze </a:t>
            </a:r>
            <a:r>
              <a:rPr lang="cs-CZ" sz="1400" dirty="0" err="1" smtClean="0">
                <a:latin typeface="Bookman Old Style" pitchFamily="18" charset="0"/>
              </a:rPr>
              <a:t>Slaničky</a:t>
            </a:r>
            <a:r>
              <a:rPr lang="cs-CZ" sz="1400" dirty="0" smtClean="0">
                <a:latin typeface="Bookman Old Style" pitchFamily="18" charset="0"/>
              </a:rPr>
              <a:t> udělali Skleničku.  </a:t>
            </a:r>
            <a:endParaRPr lang="cs-CZ" sz="1400" dirty="0">
              <a:latin typeface="Bookman Old Style" pitchFamily="18" charset="0"/>
            </a:endParaRPr>
          </a:p>
        </p:txBody>
      </p:sp>
      <p:sp>
        <p:nvSpPr>
          <p:cNvPr id="22" name="TextovéPole 21"/>
          <p:cNvSpPr txBox="1"/>
          <p:nvPr/>
        </p:nvSpPr>
        <p:spPr>
          <a:xfrm>
            <a:off x="174948" y="163116"/>
            <a:ext cx="4608512" cy="830997"/>
          </a:xfrm>
          <a:prstGeom prst="rect">
            <a:avLst/>
          </a:prstGeom>
          <a:blipFill>
            <a:blip r:embed="rId4" cstate="print"/>
            <a:stretch>
              <a:fillRect/>
            </a:stretch>
          </a:blip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s-CZ" sz="2000" dirty="0" smtClean="0">
                <a:latin typeface="Trebuchet MS" pitchFamily="34" charset="0"/>
              </a:rPr>
              <a:t>Střelec tří branek </a:t>
            </a:r>
            <a:r>
              <a:rPr lang="cs-CZ" sz="2000" dirty="0" err="1" smtClean="0">
                <a:latin typeface="Trebuchet MS" pitchFamily="34" charset="0"/>
              </a:rPr>
              <a:t>branek</a:t>
            </a:r>
            <a:r>
              <a:rPr lang="cs-CZ" sz="2000" dirty="0" smtClean="0">
                <a:latin typeface="Trebuchet MS" pitchFamily="34" charset="0"/>
              </a:rPr>
              <a:t> v Kadani </a:t>
            </a:r>
          </a:p>
          <a:p>
            <a:pPr algn="ctr"/>
            <a:r>
              <a:rPr lang="cs-CZ" sz="2800" dirty="0" smtClean="0">
                <a:latin typeface="Trebuchet MS" pitchFamily="34" charset="0"/>
              </a:rPr>
              <a:t>Rudolf </a:t>
            </a:r>
            <a:r>
              <a:rPr lang="cs-CZ" sz="2800" dirty="0" err="1" smtClean="0">
                <a:latin typeface="Trebuchet MS" pitchFamily="34" charset="0"/>
              </a:rPr>
              <a:t>Slanička</a:t>
            </a:r>
            <a:endParaRPr lang="cs-CZ" sz="2800" dirty="0" smtClean="0">
              <a:latin typeface="Trebuchet MS" pitchFamily="34" charset="0"/>
            </a:endParaRPr>
          </a:p>
        </p:txBody>
      </p:sp>
      <p:sp>
        <p:nvSpPr>
          <p:cNvPr id="23" name="TextovéPole 22"/>
          <p:cNvSpPr txBox="1"/>
          <p:nvPr/>
        </p:nvSpPr>
        <p:spPr>
          <a:xfrm>
            <a:off x="246956" y="2467372"/>
            <a:ext cx="4464496" cy="2246769"/>
          </a:xfrm>
          <a:prstGeom prst="rect">
            <a:avLst/>
          </a:prstGeom>
          <a:blipFill>
            <a:blip r:embed="rId5" cstate="print"/>
            <a:stretch>
              <a:fillRect/>
            </a:stretch>
          </a:blipFill>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cs-CZ" sz="1400" b="0" dirty="0" smtClean="0">
                <a:latin typeface="Bookman Old Style" pitchFamily="18" charset="0"/>
              </a:rPr>
              <a:t>Ruda je odchovancem </a:t>
            </a:r>
            <a:r>
              <a:rPr lang="cs-CZ" sz="1400" b="0" dirty="0" err="1" smtClean="0">
                <a:latin typeface="Bookman Old Style" pitchFamily="18" charset="0"/>
              </a:rPr>
              <a:t>štětského</a:t>
            </a:r>
            <a:r>
              <a:rPr lang="cs-CZ" sz="1400" b="0" dirty="0" smtClean="0">
                <a:latin typeface="Bookman Old Style" pitchFamily="18" charset="0"/>
              </a:rPr>
              <a:t> fotbalu, kde začínal jako hráč přípravky. Úspěšně procházel všemi věkovými kategoriemi a patří k silné hráčské partě ročníku narození 1993. V žákovské kategorii hrál krajský přebor  a stejně tak úspěšný byl i v dorosteneckých mužstvech, kde usiloval se svými spoluhráči  o krajský titul . Ihned po přechodu do kategorie dospělých se zabydlel v základní sestavě, kde je platným členem dodnes   </a:t>
            </a:r>
          </a:p>
        </p:txBody>
      </p:sp>
      <p:pic>
        <p:nvPicPr>
          <p:cNvPr id="24" name="Picture 2"/>
          <p:cNvPicPr>
            <a:picLocks noChangeAspect="1" noChangeArrowheads="1"/>
          </p:cNvPicPr>
          <p:nvPr/>
        </p:nvPicPr>
        <p:blipFill>
          <a:blip r:embed="rId6" cstate="print"/>
          <a:srcRect/>
          <a:stretch>
            <a:fillRect/>
          </a:stretch>
        </p:blipFill>
        <p:spPr bwMode="auto">
          <a:xfrm>
            <a:off x="751012" y="1099220"/>
            <a:ext cx="1224136" cy="1266825"/>
          </a:xfrm>
          <a:prstGeom prst="rect">
            <a:avLst/>
          </a:prstGeom>
          <a:noFill/>
          <a:ln w="9525">
            <a:noFill/>
            <a:miter lim="800000"/>
            <a:headEnd/>
            <a:tailEnd/>
          </a:ln>
        </p:spPr>
      </p:pic>
      <p:sp>
        <p:nvSpPr>
          <p:cNvPr id="25" name="TextovéPole 24"/>
          <p:cNvSpPr txBox="1"/>
          <p:nvPr/>
        </p:nvSpPr>
        <p:spPr>
          <a:xfrm>
            <a:off x="2263180" y="1603276"/>
            <a:ext cx="1944216" cy="523220"/>
          </a:xfrm>
          <a:prstGeom prst="rect">
            <a:avLst/>
          </a:prstGeom>
          <a:solidFill>
            <a:srgbClr val="99FF66"/>
          </a:solidFill>
        </p:spPr>
        <p:txBody>
          <a:bodyPr wrap="square" rtlCol="0">
            <a:spAutoFit/>
          </a:bodyPr>
          <a:lstStyle/>
          <a:p>
            <a:pPr algn="ctr"/>
            <a:r>
              <a:rPr lang="cs-CZ" sz="1400" u="sng" dirty="0" smtClean="0">
                <a:latin typeface="Bookman Old Style" pitchFamily="18" charset="0"/>
              </a:rPr>
              <a:t>Narozen  17.9.1993</a:t>
            </a:r>
          </a:p>
        </p:txBody>
      </p:sp>
      <p:sp>
        <p:nvSpPr>
          <p:cNvPr id="17" name="Obdélník 16"/>
          <p:cNvSpPr/>
          <p:nvPr/>
        </p:nvSpPr>
        <p:spPr>
          <a:xfrm>
            <a:off x="5431532" y="163116"/>
            <a:ext cx="4752528" cy="830997"/>
          </a:xfrm>
          <a:prstGeom prst="rect">
            <a:avLst/>
          </a:prstGeom>
          <a:gradFill>
            <a:gsLst>
              <a:gs pos="0">
                <a:srgbClr val="FC9FCB">
                  <a:alpha val="31000"/>
                </a:srgbClr>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p:spPr>
        <p:txBody>
          <a:bodyPr wrap="square" lIns="91440" tIns="45720" rIns="91440" bIns="45720">
            <a:spAutoFit/>
          </a:bodyPr>
          <a:lstStyle/>
          <a:p>
            <a:pPr algn="ctr"/>
            <a:r>
              <a:rPr lang="cs-CZ" sz="2400" b="1" cap="none" spc="300" dirty="0" smtClean="0">
                <a:ln w="11430" cmpd="sng">
                  <a:solidFill>
                    <a:schemeClr val="accent1">
                      <a:tint val="10000"/>
                    </a:schemeClr>
                  </a:solidFill>
                  <a:prstDash val="solid"/>
                  <a:miter lim="800000"/>
                </a:ln>
                <a:solidFill>
                  <a:schemeClr val="accent6">
                    <a:lumMod val="50000"/>
                  </a:schemeClr>
                </a:solidFill>
                <a:effectLst>
                  <a:glow rad="45500">
                    <a:schemeClr val="accent1">
                      <a:satMod val="220000"/>
                      <a:alpha val="35000"/>
                    </a:schemeClr>
                  </a:glow>
                </a:effectLst>
              </a:rPr>
              <a:t>Sledujete internetové </a:t>
            </a:r>
          </a:p>
          <a:p>
            <a:pPr algn="ctr"/>
            <a:r>
              <a:rPr lang="cs-CZ" sz="2400" b="1" cap="none" spc="300" dirty="0" smtClean="0">
                <a:ln w="11430" cmpd="sng">
                  <a:solidFill>
                    <a:schemeClr val="accent1">
                      <a:tint val="10000"/>
                    </a:schemeClr>
                  </a:solidFill>
                  <a:prstDash val="solid"/>
                  <a:miter lim="800000"/>
                </a:ln>
                <a:solidFill>
                  <a:schemeClr val="accent6">
                    <a:lumMod val="50000"/>
                  </a:schemeClr>
                </a:solidFill>
                <a:effectLst>
                  <a:glow rad="45500">
                    <a:schemeClr val="accent1">
                      <a:satMod val="220000"/>
                      <a:alpha val="35000"/>
                    </a:schemeClr>
                  </a:glow>
                </a:effectLst>
              </a:rPr>
              <a:t>stránky našeho klubu?</a:t>
            </a:r>
            <a:endParaRPr lang="cs-CZ" sz="3600" b="1" cap="none" spc="300" dirty="0">
              <a:ln w="11430" cmpd="sng">
                <a:solidFill>
                  <a:schemeClr val="accent1">
                    <a:tint val="10000"/>
                  </a:schemeClr>
                </a:solidFill>
                <a:prstDash val="solid"/>
                <a:miter lim="800000"/>
              </a:ln>
              <a:solidFill>
                <a:schemeClr val="accent6">
                  <a:lumMod val="50000"/>
                </a:schemeClr>
              </a:solidFill>
              <a:effectLst>
                <a:glow rad="45500">
                  <a:schemeClr val="accent1">
                    <a:satMod val="220000"/>
                    <a:alpha val="35000"/>
                  </a:schemeClr>
                </a:glow>
              </a:effectLst>
            </a:endParaRPr>
          </a:p>
        </p:txBody>
      </p:sp>
      <p:sp>
        <p:nvSpPr>
          <p:cNvPr id="26" name="TextovéPole 25"/>
          <p:cNvSpPr txBox="1"/>
          <p:nvPr/>
        </p:nvSpPr>
        <p:spPr>
          <a:xfrm>
            <a:off x="5431532" y="1171228"/>
            <a:ext cx="4752528" cy="1754326"/>
          </a:xfrm>
          <a:prstGeom prst="rect">
            <a:avLst/>
          </a:prstGeom>
          <a:solidFill>
            <a:srgbClr val="99FF66"/>
          </a:solidFill>
        </p:spPr>
        <p:txBody>
          <a:bodyPr wrap="square" rtlCol="0">
            <a:spAutoFit/>
          </a:bodyPr>
          <a:lstStyle/>
          <a:p>
            <a:pPr algn="ctr"/>
            <a:r>
              <a:rPr lang="cs-CZ" sz="2000" dirty="0" smtClean="0">
                <a:latin typeface="Bookman Old Style" pitchFamily="18" charset="0"/>
              </a:rPr>
              <a:t>Neváhejte a </a:t>
            </a:r>
            <a:r>
              <a:rPr lang="cs-CZ" sz="2000" dirty="0" err="1" smtClean="0">
                <a:latin typeface="Bookman Old Style" pitchFamily="18" charset="0"/>
              </a:rPr>
              <a:t>přihlašte</a:t>
            </a:r>
            <a:r>
              <a:rPr lang="cs-CZ" sz="2000" dirty="0" smtClean="0">
                <a:latin typeface="Bookman Old Style" pitchFamily="18" charset="0"/>
              </a:rPr>
              <a:t> se na adresu:</a:t>
            </a:r>
            <a:endParaRPr lang="cs-CZ" sz="2000" dirty="0" smtClean="0">
              <a:solidFill>
                <a:srgbClr val="6600CC"/>
              </a:solidFill>
              <a:latin typeface="Bookman Old Style" pitchFamily="18" charset="0"/>
            </a:endParaRPr>
          </a:p>
          <a:p>
            <a:pPr algn="ctr"/>
            <a:r>
              <a:rPr lang="cs-CZ" sz="2800" dirty="0" smtClean="0">
                <a:gradFill>
                  <a:gsLst>
                    <a:gs pos="0">
                      <a:srgbClr val="000082"/>
                    </a:gs>
                    <a:gs pos="30000">
                      <a:srgbClr val="66008F"/>
                    </a:gs>
                    <a:gs pos="64999">
                      <a:srgbClr val="BA0066"/>
                    </a:gs>
                    <a:gs pos="89999">
                      <a:srgbClr val="FF0000"/>
                    </a:gs>
                    <a:gs pos="100000">
                      <a:srgbClr val="FF8200"/>
                    </a:gs>
                  </a:gsLst>
                  <a:lin ang="5400000" scaled="0"/>
                </a:gradFill>
                <a:latin typeface="Bookman Old Style" pitchFamily="18" charset="0"/>
              </a:rPr>
              <a:t>w</a:t>
            </a:r>
            <a:r>
              <a:rPr lang="cs-CZ" sz="2700" dirty="0" smtClean="0">
                <a:gradFill>
                  <a:gsLst>
                    <a:gs pos="0">
                      <a:srgbClr val="000082"/>
                    </a:gs>
                    <a:gs pos="30000">
                      <a:srgbClr val="66008F"/>
                    </a:gs>
                    <a:gs pos="64999">
                      <a:srgbClr val="BA0066"/>
                    </a:gs>
                    <a:gs pos="89999">
                      <a:srgbClr val="FF0000"/>
                    </a:gs>
                    <a:gs pos="100000">
                      <a:srgbClr val="FF8200"/>
                    </a:gs>
                  </a:gsLst>
                  <a:lin ang="5400000" scaled="0"/>
                </a:gradFill>
                <a:latin typeface="Bookman Old Style" pitchFamily="18" charset="0"/>
              </a:rPr>
              <a:t>ww.</a:t>
            </a:r>
            <a:r>
              <a:rPr lang="cs-CZ" sz="2700" dirty="0" err="1" smtClean="0">
                <a:gradFill>
                  <a:gsLst>
                    <a:gs pos="0">
                      <a:srgbClr val="000082"/>
                    </a:gs>
                    <a:gs pos="30000">
                      <a:srgbClr val="66008F"/>
                    </a:gs>
                    <a:gs pos="64999">
                      <a:srgbClr val="BA0066"/>
                    </a:gs>
                    <a:gs pos="89999">
                      <a:srgbClr val="FF0000"/>
                    </a:gs>
                    <a:gs pos="100000">
                      <a:srgbClr val="FF8200"/>
                    </a:gs>
                  </a:gsLst>
                  <a:lin ang="5400000" scaled="0"/>
                </a:gradFill>
                <a:latin typeface="Bookman Old Style" pitchFamily="18" charset="0"/>
              </a:rPr>
              <a:t>stetimondifotbal.cz</a:t>
            </a:r>
            <a:endParaRPr lang="cs-CZ" sz="2700" dirty="0" smtClean="0">
              <a:gradFill>
                <a:gsLst>
                  <a:gs pos="0">
                    <a:srgbClr val="000082"/>
                  </a:gs>
                  <a:gs pos="30000">
                    <a:srgbClr val="66008F"/>
                  </a:gs>
                  <a:gs pos="64999">
                    <a:srgbClr val="BA0066"/>
                  </a:gs>
                  <a:gs pos="89999">
                    <a:srgbClr val="FF0000"/>
                  </a:gs>
                  <a:gs pos="100000">
                    <a:srgbClr val="FF8200"/>
                  </a:gs>
                </a:gsLst>
                <a:lin ang="5400000" scaled="0"/>
              </a:gradFill>
              <a:latin typeface="Bookman Old Style" pitchFamily="18" charset="0"/>
            </a:endParaRPr>
          </a:p>
          <a:p>
            <a:pPr algn="ctr"/>
            <a:r>
              <a:rPr lang="cs-CZ" sz="2000" dirty="0" smtClean="0">
                <a:latin typeface="Bookman Old Style" pitchFamily="18" charset="0"/>
              </a:rPr>
              <a:t>Aktuální výsledky a informace najdete na jednom místě. </a:t>
            </a:r>
          </a:p>
        </p:txBody>
      </p:sp>
      <p:pic>
        <p:nvPicPr>
          <p:cNvPr id="27" name="Picture 1"/>
          <p:cNvPicPr>
            <a:picLocks noChangeAspect="1" noChangeArrowheads="1"/>
          </p:cNvPicPr>
          <p:nvPr/>
        </p:nvPicPr>
        <p:blipFill>
          <a:blip r:embed="rId7" cstate="print"/>
          <a:srcRect/>
          <a:stretch>
            <a:fillRect/>
          </a:stretch>
        </p:blipFill>
        <p:spPr bwMode="auto">
          <a:xfrm>
            <a:off x="5431532" y="2899420"/>
            <a:ext cx="4680520" cy="3950990"/>
          </a:xfrm>
          <a:prstGeom prst="rect">
            <a:avLst/>
          </a:prstGeom>
          <a:noFill/>
          <a:ln w="9525">
            <a:noFill/>
            <a:miter lim="800000"/>
            <a:headEnd/>
            <a:tailEnd/>
          </a:ln>
        </p:spPr>
      </p:pic>
      <p:pic>
        <p:nvPicPr>
          <p:cNvPr id="8194" name="Picture 52"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5" name="Picture 51"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6" name="Picture 50"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7" name="Picture 49"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8" name="Picture 48"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199" name="Picture 47"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200" name="Picture 46"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1" name="Picture 45"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2" name="Picture 44"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3" name="Picture 43"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4" name="Picture 42"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5" name="Picture 41"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6" name="Picture 40"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7" name="Picture 39"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8" name="Picture 38"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09" name="Picture 37"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10" name="Picture 36"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1" name="Picture 35"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2" name="Picture 34"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3" name="Picture 33"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4" name="Picture 32"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5" name="Picture 31"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6" name="Picture 30"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7" name="Picture 29"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8" name="Picture 28"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19" name="Picture 27"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20" name="Picture 26"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1" name="Picture 25"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2" name="Picture 24"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3" name="Picture 23"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4" name="Picture 22"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5" name="Picture 21"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6" name="Picture 20"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7" name="Picture 19"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8" name="Picture 18"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29" name="Picture 17"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30" name="Picture 16"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pic>
        <p:nvPicPr>
          <p:cNvPr id="8231" name="Picture 15"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8888413" y="7004050"/>
            <a:ext cx="100806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1" name="Přímá spojovací šipka 10"/>
          <p:cNvCxnSpPr/>
          <p:nvPr/>
        </p:nvCxnSpPr>
        <p:spPr bwMode="auto">
          <a:xfrm>
            <a:off x="86725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7" name="TextovéPole 16"/>
          <p:cNvSpPr txBox="1"/>
          <p:nvPr/>
        </p:nvSpPr>
        <p:spPr>
          <a:xfrm>
            <a:off x="5503540" y="31874"/>
            <a:ext cx="4680520" cy="877163"/>
          </a:xfrm>
          <a:prstGeom prst="rect">
            <a:avLst/>
          </a:prstGeom>
          <a:blipFill dpi="0" rotWithShape="1">
            <a:blip r:embed="rId3" cstate="print">
              <a:alphaModFix amt="37000"/>
            </a:blip>
            <a:srcRect/>
            <a:stretch>
              <a:fillRect/>
            </a:stretch>
          </a:blipFill>
        </p:spPr>
        <p:txBody>
          <a:bodyPr wrap="square" rtlCol="0">
            <a:spAutoFit/>
          </a:bodyPr>
          <a:lstStyle/>
          <a:p>
            <a:pPr algn="ctr"/>
            <a:r>
              <a:rPr lang="cs-CZ" sz="1700" dirty="0" smtClean="0">
                <a:solidFill>
                  <a:srgbClr val="990000"/>
                </a:solidFill>
              </a:rPr>
              <a:t>Výkonem, ale hlavně výsledkem se podařilo částečně zapomenout na prohru v Litvínově</a:t>
            </a:r>
            <a:endParaRPr lang="cs-CZ" sz="1700" dirty="0">
              <a:solidFill>
                <a:srgbClr val="990000"/>
              </a:solidFill>
            </a:endParaRPr>
          </a:p>
        </p:txBody>
      </p:sp>
      <p:sp>
        <p:nvSpPr>
          <p:cNvPr id="18" name="Rectangle 40"/>
          <p:cNvSpPr>
            <a:spLocks noChangeArrowheads="1"/>
          </p:cNvSpPr>
          <p:nvPr/>
        </p:nvSpPr>
        <p:spPr bwMode="auto">
          <a:xfrm>
            <a:off x="5503540" y="862873"/>
            <a:ext cx="4536504"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1" i="0" u="sng" strike="noStrike" cap="none" normalizeH="0" baseline="0" dirty="0" smtClean="0">
                <a:ln>
                  <a:noFill/>
                </a:ln>
                <a:solidFill>
                  <a:schemeClr val="tx1"/>
                </a:solidFill>
                <a:effectLst>
                  <a:outerShdw blurRad="774700" dir="12660000" algn="ctr" rotWithShape="0">
                    <a:schemeClr val="accent1">
                      <a:lumMod val="75000"/>
                    </a:schemeClr>
                  </a:outerShdw>
                </a:effectLst>
                <a:latin typeface="Arial Black" pitchFamily="34" charset="0"/>
                <a:ea typeface="Calibri" pitchFamily="34" charset="0"/>
                <a:cs typeface="Times New Roman" pitchFamily="18" charset="0"/>
              </a:rPr>
              <a:t>SK </a:t>
            </a:r>
            <a:r>
              <a:rPr kumimoji="0" lang="cs-CZ" sz="2000" b="1" i="0" u="sng" strike="noStrike" cap="none" normalizeH="0" baseline="0" dirty="0" err="1" smtClean="0">
                <a:ln>
                  <a:noFill/>
                </a:ln>
                <a:solidFill>
                  <a:schemeClr val="tx1"/>
                </a:solidFill>
                <a:effectLst>
                  <a:outerShdw blurRad="774700" dir="12660000" algn="ctr" rotWithShape="0">
                    <a:schemeClr val="accent1">
                      <a:lumMod val="75000"/>
                    </a:schemeClr>
                  </a:outerShdw>
                </a:effectLst>
                <a:latin typeface="Arial Black" pitchFamily="34" charset="0"/>
                <a:ea typeface="Calibri" pitchFamily="34" charset="0"/>
                <a:cs typeface="Times New Roman" pitchFamily="18" charset="0"/>
              </a:rPr>
              <a:t>Štětí</a:t>
            </a:r>
            <a:r>
              <a:rPr kumimoji="0" lang="cs-CZ" sz="2000" b="1" i="0" u="sng" strike="noStrike" cap="none" normalizeH="0" baseline="0" dirty="0" smtClean="0">
                <a:ln>
                  <a:noFill/>
                </a:ln>
                <a:solidFill>
                  <a:schemeClr val="tx1"/>
                </a:solidFill>
                <a:effectLst>
                  <a:outerShdw blurRad="774700" dir="12660000" algn="ctr" rotWithShape="0">
                    <a:schemeClr val="accent1">
                      <a:lumMod val="75000"/>
                    </a:schemeClr>
                  </a:outerShdw>
                </a:effectLst>
                <a:latin typeface="Arial Black" pitchFamily="34" charset="0"/>
                <a:ea typeface="Calibri" pitchFamily="34" charset="0"/>
                <a:cs typeface="Times New Roman" pitchFamily="18" charset="0"/>
              </a:rPr>
              <a:t> – 1. FC </a:t>
            </a:r>
            <a:r>
              <a:rPr kumimoji="0" lang="cs-CZ" sz="2000" b="1" i="0" u="sng" strike="noStrike" cap="none" normalizeH="0" baseline="0" dirty="0" err="1" smtClean="0">
                <a:ln>
                  <a:noFill/>
                </a:ln>
                <a:solidFill>
                  <a:schemeClr val="tx1"/>
                </a:solidFill>
                <a:effectLst>
                  <a:outerShdw blurRad="774700" dir="12660000" algn="ctr" rotWithShape="0">
                    <a:schemeClr val="accent1">
                      <a:lumMod val="75000"/>
                    </a:schemeClr>
                  </a:outerShdw>
                </a:effectLst>
                <a:latin typeface="Arial Black" pitchFamily="34" charset="0"/>
                <a:ea typeface="Calibri" pitchFamily="34" charset="0"/>
                <a:cs typeface="Times New Roman" pitchFamily="18" charset="0"/>
              </a:rPr>
              <a:t>Spořice</a:t>
            </a:r>
            <a:endParaRPr kumimoji="0" lang="cs-CZ" sz="1050" b="0" i="0" u="none" strike="noStrike" cap="none" normalizeH="0" baseline="0" dirty="0" smtClean="0">
              <a:ln>
                <a:noFill/>
              </a:ln>
              <a:solidFill>
                <a:schemeClr val="tx1"/>
              </a:solidFill>
              <a:effectLst>
                <a:outerShdw blurRad="774700" dir="12660000" algn="ctr" rotWithShape="0">
                  <a:schemeClr val="accent1">
                    <a:lumMod val="75000"/>
                  </a:schemeClr>
                </a:outerShdw>
              </a:effectLst>
              <a:latin typeface="Arial Black"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1" i="0" u="sng" strike="noStrike" cap="none" normalizeH="0" baseline="0" dirty="0" smtClean="0">
                <a:ln>
                  <a:noFill/>
                </a:ln>
                <a:solidFill>
                  <a:schemeClr val="tx1"/>
                </a:solidFill>
                <a:effectLst>
                  <a:outerShdw blurRad="774700" dir="12660000" algn="ctr" rotWithShape="0">
                    <a:schemeClr val="accent1">
                      <a:lumMod val="75000"/>
                    </a:schemeClr>
                  </a:outerShdw>
                </a:effectLst>
                <a:latin typeface="Arial Black" pitchFamily="34" charset="0"/>
                <a:ea typeface="Calibri" pitchFamily="34" charset="0"/>
                <a:cs typeface="Times New Roman" pitchFamily="18" charset="0"/>
              </a:rPr>
              <a:t>4:0(3:0)    </a:t>
            </a:r>
            <a:r>
              <a:rPr kumimoji="0" lang="cs-CZ" sz="1400" b="1" i="0" u="sng" strike="noStrike" cap="none" normalizeH="0" baseline="0" dirty="0" smtClean="0">
                <a:ln>
                  <a:noFill/>
                </a:ln>
                <a:solidFill>
                  <a:schemeClr val="tx1"/>
                </a:solidFill>
                <a:effectLst>
                  <a:outerShdw blurRad="774700" dir="12660000" algn="ctr" rotWithShape="0">
                    <a:schemeClr val="accent1">
                      <a:lumMod val="75000"/>
                    </a:schemeClr>
                  </a:outerShdw>
                </a:effectLst>
                <a:latin typeface="Arial Black" pitchFamily="34" charset="0"/>
                <a:ea typeface="Calibri" pitchFamily="34" charset="0"/>
                <a:cs typeface="Times New Roman" pitchFamily="18" charset="0"/>
              </a:rPr>
              <a:t>1.11.2014   13. kolo 11. hrací</a:t>
            </a:r>
            <a:endParaRPr kumimoji="0" lang="cs-CZ" sz="800" b="0" i="0" u="none" strike="noStrike" cap="none" normalizeH="0" baseline="0" dirty="0" smtClean="0">
              <a:ln>
                <a:noFill/>
              </a:ln>
              <a:solidFill>
                <a:schemeClr val="tx1"/>
              </a:solidFill>
              <a:effectLst>
                <a:outerShdw blurRad="774700" dir="12660000" algn="ctr" rotWithShape="0">
                  <a:schemeClr val="accent1">
                    <a:lumMod val="75000"/>
                  </a:schemeClr>
                </a:outerShdw>
              </a:effectLst>
              <a:latin typeface="Arial Black"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na domácím trávníku letos nepřišlo ještě ani o bod a proti nováčkovi soutěže se chystalo úlohu favorita naplnit. Kvalitu trávníku vyzkoušely obě mužstva hned v úvodu několika nepříjemnými skluzy. Těsně vedle 3 tyče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Spořic</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mířil z velkého úhlu v 6. minutě Stejskal. Hosté, kteří jsou příjemným překvapením dosavadního průběhu soutěže a před zápasem jim patřilo 8. místo, to zkoušeli krátkými přihrávkami na jeden dotek a v 10. minutě chybělo málo, aby se v bezprostřední blízkosti před brankou dostali do zakončení. Velkým překvapením skončila akce ve 12. minutě. Za obranou hostů se po přihrávce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Maláka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objevil Stejskal a hlavou poslal míč, kam si přáli všichni fandové domácích. Vedení 1:0 se otřásalo v základech o minutu později, to když z 30 metrů zacílil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Eiselt</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 břevno za zády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Michovské</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se zachvělo. Odpovědí byl v 16. minutě bleskový útok po pravé straně završený přesnou přihrávkou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Beláka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 nechytatelným zakončením Stejskala na 2:0. Do hry domácích to přineslo až příliš velké uklidnění a kombinace dopředu přestala fungovat. Ve 30. minutě si nerozuměl Šimral s vlastním brankářem a byla z toho nepříjemná chvilka pro domácí. Hosté toužili po kontaktním gólu, ale volný přímý kop a několik rohů do vítězného konce ani v jednom případě do vítězného konce nedotáhli. 5 minut před změnou stran byl za žlutou kartu faulován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Kucler</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 po následném trestném kopu dotlačil balón na 3:0 do sítě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Slanička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Zázračným zákrokem se na úvod druhé půle představil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Michovský</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Tečovaný míč padající obloukem za jeho záda dokázal vytlačit nad břevno.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Hatrick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měl na kopačce Stejskal, když postupoval úplně sám na brankáře Novotného a zakončil těsně vedle. V 57. minutě si volný prostor směrem na branku hostů našel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Rejma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 pod nohama brankáře levou nohou uklidil míč na 4:0. Domácí vědomi si jasného vedení zatáhli křídla a stáhli se na vlastní polovinu.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Spořice</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začaly tuto hradbu dobývat a z toho v mnoha případech byla šance pro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zakládat rychlé útoky. Vždy to ale skončilo nepřesnou finální přihrávkou. K několika pokusům hostující jedenáctky lze započítat střelu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Campra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z volného přímého, kterou domácí zachraňovali na brankové čáře nebo zával před brankou, kdy v hodině dvanácté zachraňoval odkopem na roh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Kucler</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 69. minutě si vzal hlavní slovo Šimral, který prokličkoval z obrany, jak Šárka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Záhrobská</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 dobách své největší slávy, přes všechno, co</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 name="Picture 111"/>
          <p:cNvPicPr>
            <a:picLocks noChangeAspect="1" noChangeArrowheads="1"/>
          </p:cNvPicPr>
          <p:nvPr/>
        </p:nvPicPr>
        <p:blipFill>
          <a:blip r:embed="rId4" cstate="print"/>
          <a:srcRect/>
          <a:stretch>
            <a:fillRect/>
          </a:stretch>
        </p:blipFill>
        <p:spPr bwMode="auto">
          <a:xfrm>
            <a:off x="9535988" y="667172"/>
            <a:ext cx="576064" cy="576064"/>
          </a:xfrm>
          <a:prstGeom prst="rect">
            <a:avLst/>
          </a:prstGeom>
          <a:noFill/>
          <a:ln w="9525">
            <a:noFill/>
            <a:miter lim="800000"/>
            <a:headEnd/>
            <a:tailEnd/>
          </a:ln>
        </p:spPr>
      </p:pic>
      <p:cxnSp>
        <p:nvCxnSpPr>
          <p:cNvPr id="21" name="Přímá spojovací šipka 20"/>
          <p:cNvCxnSpPr/>
          <p:nvPr/>
        </p:nvCxnSpPr>
        <p:spPr bwMode="auto">
          <a:xfrm>
            <a:off x="8846840" y="7003876"/>
            <a:ext cx="1193204" cy="72008"/>
          </a:xfrm>
          <a:prstGeom prst="straightConnector1">
            <a:avLst/>
          </a:prstGeom>
          <a:noFill/>
          <a:ln w="0" cap="flat" cmpd="sng" algn="ctr">
            <a:solidFill>
              <a:schemeClr val="tx1"/>
            </a:solidFill>
            <a:prstDash val="solid"/>
            <a:round/>
            <a:headEnd type="none" w="med" len="med"/>
            <a:tailEnd type="arrow"/>
          </a:ln>
          <a:effectLst>
            <a:outerShdw dist="45791" dir="2021404" algn="ctr" rotWithShape="0">
              <a:srgbClr val="9999FF"/>
            </a:outerShdw>
          </a:effectLst>
        </p:spPr>
      </p:cxnSp>
      <p:sp>
        <p:nvSpPr>
          <p:cNvPr id="10" name="TextovéPole 9"/>
          <p:cNvSpPr txBox="1"/>
          <p:nvPr/>
        </p:nvSpPr>
        <p:spPr>
          <a:xfrm>
            <a:off x="174948" y="163116"/>
            <a:ext cx="4680520" cy="4708981"/>
          </a:xfrm>
          <a:prstGeom prst="rect">
            <a:avLst/>
          </a:prstGeom>
          <a:blipFill dpi="0" rotWithShape="1">
            <a:blip r:embed="rId5" cstate="print">
              <a:alphaModFix amt="26000"/>
            </a:blip>
            <a:srcRect/>
            <a:stretch>
              <a:fillRect/>
            </a:stretch>
          </a:blipFill>
        </p:spPr>
        <p:txBody>
          <a:bodyPr wrap="square" rtlCol="0">
            <a:spAutoFit/>
          </a:bodyPr>
          <a:lstStyle/>
          <a:p>
            <a:pPr algn="ctr"/>
            <a:r>
              <a:rPr lang="cs-CZ" sz="2000" b="1" u="sng" dirty="0" smtClean="0">
                <a:ln>
                  <a:solidFill>
                    <a:srgbClr val="000066"/>
                  </a:solidFill>
                </a:ln>
                <a:latin typeface="Arial Black" pitchFamily="34" charset="0"/>
              </a:rPr>
              <a:t>Dosavadní nejlepší střelci podzimu  SK </a:t>
            </a:r>
            <a:r>
              <a:rPr lang="cs-CZ" sz="2000" b="1" u="sng" dirty="0" err="1" smtClean="0">
                <a:ln>
                  <a:solidFill>
                    <a:srgbClr val="000066"/>
                  </a:solidFill>
                </a:ln>
                <a:latin typeface="Arial Black" pitchFamily="34" charset="0"/>
              </a:rPr>
              <a:t>Štětí</a:t>
            </a:r>
            <a:r>
              <a:rPr lang="cs-CZ" sz="2000" b="1" u="sng" dirty="0" smtClean="0">
                <a:ln>
                  <a:solidFill>
                    <a:srgbClr val="000066"/>
                  </a:solidFill>
                </a:ln>
                <a:latin typeface="Arial Black" pitchFamily="34" charset="0"/>
              </a:rPr>
              <a:t> 14.11.2014</a:t>
            </a:r>
          </a:p>
          <a:p>
            <a:r>
              <a:rPr lang="cs-CZ" sz="2000" b="1" u="sng" dirty="0" smtClean="0">
                <a:effectLst>
                  <a:outerShdw blurRad="38100" dist="38100" dir="2700000" algn="tl">
                    <a:srgbClr val="000000">
                      <a:alpha val="43137"/>
                    </a:srgbClr>
                  </a:outerShdw>
                </a:effectLst>
                <a:latin typeface="Lucida Fax" pitchFamily="18" charset="0"/>
                <a:cs typeface="Arial" pitchFamily="34" charset="0"/>
              </a:rPr>
              <a:t>Dospělí :</a:t>
            </a:r>
            <a:r>
              <a:rPr lang="cs-CZ" sz="2000" b="1" dirty="0" smtClean="0">
                <a:effectLst>
                  <a:outerShdw blurRad="38100" dist="38100" dir="2700000" algn="tl">
                    <a:srgbClr val="000000">
                      <a:alpha val="43137"/>
                    </a:srgbClr>
                  </a:outerShdw>
                </a:effectLst>
                <a:latin typeface="Lucida Fax" pitchFamily="18" charset="0"/>
                <a:cs typeface="Arial" pitchFamily="34" charset="0"/>
              </a:rPr>
              <a:t>                  </a:t>
            </a:r>
          </a:p>
          <a:p>
            <a:r>
              <a:rPr lang="cs-CZ" sz="2000" b="1" dirty="0" smtClean="0">
                <a:effectLst>
                  <a:outerShdw blurRad="38100" dist="38100" dir="2700000" algn="tl">
                    <a:srgbClr val="000000">
                      <a:alpha val="43137"/>
                    </a:srgbClr>
                  </a:outerShdw>
                </a:effectLst>
                <a:latin typeface="Lucida Fax" pitchFamily="18" charset="0"/>
                <a:cs typeface="Arial" pitchFamily="34" charset="0"/>
              </a:rPr>
              <a:t>Lukáš Stejskal  14 branek</a:t>
            </a:r>
            <a:endParaRPr lang="cs-CZ" sz="2200" b="1" dirty="0" smtClean="0">
              <a:effectLst>
                <a:outerShdw blurRad="38100" dist="38100" dir="2700000" algn="tl">
                  <a:srgbClr val="000000">
                    <a:alpha val="43137"/>
                  </a:srgbClr>
                </a:outerShdw>
              </a:effectLst>
              <a:latin typeface="Lucida Fax" pitchFamily="18" charset="0"/>
              <a:cs typeface="Arial" pitchFamily="34" charset="0"/>
            </a:endParaRPr>
          </a:p>
          <a:p>
            <a:r>
              <a:rPr lang="cs-CZ" sz="2000" b="1" u="sng" dirty="0" smtClean="0">
                <a:solidFill>
                  <a:srgbClr val="FF0000"/>
                </a:solidFill>
                <a:effectLst>
                  <a:outerShdw blurRad="38100" dist="38100" dir="2700000" algn="tl">
                    <a:srgbClr val="000000">
                      <a:alpha val="43137"/>
                    </a:srgbClr>
                  </a:outerShdw>
                </a:effectLst>
                <a:latin typeface="Lucida Fax" pitchFamily="18" charset="0"/>
                <a:cs typeface="Aharoni" pitchFamily="2" charset="-79"/>
              </a:rPr>
              <a:t>Dorost:   </a:t>
            </a:r>
          </a:p>
          <a:p>
            <a:r>
              <a:rPr lang="cs-CZ" sz="2000" b="1" dirty="0" smtClean="0">
                <a:solidFill>
                  <a:srgbClr val="FF0000"/>
                </a:solidFill>
                <a:effectLst>
                  <a:outerShdw blurRad="38100" dist="38100" dir="2700000" algn="tl">
                    <a:srgbClr val="000000">
                      <a:alpha val="43137"/>
                    </a:srgbClr>
                  </a:outerShdw>
                </a:effectLst>
                <a:latin typeface="Lucida Fax" pitchFamily="18" charset="0"/>
                <a:cs typeface="Aharoni" pitchFamily="2" charset="-79"/>
              </a:rPr>
              <a:t>Jakub Marek    31 branek</a:t>
            </a:r>
          </a:p>
          <a:p>
            <a:r>
              <a:rPr lang="cs-CZ" sz="2000" b="1" u="sng" dirty="0" smtClean="0">
                <a:effectLst>
                  <a:outerShdw blurRad="38100" dist="38100" dir="2700000" algn="tl">
                    <a:srgbClr val="000000">
                      <a:alpha val="43137"/>
                    </a:srgbClr>
                  </a:outerShdw>
                </a:effectLst>
                <a:latin typeface="Lucida Fax" pitchFamily="18" charset="0"/>
                <a:cs typeface="Aharoni" pitchFamily="2" charset="-79"/>
              </a:rPr>
              <a:t>Starší žáci:             </a:t>
            </a:r>
          </a:p>
          <a:p>
            <a:r>
              <a:rPr lang="cs-CZ" sz="2000" b="1" dirty="0" smtClean="0">
                <a:effectLst>
                  <a:outerShdw blurRad="38100" dist="38100" dir="2700000" algn="tl">
                    <a:srgbClr val="000000">
                      <a:alpha val="43137"/>
                    </a:srgbClr>
                  </a:outerShdw>
                </a:effectLst>
                <a:latin typeface="Lucida Fax" pitchFamily="18" charset="0"/>
                <a:cs typeface="Aharoni" pitchFamily="2" charset="-79"/>
              </a:rPr>
              <a:t>Cap Ngoc Bao, Patrik Možný, Roman Šíma</a:t>
            </a:r>
          </a:p>
          <a:p>
            <a:r>
              <a:rPr lang="cs-CZ" sz="2000" b="1" dirty="0" smtClean="0">
                <a:effectLst>
                  <a:outerShdw blurRad="38100" dist="38100" dir="2700000" algn="tl">
                    <a:srgbClr val="000000">
                      <a:alpha val="43137"/>
                    </a:srgbClr>
                  </a:outerShdw>
                </a:effectLst>
                <a:latin typeface="Lucida Fax" pitchFamily="18" charset="0"/>
                <a:cs typeface="Aharoni" pitchFamily="2" charset="-79"/>
              </a:rPr>
              <a:t> po 1 brance</a:t>
            </a:r>
          </a:p>
          <a:p>
            <a:r>
              <a:rPr lang="cs-CZ" sz="2000" b="1" u="sng" dirty="0" smtClean="0">
                <a:solidFill>
                  <a:srgbClr val="FF0000"/>
                </a:solidFill>
                <a:effectLst>
                  <a:outerShdw blurRad="38100" dist="38100" dir="2700000" algn="tl">
                    <a:srgbClr val="000000">
                      <a:alpha val="43137"/>
                    </a:srgbClr>
                  </a:outerShdw>
                </a:effectLst>
                <a:latin typeface="Lucida Fax" pitchFamily="18" charset="0"/>
                <a:cs typeface="Aharoni" pitchFamily="2" charset="-79"/>
              </a:rPr>
              <a:t>Mladší žáci A: </a:t>
            </a:r>
          </a:p>
          <a:p>
            <a:r>
              <a:rPr lang="cs-CZ" sz="2000" b="1" dirty="0" smtClean="0">
                <a:solidFill>
                  <a:srgbClr val="FF0000"/>
                </a:solidFill>
                <a:effectLst>
                  <a:outerShdw blurRad="38100" dist="38100" dir="2700000" algn="tl">
                    <a:srgbClr val="000000">
                      <a:alpha val="43137"/>
                    </a:srgbClr>
                  </a:outerShdw>
                </a:effectLst>
                <a:latin typeface="Lucida Fax" pitchFamily="18" charset="0"/>
                <a:cs typeface="Aharoni" pitchFamily="2" charset="-79"/>
              </a:rPr>
              <a:t>Adam Špaček 4 </a:t>
            </a:r>
          </a:p>
          <a:p>
            <a:r>
              <a:rPr lang="cs-CZ" sz="2000" b="1" dirty="0" smtClean="0">
                <a:solidFill>
                  <a:srgbClr val="FF0000"/>
                </a:solidFill>
                <a:effectLst>
                  <a:outerShdw blurRad="38100" dist="38100" dir="2700000" algn="tl">
                    <a:srgbClr val="000000">
                      <a:alpha val="43137"/>
                    </a:srgbClr>
                  </a:outerShdw>
                </a:effectLst>
                <a:latin typeface="Lucida Fax" pitchFamily="18" charset="0"/>
                <a:cs typeface="Aharoni" pitchFamily="2" charset="-79"/>
              </a:rPr>
              <a:t>Petr Kadlec     4</a:t>
            </a:r>
          </a:p>
          <a:p>
            <a:r>
              <a:rPr lang="cs-CZ" sz="2000" b="1" u="sng" dirty="0" smtClean="0">
                <a:effectLst>
                  <a:outerShdw blurRad="38100" dist="38100" dir="2700000" algn="tl">
                    <a:srgbClr val="000000">
                      <a:alpha val="43137"/>
                    </a:srgbClr>
                  </a:outerShdw>
                </a:effectLst>
                <a:latin typeface="Lucida Fax" pitchFamily="18" charset="0"/>
                <a:cs typeface="Aharoni" pitchFamily="2" charset="-79"/>
              </a:rPr>
              <a:t>Mladší žáci B:</a:t>
            </a:r>
          </a:p>
          <a:p>
            <a:r>
              <a:rPr lang="cs-CZ" sz="2000" b="1" dirty="0" smtClean="0">
                <a:effectLst>
                  <a:outerShdw blurRad="38100" dist="38100" dir="2700000" algn="tl">
                    <a:srgbClr val="000000">
                      <a:alpha val="43137"/>
                    </a:srgbClr>
                  </a:outerShdw>
                </a:effectLst>
                <a:latin typeface="Lucida Fax" pitchFamily="18" charset="0"/>
                <a:cs typeface="Aharoni" pitchFamily="2" charset="-79"/>
              </a:rPr>
              <a:t>Michal Bartko 7</a:t>
            </a:r>
            <a:endParaRPr lang="cs-CZ" sz="2000" b="1" dirty="0">
              <a:effectLst>
                <a:outerShdw blurRad="38100" dist="38100" dir="2700000" algn="tl">
                  <a:srgbClr val="000000">
                    <a:alpha val="43137"/>
                  </a:srgbClr>
                </a:outerShdw>
              </a:effectLst>
              <a:latin typeface="Lucida Fax" pitchFamily="18" charset="0"/>
              <a:cs typeface="Aharoni" pitchFamily="2" charset="-79"/>
            </a:endParaRPr>
          </a:p>
        </p:txBody>
      </p:sp>
      <p:pic>
        <p:nvPicPr>
          <p:cNvPr id="13" name="Picture 4"/>
          <p:cNvPicPr>
            <a:picLocks noChangeAspect="1" noChangeArrowheads="1"/>
          </p:cNvPicPr>
          <p:nvPr/>
        </p:nvPicPr>
        <p:blipFill>
          <a:blip r:embed="rId6" cstate="print"/>
          <a:srcRect/>
          <a:stretch>
            <a:fillRect/>
          </a:stretch>
        </p:blipFill>
        <p:spPr bwMode="auto">
          <a:xfrm>
            <a:off x="1471092" y="5131668"/>
            <a:ext cx="2019275" cy="1728192"/>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římá spojovací šipka 10"/>
          <p:cNvCxnSpPr/>
          <p:nvPr/>
        </p:nvCxnSpPr>
        <p:spPr bwMode="auto">
          <a:xfrm>
            <a:off x="318964" y="3259460"/>
            <a:ext cx="0" cy="1512168"/>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6" name="Obdélník 5"/>
          <p:cNvSpPr/>
          <p:nvPr/>
        </p:nvSpPr>
        <p:spPr>
          <a:xfrm>
            <a:off x="102940" y="523156"/>
            <a:ext cx="4464496" cy="3477875"/>
          </a:xfrm>
          <a:prstGeom prst="rect">
            <a:avLst/>
          </a:prstGeom>
        </p:spPr>
        <p:txBody>
          <a:bodyPr wrap="square">
            <a:spAutoFit/>
          </a:bodyPr>
          <a:lstStyle/>
          <a:p>
            <a:pPr lvl="0" algn="just" eaLnBrk="0" hangingPunct="0"/>
            <a:r>
              <a:rPr lang="cs-CZ" sz="1100" b="0" dirty="0" smtClean="0">
                <a:latin typeface="Calibri" pitchFamily="34" charset="0"/>
                <a:ea typeface="Calibri" pitchFamily="34" charset="0"/>
                <a:cs typeface="Times New Roman" pitchFamily="18" charset="0"/>
              </a:rPr>
              <a:t>mu stálo v cestě, ale na té poslední překážce ztroskotal. Tou byl brankář. Pak si hezký ťukes zahrály </a:t>
            </a:r>
            <a:r>
              <a:rPr lang="cs-CZ" sz="1100" b="0" dirty="0" err="1" smtClean="0">
                <a:latin typeface="Calibri" pitchFamily="34" charset="0"/>
                <a:ea typeface="Calibri" pitchFamily="34" charset="0"/>
                <a:cs typeface="Times New Roman" pitchFamily="18" charset="0"/>
              </a:rPr>
              <a:t>Spořice</a:t>
            </a:r>
            <a:r>
              <a:rPr lang="cs-CZ" sz="1100" b="0" dirty="0" smtClean="0">
                <a:latin typeface="Calibri" pitchFamily="34" charset="0"/>
                <a:ea typeface="Calibri" pitchFamily="34" charset="0"/>
                <a:cs typeface="Times New Roman" pitchFamily="18" charset="0"/>
              </a:rPr>
              <a:t> , ale střela na závěr byla zablokována. 8 minut před koncem vystrašil střelou snad ze 45 metrů hosty </a:t>
            </a:r>
            <a:r>
              <a:rPr lang="cs-CZ" sz="1100" b="0" dirty="0" err="1" smtClean="0">
                <a:latin typeface="Calibri" pitchFamily="34" charset="0"/>
                <a:ea typeface="Calibri" pitchFamily="34" charset="0"/>
                <a:cs typeface="Times New Roman" pitchFamily="18" charset="0"/>
              </a:rPr>
              <a:t>Malák</a:t>
            </a:r>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Golman</a:t>
            </a:r>
            <a:r>
              <a:rPr lang="cs-CZ" sz="1100" b="0" dirty="0" smtClean="0">
                <a:latin typeface="Calibri" pitchFamily="34" charset="0"/>
                <a:ea typeface="Calibri" pitchFamily="34" charset="0"/>
                <a:cs typeface="Times New Roman" pitchFamily="18" charset="0"/>
              </a:rPr>
              <a:t> byl pozorný a míč vyrazil před sebe. To už se ale blížil konec. Hosté zahrávali ještě 3 trestné kopy, ale jejich výsledek končil vždy stejně. Buď střelou do zdi nebo vedle. Fotbal už moc fotbalové krásy nenabízel, navíc bylo jasné, kdo dnes zvítězí a tak nikdo  moc nelitoval, když rozhodčí Suchánek zápas po 90 minutách ukončil.  Těsně před jeho závěrečným hvizdem stačili ještě na hřiště vběhnout 2 dorostenci </a:t>
            </a:r>
            <a:r>
              <a:rPr lang="cs-CZ" sz="1100" b="0" dirty="0" err="1" smtClean="0">
                <a:latin typeface="Calibri" pitchFamily="34" charset="0"/>
                <a:ea typeface="Calibri" pitchFamily="34" charset="0"/>
                <a:cs typeface="Times New Roman" pitchFamily="18" charset="0"/>
              </a:rPr>
              <a:t>Balaštík</a:t>
            </a:r>
            <a:r>
              <a:rPr lang="cs-CZ" sz="1100" b="0" dirty="0" smtClean="0">
                <a:latin typeface="Calibri" pitchFamily="34" charset="0"/>
                <a:ea typeface="Calibri" pitchFamily="34" charset="0"/>
                <a:cs typeface="Times New Roman" pitchFamily="18" charset="0"/>
              </a:rPr>
              <a:t>  a </a:t>
            </a:r>
            <a:r>
              <a:rPr lang="cs-CZ" sz="1100" b="0" dirty="0" err="1" smtClean="0">
                <a:latin typeface="Calibri" pitchFamily="34" charset="0"/>
                <a:ea typeface="Calibri" pitchFamily="34" charset="0"/>
                <a:cs typeface="Times New Roman" pitchFamily="18" charset="0"/>
              </a:rPr>
              <a:t>Danč</a:t>
            </a:r>
            <a:r>
              <a:rPr lang="cs-CZ" sz="1100" b="0" dirty="0" smtClean="0">
                <a:latin typeface="Calibri" pitchFamily="34" charset="0"/>
                <a:ea typeface="Calibri" pitchFamily="34" charset="0"/>
                <a:cs typeface="Times New Roman" pitchFamily="18" charset="0"/>
              </a:rPr>
              <a:t> a odbýt si svou mistrovskou premiéru v dresu dospělých.  Vítězství 4:0 naplnilo předzápasové prognózy, a i když výkon po celých 90 minut nebyl vždy nejlepší, tak je to zasloužené vítězství, které si domácí kolektiv připsal na své konto.</a:t>
            </a:r>
            <a:endParaRPr lang="cs-CZ" sz="800" b="0" dirty="0" smtClean="0">
              <a:latin typeface="Arial" pitchFamily="34" charset="0"/>
              <a:cs typeface="Arial" pitchFamily="34" charset="0"/>
            </a:endParaRPr>
          </a:p>
          <a:p>
            <a:pPr lvl="0" eaLnBrk="0" hangingPunct="0"/>
            <a:r>
              <a:rPr lang="cs-CZ" sz="1100" b="0" u="sng" dirty="0" smtClean="0">
                <a:latin typeface="Calibri" pitchFamily="34" charset="0"/>
                <a:ea typeface="Calibri" pitchFamily="34" charset="0"/>
                <a:cs typeface="Times New Roman" pitchFamily="18" charset="0"/>
              </a:rPr>
              <a:t>Branky:</a:t>
            </a:r>
            <a:r>
              <a:rPr lang="cs-CZ" sz="1100" b="0" dirty="0" smtClean="0">
                <a:latin typeface="Calibri" pitchFamily="34" charset="0"/>
                <a:ea typeface="Calibri" pitchFamily="34" charset="0"/>
                <a:cs typeface="Times New Roman" pitchFamily="18" charset="0"/>
              </a:rPr>
              <a:t> Stejskal 2, </a:t>
            </a:r>
            <a:r>
              <a:rPr lang="cs-CZ" sz="1100" b="0" dirty="0" err="1" smtClean="0">
                <a:latin typeface="Calibri" pitchFamily="34" charset="0"/>
                <a:ea typeface="Calibri" pitchFamily="34" charset="0"/>
                <a:cs typeface="Times New Roman" pitchFamily="18" charset="0"/>
              </a:rPr>
              <a:t>Slanička</a:t>
            </a:r>
            <a:r>
              <a:rPr lang="cs-CZ" sz="1100" b="0" dirty="0" smtClean="0">
                <a:latin typeface="Calibri" pitchFamily="34" charset="0"/>
                <a:ea typeface="Calibri" pitchFamily="34" charset="0"/>
                <a:cs typeface="Times New Roman" pitchFamily="18" charset="0"/>
              </a:rPr>
              <a:t> 1, </a:t>
            </a:r>
            <a:r>
              <a:rPr lang="cs-CZ" sz="1100" b="0" dirty="0" err="1" smtClean="0">
                <a:latin typeface="Calibri" pitchFamily="34" charset="0"/>
                <a:ea typeface="Calibri" pitchFamily="34" charset="0"/>
                <a:cs typeface="Times New Roman" pitchFamily="18" charset="0"/>
              </a:rPr>
              <a:t>Rejman</a:t>
            </a:r>
            <a:r>
              <a:rPr lang="cs-CZ" sz="1100" b="0" dirty="0" smtClean="0">
                <a:latin typeface="Calibri" pitchFamily="34" charset="0"/>
                <a:ea typeface="Calibri" pitchFamily="34" charset="0"/>
                <a:cs typeface="Times New Roman" pitchFamily="18" charset="0"/>
              </a:rPr>
              <a:t> 1</a:t>
            </a:r>
            <a:endParaRPr lang="cs-CZ" sz="800" b="0" dirty="0" smtClean="0">
              <a:latin typeface="Arial" pitchFamily="34" charset="0"/>
              <a:cs typeface="Arial" pitchFamily="34" charset="0"/>
            </a:endParaRPr>
          </a:p>
          <a:p>
            <a:pPr lvl="0" eaLnBrk="0" hangingPunct="0"/>
            <a:r>
              <a:rPr lang="cs-CZ" sz="1100" b="0" u="sng" dirty="0" smtClean="0">
                <a:latin typeface="Calibri" pitchFamily="34" charset="0"/>
                <a:ea typeface="Calibri" pitchFamily="34" charset="0"/>
                <a:cs typeface="Times New Roman" pitchFamily="18" charset="0"/>
              </a:rPr>
              <a:t>Sestava:</a:t>
            </a:r>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Michovský</a:t>
            </a:r>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Ransdorf</a:t>
            </a:r>
            <a:r>
              <a:rPr lang="cs-CZ" sz="1100" b="0" dirty="0" smtClean="0">
                <a:latin typeface="Calibri" pitchFamily="34" charset="0"/>
                <a:ea typeface="Calibri" pitchFamily="34" charset="0"/>
                <a:cs typeface="Times New Roman" pitchFamily="18" charset="0"/>
              </a:rPr>
              <a:t>(90.Balaštík), </a:t>
            </a:r>
            <a:r>
              <a:rPr lang="cs-CZ" sz="1100" b="0" dirty="0" err="1" smtClean="0">
                <a:latin typeface="Calibri" pitchFamily="34" charset="0"/>
                <a:ea typeface="Calibri" pitchFamily="34" charset="0"/>
                <a:cs typeface="Times New Roman" pitchFamily="18" charset="0"/>
              </a:rPr>
              <a:t>Šmidrkal</a:t>
            </a:r>
            <a:r>
              <a:rPr lang="cs-CZ" sz="1100" b="0" dirty="0" smtClean="0">
                <a:latin typeface="Calibri" pitchFamily="34" charset="0"/>
                <a:ea typeface="Calibri" pitchFamily="34" charset="0"/>
                <a:cs typeface="Times New Roman" pitchFamily="18" charset="0"/>
              </a:rPr>
              <a:t>, Šimral, Mencl(71. </a:t>
            </a:r>
          </a:p>
          <a:p>
            <a:pPr lvl="0" eaLnBrk="0" hangingPunct="0"/>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P.Vaněk</a:t>
            </a:r>
            <a:r>
              <a:rPr lang="cs-CZ" sz="1100" b="0" dirty="0" smtClean="0">
                <a:latin typeface="Calibri" pitchFamily="34" charset="0"/>
                <a:ea typeface="Calibri" pitchFamily="34" charset="0"/>
                <a:cs typeface="Times New Roman" pitchFamily="18" charset="0"/>
              </a:rPr>
              <a:t>)-</a:t>
            </a:r>
            <a:r>
              <a:rPr lang="cs-CZ" sz="1100" b="0" dirty="0" err="1" smtClean="0">
                <a:latin typeface="Calibri" pitchFamily="34" charset="0"/>
                <a:ea typeface="Calibri" pitchFamily="34" charset="0"/>
                <a:cs typeface="Times New Roman" pitchFamily="18" charset="0"/>
              </a:rPr>
              <a:t>Kucler</a:t>
            </a:r>
            <a:r>
              <a:rPr lang="cs-CZ" sz="1100" b="0" dirty="0" smtClean="0">
                <a:latin typeface="Calibri" pitchFamily="34" charset="0"/>
                <a:ea typeface="Calibri" pitchFamily="34" charset="0"/>
                <a:cs typeface="Times New Roman" pitchFamily="18" charset="0"/>
              </a:rPr>
              <a:t>, Malá,  </a:t>
            </a:r>
            <a:r>
              <a:rPr lang="cs-CZ" sz="1100" b="0" dirty="0" err="1" smtClean="0">
                <a:latin typeface="Calibri" pitchFamily="34" charset="0"/>
                <a:ea typeface="Calibri" pitchFamily="34" charset="0"/>
                <a:cs typeface="Times New Roman" pitchFamily="18" charset="0"/>
              </a:rPr>
              <a:t>Slanička</a:t>
            </a:r>
            <a:r>
              <a:rPr lang="cs-CZ" sz="1100" b="0" dirty="0" smtClean="0">
                <a:latin typeface="Calibri" pitchFamily="34" charset="0"/>
                <a:ea typeface="Calibri" pitchFamily="34" charset="0"/>
                <a:cs typeface="Times New Roman" pitchFamily="18" charset="0"/>
              </a:rPr>
              <a:t>(60.Poráč), Stejskal90.Danč)-</a:t>
            </a:r>
          </a:p>
          <a:p>
            <a:pPr lvl="0" eaLnBrk="0" hangingPunct="0"/>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Rejman</a:t>
            </a:r>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Belák</a:t>
            </a:r>
            <a:r>
              <a:rPr lang="cs-CZ" sz="1100" b="0" dirty="0" smtClean="0">
                <a:latin typeface="Calibri" pitchFamily="34" charset="0"/>
                <a:ea typeface="Calibri" pitchFamily="34" charset="0"/>
                <a:cs typeface="Times New Roman" pitchFamily="18" charset="0"/>
              </a:rPr>
              <a:t>(86.Belák)  </a:t>
            </a:r>
            <a:endParaRPr lang="cs-CZ" sz="800" b="0" dirty="0" smtClean="0">
              <a:latin typeface="Arial" pitchFamily="34" charset="0"/>
              <a:cs typeface="Arial" pitchFamily="34" charset="0"/>
            </a:endParaRPr>
          </a:p>
          <a:p>
            <a:pPr lvl="0" eaLnBrk="0" hangingPunct="0"/>
            <a:r>
              <a:rPr lang="cs-CZ" sz="1100" b="0" u="sng" dirty="0" smtClean="0">
                <a:latin typeface="Calibri" pitchFamily="34" charset="0"/>
                <a:ea typeface="Calibri" pitchFamily="34" charset="0"/>
                <a:cs typeface="Times New Roman" pitchFamily="18" charset="0"/>
              </a:rPr>
              <a:t>Připraveni:</a:t>
            </a:r>
            <a:r>
              <a:rPr lang="cs-CZ" sz="1100" b="0" dirty="0" smtClean="0">
                <a:latin typeface="Calibri" pitchFamily="34" charset="0"/>
                <a:ea typeface="Calibri" pitchFamily="34" charset="0"/>
                <a:cs typeface="Times New Roman" pitchFamily="18" charset="0"/>
              </a:rPr>
              <a:t> Doležal</a:t>
            </a:r>
            <a:endParaRPr lang="cs-CZ" sz="800" b="0" dirty="0" smtClean="0">
              <a:latin typeface="Arial" pitchFamily="34" charset="0"/>
              <a:cs typeface="Arial" pitchFamily="34" charset="0"/>
            </a:endParaRPr>
          </a:p>
          <a:p>
            <a:pPr lvl="0" eaLnBrk="0" hangingPunct="0"/>
            <a:r>
              <a:rPr lang="cs-CZ" sz="1100" b="0" u="sng" dirty="0" smtClean="0">
                <a:latin typeface="Calibri" pitchFamily="34" charset="0"/>
                <a:ea typeface="Calibri" pitchFamily="34" charset="0"/>
                <a:cs typeface="Times New Roman" pitchFamily="18" charset="0"/>
              </a:rPr>
              <a:t>Trenér:</a:t>
            </a:r>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J.Vinš</a:t>
            </a:r>
            <a:r>
              <a:rPr lang="cs-CZ" sz="1100" b="0" dirty="0" smtClean="0">
                <a:latin typeface="Calibri" pitchFamily="34" charset="0"/>
                <a:ea typeface="Calibri" pitchFamily="34" charset="0"/>
                <a:cs typeface="Times New Roman" pitchFamily="18" charset="0"/>
              </a:rPr>
              <a:t>  Vedoucí: </a:t>
            </a:r>
            <a:r>
              <a:rPr lang="cs-CZ" sz="1100" b="0" dirty="0" err="1" smtClean="0">
                <a:latin typeface="Calibri" pitchFamily="34" charset="0"/>
                <a:ea typeface="Calibri" pitchFamily="34" charset="0"/>
                <a:cs typeface="Times New Roman" pitchFamily="18" charset="0"/>
              </a:rPr>
              <a:t>V</a:t>
            </a:r>
            <a:r>
              <a:rPr lang="cs-CZ" sz="1100" b="0" dirty="0" smtClean="0">
                <a:latin typeface="Calibri" pitchFamily="34" charset="0"/>
                <a:ea typeface="Calibri" pitchFamily="34" charset="0"/>
                <a:cs typeface="Times New Roman" pitchFamily="18" charset="0"/>
              </a:rPr>
              <a:t>.</a:t>
            </a:r>
            <a:r>
              <a:rPr lang="cs-CZ" sz="1100" b="0" dirty="0" err="1" smtClean="0">
                <a:latin typeface="Calibri" pitchFamily="34" charset="0"/>
                <a:ea typeface="Calibri" pitchFamily="34" charset="0"/>
                <a:cs typeface="Times New Roman" pitchFamily="18" charset="0"/>
              </a:rPr>
              <a:t>Frey</a:t>
            </a:r>
            <a:r>
              <a:rPr lang="cs-CZ" sz="1100" b="0" dirty="0" smtClean="0">
                <a:latin typeface="Calibri" pitchFamily="34" charset="0"/>
                <a:ea typeface="Calibri" pitchFamily="34" charset="0"/>
                <a:cs typeface="Times New Roman" pitchFamily="18" charset="0"/>
              </a:rPr>
              <a:t>  Masér: </a:t>
            </a:r>
            <a:r>
              <a:rPr lang="cs-CZ" sz="1100" b="0" dirty="0" err="1" smtClean="0">
                <a:latin typeface="Calibri" pitchFamily="34" charset="0"/>
                <a:ea typeface="Calibri" pitchFamily="34" charset="0"/>
                <a:cs typeface="Times New Roman" pitchFamily="18" charset="0"/>
              </a:rPr>
              <a:t>K</a:t>
            </a:r>
            <a:r>
              <a:rPr lang="cs-CZ" sz="1100" b="0" dirty="0" smtClean="0">
                <a:latin typeface="Calibri" pitchFamily="34" charset="0"/>
                <a:ea typeface="Calibri" pitchFamily="34" charset="0"/>
                <a:cs typeface="Times New Roman" pitchFamily="18" charset="0"/>
              </a:rPr>
              <a:t>.Zavřel</a:t>
            </a:r>
            <a:endParaRPr lang="cs-CZ" sz="800" b="0" dirty="0" smtClean="0">
              <a:latin typeface="Arial" pitchFamily="34" charset="0"/>
              <a:cs typeface="Arial" pitchFamily="34" charset="0"/>
            </a:endParaRPr>
          </a:p>
          <a:p>
            <a:pPr lvl="0" eaLnBrk="0" hangingPunct="0"/>
            <a:r>
              <a:rPr lang="cs-CZ" sz="1100" b="0" u="sng" dirty="0" smtClean="0">
                <a:latin typeface="Calibri" pitchFamily="34" charset="0"/>
                <a:ea typeface="Calibri" pitchFamily="34" charset="0"/>
                <a:cs typeface="Times New Roman" pitchFamily="18" charset="0"/>
              </a:rPr>
              <a:t>Rozhodčí</a:t>
            </a:r>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Suchánek</a:t>
            </a:r>
            <a:r>
              <a:rPr lang="cs-CZ" sz="1100" b="0" dirty="0" smtClean="0">
                <a:latin typeface="Calibri" pitchFamily="34" charset="0"/>
                <a:ea typeface="Calibri" pitchFamily="34" charset="0"/>
                <a:cs typeface="Times New Roman" pitchFamily="18" charset="0"/>
              </a:rPr>
              <a:t>-</a:t>
            </a:r>
            <a:r>
              <a:rPr lang="cs-CZ" sz="1100" b="0" dirty="0" err="1" smtClean="0">
                <a:latin typeface="Calibri" pitchFamily="34" charset="0"/>
                <a:ea typeface="Calibri" pitchFamily="34" charset="0"/>
                <a:cs typeface="Times New Roman" pitchFamily="18" charset="0"/>
              </a:rPr>
              <a:t>Ipser</a:t>
            </a:r>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Spišák</a:t>
            </a:r>
            <a:r>
              <a:rPr lang="cs-CZ" sz="1100" b="0" dirty="0" smtClean="0">
                <a:latin typeface="Calibri" pitchFamily="34" charset="0"/>
                <a:ea typeface="Calibri" pitchFamily="34" charset="0"/>
                <a:cs typeface="Times New Roman" pitchFamily="18" charset="0"/>
              </a:rPr>
              <a:t>  </a:t>
            </a:r>
            <a:r>
              <a:rPr lang="cs-CZ" sz="1100" b="0" u="sng" dirty="0" smtClean="0">
                <a:latin typeface="Calibri" pitchFamily="34" charset="0"/>
                <a:ea typeface="Calibri" pitchFamily="34" charset="0"/>
                <a:cs typeface="Times New Roman" pitchFamily="18" charset="0"/>
              </a:rPr>
              <a:t>Delegát</a:t>
            </a:r>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E.Svoboda</a:t>
            </a:r>
            <a:r>
              <a:rPr lang="cs-CZ" sz="1100" b="0" dirty="0" smtClean="0">
                <a:latin typeface="Calibri" pitchFamily="34" charset="0"/>
                <a:ea typeface="Calibri" pitchFamily="34" charset="0"/>
                <a:cs typeface="Times New Roman" pitchFamily="18" charset="0"/>
              </a:rPr>
              <a:t> </a:t>
            </a:r>
            <a:endParaRPr lang="cs-CZ" sz="1800" b="0" dirty="0" smtClean="0">
              <a:latin typeface="Arial" pitchFamily="34" charset="0"/>
              <a:cs typeface="Arial" pitchFamily="34" charset="0"/>
            </a:endParaRPr>
          </a:p>
        </p:txBody>
      </p:sp>
      <p:sp>
        <p:nvSpPr>
          <p:cNvPr id="7" name="TextovéPole 6"/>
          <p:cNvSpPr txBox="1"/>
          <p:nvPr/>
        </p:nvSpPr>
        <p:spPr>
          <a:xfrm>
            <a:off x="462980" y="163116"/>
            <a:ext cx="3744416" cy="276999"/>
          </a:xfrm>
          <a:prstGeom prst="rect">
            <a:avLst/>
          </a:prstGeom>
          <a:blipFill dpi="0" rotWithShape="1">
            <a:blip r:embed="rId3" cstate="print">
              <a:alphaModFix amt="52000"/>
            </a:blip>
            <a:srcRect/>
            <a:stretch>
              <a:fillRect/>
            </a:stretch>
          </a:blipFill>
        </p:spPr>
        <p:txBody>
          <a:bodyPr wrap="square" rtlCol="0">
            <a:spAutoFit/>
          </a:bodyPr>
          <a:lstStyle/>
          <a:p>
            <a:pPr algn="ctr"/>
            <a:r>
              <a:rPr lang="cs-CZ" dirty="0" smtClean="0">
                <a:solidFill>
                  <a:srgbClr val="000099"/>
                </a:solidFill>
                <a:latin typeface="Arial" pitchFamily="34" charset="0"/>
                <a:cs typeface="Arial" pitchFamily="34" charset="0"/>
              </a:rPr>
              <a:t>Pokračování zápasu </a:t>
            </a:r>
            <a:r>
              <a:rPr lang="cs-CZ" dirty="0" err="1" smtClean="0">
                <a:solidFill>
                  <a:srgbClr val="000099"/>
                </a:solidFill>
                <a:latin typeface="Arial" pitchFamily="34" charset="0"/>
                <a:cs typeface="Arial" pitchFamily="34" charset="0"/>
              </a:rPr>
              <a:t>Štětí</a:t>
            </a:r>
            <a:r>
              <a:rPr lang="cs-CZ" dirty="0" smtClean="0">
                <a:solidFill>
                  <a:srgbClr val="000099"/>
                </a:solidFill>
                <a:latin typeface="Arial" pitchFamily="34" charset="0"/>
                <a:cs typeface="Arial" pitchFamily="34" charset="0"/>
              </a:rPr>
              <a:t> – </a:t>
            </a:r>
            <a:r>
              <a:rPr lang="cs-CZ" dirty="0" err="1" smtClean="0">
                <a:solidFill>
                  <a:srgbClr val="000099"/>
                </a:solidFill>
                <a:latin typeface="Arial" pitchFamily="34" charset="0"/>
                <a:cs typeface="Arial" pitchFamily="34" charset="0"/>
              </a:rPr>
              <a:t>Spořice</a:t>
            </a:r>
            <a:r>
              <a:rPr lang="cs-CZ" dirty="0" smtClean="0">
                <a:solidFill>
                  <a:srgbClr val="000099"/>
                </a:solidFill>
                <a:latin typeface="Arial" pitchFamily="34" charset="0"/>
                <a:cs typeface="Arial" pitchFamily="34" charset="0"/>
              </a:rPr>
              <a:t> 1.11.2014</a:t>
            </a:r>
            <a:endParaRPr lang="cs-CZ" dirty="0">
              <a:solidFill>
                <a:srgbClr val="000099"/>
              </a:solidFill>
              <a:latin typeface="Arial" pitchFamily="34" charset="0"/>
              <a:cs typeface="Arial" pitchFamily="34" charset="0"/>
            </a:endParaRPr>
          </a:p>
        </p:txBody>
      </p:sp>
      <p:sp>
        <p:nvSpPr>
          <p:cNvPr id="8" name="TextovéPole 7"/>
          <p:cNvSpPr txBox="1"/>
          <p:nvPr/>
        </p:nvSpPr>
        <p:spPr>
          <a:xfrm>
            <a:off x="102940" y="6715844"/>
            <a:ext cx="4392488" cy="461665"/>
          </a:xfrm>
          <a:prstGeom prst="rect">
            <a:avLst/>
          </a:prstGeom>
          <a:solidFill>
            <a:schemeClr val="accent1">
              <a:lumMod val="20000"/>
              <a:lumOff val="80000"/>
            </a:schemeClr>
          </a:solidFill>
        </p:spPr>
        <p:txBody>
          <a:bodyPr wrap="square" rtlCol="0">
            <a:spAutoFit/>
          </a:bodyPr>
          <a:lstStyle/>
          <a:p>
            <a:pPr algn="ctr"/>
            <a:r>
              <a:rPr lang="cs-CZ" u="sng" dirty="0" smtClean="0">
                <a:effectLst>
                  <a:outerShdw blurRad="38100" dist="38100" dir="2700000" algn="tl">
                    <a:srgbClr val="000000">
                      <a:alpha val="43137"/>
                    </a:srgbClr>
                  </a:outerShdw>
                </a:effectLst>
                <a:latin typeface="Book Antiqua" pitchFamily="18" charset="0"/>
                <a:ea typeface="FangSong" pitchFamily="49" charset="-122"/>
                <a:cs typeface="Aparajita" pitchFamily="34" charset="0"/>
              </a:rPr>
              <a:t>SK </a:t>
            </a:r>
            <a:r>
              <a:rPr lang="cs-CZ" u="sng" dirty="0" err="1" smtClean="0">
                <a:effectLst>
                  <a:outerShdw blurRad="38100" dist="38100" dir="2700000" algn="tl">
                    <a:srgbClr val="000000">
                      <a:alpha val="43137"/>
                    </a:srgbClr>
                  </a:outerShdw>
                </a:effectLst>
                <a:latin typeface="Book Antiqua" pitchFamily="18" charset="0"/>
                <a:ea typeface="FangSong" pitchFamily="49" charset="-122"/>
                <a:cs typeface="Aparajita" pitchFamily="34" charset="0"/>
              </a:rPr>
              <a:t>Štětí</a:t>
            </a:r>
            <a:r>
              <a:rPr lang="cs-CZ" u="sng" dirty="0" smtClean="0">
                <a:effectLst>
                  <a:outerShdw blurRad="38100" dist="38100" dir="2700000" algn="tl">
                    <a:srgbClr val="000000">
                      <a:alpha val="43137"/>
                    </a:srgbClr>
                  </a:outerShdw>
                </a:effectLst>
                <a:latin typeface="Book Antiqua" pitchFamily="18" charset="0"/>
                <a:ea typeface="FangSong" pitchFamily="49" charset="-122"/>
                <a:cs typeface="Aparajita" pitchFamily="34" charset="0"/>
              </a:rPr>
              <a:t> – 1. FC </a:t>
            </a:r>
            <a:r>
              <a:rPr lang="cs-CZ" u="sng" dirty="0" err="1" smtClean="0">
                <a:effectLst>
                  <a:outerShdw blurRad="38100" dist="38100" dir="2700000" algn="tl">
                    <a:srgbClr val="000000">
                      <a:alpha val="43137"/>
                    </a:srgbClr>
                  </a:outerShdw>
                </a:effectLst>
                <a:latin typeface="Book Antiqua" pitchFamily="18" charset="0"/>
                <a:ea typeface="FangSong" pitchFamily="49" charset="-122"/>
                <a:cs typeface="Aparajita" pitchFamily="34" charset="0"/>
              </a:rPr>
              <a:t>Spořice</a:t>
            </a:r>
            <a:r>
              <a:rPr lang="cs-CZ" u="sng" dirty="0" smtClean="0">
                <a:effectLst>
                  <a:outerShdw blurRad="38100" dist="38100" dir="2700000" algn="tl">
                    <a:srgbClr val="000000">
                      <a:alpha val="43137"/>
                    </a:srgbClr>
                  </a:outerShdw>
                </a:effectLst>
                <a:latin typeface="Book Antiqua" pitchFamily="18" charset="0"/>
                <a:ea typeface="FangSong" pitchFamily="49" charset="-122"/>
                <a:cs typeface="Aparajita" pitchFamily="34" charset="0"/>
              </a:rPr>
              <a:t> 1.11.2014</a:t>
            </a:r>
            <a:r>
              <a:rPr lang="cs-CZ" dirty="0" smtClean="0">
                <a:effectLst>
                  <a:outerShdw blurRad="38100" dist="38100" dir="2700000" algn="tl">
                    <a:srgbClr val="000000">
                      <a:alpha val="43137"/>
                    </a:srgbClr>
                  </a:outerShdw>
                </a:effectLst>
                <a:latin typeface="Book Antiqua" pitchFamily="18" charset="0"/>
                <a:ea typeface="FangSong" pitchFamily="49" charset="-122"/>
                <a:cs typeface="Aparajita" pitchFamily="34" charset="0"/>
              </a:rPr>
              <a:t>. Hráč </a:t>
            </a:r>
            <a:r>
              <a:rPr lang="cs-CZ" dirty="0" err="1" smtClean="0">
                <a:effectLst>
                  <a:outerShdw blurRad="38100" dist="38100" dir="2700000" algn="tl">
                    <a:srgbClr val="000000">
                      <a:alpha val="43137"/>
                    </a:srgbClr>
                  </a:outerShdw>
                </a:effectLst>
                <a:latin typeface="Book Antiqua" pitchFamily="18" charset="0"/>
                <a:ea typeface="FangSong" pitchFamily="49" charset="-122"/>
                <a:cs typeface="Aparajita" pitchFamily="34" charset="0"/>
              </a:rPr>
              <a:t>Spořic</a:t>
            </a:r>
            <a:r>
              <a:rPr lang="cs-CZ" dirty="0" smtClean="0">
                <a:effectLst>
                  <a:outerShdw blurRad="38100" dist="38100" dir="2700000" algn="tl">
                    <a:srgbClr val="000000">
                      <a:alpha val="43137"/>
                    </a:srgbClr>
                  </a:outerShdw>
                </a:effectLst>
                <a:latin typeface="Book Antiqua" pitchFamily="18" charset="0"/>
                <a:ea typeface="FangSong" pitchFamily="49" charset="-122"/>
                <a:cs typeface="Aparajita" pitchFamily="34" charset="0"/>
              </a:rPr>
              <a:t> se trefil. </a:t>
            </a:r>
            <a:r>
              <a:rPr lang="cs-CZ" dirty="0" err="1" smtClean="0">
                <a:effectLst>
                  <a:outerShdw blurRad="38100" dist="38100" dir="2700000" algn="tl">
                    <a:srgbClr val="000000">
                      <a:alpha val="43137"/>
                    </a:srgbClr>
                  </a:outerShdw>
                </a:effectLst>
                <a:latin typeface="Book Antiqua" pitchFamily="18" charset="0"/>
                <a:ea typeface="FangSong" pitchFamily="49" charset="-122"/>
                <a:cs typeface="Aparajita" pitchFamily="34" charset="0"/>
              </a:rPr>
              <a:t>Naštětstí</a:t>
            </a:r>
            <a:r>
              <a:rPr lang="cs-CZ" dirty="0" smtClean="0">
                <a:effectLst>
                  <a:outerShdw blurRad="38100" dist="38100" dir="2700000" algn="tl">
                    <a:srgbClr val="000000">
                      <a:alpha val="43137"/>
                    </a:srgbClr>
                  </a:outerShdw>
                </a:effectLst>
                <a:latin typeface="Book Antiqua" pitchFamily="18" charset="0"/>
                <a:ea typeface="FangSong" pitchFamily="49" charset="-122"/>
                <a:cs typeface="Aparajita" pitchFamily="34" charset="0"/>
              </a:rPr>
              <a:t> Jirka Šimral neutrpěl žádné vážné zranění</a:t>
            </a:r>
            <a:endParaRPr lang="cs-CZ" dirty="0">
              <a:effectLst>
                <a:outerShdw blurRad="38100" dist="38100" dir="2700000" algn="tl">
                  <a:srgbClr val="000000">
                    <a:alpha val="43137"/>
                  </a:srgbClr>
                </a:outerShdw>
              </a:effectLst>
              <a:latin typeface="Book Antiqua" pitchFamily="18" charset="0"/>
              <a:ea typeface="FangSong" pitchFamily="49" charset="-122"/>
              <a:cs typeface="Aparajita" pitchFamily="34" charset="0"/>
            </a:endParaRPr>
          </a:p>
        </p:txBody>
      </p:sp>
      <p:pic>
        <p:nvPicPr>
          <p:cNvPr id="9" name="Picture 1"/>
          <p:cNvPicPr>
            <a:picLocks noChangeAspect="1" noChangeArrowheads="1"/>
          </p:cNvPicPr>
          <p:nvPr/>
        </p:nvPicPr>
        <p:blipFill>
          <a:blip r:embed="rId4" cstate="print"/>
          <a:srcRect/>
          <a:stretch>
            <a:fillRect/>
          </a:stretch>
        </p:blipFill>
        <p:spPr bwMode="auto">
          <a:xfrm>
            <a:off x="174948" y="4051548"/>
            <a:ext cx="4347790" cy="2520280"/>
          </a:xfrm>
          <a:prstGeom prst="rect">
            <a:avLst/>
          </a:prstGeom>
          <a:noFill/>
          <a:ln w="9525">
            <a:noFill/>
            <a:miter lim="800000"/>
            <a:headEnd/>
            <a:tailEnd/>
          </a:ln>
        </p:spPr>
      </p:pic>
      <p:sp>
        <p:nvSpPr>
          <p:cNvPr id="10" name="TextovéPole 9"/>
          <p:cNvSpPr txBox="1"/>
          <p:nvPr/>
        </p:nvSpPr>
        <p:spPr>
          <a:xfrm>
            <a:off x="5503540" y="91108"/>
            <a:ext cx="4608512" cy="1384995"/>
          </a:xfrm>
          <a:prstGeom prst="rect">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cs-CZ" sz="2800" u="sng" dirty="0" smtClean="0">
                <a:solidFill>
                  <a:srgbClr val="00B050"/>
                </a:solidFill>
                <a:latin typeface="Bookman Old Style" pitchFamily="18" charset="0"/>
              </a:rPr>
              <a:t>Co by Vás mohlo zajímat, Chystají se velké změny.  </a:t>
            </a:r>
          </a:p>
        </p:txBody>
      </p:sp>
      <p:sp>
        <p:nvSpPr>
          <p:cNvPr id="12" name="TextovéPole 11"/>
          <p:cNvSpPr txBox="1"/>
          <p:nvPr/>
        </p:nvSpPr>
        <p:spPr>
          <a:xfrm>
            <a:off x="5503540" y="1531268"/>
            <a:ext cx="4608512" cy="4524315"/>
          </a:xfrm>
          <a:prstGeom prst="rect">
            <a:avLst/>
          </a:prstGeom>
          <a:blipFill>
            <a:blip r:embed="rId5" cstate="print"/>
            <a:tile tx="0" ty="0" sx="100000" sy="100000" flip="none" algn="tl"/>
          </a:blipFill>
        </p:spPr>
        <p:txBody>
          <a:bodyPr wrap="square" rtlCol="0">
            <a:spAutoFit/>
          </a:bodyPr>
          <a:lstStyle/>
          <a:p>
            <a:r>
              <a:rPr lang="cs-CZ" sz="1400" dirty="0" smtClean="0"/>
              <a:t> </a:t>
            </a:r>
            <a:r>
              <a:rPr lang="cs-CZ" sz="1800" u="sng" dirty="0" smtClean="0">
                <a:latin typeface="Baskerville Old Face" pitchFamily="18" charset="0"/>
              </a:rPr>
              <a:t>informace pro kluby: </a:t>
            </a:r>
          </a:p>
          <a:p>
            <a:pPr>
              <a:buFontTx/>
              <a:buChar char="-"/>
            </a:pPr>
            <a:r>
              <a:rPr lang="cs-CZ" sz="1800" dirty="0" smtClean="0">
                <a:latin typeface="Baskerville Old Face" pitchFamily="18" charset="0"/>
              </a:rPr>
              <a:t>dne 30. 10. se předseda STK a sekretář OFS    </a:t>
            </a:r>
          </a:p>
          <a:p>
            <a:r>
              <a:rPr lang="cs-CZ" sz="1800" dirty="0" smtClean="0">
                <a:latin typeface="Baskerville Old Face" pitchFamily="18" charset="0"/>
              </a:rPr>
              <a:t>  zúčastnili aktivu ÚKFS z důvodu seznámení se  </a:t>
            </a:r>
          </a:p>
          <a:p>
            <a:r>
              <a:rPr lang="cs-CZ" sz="1800" dirty="0" smtClean="0">
                <a:latin typeface="Baskerville Old Face" pitchFamily="18" charset="0"/>
              </a:rPr>
              <a:t>   změnami, které se připravují k 1. 7. 2015. </a:t>
            </a:r>
            <a:r>
              <a:rPr lang="cs-CZ" sz="1800" u="sng" dirty="0" smtClean="0">
                <a:latin typeface="Baskerville Old Face" pitchFamily="18" charset="0"/>
              </a:rPr>
              <a:t>Jedná   se o: </a:t>
            </a:r>
          </a:p>
          <a:p>
            <a:pPr>
              <a:buFontTx/>
              <a:buChar char="-"/>
            </a:pPr>
            <a:r>
              <a:rPr lang="cs-CZ" sz="1800" dirty="0" smtClean="0">
                <a:latin typeface="Baskerville Old Face" pitchFamily="18" charset="0"/>
              </a:rPr>
              <a:t>zásadní změny všech fotbalových předpisů a             </a:t>
            </a:r>
          </a:p>
          <a:p>
            <a:r>
              <a:rPr lang="cs-CZ" sz="1800" dirty="0" smtClean="0">
                <a:latin typeface="Baskerville Old Face" pitchFamily="18" charset="0"/>
              </a:rPr>
              <a:t>  norem k 1. 7. 2015, </a:t>
            </a:r>
          </a:p>
          <a:p>
            <a:pPr>
              <a:buFontTx/>
              <a:buChar char="-"/>
            </a:pPr>
            <a:r>
              <a:rPr lang="cs-CZ" sz="1800" dirty="0" smtClean="0">
                <a:latin typeface="Baskerville Old Face" pitchFamily="18" charset="0"/>
              </a:rPr>
              <a:t>změny celého komplexu správy administrativy v </a:t>
            </a:r>
          </a:p>
          <a:p>
            <a:r>
              <a:rPr lang="cs-CZ" sz="1800" dirty="0" smtClean="0">
                <a:latin typeface="Baskerville Old Face" pitchFamily="18" charset="0"/>
              </a:rPr>
              <a:t>  rámci FAČR, </a:t>
            </a:r>
          </a:p>
          <a:p>
            <a:pPr>
              <a:buFontTx/>
              <a:buChar char="-"/>
            </a:pPr>
            <a:r>
              <a:rPr lang="cs-CZ" sz="1800" dirty="0" smtClean="0">
                <a:latin typeface="Baskerville Old Face" pitchFamily="18" charset="0"/>
              </a:rPr>
              <a:t> zrušení registračních průkazů a zavedení </a:t>
            </a:r>
          </a:p>
          <a:p>
            <a:r>
              <a:rPr lang="cs-CZ" sz="1800" dirty="0" smtClean="0">
                <a:latin typeface="Baskerville Old Face" pitchFamily="18" charset="0"/>
              </a:rPr>
              <a:t>  aktuálních soupisek s identifikací všech hráčů, </a:t>
            </a:r>
          </a:p>
          <a:p>
            <a:r>
              <a:rPr lang="cs-CZ" sz="1800" dirty="0" smtClean="0">
                <a:latin typeface="Baskerville Old Face" pitchFamily="18" charset="0"/>
              </a:rPr>
              <a:t>- online zápisy o utkání, </a:t>
            </a:r>
          </a:p>
          <a:p>
            <a:pPr>
              <a:buFontTx/>
              <a:buChar char="-"/>
            </a:pPr>
            <a:r>
              <a:rPr lang="cs-CZ" sz="1800" dirty="0" smtClean="0">
                <a:latin typeface="Baskerville Old Face" pitchFamily="18" charset="0"/>
              </a:rPr>
              <a:t>online registrace hráčů (registrace, přestupy, </a:t>
            </a:r>
          </a:p>
          <a:p>
            <a:r>
              <a:rPr lang="cs-CZ" sz="1800" dirty="0" smtClean="0">
                <a:latin typeface="Baskerville Old Face" pitchFamily="18" charset="0"/>
              </a:rPr>
              <a:t>  hostování), </a:t>
            </a:r>
          </a:p>
          <a:p>
            <a:pPr>
              <a:buFontTx/>
              <a:buChar char="-"/>
            </a:pPr>
            <a:r>
              <a:rPr lang="cs-CZ" sz="1800" dirty="0" smtClean="0">
                <a:latin typeface="Baskerville Old Face" pitchFamily="18" charset="0"/>
              </a:rPr>
              <a:t> změny v bezhotovostním způsobu platby </a:t>
            </a:r>
          </a:p>
          <a:p>
            <a:r>
              <a:rPr lang="cs-CZ" sz="1800" dirty="0" smtClean="0">
                <a:latin typeface="Baskerville Old Face" pitchFamily="18" charset="0"/>
              </a:rPr>
              <a:t>  rozhodčích cestou OFS atd. </a:t>
            </a:r>
            <a:endParaRPr lang="cs-CZ" sz="1400" u="sng" dirty="0" smtClean="0">
              <a:latin typeface="Bookman Old Style" pitchFamily="18" charset="0"/>
            </a:endParaRPr>
          </a:p>
        </p:txBody>
      </p:sp>
      <p:pic>
        <p:nvPicPr>
          <p:cNvPr id="13" name="Picture 12"/>
          <p:cNvPicPr>
            <a:picLocks noChangeAspect="1" noChangeArrowheads="1"/>
          </p:cNvPicPr>
          <p:nvPr/>
        </p:nvPicPr>
        <p:blipFill>
          <a:blip r:embed="rId6" cstate="print"/>
          <a:srcRect/>
          <a:stretch>
            <a:fillRect/>
          </a:stretch>
        </p:blipFill>
        <p:spPr bwMode="auto">
          <a:xfrm>
            <a:off x="6799684" y="6211788"/>
            <a:ext cx="1584176" cy="850826"/>
          </a:xfrm>
          <a:prstGeom prst="rect">
            <a:avLst/>
          </a:prstGeom>
          <a:noFill/>
          <a:ln w="9525">
            <a:noFill/>
            <a:miter lim="800000"/>
            <a:headEnd/>
            <a:tailEnd/>
          </a:ln>
        </p:spPr>
      </p:pic>
      <p:pic>
        <p:nvPicPr>
          <p:cNvPr id="9218" name="Picture 1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19" name="Picture 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0" name="Picture 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1" name="Picture 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2" name="Picture 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3" name="Picture 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4" name="Picture 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5" name="Picture 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6" name="Picture 2"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7" name="Picture 1"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5359524" y="163116"/>
            <a:ext cx="4752528" cy="923330"/>
          </a:xfrm>
          <a:prstGeom prst="rect">
            <a:avLst/>
          </a:prstGeom>
          <a:blipFill dpi="0" rotWithShape="1">
            <a:blip r:embed="rId2" cstate="print">
              <a:alphaModFix amt="39000"/>
            </a:blip>
            <a:srcRect/>
            <a:stretch>
              <a:fillRect/>
            </a:stretch>
          </a:blipFill>
        </p:spPr>
        <p:txBody>
          <a:bodyPr wrap="square" rtlCol="0">
            <a:spAutoFit/>
          </a:bodyPr>
          <a:lstStyle/>
          <a:p>
            <a:pPr lvl="1" algn="ctr"/>
            <a:r>
              <a:rPr lang="cs-CZ" sz="1800" dirty="0" smtClean="0">
                <a:solidFill>
                  <a:srgbClr val="003300"/>
                </a:solidFill>
                <a:effectLst>
                  <a:outerShdw blurRad="38100" dist="38100" dir="2700000" algn="tl">
                    <a:srgbClr val="000000">
                      <a:alpha val="43137"/>
                    </a:srgbClr>
                  </a:outerShdw>
                </a:effectLst>
                <a:latin typeface="Arial Black" pitchFamily="34" charset="0"/>
              </a:rPr>
              <a:t>Václav </a:t>
            </a:r>
            <a:r>
              <a:rPr lang="cs-CZ" sz="1800" dirty="0" err="1" smtClean="0">
                <a:solidFill>
                  <a:srgbClr val="003300"/>
                </a:solidFill>
                <a:effectLst>
                  <a:outerShdw blurRad="38100" dist="38100" dir="2700000" algn="tl">
                    <a:srgbClr val="000000">
                      <a:alpha val="43137"/>
                    </a:srgbClr>
                  </a:outerShdw>
                </a:effectLst>
                <a:latin typeface="Arial Black" pitchFamily="34" charset="0"/>
              </a:rPr>
              <a:t>Michovský</a:t>
            </a:r>
            <a:r>
              <a:rPr lang="cs-CZ" sz="1800" dirty="0" smtClean="0">
                <a:solidFill>
                  <a:srgbClr val="003300"/>
                </a:solidFill>
                <a:effectLst>
                  <a:outerShdw blurRad="38100" dist="38100" dir="2700000" algn="tl">
                    <a:srgbClr val="000000">
                      <a:alpha val="43137"/>
                    </a:srgbClr>
                  </a:outerShdw>
                </a:effectLst>
                <a:latin typeface="Arial Black" pitchFamily="34" charset="0"/>
              </a:rPr>
              <a:t> brankář </a:t>
            </a:r>
            <a:r>
              <a:rPr lang="cs-CZ" sz="1800" dirty="0" err="1" smtClean="0">
                <a:solidFill>
                  <a:srgbClr val="003300"/>
                </a:solidFill>
                <a:effectLst>
                  <a:outerShdw blurRad="38100" dist="38100" dir="2700000" algn="tl">
                    <a:srgbClr val="000000">
                      <a:alpha val="43137"/>
                    </a:srgbClr>
                  </a:outerShdw>
                </a:effectLst>
                <a:latin typeface="Arial Black" pitchFamily="34" charset="0"/>
              </a:rPr>
              <a:t>Štětí</a:t>
            </a:r>
            <a:r>
              <a:rPr lang="cs-CZ" sz="1800" dirty="0" smtClean="0">
                <a:solidFill>
                  <a:srgbClr val="003300"/>
                </a:solidFill>
                <a:effectLst>
                  <a:outerShdw blurRad="38100" dist="38100" dir="2700000" algn="tl">
                    <a:srgbClr val="000000">
                      <a:alpha val="43137"/>
                    </a:srgbClr>
                  </a:outerShdw>
                </a:effectLst>
                <a:latin typeface="Arial Black" pitchFamily="34" charset="0"/>
              </a:rPr>
              <a:t>  před kamerou hodnotí zápas se </a:t>
            </a:r>
            <a:r>
              <a:rPr lang="cs-CZ" sz="1800" dirty="0" err="1" smtClean="0">
                <a:solidFill>
                  <a:srgbClr val="003300"/>
                </a:solidFill>
                <a:effectLst>
                  <a:outerShdw blurRad="38100" dist="38100" dir="2700000" algn="tl">
                    <a:srgbClr val="000000">
                      <a:alpha val="43137"/>
                    </a:srgbClr>
                  </a:outerShdw>
                </a:effectLst>
                <a:latin typeface="Arial Black" pitchFamily="34" charset="0"/>
              </a:rPr>
              <a:t>Spořicemi</a:t>
            </a:r>
            <a:r>
              <a:rPr lang="cs-CZ" sz="1800" dirty="0" smtClean="0">
                <a:solidFill>
                  <a:srgbClr val="003300"/>
                </a:solidFill>
                <a:effectLst>
                  <a:outerShdw blurRad="38100" dist="38100" dir="2700000" algn="tl">
                    <a:srgbClr val="000000">
                      <a:alpha val="43137"/>
                    </a:srgbClr>
                  </a:outerShdw>
                </a:effectLst>
                <a:latin typeface="Arial Black" pitchFamily="34" charset="0"/>
              </a:rPr>
              <a:t> </a:t>
            </a:r>
            <a:endParaRPr lang="cs-CZ" sz="1400" u="sng" dirty="0" smtClean="0">
              <a:solidFill>
                <a:srgbClr val="003300"/>
              </a:solidFill>
              <a:effectLst>
                <a:outerShdw blurRad="38100" dist="38100" dir="2700000" algn="tl">
                  <a:srgbClr val="000000">
                    <a:alpha val="43137"/>
                  </a:srgbClr>
                </a:outerShdw>
              </a:effectLst>
              <a:latin typeface="Arial Black" pitchFamily="34" charset="0"/>
            </a:endParaRPr>
          </a:p>
        </p:txBody>
      </p:sp>
      <p:sp>
        <p:nvSpPr>
          <p:cNvPr id="6" name="TextovéPole 5"/>
          <p:cNvSpPr txBox="1"/>
          <p:nvPr/>
        </p:nvSpPr>
        <p:spPr>
          <a:xfrm>
            <a:off x="5431532" y="4771628"/>
            <a:ext cx="4680520" cy="2308324"/>
          </a:xfrm>
          <a:prstGeom prst="rect">
            <a:avLst/>
          </a:prstGeom>
          <a:blipFill>
            <a:blip r:embed="rId3" cstate="print"/>
            <a:stretch>
              <a:fillRect/>
            </a:stretch>
          </a:blipFill>
        </p:spPr>
        <p:txBody>
          <a:bodyPr wrap="square" rtlCol="0">
            <a:spAutoFit/>
          </a:bodyPr>
          <a:lstStyle/>
          <a:p>
            <a:pPr algn="just"/>
            <a:r>
              <a:rPr lang="cs-CZ" sz="1600" dirty="0" err="1" smtClean="0">
                <a:latin typeface="Bookman Old Style" pitchFamily="18" charset="0"/>
              </a:rPr>
              <a:t>Spořice</a:t>
            </a:r>
            <a:r>
              <a:rPr lang="cs-CZ" sz="1600" dirty="0" smtClean="0">
                <a:latin typeface="Bookman Old Style" pitchFamily="18" charset="0"/>
              </a:rPr>
              <a:t> byly velmi kvalitní mančaft. To jsme věděli od trenéra. Dobří útočníci a dobrý přechod do útoku. Vítězství možná vypadá jako povinné, ale myslím, že je  cenné a ne každý dokáže </a:t>
            </a:r>
            <a:r>
              <a:rPr lang="cs-CZ" sz="1600" dirty="0" err="1" smtClean="0">
                <a:latin typeface="Bookman Old Style" pitchFamily="18" charset="0"/>
              </a:rPr>
              <a:t>Spořice</a:t>
            </a:r>
            <a:r>
              <a:rPr lang="cs-CZ" sz="1600" dirty="0" smtClean="0">
                <a:latin typeface="Bookman Old Style" pitchFamily="18" charset="0"/>
              </a:rPr>
              <a:t> porazit. Druhý poločas jsme trochu zalezli a kluci už se tolik nevyhecovali. Na druhou stranu jsme neinkasovali a co si </a:t>
            </a:r>
            <a:r>
              <a:rPr lang="cs-CZ" sz="1600" dirty="0" err="1" smtClean="0">
                <a:latin typeface="Bookman Old Style" pitchFamily="18" charset="0"/>
              </a:rPr>
              <a:t>Spořice</a:t>
            </a:r>
            <a:r>
              <a:rPr lang="cs-CZ" sz="1600" dirty="0" smtClean="0">
                <a:latin typeface="Bookman Old Style" pitchFamily="18" charset="0"/>
              </a:rPr>
              <a:t> vytvořili to jsme ubránili.</a:t>
            </a:r>
            <a:endParaRPr lang="cs-CZ" sz="1400" dirty="0"/>
          </a:p>
        </p:txBody>
      </p:sp>
      <p:pic>
        <p:nvPicPr>
          <p:cNvPr id="7" name="Picture 12"/>
          <p:cNvPicPr>
            <a:picLocks noChangeAspect="1" noChangeArrowheads="1"/>
          </p:cNvPicPr>
          <p:nvPr/>
        </p:nvPicPr>
        <p:blipFill>
          <a:blip r:embed="rId4" cstate="print"/>
          <a:srcRect/>
          <a:stretch>
            <a:fillRect/>
          </a:stretch>
        </p:blipFill>
        <p:spPr bwMode="auto">
          <a:xfrm>
            <a:off x="5431532" y="1243236"/>
            <a:ext cx="4680520" cy="3384376"/>
          </a:xfrm>
          <a:prstGeom prst="rect">
            <a:avLst/>
          </a:prstGeom>
          <a:noFill/>
          <a:ln w="9525">
            <a:noFill/>
            <a:miter lim="800000"/>
            <a:headEnd/>
            <a:tailEnd/>
          </a:ln>
        </p:spPr>
      </p:pic>
      <p:pic>
        <p:nvPicPr>
          <p:cNvPr id="48130" name="Picture 2"/>
          <p:cNvPicPr>
            <a:picLocks noChangeAspect="1" noChangeArrowheads="1"/>
          </p:cNvPicPr>
          <p:nvPr/>
        </p:nvPicPr>
        <p:blipFill>
          <a:blip r:embed="rId5" cstate="print"/>
          <a:srcRect/>
          <a:stretch>
            <a:fillRect/>
          </a:stretch>
        </p:blipFill>
        <p:spPr bwMode="auto">
          <a:xfrm>
            <a:off x="5503540" y="883196"/>
            <a:ext cx="1008112" cy="504056"/>
          </a:xfrm>
          <a:prstGeom prst="rect">
            <a:avLst/>
          </a:prstGeom>
          <a:noFill/>
          <a:ln w="9525">
            <a:noFill/>
            <a:miter lim="800000"/>
            <a:headEnd/>
            <a:tailEnd/>
          </a:ln>
        </p:spPr>
      </p:pic>
      <p:sp>
        <p:nvSpPr>
          <p:cNvPr id="11" name="TextovéPole 10"/>
          <p:cNvSpPr txBox="1"/>
          <p:nvPr/>
        </p:nvSpPr>
        <p:spPr>
          <a:xfrm>
            <a:off x="246956" y="235124"/>
            <a:ext cx="4680520" cy="3170099"/>
          </a:xfrm>
          <a:prstGeom prst="rect">
            <a:avLst/>
          </a:prstGeom>
          <a:blipFill>
            <a:blip r:embed="rId6" cstate="print"/>
            <a:tile tx="0" ty="0" sx="100000" sy="100000" flip="none" algn="tl"/>
          </a:blipFill>
        </p:spPr>
        <p:txBody>
          <a:bodyPr wrap="square" rtlCol="0">
            <a:spAutoFit/>
          </a:bodyPr>
          <a:lstStyle/>
          <a:p>
            <a:pPr algn="just"/>
            <a:r>
              <a:rPr lang="cs-CZ" sz="3200" u="sng" dirty="0" err="1" smtClean="0">
                <a:latin typeface="Bookman Old Style" pitchFamily="18" charset="0"/>
              </a:rPr>
              <a:t>Štětí</a:t>
            </a:r>
            <a:r>
              <a:rPr lang="cs-CZ" sz="3200" u="sng" dirty="0" smtClean="0">
                <a:latin typeface="Bookman Old Style" pitchFamily="18" charset="0"/>
              </a:rPr>
              <a:t> </a:t>
            </a:r>
            <a:endParaRPr lang="cs-CZ" sz="1400" u="sng" dirty="0" smtClean="0">
              <a:latin typeface="Bookman Old Style" pitchFamily="18" charset="0"/>
            </a:endParaRPr>
          </a:p>
          <a:p>
            <a:r>
              <a:rPr lang="cs-CZ" sz="1400" dirty="0" smtClean="0">
                <a:latin typeface="Bookman Old Style" pitchFamily="18" charset="0"/>
              </a:rPr>
              <a:t>- nedostalo gól  už 185 minut</a:t>
            </a:r>
          </a:p>
          <a:p>
            <a:pPr>
              <a:buFontTx/>
              <a:buChar char="-"/>
            </a:pPr>
            <a:r>
              <a:rPr lang="cs-CZ" sz="1400" dirty="0" smtClean="0">
                <a:latin typeface="Bookman Old Style" pitchFamily="18" charset="0"/>
              </a:rPr>
              <a:t> ze 17 inkasovaných branek  pouze 3 dostalo    </a:t>
            </a:r>
          </a:p>
          <a:p>
            <a:r>
              <a:rPr lang="cs-CZ" sz="1400" dirty="0" smtClean="0">
                <a:latin typeface="Bookman Old Style" pitchFamily="18" charset="0"/>
              </a:rPr>
              <a:t>   v prvním poločase</a:t>
            </a:r>
          </a:p>
          <a:p>
            <a:r>
              <a:rPr lang="cs-CZ" sz="1400" dirty="0" smtClean="0">
                <a:latin typeface="Bookman Old Style" pitchFamily="18" charset="0"/>
              </a:rPr>
              <a:t>- Z 12 zápasů ve 4 nedostalo gól</a:t>
            </a:r>
          </a:p>
          <a:p>
            <a:pPr>
              <a:buFontTx/>
              <a:buChar char="-"/>
            </a:pPr>
            <a:r>
              <a:rPr lang="cs-CZ" sz="1400" dirty="0" smtClean="0">
                <a:latin typeface="Bookman Old Style" pitchFamily="18" charset="0"/>
              </a:rPr>
              <a:t>nejvíce branek vstřelilo </a:t>
            </a:r>
            <a:r>
              <a:rPr lang="cs-CZ" sz="1400" dirty="0" err="1" smtClean="0">
                <a:latin typeface="Bookman Old Style" pitchFamily="18" charset="0"/>
              </a:rPr>
              <a:t>Modlanům</a:t>
            </a:r>
            <a:r>
              <a:rPr lang="cs-CZ" sz="1400" dirty="0" smtClean="0">
                <a:latin typeface="Bookman Old Style" pitchFamily="18" charset="0"/>
              </a:rPr>
              <a:t>  8</a:t>
            </a:r>
          </a:p>
          <a:p>
            <a:r>
              <a:rPr lang="cs-CZ" sz="1400" dirty="0" smtClean="0">
                <a:latin typeface="Bookman Old Style" pitchFamily="18" charset="0"/>
              </a:rPr>
              <a:t>  -nejvíce branek v 1 zápase vstřelili  </a:t>
            </a:r>
            <a:r>
              <a:rPr lang="cs-CZ" sz="1400" dirty="0" err="1" smtClean="0">
                <a:latin typeface="Bookman Old Style" pitchFamily="18" charset="0"/>
              </a:rPr>
              <a:t>Belák</a:t>
            </a:r>
            <a:r>
              <a:rPr lang="cs-CZ" sz="1400" dirty="0" smtClean="0">
                <a:latin typeface="Bookman Old Style" pitchFamily="18" charset="0"/>
              </a:rPr>
              <a:t> 3   </a:t>
            </a:r>
          </a:p>
          <a:p>
            <a:r>
              <a:rPr lang="cs-CZ" sz="1400" dirty="0" smtClean="0">
                <a:latin typeface="Bookman Old Style" pitchFamily="18" charset="0"/>
              </a:rPr>
              <a:t>  </a:t>
            </a:r>
            <a:r>
              <a:rPr lang="cs-CZ" sz="1400" dirty="0" err="1" smtClean="0">
                <a:latin typeface="Bookman Old Style" pitchFamily="18" charset="0"/>
              </a:rPr>
              <a:t>Modlanům</a:t>
            </a:r>
            <a:r>
              <a:rPr lang="cs-CZ" sz="1400" dirty="0" smtClean="0">
                <a:latin typeface="Bookman Old Style" pitchFamily="18" charset="0"/>
              </a:rPr>
              <a:t>, Děčínu a také </a:t>
            </a:r>
            <a:r>
              <a:rPr lang="cs-CZ" sz="1400" dirty="0" err="1" smtClean="0">
                <a:latin typeface="Bookman Old Style" pitchFamily="18" charset="0"/>
              </a:rPr>
              <a:t>Slanička</a:t>
            </a:r>
            <a:r>
              <a:rPr lang="cs-CZ" sz="1400" dirty="0" smtClean="0">
                <a:latin typeface="Bookman Old Style" pitchFamily="18" charset="0"/>
              </a:rPr>
              <a:t> Kadani</a:t>
            </a:r>
          </a:p>
          <a:p>
            <a:pPr>
              <a:buFontTx/>
              <a:buChar char="-"/>
            </a:pPr>
            <a:r>
              <a:rPr lang="cs-CZ" sz="1400" dirty="0" smtClean="0">
                <a:latin typeface="Bookman Old Style" pitchFamily="18" charset="0"/>
              </a:rPr>
              <a:t>nejvíce branek na hřišti soupeře vstřelilo   </a:t>
            </a:r>
          </a:p>
          <a:p>
            <a:r>
              <a:rPr lang="cs-CZ" sz="1400" dirty="0" smtClean="0">
                <a:latin typeface="Bookman Old Style" pitchFamily="18" charset="0"/>
              </a:rPr>
              <a:t>  </a:t>
            </a:r>
            <a:r>
              <a:rPr lang="cs-CZ" sz="1400" dirty="0" err="1" smtClean="0">
                <a:latin typeface="Bookman Old Style" pitchFamily="18" charset="0"/>
              </a:rPr>
              <a:t>Štětí</a:t>
            </a:r>
            <a:r>
              <a:rPr lang="cs-CZ" sz="1400" dirty="0" smtClean="0">
                <a:latin typeface="Bookman Old Style" pitchFamily="18" charset="0"/>
              </a:rPr>
              <a:t>, ale přes to je v pořadí venku až na 3.  </a:t>
            </a:r>
          </a:p>
          <a:p>
            <a:r>
              <a:rPr lang="cs-CZ" sz="1400" dirty="0" smtClean="0">
                <a:latin typeface="Bookman Old Style" pitchFamily="18" charset="0"/>
              </a:rPr>
              <a:t>  místě</a:t>
            </a:r>
          </a:p>
          <a:p>
            <a:pPr>
              <a:buFontTx/>
              <a:buChar char="-"/>
            </a:pPr>
            <a:r>
              <a:rPr lang="cs-CZ" sz="1400" dirty="0" smtClean="0">
                <a:latin typeface="Bookman Old Style" pitchFamily="18" charset="0"/>
              </a:rPr>
              <a:t>jediní., kdo doma ještě nepřišel o body je </a:t>
            </a:r>
            <a:r>
              <a:rPr lang="cs-CZ" sz="1400" dirty="0" err="1" smtClean="0">
                <a:latin typeface="Bookman Old Style" pitchFamily="18" charset="0"/>
              </a:rPr>
              <a:t>Štětí</a:t>
            </a:r>
            <a:r>
              <a:rPr lang="cs-CZ" sz="1400" dirty="0" smtClean="0">
                <a:latin typeface="Bookman Old Style" pitchFamily="18" charset="0"/>
              </a:rPr>
              <a:t>   a Louny </a:t>
            </a:r>
          </a:p>
        </p:txBody>
      </p:sp>
      <p:pic>
        <p:nvPicPr>
          <p:cNvPr id="49154" name="Picture 2"/>
          <p:cNvPicPr>
            <a:picLocks noChangeAspect="1" noChangeArrowheads="1"/>
          </p:cNvPicPr>
          <p:nvPr/>
        </p:nvPicPr>
        <p:blipFill>
          <a:blip r:embed="rId7" cstate="print"/>
          <a:srcRect/>
          <a:stretch>
            <a:fillRect/>
          </a:stretch>
        </p:blipFill>
        <p:spPr bwMode="auto">
          <a:xfrm>
            <a:off x="174948" y="3691508"/>
            <a:ext cx="4752528" cy="3384376"/>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74948" y="163116"/>
            <a:ext cx="4608512" cy="707886"/>
          </a:xfrm>
          <a:prstGeom prst="rect">
            <a:avLst/>
          </a:prstGeom>
          <a:blipFill dpi="0" rotWithShape="1">
            <a:blip r:embed="rId3" cstate="print">
              <a:alphaModFix amt="24000"/>
            </a:blip>
            <a:srcRect/>
            <a:stretch>
              <a:fillRect/>
            </a:stretch>
          </a:blipFill>
        </p:spPr>
        <p:txBody>
          <a:bodyPr wrap="square" rtlCol="0">
            <a:spAutoFit/>
            <a:scene3d>
              <a:camera prst="orthographicFront"/>
              <a:lightRig rig="threePt" dir="t"/>
            </a:scene3d>
            <a:sp3d extrusionH="57150" contourW="12700">
              <a:bevelT w="25400"/>
              <a:bevelB w="38100" h="38100"/>
              <a:extrusionClr>
                <a:srgbClr val="FF0000"/>
              </a:extrusionClr>
              <a:contourClr>
                <a:schemeClr val="accent6"/>
              </a:contourClr>
            </a:sp3d>
          </a:bodyPr>
          <a:lstStyle/>
          <a:p>
            <a:pPr algn="ctr"/>
            <a:r>
              <a:rPr lang="cs-CZ" sz="2000" dirty="0" smtClean="0">
                <a:ln w="12700">
                  <a:solidFill>
                    <a:srgbClr val="009900"/>
                  </a:solidFill>
                </a:ln>
                <a:solidFill>
                  <a:srgbClr val="CC0000"/>
                </a:solidFill>
                <a:effectLst>
                  <a:outerShdw blurRad="50800" dist="38100" dir="16200000" rotWithShape="0">
                    <a:prstClr val="black">
                      <a:alpha val="40000"/>
                    </a:prstClr>
                  </a:outerShdw>
                </a:effectLst>
                <a:latin typeface="Leelawadee" pitchFamily="34" charset="-34"/>
                <a:ea typeface="Meiryo UI" pitchFamily="34" charset="-128"/>
                <a:cs typeface="Leelawadee" pitchFamily="34" charset="-34"/>
              </a:rPr>
              <a:t>Pavel Svoboda </a:t>
            </a:r>
          </a:p>
          <a:p>
            <a:pPr algn="ctr"/>
            <a:r>
              <a:rPr lang="cs-CZ" sz="2000" dirty="0" smtClean="0">
                <a:ln w="12700">
                  <a:solidFill>
                    <a:srgbClr val="009900"/>
                  </a:solidFill>
                </a:ln>
                <a:solidFill>
                  <a:srgbClr val="CC0000"/>
                </a:solidFill>
                <a:effectLst>
                  <a:outerShdw blurRad="50800" dist="38100" dir="16200000" rotWithShape="0">
                    <a:prstClr val="black">
                      <a:alpha val="40000"/>
                    </a:prstClr>
                  </a:outerShdw>
                </a:effectLst>
                <a:latin typeface="Leelawadee" pitchFamily="34" charset="-34"/>
                <a:ea typeface="Meiryo UI" pitchFamily="34" charset="-128"/>
                <a:cs typeface="Leelawadee" pitchFamily="34" charset="-34"/>
              </a:rPr>
              <a:t>– trenér 1. FC </a:t>
            </a:r>
            <a:r>
              <a:rPr lang="cs-CZ" sz="2000" dirty="0" err="1" smtClean="0">
                <a:ln w="12700">
                  <a:solidFill>
                    <a:srgbClr val="009900"/>
                  </a:solidFill>
                </a:ln>
                <a:solidFill>
                  <a:srgbClr val="CC0000"/>
                </a:solidFill>
                <a:effectLst>
                  <a:outerShdw blurRad="50800" dist="38100" dir="16200000" rotWithShape="0">
                    <a:prstClr val="black">
                      <a:alpha val="40000"/>
                    </a:prstClr>
                  </a:outerShdw>
                </a:effectLst>
                <a:latin typeface="Leelawadee" pitchFamily="34" charset="-34"/>
                <a:ea typeface="Meiryo UI" pitchFamily="34" charset="-128"/>
                <a:cs typeface="Leelawadee" pitchFamily="34" charset="-34"/>
              </a:rPr>
              <a:t>Spořice</a:t>
            </a:r>
            <a:endParaRPr lang="cs-CZ" sz="2000" dirty="0">
              <a:ln w="12700">
                <a:solidFill>
                  <a:srgbClr val="009900"/>
                </a:solidFill>
              </a:ln>
              <a:solidFill>
                <a:srgbClr val="CC0000"/>
              </a:solidFill>
              <a:effectLst>
                <a:outerShdw blurRad="50800" dist="38100" dir="16200000" rotWithShape="0">
                  <a:prstClr val="black">
                    <a:alpha val="40000"/>
                  </a:prstClr>
                </a:outerShdw>
              </a:effectLst>
              <a:latin typeface="Leelawadee" pitchFamily="34" charset="-34"/>
              <a:ea typeface="Meiryo UI" pitchFamily="34" charset="-128"/>
              <a:cs typeface="Leelawadee" pitchFamily="34" charset="-34"/>
            </a:endParaRPr>
          </a:p>
        </p:txBody>
      </p:sp>
      <p:sp>
        <p:nvSpPr>
          <p:cNvPr id="8" name="TextovéPole 7"/>
          <p:cNvSpPr txBox="1"/>
          <p:nvPr/>
        </p:nvSpPr>
        <p:spPr>
          <a:xfrm>
            <a:off x="174948" y="1027212"/>
            <a:ext cx="4608512" cy="1569660"/>
          </a:xfrm>
          <a:prstGeom prst="rect">
            <a:avLst/>
          </a:prstGeom>
          <a:blipFill dpi="0" rotWithShape="1">
            <a:blip r:embed="rId4" cstate="print">
              <a:alphaModFix amt="47000"/>
            </a:blip>
            <a:srcRect/>
            <a:tile tx="0" ty="0" sx="100000" sy="100000" flip="none" algn="tl"/>
          </a:blipFill>
        </p:spPr>
        <p:txBody>
          <a:bodyPr wrap="square" rtlCol="0">
            <a:spAutoFit/>
          </a:bodyPr>
          <a:lstStyle/>
          <a:p>
            <a:pPr algn="just"/>
            <a:r>
              <a:rPr lang="cs-CZ" sz="1600" dirty="0" smtClean="0">
                <a:latin typeface="Arial" pitchFamily="34" charset="0"/>
                <a:cs typeface="Arial" pitchFamily="34" charset="0"/>
              </a:rPr>
              <a:t>Chtěli jsme hrát ze zadu, ale rozhodl čas mezi 12. až 16. minutou. Stálo nás to zápas. Děláme individuální chyby. Venku dostáváme hodně laciné góly. Máme dobré fotbalisty, ale takto se krajský přebor hrát nedá, i když ten herní projev není špatný.</a:t>
            </a:r>
            <a:endParaRPr lang="cs-CZ" sz="1400" dirty="0">
              <a:latin typeface="Arial" pitchFamily="34" charset="0"/>
              <a:cs typeface="Arial" pitchFamily="34" charset="0"/>
            </a:endParaRPr>
          </a:p>
        </p:txBody>
      </p:sp>
      <p:pic>
        <p:nvPicPr>
          <p:cNvPr id="9" name="Picture 1"/>
          <p:cNvPicPr>
            <a:picLocks noChangeAspect="1" noChangeArrowheads="1"/>
          </p:cNvPicPr>
          <p:nvPr/>
        </p:nvPicPr>
        <p:blipFill>
          <a:blip r:embed="rId5" cstate="print"/>
          <a:srcRect/>
          <a:stretch>
            <a:fillRect/>
          </a:stretch>
        </p:blipFill>
        <p:spPr bwMode="auto">
          <a:xfrm>
            <a:off x="246956" y="2683396"/>
            <a:ext cx="1368152" cy="1368152"/>
          </a:xfrm>
          <a:prstGeom prst="rect">
            <a:avLst/>
          </a:prstGeom>
          <a:noFill/>
          <a:ln w="9525">
            <a:noFill/>
            <a:miter lim="800000"/>
            <a:headEnd/>
            <a:tailEnd/>
          </a:ln>
        </p:spPr>
      </p:pic>
      <p:pic>
        <p:nvPicPr>
          <p:cNvPr id="49154" name="Picture 2"/>
          <p:cNvPicPr>
            <a:picLocks noChangeAspect="1" noChangeArrowheads="1"/>
          </p:cNvPicPr>
          <p:nvPr/>
        </p:nvPicPr>
        <p:blipFill>
          <a:blip r:embed="rId6" cstate="print"/>
          <a:srcRect/>
          <a:stretch>
            <a:fillRect/>
          </a:stretch>
        </p:blipFill>
        <p:spPr bwMode="auto">
          <a:xfrm>
            <a:off x="1759125" y="2683396"/>
            <a:ext cx="2952327" cy="1440160"/>
          </a:xfrm>
          <a:prstGeom prst="rect">
            <a:avLst/>
          </a:prstGeom>
          <a:noFill/>
          <a:ln w="9525">
            <a:noFill/>
            <a:miter lim="800000"/>
            <a:headEnd/>
            <a:tailEnd/>
          </a:ln>
        </p:spPr>
      </p:pic>
      <p:pic>
        <p:nvPicPr>
          <p:cNvPr id="49155" name="Picture 3"/>
          <p:cNvPicPr>
            <a:picLocks noChangeAspect="1" noChangeArrowheads="1"/>
          </p:cNvPicPr>
          <p:nvPr/>
        </p:nvPicPr>
        <p:blipFill>
          <a:blip r:embed="rId7" cstate="print"/>
          <a:srcRect/>
          <a:stretch>
            <a:fillRect/>
          </a:stretch>
        </p:blipFill>
        <p:spPr bwMode="auto">
          <a:xfrm>
            <a:off x="679004" y="4267572"/>
            <a:ext cx="3888432" cy="2315369"/>
          </a:xfrm>
          <a:prstGeom prst="rect">
            <a:avLst/>
          </a:prstGeom>
          <a:noFill/>
          <a:ln w="9525">
            <a:noFill/>
            <a:miter lim="800000"/>
            <a:headEnd/>
            <a:tailEnd/>
          </a:ln>
        </p:spPr>
      </p:pic>
      <p:sp>
        <p:nvSpPr>
          <p:cNvPr id="14" name="TextovéPole 13"/>
          <p:cNvSpPr txBox="1"/>
          <p:nvPr/>
        </p:nvSpPr>
        <p:spPr>
          <a:xfrm>
            <a:off x="679004" y="6715844"/>
            <a:ext cx="3600400" cy="307777"/>
          </a:xfrm>
          <a:prstGeom prst="rect">
            <a:avLst/>
          </a:prstGeom>
          <a:solidFill>
            <a:srgbClr val="99FF66"/>
          </a:solidFill>
        </p:spPr>
        <p:txBody>
          <a:bodyPr wrap="square" rtlCol="0">
            <a:spAutoFit/>
          </a:bodyPr>
          <a:lstStyle/>
          <a:p>
            <a:pPr algn="ctr"/>
            <a:r>
              <a:rPr lang="cs-CZ" sz="1400" dirty="0" err="1" smtClean="0">
                <a:latin typeface="Bookman Old Style" pitchFamily="18" charset="0"/>
              </a:rPr>
              <a:t>Štětí</a:t>
            </a:r>
            <a:r>
              <a:rPr lang="cs-CZ" sz="1400" dirty="0" smtClean="0">
                <a:latin typeface="Bookman Old Style" pitchFamily="18" charset="0"/>
              </a:rPr>
              <a:t> – </a:t>
            </a:r>
            <a:r>
              <a:rPr lang="cs-CZ" sz="1400" dirty="0" err="1" smtClean="0">
                <a:latin typeface="Bookman Old Style" pitchFamily="18" charset="0"/>
              </a:rPr>
              <a:t>Spořice</a:t>
            </a:r>
            <a:r>
              <a:rPr lang="cs-CZ" sz="1400" dirty="0" smtClean="0">
                <a:latin typeface="Bookman Old Style" pitchFamily="18" charset="0"/>
              </a:rPr>
              <a:t>  1.11.2014</a:t>
            </a:r>
          </a:p>
        </p:txBody>
      </p:sp>
      <p:pic>
        <p:nvPicPr>
          <p:cNvPr id="48130" name="Picture 2"/>
          <p:cNvPicPr>
            <a:picLocks noChangeAspect="1" noChangeArrowheads="1"/>
          </p:cNvPicPr>
          <p:nvPr/>
        </p:nvPicPr>
        <p:blipFill>
          <a:blip r:embed="rId8" cstate="print"/>
          <a:srcRect/>
          <a:stretch>
            <a:fillRect/>
          </a:stretch>
        </p:blipFill>
        <p:spPr bwMode="auto">
          <a:xfrm>
            <a:off x="5647556" y="235124"/>
            <a:ext cx="4373860" cy="3180383"/>
          </a:xfrm>
          <a:prstGeom prst="rect">
            <a:avLst/>
          </a:prstGeom>
          <a:noFill/>
          <a:ln w="9525">
            <a:noFill/>
            <a:miter lim="800000"/>
            <a:headEnd/>
            <a:tailEnd/>
          </a:ln>
        </p:spPr>
      </p:pic>
      <p:pic>
        <p:nvPicPr>
          <p:cNvPr id="48131" name="Picture 3"/>
          <p:cNvPicPr>
            <a:picLocks noChangeAspect="1" noChangeArrowheads="1"/>
          </p:cNvPicPr>
          <p:nvPr/>
        </p:nvPicPr>
        <p:blipFill>
          <a:blip r:embed="rId9" cstate="print"/>
          <a:srcRect/>
          <a:stretch>
            <a:fillRect/>
          </a:stretch>
        </p:blipFill>
        <p:spPr bwMode="auto">
          <a:xfrm>
            <a:off x="6367636" y="3475484"/>
            <a:ext cx="3129161" cy="35052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Přímá spojovací šipka 9"/>
          <p:cNvCxnSpPr/>
          <p:nvPr/>
        </p:nvCxnSpPr>
        <p:spPr bwMode="auto">
          <a:xfrm>
            <a:off x="8671892" y="7075884"/>
            <a:ext cx="122413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4" name="Přímá spojovací šipka 13"/>
          <p:cNvCxnSpPr/>
          <p:nvPr/>
        </p:nvCxnSpPr>
        <p:spPr bwMode="auto">
          <a:xfrm>
            <a:off x="8383860" y="7239000"/>
            <a:ext cx="115212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7" name="Přímá spojovací šipka 16"/>
          <p:cNvCxnSpPr/>
          <p:nvPr/>
        </p:nvCxnSpPr>
        <p:spPr bwMode="auto">
          <a:xfrm>
            <a:off x="8815908" y="7003876"/>
            <a:ext cx="93610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9" name="Přímá spojovací šipka 18"/>
          <p:cNvCxnSpPr/>
          <p:nvPr/>
        </p:nvCxnSpPr>
        <p:spPr bwMode="auto">
          <a:xfrm>
            <a:off x="8815908"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1" name="TextovéPole 10"/>
          <p:cNvSpPr txBox="1"/>
          <p:nvPr/>
        </p:nvSpPr>
        <p:spPr>
          <a:xfrm>
            <a:off x="174948" y="91108"/>
            <a:ext cx="4680520" cy="923330"/>
          </a:xfrm>
          <a:prstGeom prst="rect">
            <a:avLst/>
          </a:prstGeom>
          <a:blipFill dpi="0" rotWithShape="1">
            <a:blip r:embed="rId3" cstate="print">
              <a:alphaModFix amt="48000"/>
            </a:blip>
            <a:srcRect/>
            <a:stretch>
              <a:fillRect/>
            </a:stretch>
          </a:blipFill>
        </p:spPr>
        <p:txBody>
          <a:bodyPr wrap="square" rtlCol="0">
            <a:spAutoFit/>
          </a:bodyPr>
          <a:lstStyle/>
          <a:p>
            <a:pPr algn="ctr"/>
            <a:r>
              <a:rPr lang="cs-CZ" sz="2200" dirty="0" smtClean="0">
                <a:solidFill>
                  <a:srgbClr val="000066"/>
                </a:solidFill>
                <a:effectLst>
                  <a:outerShdw blurRad="38100" dist="38100" dir="2700000" algn="tl">
                    <a:srgbClr val="000000">
                      <a:alpha val="43137"/>
                    </a:srgbClr>
                  </a:outerShdw>
                </a:effectLst>
                <a:latin typeface="Arial Black" pitchFamily="34" charset="0"/>
              </a:rPr>
              <a:t>FK ČL </a:t>
            </a:r>
            <a:r>
              <a:rPr lang="cs-CZ" sz="2200" dirty="0" err="1" smtClean="0">
                <a:solidFill>
                  <a:srgbClr val="000066"/>
                </a:solidFill>
                <a:effectLst>
                  <a:outerShdw blurRad="38100" dist="38100" dir="2700000" algn="tl">
                    <a:srgbClr val="000000">
                      <a:alpha val="43137"/>
                    </a:srgbClr>
                  </a:outerShdw>
                </a:effectLst>
                <a:latin typeface="Arial Black" pitchFamily="34" charset="0"/>
              </a:rPr>
              <a:t>Neštěmice</a:t>
            </a:r>
            <a:r>
              <a:rPr lang="cs-CZ" sz="2200" dirty="0" smtClean="0">
                <a:solidFill>
                  <a:srgbClr val="000066"/>
                </a:solidFill>
                <a:effectLst>
                  <a:outerShdw blurRad="38100" dist="38100" dir="2700000" algn="tl">
                    <a:srgbClr val="000000">
                      <a:alpha val="43137"/>
                    </a:srgbClr>
                  </a:outerShdw>
                </a:effectLst>
                <a:latin typeface="Arial Black" pitchFamily="34" charset="0"/>
              </a:rPr>
              <a:t> – SK </a:t>
            </a:r>
            <a:r>
              <a:rPr lang="cs-CZ" sz="2200" dirty="0" err="1" smtClean="0">
                <a:solidFill>
                  <a:srgbClr val="000066"/>
                </a:solidFill>
                <a:effectLst>
                  <a:outerShdw blurRad="38100" dist="38100" dir="2700000" algn="tl">
                    <a:srgbClr val="000000">
                      <a:alpha val="43137"/>
                    </a:srgbClr>
                  </a:outerShdw>
                </a:effectLst>
                <a:latin typeface="Arial Black" pitchFamily="34" charset="0"/>
              </a:rPr>
              <a:t>Štětí</a:t>
            </a:r>
            <a:endParaRPr lang="cs-CZ" sz="2200" dirty="0" smtClean="0">
              <a:solidFill>
                <a:srgbClr val="000066"/>
              </a:solidFill>
              <a:effectLst>
                <a:outerShdw blurRad="38100" dist="38100" dir="2700000" algn="tl">
                  <a:srgbClr val="000000">
                    <a:alpha val="43137"/>
                  </a:srgbClr>
                </a:outerShdw>
              </a:effectLst>
              <a:latin typeface="Arial Black" pitchFamily="34" charset="0"/>
            </a:endParaRPr>
          </a:p>
          <a:p>
            <a:pPr algn="ctr"/>
            <a:r>
              <a:rPr lang="cs-CZ" sz="1600" dirty="0" smtClean="0">
                <a:solidFill>
                  <a:srgbClr val="000066"/>
                </a:solidFill>
                <a:effectLst>
                  <a:outerShdw blurRad="38100" dist="38100" dir="2700000" algn="tl">
                    <a:srgbClr val="000000">
                      <a:alpha val="43137"/>
                    </a:srgbClr>
                  </a:outerShdw>
                </a:effectLst>
                <a:latin typeface="Lucida Sans Typewriter" pitchFamily="49" charset="0"/>
              </a:rPr>
              <a:t>Sobota 22.11.2014 13:30 </a:t>
            </a:r>
          </a:p>
          <a:p>
            <a:pPr algn="ctr"/>
            <a:r>
              <a:rPr lang="cs-CZ" sz="1600" dirty="0" smtClean="0">
                <a:solidFill>
                  <a:srgbClr val="000066"/>
                </a:solidFill>
                <a:effectLst>
                  <a:outerShdw blurRad="38100" dist="38100" dir="2700000" algn="tl">
                    <a:srgbClr val="000000">
                      <a:alpha val="43137"/>
                    </a:srgbClr>
                  </a:outerShdw>
                </a:effectLst>
                <a:latin typeface="Lucida Sans Typewriter" pitchFamily="49" charset="0"/>
              </a:rPr>
              <a:t> odjezd 11:00</a:t>
            </a:r>
            <a:endParaRPr lang="cs-CZ" sz="1600" dirty="0">
              <a:solidFill>
                <a:srgbClr val="000066"/>
              </a:solidFill>
              <a:effectLst>
                <a:outerShdw blurRad="38100" dist="38100" dir="2700000" algn="tl">
                  <a:srgbClr val="000000">
                    <a:alpha val="43137"/>
                  </a:srgbClr>
                </a:outerShdw>
              </a:effectLst>
              <a:latin typeface="Lucida Sans Typewriter" pitchFamily="49" charset="0"/>
            </a:endParaRPr>
          </a:p>
        </p:txBody>
      </p:sp>
      <p:sp>
        <p:nvSpPr>
          <p:cNvPr id="12" name="TextovéPole 11"/>
          <p:cNvSpPr txBox="1"/>
          <p:nvPr/>
        </p:nvSpPr>
        <p:spPr>
          <a:xfrm>
            <a:off x="174948" y="2611388"/>
            <a:ext cx="4608512" cy="769441"/>
          </a:xfrm>
          <a:prstGeom prst="rect">
            <a:avLst/>
          </a:prstGeom>
          <a:blipFill>
            <a:blip r:embed="rId4" cstate="print"/>
            <a:stretch>
              <a:fillRect/>
            </a:stretch>
          </a:blipFill>
        </p:spPr>
        <p:txBody>
          <a:bodyPr wrap="square" rtlCol="0">
            <a:spAutoFit/>
          </a:bodyPr>
          <a:lstStyle/>
          <a:p>
            <a:pPr algn="ctr"/>
            <a:r>
              <a:rPr lang="cs-CZ" sz="2800" dirty="0" smtClean="0">
                <a:solidFill>
                  <a:srgbClr val="FF0066"/>
                </a:solidFill>
                <a:effectLst>
                  <a:outerShdw blurRad="38100" dist="38100" dir="2700000" algn="tl">
                    <a:srgbClr val="000000">
                      <a:alpha val="43137"/>
                    </a:srgbClr>
                  </a:outerShdw>
                </a:effectLst>
                <a:latin typeface="Arial Black" pitchFamily="34" charset="0"/>
              </a:rPr>
              <a:t>SK </a:t>
            </a:r>
            <a:r>
              <a:rPr lang="cs-CZ" sz="2800" dirty="0" err="1" smtClean="0">
                <a:solidFill>
                  <a:srgbClr val="FF0066"/>
                </a:solidFill>
                <a:effectLst>
                  <a:outerShdw blurRad="38100" dist="38100" dir="2700000" algn="tl">
                    <a:srgbClr val="000000">
                      <a:alpha val="43137"/>
                    </a:srgbClr>
                  </a:outerShdw>
                </a:effectLst>
                <a:latin typeface="Arial Black" pitchFamily="34" charset="0"/>
              </a:rPr>
              <a:t>Štětí</a:t>
            </a:r>
            <a:r>
              <a:rPr lang="cs-CZ" sz="2800" dirty="0" smtClean="0">
                <a:solidFill>
                  <a:srgbClr val="FF0066"/>
                </a:solidFill>
                <a:effectLst>
                  <a:outerShdw blurRad="38100" dist="38100" dir="2700000" algn="tl">
                    <a:srgbClr val="000000">
                      <a:alpha val="43137"/>
                    </a:srgbClr>
                  </a:outerShdw>
                </a:effectLst>
                <a:latin typeface="Arial Black" pitchFamily="34" charset="0"/>
              </a:rPr>
              <a:t> – FK Louny</a:t>
            </a:r>
            <a:endParaRPr lang="cs-CZ" sz="1800" dirty="0" smtClean="0">
              <a:solidFill>
                <a:srgbClr val="FF0066"/>
              </a:solidFill>
              <a:effectLst>
                <a:outerShdw blurRad="38100" dist="38100" dir="2700000" algn="tl">
                  <a:srgbClr val="000000">
                    <a:alpha val="43137"/>
                  </a:srgbClr>
                </a:outerShdw>
              </a:effectLst>
              <a:latin typeface="Arial Black" pitchFamily="34" charset="0"/>
            </a:endParaRPr>
          </a:p>
          <a:p>
            <a:pPr algn="ctr"/>
            <a:r>
              <a:rPr lang="cs-CZ" sz="1600" dirty="0" smtClean="0">
                <a:solidFill>
                  <a:srgbClr val="FF0066"/>
                </a:solidFill>
                <a:effectLst>
                  <a:outerShdw blurRad="38100" dist="38100" dir="2700000" algn="tl">
                    <a:srgbClr val="000000">
                      <a:alpha val="43137"/>
                    </a:srgbClr>
                  </a:outerShdw>
                </a:effectLst>
                <a:latin typeface="Lucida Sans Typewriter" pitchFamily="49" charset="0"/>
              </a:rPr>
              <a:t>Sobota 29.11.2014 10:15</a:t>
            </a:r>
            <a:endParaRPr lang="cs-CZ" sz="1600" dirty="0">
              <a:solidFill>
                <a:srgbClr val="FF0066"/>
              </a:solidFill>
              <a:effectLst>
                <a:outerShdw blurRad="38100" dist="38100" dir="2700000" algn="tl">
                  <a:srgbClr val="000000">
                    <a:alpha val="43137"/>
                  </a:srgbClr>
                </a:outerShdw>
              </a:effectLst>
              <a:latin typeface="Lucida Sans Typewriter" pitchFamily="49" charset="0"/>
            </a:endParaRPr>
          </a:p>
        </p:txBody>
      </p:sp>
      <p:pic>
        <p:nvPicPr>
          <p:cNvPr id="22" name="Picture 6"/>
          <p:cNvPicPr>
            <a:picLocks noChangeAspect="1" noChangeArrowheads="1"/>
          </p:cNvPicPr>
          <p:nvPr/>
        </p:nvPicPr>
        <p:blipFill>
          <a:blip r:embed="rId5" cstate="print"/>
          <a:srcRect/>
          <a:stretch>
            <a:fillRect/>
          </a:stretch>
        </p:blipFill>
        <p:spPr bwMode="auto">
          <a:xfrm>
            <a:off x="1039044" y="3547492"/>
            <a:ext cx="913829" cy="726951"/>
          </a:xfrm>
          <a:prstGeom prst="rect">
            <a:avLst/>
          </a:prstGeom>
          <a:noFill/>
          <a:ln w="9525">
            <a:noFill/>
            <a:miter lim="800000"/>
            <a:headEnd/>
            <a:tailEnd/>
          </a:ln>
        </p:spPr>
      </p:pic>
      <p:sp>
        <p:nvSpPr>
          <p:cNvPr id="23" name="TextovéPole 22"/>
          <p:cNvSpPr txBox="1"/>
          <p:nvPr/>
        </p:nvSpPr>
        <p:spPr>
          <a:xfrm>
            <a:off x="246956" y="4555604"/>
            <a:ext cx="4536504" cy="2631490"/>
          </a:xfrm>
          <a:prstGeom prst="rect">
            <a:avLst/>
          </a:prstGeom>
          <a:solidFill>
            <a:srgbClr val="00FFFF"/>
          </a:solidFill>
          <a:ln w="19050"/>
          <a:effectLst>
            <a:outerShdw blurRad="50800" dist="38100" dir="5400000" algn="t" rotWithShape="0">
              <a:srgbClr val="CCFF99">
                <a:alpha val="40000"/>
              </a:srgb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cs-CZ" sz="1500" dirty="0" smtClean="0">
                <a:latin typeface="Bookman Old Style" pitchFamily="18" charset="0"/>
              </a:rPr>
              <a:t>Do konce podzimu už zbývají jen 2. kola. Za týden hrajeme v </a:t>
            </a:r>
            <a:r>
              <a:rPr lang="cs-CZ" sz="1500" dirty="0" err="1" smtClean="0">
                <a:latin typeface="Bookman Old Style" pitchFamily="18" charset="0"/>
              </a:rPr>
              <a:t>Neštěmicích</a:t>
            </a:r>
            <a:r>
              <a:rPr lang="cs-CZ" sz="1500" dirty="0" smtClean="0">
                <a:latin typeface="Bookman Old Style" pitchFamily="18" charset="0"/>
              </a:rPr>
              <a:t>, které se pohybují v klidném středu tabulky. Na podzim jsme zde už jednou hráli. Bylo to v poháru  10.9.2014 a zvítězili vysoko 4:0. Kdyby se to zopakovalo, tak by jsme se určitě nezlobili. No a konec sezóny je na pořadu o posledním listopadovém víkendu na domácím trávníku. Bude to silná káva, protože Louny mají po tomto kole 24 bodů a patří k nejlepším týmům soutěže.  </a:t>
            </a:r>
          </a:p>
        </p:txBody>
      </p:sp>
      <p:pic>
        <p:nvPicPr>
          <p:cNvPr id="50183" name="Picture 7"/>
          <p:cNvPicPr>
            <a:picLocks noChangeAspect="1" noChangeArrowheads="1"/>
          </p:cNvPicPr>
          <p:nvPr/>
        </p:nvPicPr>
        <p:blipFill>
          <a:blip r:embed="rId6" cstate="print"/>
          <a:srcRect/>
          <a:stretch>
            <a:fillRect/>
          </a:stretch>
        </p:blipFill>
        <p:spPr bwMode="auto">
          <a:xfrm>
            <a:off x="2983260" y="3403476"/>
            <a:ext cx="1676425" cy="1008111"/>
          </a:xfrm>
          <a:prstGeom prst="rect">
            <a:avLst/>
          </a:prstGeom>
          <a:noFill/>
          <a:ln w="9525">
            <a:noFill/>
            <a:miter lim="800000"/>
            <a:headEnd/>
            <a:tailEnd/>
          </a:ln>
        </p:spPr>
      </p:pic>
      <p:pic>
        <p:nvPicPr>
          <p:cNvPr id="50184" name="Picture 8"/>
          <p:cNvPicPr>
            <a:picLocks noChangeAspect="1" noChangeArrowheads="1"/>
          </p:cNvPicPr>
          <p:nvPr/>
        </p:nvPicPr>
        <p:blipFill>
          <a:blip r:embed="rId7" cstate="print"/>
          <a:srcRect/>
          <a:stretch>
            <a:fillRect/>
          </a:stretch>
        </p:blipFill>
        <p:spPr bwMode="auto">
          <a:xfrm>
            <a:off x="2623220" y="1099220"/>
            <a:ext cx="1944216" cy="1224136"/>
          </a:xfrm>
          <a:prstGeom prst="rect">
            <a:avLst/>
          </a:prstGeom>
          <a:noFill/>
          <a:ln w="9525">
            <a:noFill/>
            <a:miter lim="800000"/>
            <a:headEnd/>
            <a:tailEnd/>
          </a:ln>
        </p:spPr>
      </p:pic>
      <p:pic>
        <p:nvPicPr>
          <p:cNvPr id="50187" name="Picture 11"/>
          <p:cNvPicPr>
            <a:picLocks noChangeAspect="1" noChangeArrowheads="1"/>
          </p:cNvPicPr>
          <p:nvPr/>
        </p:nvPicPr>
        <p:blipFill>
          <a:blip r:embed="rId8" cstate="print"/>
          <a:srcRect/>
          <a:stretch>
            <a:fillRect/>
          </a:stretch>
        </p:blipFill>
        <p:spPr bwMode="auto">
          <a:xfrm>
            <a:off x="679004" y="1243236"/>
            <a:ext cx="936104" cy="936104"/>
          </a:xfrm>
          <a:prstGeom prst="rect">
            <a:avLst/>
          </a:prstGeom>
          <a:noFill/>
          <a:ln w="9525">
            <a:noFill/>
            <a:miter lim="800000"/>
            <a:headEnd/>
            <a:tailEnd/>
          </a:ln>
        </p:spPr>
      </p:pic>
      <p:graphicFrame>
        <p:nvGraphicFramePr>
          <p:cNvPr id="21" name="Tabulka 20"/>
          <p:cNvGraphicFramePr>
            <a:graphicFrameLocks noGrp="1"/>
          </p:cNvGraphicFramePr>
          <p:nvPr/>
        </p:nvGraphicFramePr>
        <p:xfrm>
          <a:off x="5791574" y="163116"/>
          <a:ext cx="4298122" cy="6071986"/>
        </p:xfrm>
        <a:graphic>
          <a:graphicData uri="http://schemas.openxmlformats.org/drawingml/2006/table">
            <a:tbl>
              <a:tblPr/>
              <a:tblGrid>
                <a:gridCol w="498333">
                  <a:extLst>
                    <a:ext uri="{9D8B030D-6E8A-4147-A177-3AD203B41FA5}">
                      <a16:colId xmlns:a16="http://schemas.microsoft.com/office/drawing/2014/main" val="20000"/>
                    </a:ext>
                  </a:extLst>
                </a:gridCol>
                <a:gridCol w="809791">
                  <a:extLst>
                    <a:ext uri="{9D8B030D-6E8A-4147-A177-3AD203B41FA5}">
                      <a16:colId xmlns:a16="http://schemas.microsoft.com/office/drawing/2014/main" val="20001"/>
                    </a:ext>
                  </a:extLst>
                </a:gridCol>
                <a:gridCol w="498333">
                  <a:extLst>
                    <a:ext uri="{9D8B030D-6E8A-4147-A177-3AD203B41FA5}">
                      <a16:colId xmlns:a16="http://schemas.microsoft.com/office/drawing/2014/main" val="20002"/>
                    </a:ext>
                  </a:extLst>
                </a:gridCol>
                <a:gridCol w="498333">
                  <a:extLst>
                    <a:ext uri="{9D8B030D-6E8A-4147-A177-3AD203B41FA5}">
                      <a16:colId xmlns:a16="http://schemas.microsoft.com/office/drawing/2014/main" val="20003"/>
                    </a:ext>
                  </a:extLst>
                </a:gridCol>
                <a:gridCol w="498333">
                  <a:extLst>
                    <a:ext uri="{9D8B030D-6E8A-4147-A177-3AD203B41FA5}">
                      <a16:colId xmlns:a16="http://schemas.microsoft.com/office/drawing/2014/main" val="20004"/>
                    </a:ext>
                  </a:extLst>
                </a:gridCol>
                <a:gridCol w="498333">
                  <a:extLst>
                    <a:ext uri="{9D8B030D-6E8A-4147-A177-3AD203B41FA5}">
                      <a16:colId xmlns:a16="http://schemas.microsoft.com/office/drawing/2014/main" val="20005"/>
                    </a:ext>
                  </a:extLst>
                </a:gridCol>
                <a:gridCol w="498333">
                  <a:extLst>
                    <a:ext uri="{9D8B030D-6E8A-4147-A177-3AD203B41FA5}">
                      <a16:colId xmlns:a16="http://schemas.microsoft.com/office/drawing/2014/main" val="20006"/>
                    </a:ext>
                  </a:extLst>
                </a:gridCol>
                <a:gridCol w="498333">
                  <a:extLst>
                    <a:ext uri="{9D8B030D-6E8A-4147-A177-3AD203B41FA5}">
                      <a16:colId xmlns:a16="http://schemas.microsoft.com/office/drawing/2014/main" val="20007"/>
                    </a:ext>
                  </a:extLst>
                </a:gridCol>
              </a:tblGrid>
              <a:tr h="161496">
                <a:tc gridSpan="8">
                  <a:txBody>
                    <a:bodyPr/>
                    <a:lstStyle/>
                    <a:p>
                      <a:pPr algn="ctr" fontAlgn="ctr"/>
                      <a:r>
                        <a:rPr lang="cs-CZ" sz="1400" b="1" i="0" u="none" strike="noStrike" dirty="0">
                          <a:solidFill>
                            <a:srgbClr val="153E96"/>
                          </a:solidFill>
                          <a:latin typeface="Arial"/>
                        </a:rPr>
                        <a:t>TABULKA DOMA</a:t>
                      </a:r>
                    </a:p>
                  </a:txBody>
                  <a:tcPr marL="5569" marR="5569" marT="5569" marB="0" anchor="ctr">
                    <a:lnL>
                      <a:noFill/>
                    </a:lnL>
                    <a:lnR>
                      <a:noFill/>
                    </a:lnR>
                    <a:lnT>
                      <a:noFill/>
                    </a:lnT>
                    <a:lnB>
                      <a:noFill/>
                    </a:lnB>
                    <a:solidFill>
                      <a:srgbClr val="00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33652">
                <a:tc>
                  <a:txBody>
                    <a:bodyPr/>
                    <a:lstStyle/>
                    <a:p>
                      <a:pPr algn="ctr" fontAlgn="ctr"/>
                      <a:r>
                        <a:rPr lang="cs-CZ" sz="1100" b="1" i="0" u="none" strike="noStrike" dirty="0">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Louny</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7</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7</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29:9</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21</a:t>
                      </a:r>
                    </a:p>
                  </a:txBody>
                  <a:tcPr marL="5569" marR="5569" marT="5569" marB="0" anchor="ctr">
                    <a:lnL>
                      <a:noFill/>
                    </a:lnL>
                    <a:lnR>
                      <a:noFill/>
                    </a:lnR>
                    <a:lnT>
                      <a:noFill/>
                    </a:lnT>
                    <a:lnB>
                      <a:noFill/>
                    </a:lnB>
                    <a:solidFill>
                      <a:srgbClr val="FFFF00"/>
                    </a:solidFill>
                  </a:tcPr>
                </a:tc>
                <a:extLst>
                  <a:ext uri="{0D108BD9-81ED-4DB2-BD59-A6C34878D82A}">
                    <a16:rowId xmlns:a16="http://schemas.microsoft.com/office/drawing/2014/main" val="10001"/>
                  </a:ext>
                </a:extLst>
              </a:tr>
              <a:tr h="133652">
                <a:tc>
                  <a:txBody>
                    <a:bodyPr/>
                    <a:lstStyle/>
                    <a:p>
                      <a:pPr algn="ctr" fontAlgn="ctr"/>
                      <a:r>
                        <a:rPr lang="cs-CZ" sz="1100" b="1" i="0" u="none" strike="noStrike" dirty="0">
                          <a:solidFill>
                            <a:srgbClr val="000000"/>
                          </a:solidFill>
                          <a:latin typeface="Arial" pitchFamily="34" charset="0"/>
                          <a:cs typeface="Arial" pitchFamily="34" charset="0"/>
                        </a:rPr>
                        <a:t>2.</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err="1">
                          <a:solidFill>
                            <a:srgbClr val="000000"/>
                          </a:solidFill>
                          <a:latin typeface="Arial" pitchFamily="34" charset="0"/>
                          <a:cs typeface="Arial" pitchFamily="34" charset="0"/>
                        </a:rPr>
                        <a:t>Štětí</a:t>
                      </a:r>
                      <a:endParaRPr lang="cs-CZ" sz="1100" b="1" i="0" u="none" strike="noStrike" dirty="0">
                        <a:solidFill>
                          <a:srgbClr val="000000"/>
                        </a:solidFill>
                        <a:latin typeface="Arial" pitchFamily="34" charset="0"/>
                        <a:cs typeface="Arial" pitchFamily="34" charset="0"/>
                      </a:endParaRP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22:3</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15</a:t>
                      </a:r>
                    </a:p>
                  </a:txBody>
                  <a:tcPr marL="5569" marR="5569" marT="5569" marB="0" anchor="ctr">
                    <a:lnL>
                      <a:noFill/>
                    </a:lnL>
                    <a:lnR>
                      <a:noFill/>
                    </a:lnR>
                    <a:lnT>
                      <a:noFill/>
                    </a:lnT>
                    <a:lnB>
                      <a:noFill/>
                    </a:lnB>
                    <a:solidFill>
                      <a:srgbClr val="99FFCC"/>
                    </a:solidFill>
                  </a:tcPr>
                </a:tc>
                <a:extLst>
                  <a:ext uri="{0D108BD9-81ED-4DB2-BD59-A6C34878D82A}">
                    <a16:rowId xmlns:a16="http://schemas.microsoft.com/office/drawing/2014/main" val="10002"/>
                  </a:ext>
                </a:extLst>
              </a:tr>
              <a:tr h="133652">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Litvínov</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16:7</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15</a:t>
                      </a:r>
                    </a:p>
                  </a:txBody>
                  <a:tcPr marL="5569" marR="5569" marT="5569" marB="0" anchor="ctr">
                    <a:lnL>
                      <a:noFill/>
                    </a:lnL>
                    <a:lnR>
                      <a:noFill/>
                    </a:lnR>
                    <a:lnT>
                      <a:noFill/>
                    </a:lnT>
                    <a:lnB>
                      <a:noFill/>
                    </a:lnB>
                    <a:solidFill>
                      <a:srgbClr val="FFFF00"/>
                    </a:solidFill>
                  </a:tcPr>
                </a:tc>
                <a:extLst>
                  <a:ext uri="{0D108BD9-81ED-4DB2-BD59-A6C34878D82A}">
                    <a16:rowId xmlns:a16="http://schemas.microsoft.com/office/drawing/2014/main" val="10003"/>
                  </a:ext>
                </a:extLst>
              </a:tr>
              <a:tr h="133652">
                <a:tc>
                  <a:txBody>
                    <a:bodyPr/>
                    <a:lstStyle/>
                    <a:p>
                      <a:pPr algn="ctr" fontAlgn="ctr"/>
                      <a:r>
                        <a:rPr lang="cs-CZ" sz="1100" b="1" i="0" u="none" strike="noStrike">
                          <a:solidFill>
                            <a:srgbClr val="000000"/>
                          </a:solidFill>
                          <a:latin typeface="Arial" pitchFamily="34" charset="0"/>
                          <a:cs typeface="Arial" pitchFamily="34" charset="0"/>
                        </a:rPr>
                        <a:t>4.</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Spořice</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a:solidFill>
                            <a:srgbClr val="000000"/>
                          </a:solidFill>
                          <a:latin typeface="Arial" pitchFamily="34" charset="0"/>
                          <a:cs typeface="Arial" pitchFamily="34" charset="0"/>
                        </a:rPr>
                        <a:t>7</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28:13</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15</a:t>
                      </a:r>
                    </a:p>
                  </a:txBody>
                  <a:tcPr marL="5569" marR="5569" marT="5569" marB="0" anchor="ctr">
                    <a:lnL>
                      <a:noFill/>
                    </a:lnL>
                    <a:lnR>
                      <a:noFill/>
                    </a:lnR>
                    <a:lnT>
                      <a:noFill/>
                    </a:lnT>
                    <a:lnB>
                      <a:noFill/>
                    </a:lnB>
                    <a:solidFill>
                      <a:srgbClr val="99FFCC"/>
                    </a:solidFill>
                  </a:tcPr>
                </a:tc>
                <a:extLst>
                  <a:ext uri="{0D108BD9-81ED-4DB2-BD59-A6C34878D82A}">
                    <a16:rowId xmlns:a16="http://schemas.microsoft.com/office/drawing/2014/main" val="10004"/>
                  </a:ext>
                </a:extLst>
              </a:tr>
              <a:tr h="133652">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Proboštov</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7</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4</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23:13</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14</a:t>
                      </a:r>
                    </a:p>
                  </a:txBody>
                  <a:tcPr marL="5569" marR="5569" marT="5569" marB="0" anchor="ctr">
                    <a:lnL>
                      <a:noFill/>
                    </a:lnL>
                    <a:lnR>
                      <a:noFill/>
                    </a:lnR>
                    <a:lnT>
                      <a:noFill/>
                    </a:lnT>
                    <a:lnB>
                      <a:noFill/>
                    </a:lnB>
                    <a:solidFill>
                      <a:srgbClr val="FFFF00"/>
                    </a:solidFill>
                  </a:tcPr>
                </a:tc>
                <a:extLst>
                  <a:ext uri="{0D108BD9-81ED-4DB2-BD59-A6C34878D82A}">
                    <a16:rowId xmlns:a16="http://schemas.microsoft.com/office/drawing/2014/main" val="10005"/>
                  </a:ext>
                </a:extLst>
              </a:tr>
              <a:tr h="133652">
                <a:tc>
                  <a:txBody>
                    <a:bodyPr/>
                    <a:lstStyle/>
                    <a:p>
                      <a:pPr algn="ctr" fontAlgn="ctr"/>
                      <a:r>
                        <a:rPr lang="cs-CZ" sz="1100" b="1" i="0" u="none" strike="noStrike">
                          <a:solidFill>
                            <a:srgbClr val="000000"/>
                          </a:solidFill>
                          <a:latin typeface="Arial" pitchFamily="34" charset="0"/>
                          <a:cs typeface="Arial" pitchFamily="34" charset="0"/>
                        </a:rPr>
                        <a:t>6.</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Modlany</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4</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16:11</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12</a:t>
                      </a:r>
                    </a:p>
                  </a:txBody>
                  <a:tcPr marL="5569" marR="5569" marT="5569" marB="0" anchor="ctr">
                    <a:lnL>
                      <a:noFill/>
                    </a:lnL>
                    <a:lnR>
                      <a:noFill/>
                    </a:lnR>
                    <a:lnT>
                      <a:noFill/>
                    </a:lnT>
                    <a:lnB>
                      <a:noFill/>
                    </a:lnB>
                    <a:solidFill>
                      <a:srgbClr val="99FFCC"/>
                    </a:solidFill>
                  </a:tcPr>
                </a:tc>
                <a:extLst>
                  <a:ext uri="{0D108BD9-81ED-4DB2-BD59-A6C34878D82A}">
                    <a16:rowId xmlns:a16="http://schemas.microsoft.com/office/drawing/2014/main" val="10006"/>
                  </a:ext>
                </a:extLst>
              </a:tr>
              <a:tr h="133652">
                <a:tc>
                  <a:txBody>
                    <a:bodyPr/>
                    <a:lstStyle/>
                    <a:p>
                      <a:pPr algn="ctr" fontAlgn="ctr"/>
                      <a:r>
                        <a:rPr lang="cs-CZ" sz="1100" b="1" i="0" u="none" strike="noStrike">
                          <a:solidFill>
                            <a:srgbClr val="000000"/>
                          </a:solidFill>
                          <a:latin typeface="Arial" pitchFamily="34" charset="0"/>
                          <a:cs typeface="Arial" pitchFamily="34" charset="0"/>
                        </a:rPr>
                        <a:t>7.</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Vilémov</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2</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15:10</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11</a:t>
                      </a:r>
                    </a:p>
                  </a:txBody>
                  <a:tcPr marL="5569" marR="5569" marT="5569" marB="0" anchor="ctr">
                    <a:lnL>
                      <a:noFill/>
                    </a:lnL>
                    <a:lnR>
                      <a:noFill/>
                    </a:lnR>
                    <a:lnT>
                      <a:noFill/>
                    </a:lnT>
                    <a:lnB>
                      <a:noFill/>
                    </a:lnB>
                    <a:solidFill>
                      <a:srgbClr val="FFFF00"/>
                    </a:solidFill>
                  </a:tcPr>
                </a:tc>
                <a:extLst>
                  <a:ext uri="{0D108BD9-81ED-4DB2-BD59-A6C34878D82A}">
                    <a16:rowId xmlns:a16="http://schemas.microsoft.com/office/drawing/2014/main" val="10007"/>
                  </a:ext>
                </a:extLst>
              </a:tr>
              <a:tr h="133652">
                <a:tc>
                  <a:txBody>
                    <a:bodyPr/>
                    <a:lstStyle/>
                    <a:p>
                      <a:pPr algn="ctr" fontAlgn="ctr"/>
                      <a:r>
                        <a:rPr lang="cs-CZ" sz="1100" b="1" i="0" u="none" strike="noStrike">
                          <a:solidFill>
                            <a:srgbClr val="000000"/>
                          </a:solidFill>
                          <a:latin typeface="Arial" pitchFamily="34" charset="0"/>
                          <a:cs typeface="Arial" pitchFamily="34" charset="0"/>
                        </a:rPr>
                        <a:t>8.</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Neštěmice</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7</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11:15</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11</a:t>
                      </a:r>
                    </a:p>
                  </a:txBody>
                  <a:tcPr marL="5569" marR="5569" marT="5569" marB="0" anchor="ctr">
                    <a:lnL>
                      <a:noFill/>
                    </a:lnL>
                    <a:lnR>
                      <a:noFill/>
                    </a:lnR>
                    <a:lnT>
                      <a:noFill/>
                    </a:lnT>
                    <a:lnB>
                      <a:noFill/>
                    </a:lnB>
                    <a:solidFill>
                      <a:srgbClr val="99FFCC"/>
                    </a:solidFill>
                  </a:tcPr>
                </a:tc>
                <a:extLst>
                  <a:ext uri="{0D108BD9-81ED-4DB2-BD59-A6C34878D82A}">
                    <a16:rowId xmlns:a16="http://schemas.microsoft.com/office/drawing/2014/main" val="10008"/>
                  </a:ext>
                </a:extLst>
              </a:tr>
              <a:tr h="133652">
                <a:tc>
                  <a:txBody>
                    <a:bodyPr/>
                    <a:lstStyle/>
                    <a:p>
                      <a:pPr algn="ctr" fontAlgn="ctr"/>
                      <a:r>
                        <a:rPr lang="cs-CZ" sz="1100" b="1" i="0" u="none" strike="noStrike">
                          <a:solidFill>
                            <a:srgbClr val="000000"/>
                          </a:solidFill>
                          <a:latin typeface="Arial" pitchFamily="34" charset="0"/>
                          <a:cs typeface="Arial" pitchFamily="34" charset="0"/>
                        </a:rPr>
                        <a:t>9.</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Bílina</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17:5</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10</a:t>
                      </a:r>
                    </a:p>
                  </a:txBody>
                  <a:tcPr marL="5569" marR="5569" marT="5569" marB="0" anchor="ctr">
                    <a:lnL>
                      <a:noFill/>
                    </a:lnL>
                    <a:lnR>
                      <a:noFill/>
                    </a:lnR>
                    <a:lnT>
                      <a:noFill/>
                    </a:lnT>
                    <a:lnB>
                      <a:noFill/>
                    </a:lnB>
                    <a:solidFill>
                      <a:srgbClr val="FFFF00"/>
                    </a:solidFill>
                  </a:tcPr>
                </a:tc>
                <a:extLst>
                  <a:ext uri="{0D108BD9-81ED-4DB2-BD59-A6C34878D82A}">
                    <a16:rowId xmlns:a16="http://schemas.microsoft.com/office/drawing/2014/main" val="10009"/>
                  </a:ext>
                </a:extLst>
              </a:tr>
              <a:tr h="133652">
                <a:tc>
                  <a:txBody>
                    <a:bodyPr/>
                    <a:lstStyle/>
                    <a:p>
                      <a:pPr algn="ctr" fontAlgn="ctr"/>
                      <a:r>
                        <a:rPr lang="cs-CZ" sz="1100" b="1" i="0" u="none" strike="noStrike">
                          <a:solidFill>
                            <a:srgbClr val="000000"/>
                          </a:solidFill>
                          <a:latin typeface="Arial" pitchFamily="34" charset="0"/>
                          <a:cs typeface="Arial" pitchFamily="34" charset="0"/>
                        </a:rPr>
                        <a:t>10.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Modrá</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7</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a:solidFill>
                            <a:srgbClr val="000000"/>
                          </a:solidFill>
                          <a:latin typeface="Arial" pitchFamily="34" charset="0"/>
                          <a:cs typeface="Arial" pitchFamily="34" charset="0"/>
                        </a:rPr>
                        <a:t>11:10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10</a:t>
                      </a:r>
                    </a:p>
                  </a:txBody>
                  <a:tcPr marL="5569" marR="5569" marT="5569" marB="0" anchor="ctr">
                    <a:lnL>
                      <a:noFill/>
                    </a:lnL>
                    <a:lnR>
                      <a:noFill/>
                    </a:lnR>
                    <a:lnT>
                      <a:noFill/>
                    </a:lnT>
                    <a:lnB>
                      <a:noFill/>
                    </a:lnB>
                    <a:solidFill>
                      <a:srgbClr val="99FFCC"/>
                    </a:solidFill>
                  </a:tcPr>
                </a:tc>
                <a:extLst>
                  <a:ext uri="{0D108BD9-81ED-4DB2-BD59-A6C34878D82A}">
                    <a16:rowId xmlns:a16="http://schemas.microsoft.com/office/drawing/2014/main" val="10010"/>
                  </a:ext>
                </a:extLst>
              </a:tr>
              <a:tr h="133652">
                <a:tc>
                  <a:txBody>
                    <a:bodyPr/>
                    <a:lstStyle/>
                    <a:p>
                      <a:pPr algn="ctr" fontAlgn="ctr"/>
                      <a:r>
                        <a:rPr lang="cs-CZ" sz="1100" b="1" i="0" u="none" strike="noStrike">
                          <a:solidFill>
                            <a:srgbClr val="000000"/>
                          </a:solidFill>
                          <a:latin typeface="Arial" pitchFamily="34" charset="0"/>
                          <a:cs typeface="Arial" pitchFamily="34" charset="0"/>
                        </a:rPr>
                        <a:t>11.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Rumburk</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11:11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10</a:t>
                      </a:r>
                    </a:p>
                  </a:txBody>
                  <a:tcPr marL="5569" marR="5569" marT="5569" marB="0" anchor="ctr">
                    <a:lnL>
                      <a:noFill/>
                    </a:lnL>
                    <a:lnR>
                      <a:noFill/>
                    </a:lnR>
                    <a:lnT>
                      <a:noFill/>
                    </a:lnT>
                    <a:lnB>
                      <a:noFill/>
                    </a:lnB>
                    <a:solidFill>
                      <a:srgbClr val="FFFF00"/>
                    </a:solidFill>
                  </a:tcPr>
                </a:tc>
                <a:extLst>
                  <a:ext uri="{0D108BD9-81ED-4DB2-BD59-A6C34878D82A}">
                    <a16:rowId xmlns:a16="http://schemas.microsoft.com/office/drawing/2014/main" val="10011"/>
                  </a:ext>
                </a:extLst>
              </a:tr>
              <a:tr h="133652">
                <a:tc>
                  <a:txBody>
                    <a:bodyPr/>
                    <a:lstStyle/>
                    <a:p>
                      <a:pPr algn="ctr" fontAlgn="ctr"/>
                      <a:r>
                        <a:rPr lang="cs-CZ" sz="1100" b="1" i="0" u="none" strike="noStrike">
                          <a:solidFill>
                            <a:srgbClr val="000000"/>
                          </a:solidFill>
                          <a:latin typeface="Arial" pitchFamily="34" charset="0"/>
                          <a:cs typeface="Arial" pitchFamily="34" charset="0"/>
                        </a:rPr>
                        <a:t>12.</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H. Jiřetín</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10:7</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a:solidFill>
                            <a:srgbClr val="000000"/>
                          </a:solidFill>
                          <a:latin typeface="Arial" pitchFamily="34" charset="0"/>
                          <a:cs typeface="Arial" pitchFamily="34" charset="0"/>
                        </a:rPr>
                        <a:t>9</a:t>
                      </a:r>
                    </a:p>
                  </a:txBody>
                  <a:tcPr marL="5569" marR="5569" marT="5569" marB="0" anchor="ctr">
                    <a:lnL>
                      <a:noFill/>
                    </a:lnL>
                    <a:lnR>
                      <a:noFill/>
                    </a:lnR>
                    <a:lnT>
                      <a:noFill/>
                    </a:lnT>
                    <a:lnB>
                      <a:noFill/>
                    </a:lnB>
                    <a:solidFill>
                      <a:srgbClr val="99FFCC"/>
                    </a:solidFill>
                  </a:tcPr>
                </a:tc>
                <a:extLst>
                  <a:ext uri="{0D108BD9-81ED-4DB2-BD59-A6C34878D82A}">
                    <a16:rowId xmlns:a16="http://schemas.microsoft.com/office/drawing/2014/main" val="10012"/>
                  </a:ext>
                </a:extLst>
              </a:tr>
              <a:tr h="133652">
                <a:tc>
                  <a:txBody>
                    <a:bodyPr/>
                    <a:lstStyle/>
                    <a:p>
                      <a:pPr algn="ctr" fontAlgn="ctr"/>
                      <a:r>
                        <a:rPr lang="cs-CZ" sz="1100" b="1" i="0" u="none" strike="noStrike">
                          <a:solidFill>
                            <a:srgbClr val="000000"/>
                          </a:solidFill>
                          <a:latin typeface="Arial" pitchFamily="34" charset="0"/>
                          <a:cs typeface="Arial" pitchFamily="34" charset="0"/>
                        </a:rPr>
                        <a:t>13.</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Hrobce</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16:19</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9</a:t>
                      </a:r>
                    </a:p>
                  </a:txBody>
                  <a:tcPr marL="5569" marR="5569" marT="5569" marB="0" anchor="ctr">
                    <a:lnL>
                      <a:noFill/>
                    </a:lnL>
                    <a:lnR>
                      <a:noFill/>
                    </a:lnR>
                    <a:lnT>
                      <a:noFill/>
                    </a:lnT>
                    <a:lnB>
                      <a:noFill/>
                    </a:lnB>
                    <a:solidFill>
                      <a:srgbClr val="FFFF00"/>
                    </a:solidFill>
                  </a:tcPr>
                </a:tc>
                <a:extLst>
                  <a:ext uri="{0D108BD9-81ED-4DB2-BD59-A6C34878D82A}">
                    <a16:rowId xmlns:a16="http://schemas.microsoft.com/office/drawing/2014/main" val="10013"/>
                  </a:ext>
                </a:extLst>
              </a:tr>
              <a:tr h="133652">
                <a:tc>
                  <a:txBody>
                    <a:bodyPr/>
                    <a:lstStyle/>
                    <a:p>
                      <a:pPr algn="ctr" fontAlgn="ctr"/>
                      <a:r>
                        <a:rPr lang="cs-CZ" sz="1100" b="1" i="0" u="none" strike="noStrike">
                          <a:solidFill>
                            <a:srgbClr val="000000"/>
                          </a:solidFill>
                          <a:latin typeface="Arial" pitchFamily="34" charset="0"/>
                          <a:cs typeface="Arial" pitchFamily="34" charset="0"/>
                        </a:rPr>
                        <a:t>14.</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Jun.Děčín</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17:11</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a:solidFill>
                            <a:srgbClr val="000000"/>
                          </a:solidFill>
                          <a:latin typeface="Arial" pitchFamily="34" charset="0"/>
                          <a:cs typeface="Arial" pitchFamily="34" charset="0"/>
                        </a:rPr>
                        <a:t>9</a:t>
                      </a:r>
                    </a:p>
                  </a:txBody>
                  <a:tcPr marL="5569" marR="5569" marT="5569" marB="0" anchor="ctr">
                    <a:lnL>
                      <a:noFill/>
                    </a:lnL>
                    <a:lnR>
                      <a:noFill/>
                    </a:lnR>
                    <a:lnT>
                      <a:noFill/>
                    </a:lnT>
                    <a:lnB>
                      <a:noFill/>
                    </a:lnB>
                    <a:solidFill>
                      <a:srgbClr val="99FFCC"/>
                    </a:solidFill>
                  </a:tcPr>
                </a:tc>
                <a:extLst>
                  <a:ext uri="{0D108BD9-81ED-4DB2-BD59-A6C34878D82A}">
                    <a16:rowId xmlns:a16="http://schemas.microsoft.com/office/drawing/2014/main" val="10014"/>
                  </a:ext>
                </a:extLst>
              </a:tr>
              <a:tr h="133652">
                <a:tc>
                  <a:txBody>
                    <a:bodyPr/>
                    <a:lstStyle/>
                    <a:p>
                      <a:pPr algn="ctr" fontAlgn="ctr"/>
                      <a:r>
                        <a:rPr lang="cs-CZ" sz="1100" b="1" i="0" u="none" strike="noStrike">
                          <a:solidFill>
                            <a:srgbClr val="000000"/>
                          </a:solidFill>
                          <a:latin typeface="Arial" pitchFamily="34" charset="0"/>
                          <a:cs typeface="Arial" pitchFamily="34" charset="0"/>
                        </a:rPr>
                        <a:t>15.</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T.Kadaň</a:t>
                      </a:r>
                    </a:p>
                  </a:txBody>
                  <a:tcPr marL="5569" marR="5569" marT="5569"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latin typeface="Arial" pitchFamily="34" charset="0"/>
                          <a:cs typeface="Arial" pitchFamily="34" charset="0"/>
                        </a:rPr>
                        <a:t>7</a:t>
                      </a:r>
                    </a:p>
                  </a:txBody>
                  <a:tcPr marL="5569" marR="5569" marT="5569"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latin typeface="Arial" pitchFamily="34" charset="0"/>
                          <a:cs typeface="Arial" pitchFamily="34" charset="0"/>
                        </a:rPr>
                        <a:t>2</a:t>
                      </a:r>
                    </a:p>
                  </a:txBody>
                  <a:tcPr marL="5569" marR="5569" marT="5569"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latin typeface="Arial" pitchFamily="34" charset="0"/>
                          <a:cs typeface="Arial" pitchFamily="34" charset="0"/>
                        </a:rPr>
                        <a:t>2</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5:11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9</a:t>
                      </a:r>
                    </a:p>
                  </a:txBody>
                  <a:tcPr marL="5569" marR="5569" marT="5569" marB="0" anchor="ctr">
                    <a:lnL>
                      <a:noFill/>
                    </a:lnL>
                    <a:lnR>
                      <a:noFill/>
                    </a:lnR>
                    <a:lnT>
                      <a:noFill/>
                    </a:lnT>
                    <a:lnB>
                      <a:noFill/>
                    </a:lnB>
                    <a:solidFill>
                      <a:srgbClr val="FFFF00"/>
                    </a:solidFill>
                  </a:tcPr>
                </a:tc>
                <a:extLst>
                  <a:ext uri="{0D108BD9-81ED-4DB2-BD59-A6C34878D82A}">
                    <a16:rowId xmlns:a16="http://schemas.microsoft.com/office/drawing/2014/main" val="10015"/>
                  </a:ext>
                </a:extLst>
              </a:tr>
              <a:tr h="133652">
                <a:tc>
                  <a:txBody>
                    <a:bodyPr/>
                    <a:lstStyle/>
                    <a:p>
                      <a:pPr algn="ctr" fontAlgn="ctr"/>
                      <a:r>
                        <a:rPr lang="cs-CZ" sz="1100" b="1" i="0" u="none" strike="noStrike">
                          <a:solidFill>
                            <a:srgbClr val="000000"/>
                          </a:solidFill>
                          <a:latin typeface="Arial" pitchFamily="34" charset="0"/>
                          <a:cs typeface="Arial" pitchFamily="34" charset="0"/>
                        </a:rPr>
                        <a:t>16.</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Blšany</a:t>
                      </a:r>
                    </a:p>
                  </a:txBody>
                  <a:tcPr marL="5569" marR="5569" marT="5569" marB="0" anchor="ctr">
                    <a:lnL>
                      <a:noFill/>
                    </a:lnL>
                    <a:lnR>
                      <a:noFill/>
                    </a:lnR>
                    <a:lnT>
                      <a:noFill/>
                    </a:lnT>
                    <a:lnB>
                      <a:noFill/>
                    </a:lnB>
                    <a:solidFill>
                      <a:srgbClr val="99FFCC"/>
                    </a:solidFill>
                  </a:tcPr>
                </a:tc>
                <a:tc>
                  <a:txBody>
                    <a:bodyPr/>
                    <a:lstStyle/>
                    <a:p>
                      <a:pPr algn="ctr" fontAlgn="ctr"/>
                      <a:r>
                        <a:rPr lang="cs-CZ" sz="14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99FFCC"/>
                    </a:solidFill>
                  </a:tcPr>
                </a:tc>
                <a:tc>
                  <a:txBody>
                    <a:bodyPr/>
                    <a:lstStyle/>
                    <a:p>
                      <a:pPr algn="ctr" fontAlgn="ctr"/>
                      <a:r>
                        <a:rPr lang="cs-CZ" sz="14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99FFCC"/>
                    </a:solidFill>
                  </a:tcPr>
                </a:tc>
                <a:tc>
                  <a:txBody>
                    <a:bodyPr/>
                    <a:lstStyle/>
                    <a:p>
                      <a:pPr algn="ctr" fontAlgn="ctr"/>
                      <a:r>
                        <a:rPr lang="cs-CZ" sz="14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10:12</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99FFCC"/>
                    </a:solidFill>
                  </a:tcPr>
                </a:tc>
                <a:extLst>
                  <a:ext uri="{0D108BD9-81ED-4DB2-BD59-A6C34878D82A}">
                    <a16:rowId xmlns:a16="http://schemas.microsoft.com/office/drawing/2014/main" val="10016"/>
                  </a:ext>
                </a:extLst>
              </a:tr>
              <a:tr h="133652">
                <a:tc gridSpan="8">
                  <a:txBody>
                    <a:bodyPr/>
                    <a:lstStyle/>
                    <a:p>
                      <a:pPr algn="ctr" fontAlgn="ctr"/>
                      <a:r>
                        <a:rPr lang="cs-CZ" sz="1400" b="1" i="0" u="none" strike="noStrike" dirty="0">
                          <a:solidFill>
                            <a:srgbClr val="153E96"/>
                          </a:solidFill>
                          <a:latin typeface="Arial"/>
                        </a:rPr>
                        <a:t>  TABULKA VENKU</a:t>
                      </a:r>
                    </a:p>
                  </a:txBody>
                  <a:tcPr marL="5569" marR="5569" marT="5569" marB="0" anchor="ctr">
                    <a:lnL>
                      <a:noFill/>
                    </a:lnL>
                    <a:lnR>
                      <a:noFill/>
                    </a:lnR>
                    <a:lnT>
                      <a:noFill/>
                    </a:lnT>
                    <a:lnB>
                      <a:noFill/>
                    </a:lnB>
                    <a:solidFill>
                      <a:srgbClr val="00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7"/>
                  </a:ext>
                </a:extLst>
              </a:tr>
              <a:tr h="133652">
                <a:tc>
                  <a:txBody>
                    <a:bodyPr/>
                    <a:lstStyle/>
                    <a:p>
                      <a:pPr algn="ctr" fontAlgn="ctr"/>
                      <a:r>
                        <a:rPr lang="cs-CZ" sz="1100" b="1" i="0" u="none" strike="noStrike" dirty="0">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H. </a:t>
                      </a:r>
                      <a:r>
                        <a:rPr lang="cs-CZ" sz="1100" b="1" i="0" u="none" strike="noStrike" dirty="0" err="1">
                          <a:solidFill>
                            <a:srgbClr val="000000"/>
                          </a:solidFill>
                          <a:latin typeface="Arial" pitchFamily="34" charset="0"/>
                          <a:cs typeface="Arial" pitchFamily="34" charset="0"/>
                        </a:rPr>
                        <a:t>Jiřetín</a:t>
                      </a:r>
                      <a:endParaRPr lang="cs-CZ" sz="1100" b="1" i="0" u="none" strike="noStrike" dirty="0">
                        <a:solidFill>
                          <a:srgbClr val="000000"/>
                        </a:solidFill>
                        <a:latin typeface="Arial" pitchFamily="34" charset="0"/>
                        <a:cs typeface="Arial" pitchFamily="34" charset="0"/>
                      </a:endParaRP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7</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18:9</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17</a:t>
                      </a:r>
                    </a:p>
                  </a:txBody>
                  <a:tcPr marL="5569" marR="5569" marT="5569" marB="0" anchor="ctr">
                    <a:lnL>
                      <a:noFill/>
                    </a:lnL>
                    <a:lnR>
                      <a:noFill/>
                    </a:lnR>
                    <a:lnT>
                      <a:noFill/>
                    </a:lnT>
                    <a:lnB>
                      <a:noFill/>
                    </a:lnB>
                    <a:solidFill>
                      <a:srgbClr val="FFFF00"/>
                    </a:solidFill>
                  </a:tcPr>
                </a:tc>
                <a:extLst>
                  <a:ext uri="{0D108BD9-81ED-4DB2-BD59-A6C34878D82A}">
                    <a16:rowId xmlns:a16="http://schemas.microsoft.com/office/drawing/2014/main" val="10018"/>
                  </a:ext>
                </a:extLst>
              </a:tr>
              <a:tr h="133652">
                <a:tc>
                  <a:txBody>
                    <a:bodyPr/>
                    <a:lstStyle/>
                    <a:p>
                      <a:pPr algn="ctr" fontAlgn="ctr"/>
                      <a:r>
                        <a:rPr lang="cs-CZ" sz="1100" b="1" i="0" u="none" strike="noStrike">
                          <a:solidFill>
                            <a:srgbClr val="000000"/>
                          </a:solidFill>
                          <a:latin typeface="Arial" pitchFamily="34" charset="0"/>
                          <a:cs typeface="Arial" pitchFamily="34" charset="0"/>
                        </a:rPr>
                        <a:t>2.</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a:solidFill>
                            <a:srgbClr val="000000"/>
                          </a:solidFill>
                          <a:latin typeface="Arial" pitchFamily="34" charset="0"/>
                          <a:cs typeface="Arial" pitchFamily="34" charset="0"/>
                        </a:rPr>
                        <a:t>Litvínov</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15:5</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15</a:t>
                      </a:r>
                    </a:p>
                  </a:txBody>
                  <a:tcPr marL="5569" marR="5569" marT="5569" marB="0" anchor="ctr">
                    <a:lnL>
                      <a:noFill/>
                    </a:lnL>
                    <a:lnR>
                      <a:noFill/>
                    </a:lnR>
                    <a:lnT>
                      <a:noFill/>
                    </a:lnT>
                    <a:lnB>
                      <a:noFill/>
                    </a:lnB>
                    <a:solidFill>
                      <a:srgbClr val="99FFCC"/>
                    </a:solidFill>
                  </a:tcPr>
                </a:tc>
                <a:extLst>
                  <a:ext uri="{0D108BD9-81ED-4DB2-BD59-A6C34878D82A}">
                    <a16:rowId xmlns:a16="http://schemas.microsoft.com/office/drawing/2014/main" val="10019"/>
                  </a:ext>
                </a:extLst>
              </a:tr>
              <a:tr h="133652">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err="1">
                          <a:solidFill>
                            <a:srgbClr val="000000"/>
                          </a:solidFill>
                          <a:latin typeface="Arial" pitchFamily="34" charset="0"/>
                          <a:cs typeface="Arial" pitchFamily="34" charset="0"/>
                        </a:rPr>
                        <a:t>Štětí</a:t>
                      </a:r>
                      <a:endParaRPr lang="cs-CZ" sz="1100" b="1" i="0" u="none" strike="noStrike" dirty="0">
                        <a:solidFill>
                          <a:srgbClr val="000000"/>
                        </a:solidFill>
                        <a:latin typeface="Arial" pitchFamily="34" charset="0"/>
                        <a:cs typeface="Arial" pitchFamily="34" charset="0"/>
                      </a:endParaRP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7</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4</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22:14</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12</a:t>
                      </a:r>
                    </a:p>
                  </a:txBody>
                  <a:tcPr marL="5569" marR="5569" marT="5569" marB="0" anchor="ctr">
                    <a:lnL>
                      <a:noFill/>
                    </a:lnL>
                    <a:lnR>
                      <a:noFill/>
                    </a:lnR>
                    <a:lnT>
                      <a:noFill/>
                    </a:lnT>
                    <a:lnB>
                      <a:noFill/>
                    </a:lnB>
                    <a:solidFill>
                      <a:srgbClr val="FFFF00"/>
                    </a:solidFill>
                  </a:tcPr>
                </a:tc>
                <a:extLst>
                  <a:ext uri="{0D108BD9-81ED-4DB2-BD59-A6C34878D82A}">
                    <a16:rowId xmlns:a16="http://schemas.microsoft.com/office/drawing/2014/main" val="10020"/>
                  </a:ext>
                </a:extLst>
              </a:tr>
              <a:tr h="133652">
                <a:tc>
                  <a:txBody>
                    <a:bodyPr/>
                    <a:lstStyle/>
                    <a:p>
                      <a:pPr algn="ctr" fontAlgn="ctr"/>
                      <a:r>
                        <a:rPr lang="cs-CZ" sz="1100" b="1" i="0" u="none" strike="noStrike">
                          <a:solidFill>
                            <a:srgbClr val="000000"/>
                          </a:solidFill>
                          <a:latin typeface="Arial" pitchFamily="34" charset="0"/>
                          <a:cs typeface="Arial" pitchFamily="34" charset="0"/>
                        </a:rPr>
                        <a:t>4.</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Modlany</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a:solidFill>
                            <a:srgbClr val="000000"/>
                          </a:solidFill>
                          <a:latin typeface="Arial" pitchFamily="34" charset="0"/>
                          <a:cs typeface="Arial" pitchFamily="34" charset="0"/>
                        </a:rPr>
                        <a:t>7</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19:19</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10</a:t>
                      </a:r>
                    </a:p>
                  </a:txBody>
                  <a:tcPr marL="5569" marR="5569" marT="5569" marB="0" anchor="ctr">
                    <a:lnL>
                      <a:noFill/>
                    </a:lnL>
                    <a:lnR>
                      <a:noFill/>
                    </a:lnR>
                    <a:lnT>
                      <a:noFill/>
                    </a:lnT>
                    <a:lnB>
                      <a:noFill/>
                    </a:lnB>
                    <a:solidFill>
                      <a:srgbClr val="99FFCC"/>
                    </a:solidFill>
                  </a:tcPr>
                </a:tc>
                <a:extLst>
                  <a:ext uri="{0D108BD9-81ED-4DB2-BD59-A6C34878D82A}">
                    <a16:rowId xmlns:a16="http://schemas.microsoft.com/office/drawing/2014/main" val="10021"/>
                  </a:ext>
                </a:extLst>
              </a:tr>
              <a:tr h="133652">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Bílina</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7</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4</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11:10</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9</a:t>
                      </a:r>
                    </a:p>
                  </a:txBody>
                  <a:tcPr marL="5569" marR="5569" marT="5569" marB="0" anchor="ctr">
                    <a:lnL>
                      <a:noFill/>
                    </a:lnL>
                    <a:lnR>
                      <a:noFill/>
                    </a:lnR>
                    <a:lnT>
                      <a:noFill/>
                    </a:lnT>
                    <a:lnB>
                      <a:noFill/>
                    </a:lnB>
                    <a:solidFill>
                      <a:srgbClr val="FFFF00"/>
                    </a:solidFill>
                  </a:tcPr>
                </a:tc>
                <a:extLst>
                  <a:ext uri="{0D108BD9-81ED-4DB2-BD59-A6C34878D82A}">
                    <a16:rowId xmlns:a16="http://schemas.microsoft.com/office/drawing/2014/main" val="10022"/>
                  </a:ext>
                </a:extLst>
              </a:tr>
              <a:tr h="133652">
                <a:tc>
                  <a:txBody>
                    <a:bodyPr/>
                    <a:lstStyle/>
                    <a:p>
                      <a:pPr algn="ctr" fontAlgn="ctr"/>
                      <a:r>
                        <a:rPr lang="cs-CZ" sz="1100" b="1" i="0" u="none" strike="noStrike">
                          <a:solidFill>
                            <a:srgbClr val="000000"/>
                          </a:solidFill>
                          <a:latin typeface="Arial" pitchFamily="34" charset="0"/>
                          <a:cs typeface="Arial" pitchFamily="34" charset="0"/>
                        </a:rPr>
                        <a:t>6.</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Neštěmice</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8:8</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9</a:t>
                      </a:r>
                    </a:p>
                  </a:txBody>
                  <a:tcPr marL="5569" marR="5569" marT="5569" marB="0" anchor="ctr">
                    <a:lnL>
                      <a:noFill/>
                    </a:lnL>
                    <a:lnR>
                      <a:noFill/>
                    </a:lnR>
                    <a:lnT>
                      <a:noFill/>
                    </a:lnT>
                    <a:lnB>
                      <a:noFill/>
                    </a:lnB>
                    <a:solidFill>
                      <a:srgbClr val="99FFCC"/>
                    </a:solidFill>
                  </a:tcPr>
                </a:tc>
                <a:extLst>
                  <a:ext uri="{0D108BD9-81ED-4DB2-BD59-A6C34878D82A}">
                    <a16:rowId xmlns:a16="http://schemas.microsoft.com/office/drawing/2014/main" val="10023"/>
                  </a:ext>
                </a:extLst>
              </a:tr>
              <a:tr h="133652">
                <a:tc>
                  <a:txBody>
                    <a:bodyPr/>
                    <a:lstStyle/>
                    <a:p>
                      <a:pPr algn="ctr" fontAlgn="ctr"/>
                      <a:r>
                        <a:rPr lang="cs-CZ" sz="1100" b="1" i="0" u="none" strike="noStrike">
                          <a:solidFill>
                            <a:srgbClr val="000000"/>
                          </a:solidFill>
                          <a:latin typeface="Arial" pitchFamily="34" charset="0"/>
                          <a:cs typeface="Arial" pitchFamily="34" charset="0"/>
                        </a:rPr>
                        <a:t>7.</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Vilémov</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4</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10:15</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5569" marR="5569" marT="5569" marB="0" anchor="ctr">
                    <a:lnL>
                      <a:noFill/>
                    </a:lnL>
                    <a:lnR>
                      <a:noFill/>
                    </a:lnR>
                    <a:lnT>
                      <a:noFill/>
                    </a:lnT>
                    <a:lnB>
                      <a:noFill/>
                    </a:lnB>
                    <a:solidFill>
                      <a:srgbClr val="FFFF00"/>
                    </a:solidFill>
                  </a:tcPr>
                </a:tc>
                <a:extLst>
                  <a:ext uri="{0D108BD9-81ED-4DB2-BD59-A6C34878D82A}">
                    <a16:rowId xmlns:a16="http://schemas.microsoft.com/office/drawing/2014/main" val="10024"/>
                  </a:ext>
                </a:extLst>
              </a:tr>
              <a:tr h="133652">
                <a:tc>
                  <a:txBody>
                    <a:bodyPr/>
                    <a:lstStyle/>
                    <a:p>
                      <a:pPr algn="ctr" fontAlgn="ctr"/>
                      <a:r>
                        <a:rPr lang="cs-CZ" sz="1100" b="1" i="0" u="none" strike="noStrike">
                          <a:solidFill>
                            <a:srgbClr val="000000"/>
                          </a:solidFill>
                          <a:latin typeface="Arial" pitchFamily="34" charset="0"/>
                          <a:cs typeface="Arial" pitchFamily="34" charset="0"/>
                        </a:rPr>
                        <a:t>8.</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Hrobce</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a:solidFill>
                            <a:srgbClr val="000000"/>
                          </a:solidFill>
                          <a:latin typeface="Arial" pitchFamily="34" charset="0"/>
                          <a:cs typeface="Arial" pitchFamily="34" charset="0"/>
                        </a:rPr>
                        <a:t>2</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14:16</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5569" marR="5569" marT="5569" marB="0" anchor="ctr">
                    <a:lnL>
                      <a:noFill/>
                    </a:lnL>
                    <a:lnR>
                      <a:noFill/>
                    </a:lnR>
                    <a:lnT>
                      <a:noFill/>
                    </a:lnT>
                    <a:lnB>
                      <a:noFill/>
                    </a:lnB>
                    <a:solidFill>
                      <a:srgbClr val="99FFCC"/>
                    </a:solidFill>
                  </a:tcPr>
                </a:tc>
                <a:extLst>
                  <a:ext uri="{0D108BD9-81ED-4DB2-BD59-A6C34878D82A}">
                    <a16:rowId xmlns:a16="http://schemas.microsoft.com/office/drawing/2014/main" val="10025"/>
                  </a:ext>
                </a:extLst>
              </a:tr>
              <a:tr h="133652">
                <a:tc>
                  <a:txBody>
                    <a:bodyPr/>
                    <a:lstStyle/>
                    <a:p>
                      <a:pPr algn="ctr" fontAlgn="ctr"/>
                      <a:r>
                        <a:rPr lang="cs-CZ" sz="1100" b="1" i="0" u="none" strike="noStrike">
                          <a:solidFill>
                            <a:srgbClr val="000000"/>
                          </a:solidFill>
                          <a:latin typeface="Arial" pitchFamily="34" charset="0"/>
                          <a:cs typeface="Arial" pitchFamily="34" charset="0"/>
                        </a:rPr>
                        <a:t>9.</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Jun.Děčín</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7</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7:23</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4</a:t>
                      </a:r>
                    </a:p>
                  </a:txBody>
                  <a:tcPr marL="5569" marR="5569" marT="5569" marB="0" anchor="ctr">
                    <a:lnL>
                      <a:noFill/>
                    </a:lnL>
                    <a:lnR>
                      <a:noFill/>
                    </a:lnR>
                    <a:lnT>
                      <a:noFill/>
                    </a:lnT>
                    <a:lnB>
                      <a:noFill/>
                    </a:lnB>
                    <a:solidFill>
                      <a:srgbClr val="FFFF00"/>
                    </a:solidFill>
                  </a:tcPr>
                </a:tc>
                <a:extLst>
                  <a:ext uri="{0D108BD9-81ED-4DB2-BD59-A6C34878D82A}">
                    <a16:rowId xmlns:a16="http://schemas.microsoft.com/office/drawing/2014/main" val="10026"/>
                  </a:ext>
                </a:extLst>
              </a:tr>
              <a:tr h="133652">
                <a:tc>
                  <a:txBody>
                    <a:bodyPr/>
                    <a:lstStyle/>
                    <a:p>
                      <a:pPr algn="ctr" fontAlgn="ctr"/>
                      <a:r>
                        <a:rPr lang="cs-CZ" sz="1100" b="1" i="0" u="none" strike="noStrike">
                          <a:solidFill>
                            <a:srgbClr val="000000"/>
                          </a:solidFill>
                          <a:latin typeface="Arial" pitchFamily="34" charset="0"/>
                          <a:cs typeface="Arial" pitchFamily="34" charset="0"/>
                        </a:rPr>
                        <a:t>10.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Louny</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a:solidFill>
                            <a:srgbClr val="000000"/>
                          </a:solidFill>
                          <a:latin typeface="Arial" pitchFamily="34" charset="0"/>
                          <a:cs typeface="Arial" pitchFamily="34" charset="0"/>
                        </a:rPr>
                        <a:t>4</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2:9</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99FFCC"/>
                    </a:solidFill>
                  </a:tcPr>
                </a:tc>
                <a:extLst>
                  <a:ext uri="{0D108BD9-81ED-4DB2-BD59-A6C34878D82A}">
                    <a16:rowId xmlns:a16="http://schemas.microsoft.com/office/drawing/2014/main" val="10027"/>
                  </a:ext>
                </a:extLst>
              </a:tr>
              <a:tr h="133652">
                <a:tc>
                  <a:txBody>
                    <a:bodyPr/>
                    <a:lstStyle/>
                    <a:p>
                      <a:pPr algn="ctr" fontAlgn="ctr"/>
                      <a:r>
                        <a:rPr lang="cs-CZ" sz="1100" b="1" i="0" u="none" strike="noStrike">
                          <a:solidFill>
                            <a:srgbClr val="000000"/>
                          </a:solidFill>
                          <a:latin typeface="Arial" pitchFamily="34" charset="0"/>
                          <a:cs typeface="Arial" pitchFamily="34" charset="0"/>
                        </a:rPr>
                        <a:t>11.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Proboštov</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4</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4:15</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FFFF00"/>
                    </a:solidFill>
                  </a:tcPr>
                </a:tc>
                <a:extLst>
                  <a:ext uri="{0D108BD9-81ED-4DB2-BD59-A6C34878D82A}">
                    <a16:rowId xmlns:a16="http://schemas.microsoft.com/office/drawing/2014/main" val="10028"/>
                  </a:ext>
                </a:extLst>
              </a:tr>
              <a:tr h="133652">
                <a:tc>
                  <a:txBody>
                    <a:bodyPr/>
                    <a:lstStyle/>
                    <a:p>
                      <a:pPr algn="ctr" fontAlgn="ctr"/>
                      <a:r>
                        <a:rPr lang="cs-CZ" sz="1100" b="1" i="0" u="none" strike="noStrike">
                          <a:solidFill>
                            <a:srgbClr val="000000"/>
                          </a:solidFill>
                          <a:latin typeface="Arial" pitchFamily="34" charset="0"/>
                          <a:cs typeface="Arial" pitchFamily="34" charset="0"/>
                        </a:rPr>
                        <a:t>12.</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Modrá</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a:solidFill>
                            <a:srgbClr val="000000"/>
                          </a:solidFill>
                          <a:latin typeface="Arial" pitchFamily="34" charset="0"/>
                          <a:cs typeface="Arial" pitchFamily="34" charset="0"/>
                        </a:rPr>
                        <a:t>4</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8:14</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99FFCC"/>
                    </a:solidFill>
                  </a:tcPr>
                </a:tc>
                <a:extLst>
                  <a:ext uri="{0D108BD9-81ED-4DB2-BD59-A6C34878D82A}">
                    <a16:rowId xmlns:a16="http://schemas.microsoft.com/office/drawing/2014/main" val="10029"/>
                  </a:ext>
                </a:extLst>
              </a:tr>
              <a:tr h="133652">
                <a:tc>
                  <a:txBody>
                    <a:bodyPr/>
                    <a:lstStyle/>
                    <a:p>
                      <a:pPr algn="ctr" fontAlgn="ctr"/>
                      <a:r>
                        <a:rPr lang="cs-CZ" sz="1100" b="1" i="0" u="none" strike="noStrike">
                          <a:solidFill>
                            <a:srgbClr val="000000"/>
                          </a:solidFill>
                          <a:latin typeface="Arial" pitchFamily="34" charset="0"/>
                          <a:cs typeface="Arial" pitchFamily="34" charset="0"/>
                        </a:rPr>
                        <a:t>13.</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T.Kadaň</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4</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6:15</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5569" marR="5569" marT="5569" marB="0" anchor="ctr">
                    <a:lnL>
                      <a:noFill/>
                    </a:lnL>
                    <a:lnR>
                      <a:noFill/>
                    </a:lnR>
                    <a:lnT>
                      <a:noFill/>
                    </a:lnT>
                    <a:lnB>
                      <a:noFill/>
                    </a:lnB>
                    <a:solidFill>
                      <a:srgbClr val="FFFF00"/>
                    </a:solidFill>
                  </a:tcPr>
                </a:tc>
                <a:extLst>
                  <a:ext uri="{0D108BD9-81ED-4DB2-BD59-A6C34878D82A}">
                    <a16:rowId xmlns:a16="http://schemas.microsoft.com/office/drawing/2014/main" val="10030"/>
                  </a:ext>
                </a:extLst>
              </a:tr>
              <a:tr h="133652">
                <a:tc>
                  <a:txBody>
                    <a:bodyPr/>
                    <a:lstStyle/>
                    <a:p>
                      <a:pPr algn="ctr" fontAlgn="ctr"/>
                      <a:r>
                        <a:rPr lang="cs-CZ" sz="1100" b="1" i="0" u="none" strike="noStrike">
                          <a:solidFill>
                            <a:srgbClr val="000000"/>
                          </a:solidFill>
                          <a:latin typeface="Arial" pitchFamily="34" charset="0"/>
                          <a:cs typeface="Arial" pitchFamily="34" charset="0"/>
                        </a:rPr>
                        <a:t>14.</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Blšany</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7</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a:solidFill>
                            <a:srgbClr val="000000"/>
                          </a:solidFill>
                          <a:latin typeface="Arial" pitchFamily="34" charset="0"/>
                          <a:cs typeface="Arial" pitchFamily="34" charset="0"/>
                        </a:rPr>
                        <a:t>10:38</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5569" marR="5569" marT="5569" marB="0" anchor="ctr">
                    <a:lnL>
                      <a:noFill/>
                    </a:lnL>
                    <a:lnR>
                      <a:noFill/>
                    </a:lnR>
                    <a:lnT>
                      <a:noFill/>
                    </a:lnT>
                    <a:lnB>
                      <a:noFill/>
                    </a:lnB>
                    <a:solidFill>
                      <a:srgbClr val="99FFCC"/>
                    </a:solidFill>
                  </a:tcPr>
                </a:tc>
                <a:extLst>
                  <a:ext uri="{0D108BD9-81ED-4DB2-BD59-A6C34878D82A}">
                    <a16:rowId xmlns:a16="http://schemas.microsoft.com/office/drawing/2014/main" val="10031"/>
                  </a:ext>
                </a:extLst>
              </a:tr>
              <a:tr h="133652">
                <a:tc>
                  <a:txBody>
                    <a:bodyPr/>
                    <a:lstStyle/>
                    <a:p>
                      <a:pPr algn="ctr" fontAlgn="ctr"/>
                      <a:r>
                        <a:rPr lang="cs-CZ" sz="1100" b="1" i="0" u="none" strike="noStrike">
                          <a:solidFill>
                            <a:srgbClr val="000000"/>
                          </a:solidFill>
                          <a:latin typeface="Arial" pitchFamily="34" charset="0"/>
                          <a:cs typeface="Arial" pitchFamily="34" charset="0"/>
                        </a:rPr>
                        <a:t>15.</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Rumburk</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6:27</a:t>
                      </a:r>
                    </a:p>
                  </a:txBody>
                  <a:tcPr marL="5569" marR="5569" marT="556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1</a:t>
                      </a:r>
                    </a:p>
                  </a:txBody>
                  <a:tcPr marL="5569" marR="5569" marT="5569" marB="0" anchor="ctr">
                    <a:lnL>
                      <a:noFill/>
                    </a:lnL>
                    <a:lnR>
                      <a:noFill/>
                    </a:lnR>
                    <a:lnT>
                      <a:noFill/>
                    </a:lnT>
                    <a:lnB>
                      <a:noFill/>
                    </a:lnB>
                    <a:solidFill>
                      <a:srgbClr val="FFFF00"/>
                    </a:solidFill>
                  </a:tcPr>
                </a:tc>
                <a:extLst>
                  <a:ext uri="{0D108BD9-81ED-4DB2-BD59-A6C34878D82A}">
                    <a16:rowId xmlns:a16="http://schemas.microsoft.com/office/drawing/2014/main" val="10032"/>
                  </a:ext>
                </a:extLst>
              </a:tr>
              <a:tr h="133652">
                <a:tc>
                  <a:txBody>
                    <a:bodyPr/>
                    <a:lstStyle/>
                    <a:p>
                      <a:pPr algn="ctr" fontAlgn="ctr"/>
                      <a:r>
                        <a:rPr lang="cs-CZ" sz="1100" b="1" i="0" u="none" strike="noStrike">
                          <a:solidFill>
                            <a:srgbClr val="000000"/>
                          </a:solidFill>
                          <a:latin typeface="Arial" pitchFamily="34" charset="0"/>
                          <a:cs typeface="Arial" pitchFamily="34" charset="0"/>
                        </a:rPr>
                        <a:t>16.</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Spořice</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a:solidFill>
                            <a:srgbClr val="000000"/>
                          </a:solidFill>
                          <a:latin typeface="Arial" pitchFamily="34" charset="0"/>
                          <a:cs typeface="Arial" pitchFamily="34" charset="0"/>
                        </a:rPr>
                        <a:t>7:20</a:t>
                      </a:r>
                    </a:p>
                  </a:txBody>
                  <a:tcPr marL="5569" marR="5569" marT="5569" marB="0" anchor="ctr">
                    <a:lnL>
                      <a:noFill/>
                    </a:lnL>
                    <a:lnR>
                      <a:noFill/>
                    </a:lnR>
                    <a:lnT>
                      <a:noFill/>
                    </a:lnT>
                    <a:lnB>
                      <a:noFill/>
                    </a:lnB>
                    <a:solidFill>
                      <a:srgbClr val="99FFCC"/>
                    </a:solidFill>
                  </a:tcPr>
                </a:tc>
                <a:tc>
                  <a:txBody>
                    <a:bodyPr/>
                    <a:lstStyle/>
                    <a:p>
                      <a:pPr algn="ctr" fontAlgn="ctr"/>
                      <a:r>
                        <a:rPr lang="cs-CZ" sz="1100" b="1" i="0" u="none" strike="noStrike" dirty="0">
                          <a:solidFill>
                            <a:srgbClr val="000000"/>
                          </a:solidFill>
                          <a:latin typeface="Arial" pitchFamily="34" charset="0"/>
                          <a:cs typeface="Arial" pitchFamily="34" charset="0"/>
                        </a:rPr>
                        <a:t>0</a:t>
                      </a:r>
                    </a:p>
                  </a:txBody>
                  <a:tcPr marL="5569" marR="5569" marT="5569" marB="0" anchor="ctr">
                    <a:lnL>
                      <a:noFill/>
                    </a:lnL>
                    <a:lnR>
                      <a:noFill/>
                    </a:lnR>
                    <a:lnT>
                      <a:noFill/>
                    </a:lnT>
                    <a:lnB>
                      <a:noFill/>
                    </a:lnB>
                    <a:solidFill>
                      <a:srgbClr val="99FFCC"/>
                    </a:solidFill>
                  </a:tcPr>
                </a:tc>
                <a:extLst>
                  <a:ext uri="{0D108BD9-81ED-4DB2-BD59-A6C34878D82A}">
                    <a16:rowId xmlns:a16="http://schemas.microsoft.com/office/drawing/2014/main" val="10033"/>
                  </a:ext>
                </a:extLst>
              </a:tr>
            </a:tbl>
          </a:graphicData>
        </a:graphic>
      </p:graphicFrame>
      <p:pic>
        <p:nvPicPr>
          <p:cNvPr id="51201" name="Picture 1"/>
          <p:cNvPicPr>
            <a:picLocks noChangeAspect="1" noChangeArrowheads="1"/>
          </p:cNvPicPr>
          <p:nvPr/>
        </p:nvPicPr>
        <p:blipFill>
          <a:blip r:embed="rId9" cstate="print"/>
          <a:srcRect/>
          <a:stretch>
            <a:fillRect/>
          </a:stretch>
        </p:blipFill>
        <p:spPr bwMode="auto">
          <a:xfrm>
            <a:off x="6295628" y="6283796"/>
            <a:ext cx="3114675" cy="883196"/>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5359524" y="2539380"/>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pic>
        <p:nvPicPr>
          <p:cNvPr id="12291" name="Picture 48" descr="Home page">
            <a:hlinkClick r:id="rId3"/>
          </p:cNvPr>
          <p:cNvPicPr>
            <a:picLocks noChangeAspect="1" noChangeArrowheads="1"/>
          </p:cNvPicPr>
          <p:nvPr/>
        </p:nvPicPr>
        <p:blipFill>
          <a:blip r:embed="rId4"/>
          <a:srcRect/>
          <a:stretch>
            <a:fillRect/>
          </a:stretch>
        </p:blipFill>
        <p:spPr bwMode="auto">
          <a:xfrm>
            <a:off x="166688" y="46038"/>
            <a:ext cx="9525" cy="9525"/>
          </a:xfrm>
          <a:prstGeom prst="rect">
            <a:avLst/>
          </a:prstGeom>
          <a:noFill/>
          <a:ln w="9525">
            <a:noFill/>
            <a:miter lim="800000"/>
            <a:headEnd/>
            <a:tailEnd/>
          </a:ln>
        </p:spPr>
      </p:pic>
      <p:sp>
        <p:nvSpPr>
          <p:cNvPr id="15" name="Rectangle 87"/>
          <p:cNvSpPr>
            <a:spLocks noChangeArrowheads="1"/>
          </p:cNvSpPr>
          <p:nvPr/>
        </p:nvSpPr>
        <p:spPr bwMode="auto">
          <a:xfrm>
            <a:off x="174948" y="39798"/>
            <a:ext cx="4896544" cy="1015663"/>
          </a:xfrm>
          <a:prstGeom prst="rect">
            <a:avLst/>
          </a:prstGeom>
          <a:blipFill>
            <a:blip r:embed="rId5" cstate="print"/>
            <a:stretch>
              <a:fillRect/>
            </a:stretch>
          </a:blipFill>
          <a:ln>
            <a:solidFill>
              <a:schemeClr val="bg1"/>
            </a:solidFill>
            <a:headEnd/>
            <a:tailEnd/>
          </a:ln>
        </p:spPr>
        <p:style>
          <a:lnRef idx="2">
            <a:schemeClr val="accent2"/>
          </a:lnRef>
          <a:fillRef idx="1">
            <a:schemeClr val="lt1"/>
          </a:fillRef>
          <a:effectRef idx="0">
            <a:schemeClr val="accent2"/>
          </a:effectRef>
          <a:fontRef idx="minor">
            <a:schemeClr val="dk1"/>
          </a:fontRef>
        </p:style>
        <p:txBody>
          <a:bodyPr wrap="square" lIns="0" tIns="0" rIns="0" bIns="0" anchor="b">
            <a:spAutoFit/>
            <a:scene3d>
              <a:camera prst="orthographicFront"/>
              <a:lightRig rig="twoPt" dir="t"/>
            </a:scene3d>
            <a:sp3d extrusionH="57150" contourW="38100">
              <a:bevelT w="38100" h="38100" prst="convex"/>
              <a:bevelB w="57150" h="38100" prst="artDeco"/>
              <a:extrusionClr>
                <a:schemeClr val="accent2">
                  <a:lumMod val="75000"/>
                </a:schemeClr>
              </a:extrusionClr>
              <a:contourClr>
                <a:srgbClr val="3333FF"/>
              </a:contourClr>
            </a:sp3d>
          </a:bodyPr>
          <a:lstStyle/>
          <a:p>
            <a:pPr algn="ctr" eaLnBrk="0" hangingPunct="0">
              <a:defRPr/>
            </a:pPr>
            <a:r>
              <a:rPr lang="cs-CZ" sz="6600" dirty="0">
                <a:ln>
                  <a:solidFill>
                    <a:schemeClr val="accent6">
                      <a:lumMod val="60000"/>
                      <a:lumOff val="40000"/>
                    </a:schemeClr>
                  </a:solidFill>
                </a:ln>
                <a:blipFill>
                  <a:blip r:embed="rId6"/>
                  <a:tile tx="0" ty="0" sx="100000" sy="100000" flip="none" algn="tl"/>
                </a:blipFill>
                <a:effectLst>
                  <a:outerShdw blurRad="50800" dist="50800" dir="5400000" algn="ctr" rotWithShape="0">
                    <a:srgbClr val="FFCC00"/>
                  </a:outerShdw>
                </a:effectLst>
                <a:latin typeface="KodchiangUPC" pitchFamily="18" charset="-34"/>
                <a:cs typeface="KodchiangUPC" pitchFamily="18" charset="-34"/>
              </a:rPr>
              <a:t> </a:t>
            </a:r>
            <a:r>
              <a:rPr lang="cs-CZ" sz="4400" dirty="0">
                <a:ln w="25400">
                  <a:solidFill>
                    <a:srgbClr val="339933"/>
                  </a:solidFill>
                </a:ln>
                <a:solidFill>
                  <a:srgbClr val="E17659"/>
                </a:solidFill>
                <a:effectLst>
                  <a:outerShdw blurRad="50800" dist="38100" dir="10800000" algn="r" rotWithShape="0">
                    <a:prstClr val="black">
                      <a:alpha val="40000"/>
                    </a:prstClr>
                  </a:outerShdw>
                </a:effectLst>
                <a:latin typeface="Verdana" pitchFamily="34" charset="0"/>
                <a:ea typeface="Verdana" pitchFamily="34" charset="0"/>
                <a:cs typeface="Verdana" pitchFamily="34" charset="0"/>
              </a:rPr>
              <a:t>V Í T Á M E </a:t>
            </a:r>
            <a:endParaRPr lang="cs-CZ" sz="5400" b="0" dirty="0">
              <a:ln w="25400">
                <a:solidFill>
                  <a:srgbClr val="339933"/>
                </a:solidFill>
              </a:ln>
              <a:solidFill>
                <a:srgbClr val="E17659"/>
              </a:solidFill>
              <a:effectLst>
                <a:outerShdw blurRad="50800" dist="38100" dir="10800000" algn="r" rotWithShape="0">
                  <a:prstClr val="black">
                    <a:alpha val="40000"/>
                  </a:prstClr>
                </a:outerShdw>
              </a:effectLst>
              <a:latin typeface="Verdana" pitchFamily="34" charset="0"/>
              <a:ea typeface="Verdana" pitchFamily="34" charset="0"/>
              <a:cs typeface="Verdana" pitchFamily="34" charset="0"/>
            </a:endParaRPr>
          </a:p>
        </p:txBody>
      </p:sp>
      <p:sp>
        <p:nvSpPr>
          <p:cNvPr id="16" name="Text Box 128"/>
          <p:cNvSpPr txBox="1">
            <a:spLocks noChangeArrowheads="1"/>
          </p:cNvSpPr>
          <p:nvPr/>
        </p:nvSpPr>
        <p:spPr bwMode="auto">
          <a:xfrm>
            <a:off x="174948" y="1171228"/>
            <a:ext cx="4824536" cy="584761"/>
          </a:xfrm>
          <a:prstGeom prst="rect">
            <a:avLst/>
          </a:prstGeom>
          <a:noFill/>
          <a:ln w="9525" cmpd="thinThick">
            <a:solidFill>
              <a:schemeClr val="bg1"/>
            </a:solidFill>
            <a:round/>
            <a:headEnd/>
            <a:tailEnd/>
          </a:ln>
          <a:effectLst>
            <a:outerShdw blurRad="50800" dist="38100" dir="16200000" rotWithShape="0">
              <a:schemeClr val="accent6">
                <a:lumMod val="75000"/>
                <a:alpha val="40000"/>
              </a:schemeClr>
            </a:outerShdw>
          </a:effectLst>
          <a:scene3d>
            <a:camera prst="orthographicFront">
              <a:rot lat="0" lon="21599968" rev="0"/>
            </a:camera>
            <a:lightRig rig="threePt" dir="t"/>
          </a:scene3d>
          <a:sp3d z="50800" extrusionH="76200" contourW="12700" prstMaterial="plastic">
            <a:bevelT/>
            <a:bevelB prst="angle"/>
            <a:extrusionClr>
              <a:schemeClr val="accent1">
                <a:lumMod val="75000"/>
              </a:schemeClr>
            </a:extrusionClr>
            <a:contourClr>
              <a:schemeClr val="accent1">
                <a:lumMod val="75000"/>
              </a:schemeClr>
            </a:contourClr>
          </a:sp3d>
        </p:spPr>
        <p:txBody>
          <a:bodyPr wrap="square" lIns="91425" tIns="45713" rIns="91425" bIns="45713">
            <a:spAutoFit/>
            <a:sp3d contourW="12700">
              <a:bevelB w="38100" h="38100"/>
              <a:contourClr>
                <a:schemeClr val="tx1"/>
              </a:contourClr>
            </a:sp3d>
          </a:bodyPr>
          <a:lstStyle/>
          <a:p>
            <a:pPr algn="ctr" eaLnBrk="0" hangingPunct="0">
              <a:defRPr/>
            </a:pPr>
            <a:r>
              <a:rPr lang="cs-CZ" sz="1600" dirty="0">
                <a:ln w="0">
                  <a:solidFill>
                    <a:schemeClr val="tx1"/>
                  </a:solidFill>
                </a:ln>
                <a:latin typeface="Eras Light ITC" pitchFamily="34" charset="0"/>
                <a:cs typeface="KodchiangUPC" pitchFamily="18" charset="-34"/>
              </a:rPr>
              <a:t>Při příležitosti dnešního utkání </a:t>
            </a:r>
            <a:r>
              <a:rPr lang="cs-CZ" sz="1600" dirty="0" smtClean="0">
                <a:ln w="0">
                  <a:solidFill>
                    <a:schemeClr val="tx1"/>
                  </a:solidFill>
                </a:ln>
                <a:latin typeface="Eras Light ITC" pitchFamily="34" charset="0"/>
                <a:cs typeface="KodchiangUPC" pitchFamily="18" charset="-34"/>
              </a:rPr>
              <a:t>Ústeckého přeboru </a:t>
            </a:r>
            <a:r>
              <a:rPr lang="cs-CZ" sz="1600" dirty="0">
                <a:ln w="0">
                  <a:solidFill>
                    <a:schemeClr val="tx1"/>
                  </a:solidFill>
                </a:ln>
                <a:latin typeface="Eras Light ITC" pitchFamily="34" charset="0"/>
                <a:cs typeface="KodchiangUPC" pitchFamily="18" charset="-34"/>
              </a:rPr>
              <a:t>funkcionáře, hráče a příznivce</a:t>
            </a:r>
          </a:p>
        </p:txBody>
      </p:sp>
      <p:sp>
        <p:nvSpPr>
          <p:cNvPr id="7178" name="Rectangle 129"/>
          <p:cNvSpPr>
            <a:spLocks noChangeArrowheads="1"/>
          </p:cNvSpPr>
          <p:nvPr/>
        </p:nvSpPr>
        <p:spPr bwMode="auto">
          <a:xfrm>
            <a:off x="174948" y="1819299"/>
            <a:ext cx="4896544" cy="792000"/>
          </a:xfrm>
          <a:prstGeom prst="rect">
            <a:avLst/>
          </a:prstGeom>
          <a:blipFill dpi="0" rotWithShape="1">
            <a:blip r:embed="rId7" cstate="print">
              <a:alphaModFix amt="74000"/>
            </a:blip>
            <a:srcRect/>
            <a:stretch>
              <a:fillRect/>
            </a:stretch>
          </a:blipFill>
          <a:ln w="3175">
            <a:solidFill>
              <a:schemeClr val="accent6">
                <a:lumMod val="50000"/>
              </a:schemeClr>
            </a:solidFill>
            <a:miter lim="800000"/>
            <a:headEnd/>
            <a:tailEnd/>
          </a:ln>
        </p:spPr>
        <p:txBody>
          <a:bodyPr lIns="91425" tIns="45713" rIns="91425" bIns="45713"/>
          <a:lstStyle/>
          <a:p>
            <a:pPr algn="ctr" eaLnBrk="0" hangingPunct="0">
              <a:defRPr/>
            </a:pPr>
            <a:r>
              <a:rPr lang="cs-CZ" sz="4800" dirty="0" smtClean="0">
                <a:blipFill>
                  <a:blip r:embed="rId8"/>
                  <a:stretch>
                    <a:fillRect/>
                  </a:stretch>
                </a:blipFill>
                <a:effectLst>
                  <a:outerShdw blurRad="38100" dist="38100" dir="2700000" algn="tl">
                    <a:srgbClr val="000000">
                      <a:alpha val="43137"/>
                    </a:srgbClr>
                  </a:outerShdw>
                </a:effectLst>
                <a:latin typeface="Lucida Fax" pitchFamily="18" charset="0"/>
                <a:ea typeface="KaiTi" pitchFamily="49" charset="-122"/>
                <a:cs typeface="LilyUPC" pitchFamily="34" charset="-34"/>
              </a:rPr>
              <a:t>SK </a:t>
            </a:r>
            <a:r>
              <a:rPr lang="cs-CZ" sz="4800" dirty="0">
                <a:blipFill>
                  <a:blip r:embed="rId8"/>
                  <a:stretch>
                    <a:fillRect/>
                  </a:stretch>
                </a:blipFill>
                <a:effectLst>
                  <a:outerShdw blurRad="38100" dist="38100" dir="2700000" algn="tl">
                    <a:srgbClr val="000000">
                      <a:alpha val="43137"/>
                    </a:srgbClr>
                  </a:outerShdw>
                </a:effectLst>
                <a:latin typeface="Lucida Fax" pitchFamily="18" charset="0"/>
                <a:ea typeface="KaiTi" pitchFamily="49" charset="-122"/>
                <a:cs typeface="LilyUPC" pitchFamily="34" charset="-34"/>
              </a:rPr>
              <a:t>Štět</a:t>
            </a:r>
            <a:r>
              <a:rPr lang="cs-CZ" sz="5400" dirty="0">
                <a:blipFill>
                  <a:blip r:embed="rId8"/>
                  <a:stretch>
                    <a:fillRect/>
                  </a:stretch>
                </a:blipFill>
                <a:effectLst>
                  <a:outerShdw blurRad="38100" dist="38100" dir="2700000" algn="tl">
                    <a:srgbClr val="000000">
                      <a:alpha val="43137"/>
                    </a:srgbClr>
                  </a:outerShdw>
                </a:effectLst>
                <a:latin typeface="Lucida Fax" pitchFamily="18" charset="0"/>
                <a:ea typeface="KaiTi" pitchFamily="49" charset="-122"/>
                <a:cs typeface="LilyUPC" pitchFamily="34" charset="-34"/>
              </a:rPr>
              <a:t>í</a:t>
            </a:r>
          </a:p>
        </p:txBody>
      </p:sp>
      <p:sp>
        <p:nvSpPr>
          <p:cNvPr id="7179" name="Rectangle 146"/>
          <p:cNvSpPr>
            <a:spLocks noChangeArrowheads="1"/>
          </p:cNvSpPr>
          <p:nvPr/>
        </p:nvSpPr>
        <p:spPr bwMode="auto">
          <a:xfrm>
            <a:off x="174948" y="2827412"/>
            <a:ext cx="4896544" cy="864000"/>
          </a:xfrm>
          <a:prstGeom prst="rect">
            <a:avLst/>
          </a:prstGeom>
          <a:blipFill>
            <a:blip r:embed="rId9" cstate="print"/>
            <a:stretch>
              <a:fillRect/>
            </a:stretch>
          </a:blipFill>
          <a:ln w="3175">
            <a:solidFill>
              <a:schemeClr val="accent6">
                <a:lumMod val="50000"/>
              </a:schemeClr>
            </a:solidFill>
            <a:miter lim="800000"/>
            <a:headEnd/>
            <a:tailEnd/>
          </a:ln>
        </p:spPr>
        <p:txBody>
          <a:bodyPr lIns="91425" tIns="45713" rIns="91425" bIns="45713"/>
          <a:lstStyle/>
          <a:p>
            <a:pPr algn="ctr" eaLnBrk="0" hangingPunct="0">
              <a:defRPr/>
            </a:pPr>
            <a:r>
              <a:rPr lang="cs-CZ" sz="4800" dirty="0" smtClean="0">
                <a:blipFill>
                  <a:blip r:embed="rId8"/>
                  <a:stretch>
                    <a:fillRect/>
                  </a:stretch>
                </a:blipFill>
                <a:effectLst>
                  <a:outerShdw blurRad="38100" dist="38100" dir="2700000" algn="tl">
                    <a:srgbClr val="000000"/>
                  </a:outerShdw>
                </a:effectLst>
                <a:latin typeface="Lucida Fax" pitchFamily="18" charset="0"/>
                <a:ea typeface="SimHei" pitchFamily="49" charset="-122"/>
                <a:cs typeface="FrankRuehl" pitchFamily="34" charset="-79"/>
              </a:rPr>
              <a:t>TJ </a:t>
            </a:r>
            <a:r>
              <a:rPr lang="cs-CZ" sz="4800" dirty="0" err="1" smtClean="0">
                <a:blipFill>
                  <a:blip r:embed="rId8"/>
                  <a:stretch>
                    <a:fillRect/>
                  </a:stretch>
                </a:blipFill>
                <a:effectLst>
                  <a:outerShdw blurRad="38100" dist="38100" dir="2700000" algn="tl">
                    <a:srgbClr val="000000"/>
                  </a:outerShdw>
                </a:effectLst>
                <a:latin typeface="Lucida Fax" pitchFamily="18" charset="0"/>
                <a:ea typeface="SimHei" pitchFamily="49" charset="-122"/>
                <a:cs typeface="FrankRuehl" pitchFamily="34" charset="-79"/>
              </a:rPr>
              <a:t>Proboštov</a:t>
            </a:r>
            <a:endParaRPr lang="cs-CZ" sz="5400" dirty="0" smtClean="0">
              <a:blipFill>
                <a:blip r:embed="rId8"/>
                <a:stretch>
                  <a:fillRect/>
                </a:stretch>
              </a:blipFill>
              <a:effectLst>
                <a:outerShdw blurRad="38100" dist="38100" dir="2700000" algn="tl">
                  <a:srgbClr val="000000"/>
                </a:outerShdw>
              </a:effectLst>
              <a:latin typeface="Lucida Fax" pitchFamily="18" charset="0"/>
              <a:ea typeface="SimHei" pitchFamily="49" charset="-122"/>
              <a:cs typeface="FrankRuehl" pitchFamily="34" charset="-79"/>
            </a:endParaRPr>
          </a:p>
        </p:txBody>
      </p:sp>
      <p:sp>
        <p:nvSpPr>
          <p:cNvPr id="12298" name="Text Box 147"/>
          <p:cNvSpPr txBox="1">
            <a:spLocks noChangeArrowheads="1"/>
          </p:cNvSpPr>
          <p:nvPr/>
        </p:nvSpPr>
        <p:spPr bwMode="auto">
          <a:xfrm>
            <a:off x="2335188" y="2539380"/>
            <a:ext cx="339725" cy="338540"/>
          </a:xfrm>
          <a:prstGeom prst="rect">
            <a:avLst/>
          </a:prstGeom>
          <a:noFill/>
          <a:ln w="9525">
            <a:noFill/>
            <a:miter lim="800000"/>
            <a:headEnd/>
            <a:tailEnd/>
          </a:ln>
        </p:spPr>
        <p:txBody>
          <a:bodyPr lIns="91425" tIns="45713" rIns="91425" bIns="45713">
            <a:spAutoFit/>
          </a:bodyPr>
          <a:lstStyle/>
          <a:p>
            <a:pPr algn="ctr" eaLnBrk="0" hangingPunct="0"/>
            <a:r>
              <a:rPr lang="cs-CZ" sz="1600" dirty="0">
                <a:latin typeface="Albertus MT" pitchFamily="18" charset="0"/>
              </a:rPr>
              <a:t>a</a:t>
            </a:r>
          </a:p>
        </p:txBody>
      </p:sp>
      <p:sp>
        <p:nvSpPr>
          <p:cNvPr id="7181" name="Text Box 148"/>
          <p:cNvSpPr txBox="1">
            <a:spLocks noChangeArrowheads="1"/>
          </p:cNvSpPr>
          <p:nvPr/>
        </p:nvSpPr>
        <p:spPr bwMode="auto">
          <a:xfrm>
            <a:off x="174948" y="3979540"/>
            <a:ext cx="4824536" cy="3016196"/>
          </a:xfrm>
          <a:prstGeom prst="rect">
            <a:avLst/>
          </a:prstGeom>
          <a:blipFill dpi="0" rotWithShape="1">
            <a:blip r:embed="rId10" cstate="print">
              <a:alphaModFix amt="64000"/>
            </a:blip>
            <a:srcRect/>
            <a:stretch>
              <a:fillRect/>
            </a:stretch>
          </a:blipFill>
          <a:ln w="9525">
            <a:noFill/>
            <a:miter lim="800000"/>
            <a:headEnd/>
            <a:tailEnd/>
          </a:ln>
          <a:scene3d>
            <a:camera prst="orthographicFront"/>
            <a:lightRig rig="threePt" dir="t"/>
          </a:scene3d>
          <a:sp3d contourW="12700">
            <a:contourClr>
              <a:schemeClr val="accent2">
                <a:lumMod val="20000"/>
                <a:lumOff val="80000"/>
              </a:schemeClr>
            </a:contourClr>
          </a:sp3d>
        </p:spPr>
        <p:txBody>
          <a:bodyPr wrap="square" lIns="91425" tIns="45713" rIns="91425" bIns="45713">
            <a:spAutoFit/>
          </a:bodyPr>
          <a:lstStyle/>
          <a:p>
            <a:pPr algn="ctr" eaLnBrk="0" hangingPunct="0">
              <a:defRPr/>
            </a:pPr>
            <a:r>
              <a:rPr lang="cs-CZ" sz="2400" i="1" u="sng" dirty="0">
                <a:ln w="3175">
                  <a:noFill/>
                </a:ln>
                <a:blipFill>
                  <a:blip r:embed="rId11"/>
                  <a:tile tx="0" ty="0" sx="100000" sy="100000" flip="none" algn="tl"/>
                </a:blipFill>
                <a:effectLst>
                  <a:outerShdw blurRad="38100" dist="38100" dir="2700000" algn="tl">
                    <a:srgbClr val="000000">
                      <a:alpha val="43137"/>
                    </a:srgbClr>
                  </a:outerShdw>
                </a:effectLst>
                <a:latin typeface="Segoe UI Semibold" pitchFamily="34" charset="0"/>
                <a:ea typeface="Gungsuh" pitchFamily="18" charset="-127"/>
                <a:cs typeface="Rod" pitchFamily="49" charset="-79"/>
              </a:rPr>
              <a:t>Hlavního rozhodčího</a:t>
            </a:r>
          </a:p>
          <a:p>
            <a:pPr algn="ctr" eaLnBrk="0" hangingPunct="0">
              <a:defRPr/>
            </a:pPr>
            <a:r>
              <a:rPr lang="cs-CZ" sz="2400" i="1" dirty="0" smtClean="0">
                <a:ln w="3175">
                  <a:noFill/>
                </a:ln>
                <a:effectLst>
                  <a:outerShdw blurRad="38100" dist="38100" dir="2700000" algn="tl">
                    <a:srgbClr val="000000">
                      <a:alpha val="43137"/>
                    </a:srgbClr>
                  </a:outerShdw>
                </a:effectLst>
                <a:latin typeface="Candara" pitchFamily="34" charset="0"/>
                <a:ea typeface="Segoe UI" pitchFamily="34" charset="0"/>
                <a:cs typeface="Segoe UI" pitchFamily="34" charset="0"/>
              </a:rPr>
              <a:t> </a:t>
            </a:r>
            <a:r>
              <a:rPr lang="cs-CZ" sz="2800" i="1" dirty="0" smtClean="0">
                <a:solidFill>
                  <a:srgbClr val="FF0000"/>
                </a:solidFill>
                <a:effectLst>
                  <a:outerShdw blurRad="38100" dist="38100" dir="2700000" algn="tl">
                    <a:srgbClr val="000000">
                      <a:alpha val="43137"/>
                    </a:srgbClr>
                  </a:outerShdw>
                </a:effectLst>
                <a:latin typeface="Candara" pitchFamily="34" charset="0"/>
                <a:ea typeface="Segoe UI" pitchFamily="34" charset="0"/>
                <a:cs typeface="Segoe UI" pitchFamily="34" charset="0"/>
              </a:rPr>
              <a:t>Jaroslava Oborníka z Děčína</a:t>
            </a:r>
            <a:endParaRPr lang="cs-CZ" sz="2800" i="1" dirty="0" smtClean="0">
              <a:solidFill>
                <a:srgbClr val="FF0000"/>
              </a:solidFill>
              <a:effectLst>
                <a:outerShdw blurRad="38100" dist="38100" dir="2700000" algn="tl">
                  <a:srgbClr val="000000">
                    <a:alpha val="43137"/>
                  </a:srgbClr>
                </a:outerShdw>
              </a:effectLst>
              <a:latin typeface="Candara" pitchFamily="34" charset="0"/>
              <a:ea typeface="Segoe UI" pitchFamily="34" charset="0"/>
              <a:cs typeface="Kartika" pitchFamily="18" charset="0"/>
            </a:endParaRPr>
          </a:p>
          <a:p>
            <a:pPr marL="457126" lvl="1" indent="0" eaLnBrk="0" hangingPunct="0">
              <a:defRPr/>
            </a:pPr>
            <a:r>
              <a:rPr lang="cs-CZ" sz="2400" i="1" u="sng" dirty="0" smtClean="0">
                <a:ln w="3175">
                  <a:noFill/>
                </a:ln>
                <a:blipFill>
                  <a:blip r:embed="rId11"/>
                  <a:tile tx="0" ty="0" sx="100000" sy="100000" flip="none" algn="tl"/>
                </a:blipFill>
                <a:effectLst>
                  <a:outerShdw blurRad="38100" dist="38100" dir="2700000" algn="tl">
                    <a:srgbClr val="000000">
                      <a:alpha val="43137"/>
                    </a:srgbClr>
                  </a:outerShdw>
                </a:effectLst>
                <a:latin typeface="Segoe UI Semibold" pitchFamily="34" charset="0"/>
                <a:ea typeface="Gungsuh" pitchFamily="18" charset="-127"/>
                <a:cs typeface="Tahoma" pitchFamily="34" charset="0"/>
              </a:rPr>
              <a:t>Asistenty </a:t>
            </a:r>
            <a:r>
              <a:rPr lang="cs-CZ" sz="2400" i="1" u="sng" dirty="0">
                <a:ln w="3175">
                  <a:noFill/>
                </a:ln>
                <a:blipFill>
                  <a:blip r:embed="rId11"/>
                  <a:tile tx="0" ty="0" sx="100000" sy="100000" flip="none" algn="tl"/>
                </a:blipFill>
                <a:effectLst>
                  <a:outerShdw blurRad="38100" dist="38100" dir="2700000" algn="tl">
                    <a:srgbClr val="000000">
                      <a:alpha val="43137"/>
                    </a:srgbClr>
                  </a:outerShdw>
                </a:effectLst>
                <a:latin typeface="Segoe UI Semibold" pitchFamily="34" charset="0"/>
                <a:ea typeface="Gungsuh" pitchFamily="18" charset="-127"/>
                <a:cs typeface="Tahoma" pitchFamily="34" charset="0"/>
              </a:rPr>
              <a:t>hlavního </a:t>
            </a:r>
            <a:r>
              <a:rPr lang="cs-CZ" sz="2400" i="1" u="sng" dirty="0" smtClean="0">
                <a:ln w="3175">
                  <a:noFill/>
                </a:ln>
                <a:blipFill>
                  <a:blip r:embed="rId11"/>
                  <a:tile tx="0" ty="0" sx="100000" sy="100000" flip="none" algn="tl"/>
                </a:blipFill>
                <a:effectLst>
                  <a:outerShdw blurRad="38100" dist="38100" dir="2700000" algn="tl">
                    <a:srgbClr val="000000">
                      <a:alpha val="43137"/>
                    </a:srgbClr>
                  </a:outerShdw>
                </a:effectLst>
                <a:latin typeface="Segoe UI Semibold" pitchFamily="34" charset="0"/>
                <a:ea typeface="Gungsuh" pitchFamily="18" charset="-127"/>
                <a:cs typeface="Tahoma" pitchFamily="34" charset="0"/>
              </a:rPr>
              <a:t>rozhodčího</a:t>
            </a:r>
            <a:endParaRPr lang="cs-CZ" sz="2400" i="1" u="sng" dirty="0">
              <a:ln w="3175">
                <a:noFill/>
              </a:ln>
              <a:blipFill>
                <a:blip r:embed="rId11"/>
                <a:tile tx="0" ty="0" sx="100000" sy="100000" flip="none" algn="tl"/>
              </a:blipFill>
              <a:effectLst>
                <a:outerShdw blurRad="38100" dist="38100" dir="2700000" algn="tl">
                  <a:srgbClr val="000000">
                    <a:alpha val="43137"/>
                  </a:srgbClr>
                </a:outerShdw>
              </a:effectLst>
              <a:latin typeface="Segoe UI Semibold" pitchFamily="34" charset="0"/>
              <a:ea typeface="Gungsuh" pitchFamily="18" charset="-127"/>
              <a:cs typeface="Tahoma" pitchFamily="34" charset="0"/>
            </a:endParaRPr>
          </a:p>
          <a:p>
            <a:pPr marL="0" lvl="1" indent="0" algn="ctr">
              <a:defRPr/>
            </a:pPr>
            <a:r>
              <a:rPr lang="cs-CZ" sz="3200" i="1" dirty="0" smtClean="0">
                <a:ln w="3175">
                  <a:noFill/>
                </a:ln>
                <a:solidFill>
                  <a:srgbClr val="FF0000"/>
                </a:solidFill>
                <a:effectLst>
                  <a:outerShdw blurRad="38100" dist="38100" dir="2700000" algn="tl">
                    <a:srgbClr val="000000">
                      <a:alpha val="43137"/>
                    </a:srgbClr>
                  </a:outerShdw>
                </a:effectLst>
                <a:latin typeface="Candara" pitchFamily="34" charset="0"/>
                <a:ea typeface="Segoe UI" pitchFamily="34" charset="0"/>
                <a:cs typeface="Segoe UI" pitchFamily="34" charset="0"/>
              </a:rPr>
              <a:t>Pavla </a:t>
            </a:r>
            <a:r>
              <a:rPr lang="cs-CZ" sz="3200" i="1" dirty="0" err="1" smtClean="0">
                <a:ln w="3175">
                  <a:noFill/>
                </a:ln>
                <a:solidFill>
                  <a:srgbClr val="FF0000"/>
                </a:solidFill>
                <a:effectLst>
                  <a:outerShdw blurRad="38100" dist="38100" dir="2700000" algn="tl">
                    <a:srgbClr val="000000">
                      <a:alpha val="43137"/>
                    </a:srgbClr>
                  </a:outerShdw>
                </a:effectLst>
                <a:latin typeface="Candara" pitchFamily="34" charset="0"/>
                <a:ea typeface="Segoe UI" pitchFamily="34" charset="0"/>
                <a:cs typeface="Segoe UI" pitchFamily="34" charset="0"/>
              </a:rPr>
              <a:t>Sejkoru</a:t>
            </a:r>
            <a:r>
              <a:rPr lang="cs-CZ" sz="3200" i="1" dirty="0" smtClean="0">
                <a:ln w="3175">
                  <a:noFill/>
                </a:ln>
                <a:solidFill>
                  <a:srgbClr val="FF0000"/>
                </a:solidFill>
                <a:effectLst>
                  <a:outerShdw blurRad="38100" dist="38100" dir="2700000" algn="tl">
                    <a:srgbClr val="000000">
                      <a:alpha val="43137"/>
                    </a:srgbClr>
                  </a:outerShdw>
                </a:effectLst>
                <a:latin typeface="Candara" pitchFamily="34" charset="0"/>
                <a:ea typeface="Segoe UI" pitchFamily="34" charset="0"/>
                <a:cs typeface="Segoe UI" pitchFamily="34" charset="0"/>
              </a:rPr>
              <a:t> z Děčína </a:t>
            </a:r>
            <a:r>
              <a:rPr lang="cs-CZ" sz="2800" i="1" dirty="0" smtClean="0">
                <a:ln w="3175">
                  <a:noFill/>
                </a:ln>
                <a:solidFill>
                  <a:srgbClr val="FF0000"/>
                </a:solidFill>
                <a:effectLst>
                  <a:outerShdw blurRad="38100" dist="38100" dir="2700000" algn="tl">
                    <a:srgbClr val="000000">
                      <a:alpha val="43137"/>
                    </a:srgbClr>
                  </a:outerShdw>
                </a:effectLst>
                <a:latin typeface="Candara" pitchFamily="34" charset="0"/>
                <a:ea typeface="Segoe UI" pitchFamily="34" charset="0"/>
                <a:cs typeface="Kartika" pitchFamily="18" charset="0"/>
              </a:rPr>
              <a:t>Václava </a:t>
            </a:r>
            <a:r>
              <a:rPr lang="cs-CZ" sz="2800" i="1" dirty="0" err="1" smtClean="0">
                <a:ln w="3175">
                  <a:noFill/>
                </a:ln>
                <a:solidFill>
                  <a:srgbClr val="FF0000"/>
                </a:solidFill>
                <a:effectLst>
                  <a:outerShdw blurRad="38100" dist="38100" dir="2700000" algn="tl">
                    <a:srgbClr val="000000">
                      <a:alpha val="43137"/>
                    </a:srgbClr>
                  </a:outerShdw>
                </a:effectLst>
                <a:latin typeface="Candara" pitchFamily="34" charset="0"/>
                <a:ea typeface="Segoe UI" pitchFamily="34" charset="0"/>
                <a:cs typeface="Kartika" pitchFamily="18" charset="0"/>
              </a:rPr>
              <a:t>Trégra</a:t>
            </a:r>
            <a:r>
              <a:rPr lang="cs-CZ" sz="2800" i="1" dirty="0" smtClean="0">
                <a:ln w="3175">
                  <a:noFill/>
                </a:ln>
                <a:solidFill>
                  <a:srgbClr val="FF0000"/>
                </a:solidFill>
                <a:effectLst>
                  <a:outerShdw blurRad="38100" dist="38100" dir="2700000" algn="tl">
                    <a:srgbClr val="000000">
                      <a:alpha val="43137"/>
                    </a:srgbClr>
                  </a:outerShdw>
                </a:effectLst>
                <a:latin typeface="Candara" pitchFamily="34" charset="0"/>
                <a:ea typeface="Segoe UI" pitchFamily="34" charset="0"/>
                <a:cs typeface="Kartika" pitchFamily="18" charset="0"/>
              </a:rPr>
              <a:t> z </a:t>
            </a:r>
            <a:r>
              <a:rPr lang="cs-CZ" sz="2800" i="1" dirty="0" err="1" smtClean="0">
                <a:ln w="3175">
                  <a:noFill/>
                </a:ln>
                <a:solidFill>
                  <a:srgbClr val="FF0000"/>
                </a:solidFill>
                <a:effectLst>
                  <a:outerShdw blurRad="38100" dist="38100" dir="2700000" algn="tl">
                    <a:srgbClr val="000000">
                      <a:alpha val="43137"/>
                    </a:srgbClr>
                  </a:outerShdw>
                </a:effectLst>
                <a:latin typeface="Candara" pitchFamily="34" charset="0"/>
                <a:ea typeface="Segoe UI" pitchFamily="34" charset="0"/>
                <a:cs typeface="Kartika" pitchFamily="18" charset="0"/>
              </a:rPr>
              <a:t>Žandova</a:t>
            </a:r>
            <a:endParaRPr lang="cs-CZ" sz="2800" i="1" dirty="0" smtClean="0">
              <a:ln w="3175">
                <a:noFill/>
              </a:ln>
              <a:solidFill>
                <a:srgbClr val="FF0000"/>
              </a:solidFill>
              <a:effectLst>
                <a:outerShdw blurRad="38100" dist="38100" dir="2700000" algn="tl">
                  <a:srgbClr val="000000">
                    <a:alpha val="43137"/>
                  </a:srgbClr>
                </a:outerShdw>
              </a:effectLst>
              <a:latin typeface="Candara" pitchFamily="34" charset="0"/>
              <a:ea typeface="Segoe UI" pitchFamily="34" charset="0"/>
              <a:cs typeface="Kartika" pitchFamily="18" charset="0"/>
            </a:endParaRPr>
          </a:p>
          <a:p>
            <a:pPr lvl="1">
              <a:defRPr/>
            </a:pPr>
            <a:r>
              <a:rPr lang="cs-CZ" sz="2200" i="1" dirty="0" smtClean="0">
                <a:ln w="3175">
                  <a:noFill/>
                </a:ln>
                <a:blipFill>
                  <a:blip r:embed="rId11"/>
                  <a:tile tx="0" ty="0" sx="100000" sy="100000" flip="none" algn="tl"/>
                </a:blipFill>
                <a:effectLst>
                  <a:outerShdw blurRad="38100" dist="38100" dir="2700000" algn="tl">
                    <a:srgbClr val="000000">
                      <a:alpha val="43137"/>
                    </a:srgbClr>
                  </a:outerShdw>
                </a:effectLst>
                <a:latin typeface="Segoe UI Semibold" pitchFamily="34" charset="0"/>
                <a:ea typeface="Gungsuh" pitchFamily="18" charset="-127"/>
                <a:cs typeface="Tahoma" pitchFamily="34" charset="0"/>
              </a:rPr>
              <a:t>       </a:t>
            </a:r>
            <a:r>
              <a:rPr lang="cs-CZ" sz="2200" i="1" u="sng" dirty="0" smtClean="0">
                <a:ln w="3175">
                  <a:noFill/>
                </a:ln>
                <a:blipFill>
                  <a:blip r:embed="rId11"/>
                  <a:tile tx="0" ty="0" sx="100000" sy="100000" flip="none" algn="tl"/>
                </a:blipFill>
                <a:effectLst>
                  <a:outerShdw blurRad="38100" dist="38100" dir="2700000" algn="tl">
                    <a:srgbClr val="000000">
                      <a:alpha val="43137"/>
                    </a:srgbClr>
                  </a:outerShdw>
                </a:effectLst>
                <a:latin typeface="Segoe UI Semibold" pitchFamily="34" charset="0"/>
                <a:ea typeface="Gungsuh" pitchFamily="18" charset="-127"/>
                <a:cs typeface="Tahoma" pitchFamily="34" charset="0"/>
              </a:rPr>
              <a:t>Delegáta </a:t>
            </a:r>
            <a:r>
              <a:rPr lang="cs-CZ" sz="2200" i="1" u="sng" dirty="0">
                <a:ln w="3175">
                  <a:noFill/>
                </a:ln>
                <a:blipFill>
                  <a:blip r:embed="rId11"/>
                  <a:tile tx="0" ty="0" sx="100000" sy="100000" flip="none" algn="tl"/>
                </a:blipFill>
                <a:effectLst>
                  <a:outerShdw blurRad="38100" dist="38100" dir="2700000" algn="tl">
                    <a:srgbClr val="000000">
                      <a:alpha val="43137"/>
                    </a:srgbClr>
                  </a:outerShdw>
                </a:effectLst>
                <a:latin typeface="Segoe UI Semibold" pitchFamily="34" charset="0"/>
                <a:ea typeface="Gungsuh" pitchFamily="18" charset="-127"/>
                <a:cs typeface="Tahoma" pitchFamily="34" charset="0"/>
              </a:rPr>
              <a:t>FAČR</a:t>
            </a:r>
            <a:endParaRPr lang="cs-CZ" sz="2800" i="1" u="sng" dirty="0">
              <a:ln w="3175">
                <a:noFill/>
              </a:ln>
              <a:blipFill>
                <a:blip r:embed="rId11"/>
                <a:tile tx="0" ty="0" sx="100000" sy="100000" flip="none" algn="tl"/>
              </a:blipFill>
              <a:effectLst>
                <a:outerShdw blurRad="38100" dist="38100" dir="2700000" algn="tl">
                  <a:srgbClr val="000000">
                    <a:alpha val="43137"/>
                  </a:srgbClr>
                </a:outerShdw>
              </a:effectLst>
              <a:latin typeface="Segoe UI Semibold" pitchFamily="34" charset="0"/>
              <a:ea typeface="Gungsuh" pitchFamily="18" charset="-127"/>
              <a:cs typeface="Tahoma" pitchFamily="34" charset="0"/>
            </a:endParaRPr>
          </a:p>
          <a:p>
            <a:pPr lvl="1" algn="ctr">
              <a:defRPr/>
            </a:pPr>
            <a:r>
              <a:rPr lang="cs-CZ" sz="3200" i="1" dirty="0" smtClean="0">
                <a:solidFill>
                  <a:srgbClr val="FF0000"/>
                </a:solidFill>
                <a:effectLst>
                  <a:outerShdw blurRad="38100" dist="38100" dir="2700000" algn="tl">
                    <a:srgbClr val="000000">
                      <a:alpha val="43137"/>
                    </a:srgbClr>
                  </a:outerShdw>
                </a:effectLst>
                <a:latin typeface="Tw Cen MT" pitchFamily="34" charset="-18"/>
                <a:ea typeface="Segoe UI" pitchFamily="34" charset="0"/>
                <a:cs typeface="Segoe UI" pitchFamily="34" charset="0"/>
              </a:rPr>
              <a:t>Karel Vrba </a:t>
            </a:r>
            <a:r>
              <a:rPr lang="cs-CZ" sz="3200" i="1" smtClean="0">
                <a:solidFill>
                  <a:srgbClr val="FF0000"/>
                </a:solidFill>
                <a:effectLst>
                  <a:outerShdw blurRad="38100" dist="38100" dir="2700000" algn="tl">
                    <a:srgbClr val="000000">
                      <a:alpha val="43137"/>
                    </a:srgbClr>
                  </a:outerShdw>
                </a:effectLst>
                <a:latin typeface="Tw Cen MT" pitchFamily="34" charset="-18"/>
                <a:ea typeface="Segoe UI" pitchFamily="34" charset="0"/>
                <a:cs typeface="Segoe UI" pitchFamily="34" charset="0"/>
              </a:rPr>
              <a:t>z Kozel</a:t>
            </a:r>
            <a:endParaRPr lang="cs-CZ" sz="3200" i="1" dirty="0">
              <a:solidFill>
                <a:srgbClr val="FF0000"/>
              </a:solidFill>
              <a:effectLst>
                <a:outerShdw blurRad="38100" dist="38100" dir="2700000" algn="tl">
                  <a:srgbClr val="000000">
                    <a:alpha val="43137"/>
                  </a:srgbClr>
                </a:outerShdw>
              </a:effectLst>
              <a:latin typeface="Tw Cen MT" pitchFamily="34" charset="-18"/>
              <a:ea typeface="Segoe UI" pitchFamily="34" charset="0"/>
              <a:cs typeface="Segoe UI" pitchFamily="34" charset="0"/>
            </a:endParaRPr>
          </a:p>
        </p:txBody>
      </p:sp>
      <p:sp>
        <p:nvSpPr>
          <p:cNvPr id="10" name="TextovéPole 9"/>
          <p:cNvSpPr txBox="1"/>
          <p:nvPr/>
        </p:nvSpPr>
        <p:spPr>
          <a:xfrm>
            <a:off x="5719564" y="2395364"/>
            <a:ext cx="4392488" cy="2677656"/>
          </a:xfrm>
          <a:prstGeom prst="rect">
            <a:avLst/>
          </a:prstGeom>
          <a:solidFill>
            <a:srgbClr val="CCFFFF"/>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cs-CZ" sz="1600" dirty="0" smtClean="0">
                <a:solidFill>
                  <a:schemeClr val="accent6">
                    <a:lumMod val="50000"/>
                  </a:schemeClr>
                </a:solidFill>
                <a:latin typeface="Bookman Old Style" pitchFamily="18" charset="0"/>
              </a:rPr>
              <a:t> </a:t>
            </a:r>
            <a:r>
              <a:rPr lang="cs-CZ" sz="1800" dirty="0" smtClean="0">
                <a:solidFill>
                  <a:srgbClr val="CC0000"/>
                </a:solidFill>
                <a:latin typeface="Bookman Old Style" pitchFamily="18" charset="0"/>
              </a:rPr>
              <a:t>Tak jako každoročně se chystáme do pěkného a osvědčeného Rekreačního střediska</a:t>
            </a:r>
            <a:r>
              <a:rPr lang="cs-CZ" sz="1600" dirty="0" smtClean="0">
                <a:solidFill>
                  <a:srgbClr val="CC0000"/>
                </a:solidFill>
                <a:latin typeface="Bookman Old Style" pitchFamily="18" charset="0"/>
              </a:rPr>
              <a:t> </a:t>
            </a:r>
          </a:p>
          <a:p>
            <a:pPr algn="ctr"/>
            <a:r>
              <a:rPr lang="cs-CZ" sz="2400" dirty="0" smtClean="0">
                <a:solidFill>
                  <a:srgbClr val="CC0000"/>
                </a:solidFill>
                <a:latin typeface="Bookman Old Style" pitchFamily="18" charset="0"/>
              </a:rPr>
              <a:t>Dolů Bílina</a:t>
            </a:r>
          </a:p>
          <a:p>
            <a:pPr algn="ctr"/>
            <a:r>
              <a:rPr lang="cs-CZ" sz="1800" dirty="0" smtClean="0">
                <a:solidFill>
                  <a:srgbClr val="CC0000"/>
                </a:solidFill>
                <a:latin typeface="Bookman Old Style" pitchFamily="18" charset="0"/>
              </a:rPr>
              <a:t>Pěkné prostředí, kde jsou poskytovány ty nejlepší podmínky ať už ubytovací, ale i tréninkové. Zájemci o účast se už nyní mohou hlásit u svých trenérů  </a:t>
            </a:r>
          </a:p>
        </p:txBody>
      </p:sp>
      <p:sp>
        <p:nvSpPr>
          <p:cNvPr id="11" name="TextovéPole 10"/>
          <p:cNvSpPr txBox="1"/>
          <p:nvPr/>
        </p:nvSpPr>
        <p:spPr>
          <a:xfrm>
            <a:off x="5863580" y="163116"/>
            <a:ext cx="4248472" cy="1938992"/>
          </a:xfrm>
          <a:prstGeom prst="rect">
            <a:avLst/>
          </a:prstGeom>
          <a:blipFill dpi="0" rotWithShape="1">
            <a:blip r:embed="rId12" cstate="print">
              <a:alphaModFix amt="66000"/>
            </a:blip>
            <a:srcRect/>
            <a:stretch>
              <a:fillRect/>
            </a:stretch>
          </a:blipFill>
        </p:spPr>
        <p:txBody>
          <a:bodyPr wrap="square" rtlCol="0">
            <a:spAutoFit/>
          </a:bodyPr>
          <a:lstStyle/>
          <a:p>
            <a:pPr algn="ctr"/>
            <a:r>
              <a:rPr lang="cs-CZ" sz="2400" dirty="0" smtClean="0">
                <a:effectLst>
                  <a:outerShdw blurRad="38100" dist="38100" dir="2700000" algn="tl">
                    <a:srgbClr val="000000">
                      <a:alpha val="43137"/>
                    </a:srgbClr>
                  </a:outerShdw>
                </a:effectLst>
                <a:latin typeface="Bookman Old Style" pitchFamily="18" charset="0"/>
              </a:rPr>
              <a:t>Fotbalové soustředění mládeže</a:t>
            </a:r>
          </a:p>
          <a:p>
            <a:pPr algn="ctr"/>
            <a:r>
              <a:rPr lang="cs-CZ" sz="2400" dirty="0" smtClean="0">
                <a:effectLst>
                  <a:outerShdw blurRad="38100" dist="38100" dir="2700000" algn="tl">
                    <a:srgbClr val="000000">
                      <a:alpha val="43137"/>
                    </a:srgbClr>
                  </a:outerShdw>
                </a:effectLst>
                <a:latin typeface="Bookman Old Style" pitchFamily="18" charset="0"/>
              </a:rPr>
              <a:t> ve Sloupu v Čechách. </a:t>
            </a:r>
          </a:p>
          <a:p>
            <a:pPr algn="ctr"/>
            <a:r>
              <a:rPr lang="cs-CZ" sz="2400" dirty="0" smtClean="0">
                <a:effectLst>
                  <a:outerShdw blurRad="38100" dist="38100" dir="2700000" algn="tl">
                    <a:srgbClr val="000000">
                      <a:alpha val="43137"/>
                    </a:srgbClr>
                  </a:outerShdw>
                </a:effectLst>
                <a:latin typeface="Bookman Old Style" pitchFamily="18" charset="0"/>
              </a:rPr>
              <a:t>V době jarních prázdnin od 28.2. do 7.3.2015</a:t>
            </a:r>
          </a:p>
        </p:txBody>
      </p:sp>
      <p:pic>
        <p:nvPicPr>
          <p:cNvPr id="30721" name="Picture 1"/>
          <p:cNvPicPr>
            <a:picLocks noChangeAspect="1" noChangeArrowheads="1"/>
          </p:cNvPicPr>
          <p:nvPr/>
        </p:nvPicPr>
        <p:blipFill>
          <a:blip r:embed="rId13" cstate="print"/>
          <a:srcRect/>
          <a:stretch>
            <a:fillRect/>
          </a:stretch>
        </p:blipFill>
        <p:spPr bwMode="auto">
          <a:xfrm>
            <a:off x="5719564" y="5131668"/>
            <a:ext cx="4392488" cy="1944216"/>
          </a:xfrm>
          <a:prstGeom prst="rect">
            <a:avLst/>
          </a:prstGeom>
          <a:noFill/>
          <a:ln w="9525">
            <a:noFill/>
            <a:miter lim="800000"/>
            <a:headEnd/>
            <a:tailEnd/>
          </a:ln>
        </p:spPr>
      </p:pic>
      <p:pic>
        <p:nvPicPr>
          <p:cNvPr id="31745" name="Picture 1"/>
          <p:cNvPicPr>
            <a:picLocks noChangeAspect="1" noChangeArrowheads="1"/>
          </p:cNvPicPr>
          <p:nvPr/>
        </p:nvPicPr>
        <p:blipFill>
          <a:blip r:embed="rId14" cstate="print"/>
          <a:srcRect/>
          <a:stretch>
            <a:fillRect/>
          </a:stretch>
        </p:blipFill>
        <p:spPr bwMode="auto">
          <a:xfrm>
            <a:off x="5791572" y="3043436"/>
            <a:ext cx="648072" cy="576064"/>
          </a:xfrm>
          <a:prstGeom prst="rect">
            <a:avLst/>
          </a:prstGeom>
          <a:noFill/>
          <a:ln w="9525">
            <a:noFill/>
            <a:miter lim="800000"/>
            <a:headEnd/>
            <a:tailEnd/>
          </a:ln>
        </p:spPr>
      </p:pic>
      <p:pic>
        <p:nvPicPr>
          <p:cNvPr id="31746" name="Picture 2"/>
          <p:cNvPicPr>
            <a:picLocks noChangeAspect="1" noChangeArrowheads="1"/>
          </p:cNvPicPr>
          <p:nvPr/>
        </p:nvPicPr>
        <p:blipFill>
          <a:blip r:embed="rId15" cstate="print"/>
          <a:srcRect/>
          <a:stretch>
            <a:fillRect/>
          </a:stretch>
        </p:blipFill>
        <p:spPr bwMode="auto">
          <a:xfrm>
            <a:off x="9319964" y="3043436"/>
            <a:ext cx="694779"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575548" y="163116"/>
            <a:ext cx="4536504" cy="830997"/>
          </a:xfrm>
          <a:prstGeom prst="rect">
            <a:avLst/>
          </a:prstGeom>
          <a:solidFill>
            <a:srgbClr val="99FF66"/>
          </a:solidFill>
        </p:spPr>
        <p:txBody>
          <a:bodyPr wrap="square" rtlCol="0">
            <a:spAutoFit/>
          </a:bodyPr>
          <a:lstStyle/>
          <a:p>
            <a:pPr algn="ctr"/>
            <a:r>
              <a:rPr lang="cs-CZ" sz="2400" u="sng" dirty="0" smtClean="0">
                <a:latin typeface="Bookman Old Style" pitchFamily="18" charset="0"/>
              </a:rPr>
              <a:t>Foto </a:t>
            </a:r>
          </a:p>
          <a:p>
            <a:pPr algn="ctr"/>
            <a:r>
              <a:rPr lang="cs-CZ" sz="2400" u="sng" dirty="0" smtClean="0">
                <a:latin typeface="Bookman Old Style" pitchFamily="18" charset="0"/>
              </a:rPr>
              <a:t>Kadaň – </a:t>
            </a:r>
            <a:r>
              <a:rPr lang="cs-CZ" sz="2400" u="sng" dirty="0" err="1" smtClean="0">
                <a:latin typeface="Bookman Old Style" pitchFamily="18" charset="0"/>
              </a:rPr>
              <a:t>Štětí</a:t>
            </a:r>
            <a:r>
              <a:rPr lang="cs-CZ" sz="2400" u="sng" dirty="0" smtClean="0">
                <a:latin typeface="Bookman Old Style" pitchFamily="18" charset="0"/>
              </a:rPr>
              <a:t> 8.11.2014</a:t>
            </a:r>
          </a:p>
        </p:txBody>
      </p:sp>
      <p:graphicFrame>
        <p:nvGraphicFramePr>
          <p:cNvPr id="4" name="Tabulka 3"/>
          <p:cNvGraphicFramePr>
            <a:graphicFrameLocks noGrp="1"/>
          </p:cNvGraphicFramePr>
          <p:nvPr/>
        </p:nvGraphicFramePr>
        <p:xfrm>
          <a:off x="174949" y="163114"/>
          <a:ext cx="4464496" cy="3744418"/>
        </p:xfrm>
        <a:graphic>
          <a:graphicData uri="http://schemas.openxmlformats.org/drawingml/2006/table">
            <a:tbl>
              <a:tblPr/>
              <a:tblGrid>
                <a:gridCol w="1232656">
                  <a:extLst>
                    <a:ext uri="{9D8B030D-6E8A-4147-A177-3AD203B41FA5}">
                      <a16:colId xmlns:a16="http://schemas.microsoft.com/office/drawing/2014/main" val="20000"/>
                    </a:ext>
                  </a:extLst>
                </a:gridCol>
                <a:gridCol w="662942">
                  <a:extLst>
                    <a:ext uri="{9D8B030D-6E8A-4147-A177-3AD203B41FA5}">
                      <a16:colId xmlns:a16="http://schemas.microsoft.com/office/drawing/2014/main" val="20001"/>
                    </a:ext>
                  </a:extLst>
                </a:gridCol>
                <a:gridCol w="1325883">
                  <a:extLst>
                    <a:ext uri="{9D8B030D-6E8A-4147-A177-3AD203B41FA5}">
                      <a16:colId xmlns:a16="http://schemas.microsoft.com/office/drawing/2014/main" val="20002"/>
                    </a:ext>
                  </a:extLst>
                </a:gridCol>
                <a:gridCol w="1243015">
                  <a:extLst>
                    <a:ext uri="{9D8B030D-6E8A-4147-A177-3AD203B41FA5}">
                      <a16:colId xmlns:a16="http://schemas.microsoft.com/office/drawing/2014/main" val="20003"/>
                    </a:ext>
                  </a:extLst>
                </a:gridCol>
              </a:tblGrid>
              <a:tr h="392272">
                <a:tc gridSpan="4">
                  <a:txBody>
                    <a:bodyPr/>
                    <a:lstStyle/>
                    <a:p>
                      <a:pPr algn="ctr" fontAlgn="ctr"/>
                      <a:r>
                        <a:rPr lang="cs-CZ" sz="2200" b="1" i="0" u="none" strike="noStrike" dirty="0">
                          <a:solidFill>
                            <a:srgbClr val="000000"/>
                          </a:solidFill>
                          <a:latin typeface="Berlin Sans FB"/>
                        </a:rPr>
                        <a:t>Divácká statistika</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87221">
                <a:tc>
                  <a:txBody>
                    <a:bodyPr/>
                    <a:lstStyle/>
                    <a:p>
                      <a:pPr algn="ctr" fontAlgn="ctr"/>
                      <a:r>
                        <a:rPr lang="cs-CZ" sz="1100" b="1" i="0" u="none" strike="noStrike" dirty="0">
                          <a:solidFill>
                            <a:srgbClr val="000000"/>
                          </a:solidFill>
                          <a:latin typeface="Verdana"/>
                        </a:rPr>
                        <a:t>Oddíl</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Verdana"/>
                        </a:rPr>
                        <a:t>Doma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Verdana"/>
                        </a:rPr>
                        <a:t>Venku</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Verdana"/>
                        </a:rPr>
                        <a:t>Celkem</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196136">
                <a:tc>
                  <a:txBody>
                    <a:bodyPr/>
                    <a:lstStyle/>
                    <a:p>
                      <a:pPr algn="ctr" fontAlgn="ctr"/>
                      <a:r>
                        <a:rPr lang="cs-CZ" sz="1200" b="1" i="0" u="none" strike="noStrike">
                          <a:solidFill>
                            <a:srgbClr val="000000"/>
                          </a:solidFill>
                          <a:latin typeface="Arial"/>
                        </a:rPr>
                        <a:t>Proboštov</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790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2110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2"/>
                  </a:ext>
                </a:extLst>
              </a:tr>
              <a:tr h="196136">
                <a:tc>
                  <a:txBody>
                    <a:bodyPr/>
                    <a:lstStyle/>
                    <a:p>
                      <a:pPr algn="ctr" fontAlgn="ctr"/>
                      <a:r>
                        <a:rPr lang="cs-CZ" sz="1200" b="1" i="0" u="none" strike="noStrike">
                          <a:solidFill>
                            <a:srgbClr val="000000"/>
                          </a:solidFill>
                          <a:latin typeface="Arial"/>
                        </a:rPr>
                        <a:t>Bílina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950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1065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2015</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96136">
                <a:tc>
                  <a:txBody>
                    <a:bodyPr/>
                    <a:lstStyle/>
                    <a:p>
                      <a:pPr algn="ctr" fontAlgn="ctr"/>
                      <a:r>
                        <a:rPr lang="cs-CZ" sz="1200" b="1" i="0" u="none" strike="noStrike">
                          <a:solidFill>
                            <a:srgbClr val="000000"/>
                          </a:solidFill>
                          <a:latin typeface="Arial"/>
                        </a:rPr>
                        <a:t>Modlany</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800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1780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4"/>
                  </a:ext>
                </a:extLst>
              </a:tr>
              <a:tr h="196136">
                <a:tc>
                  <a:txBody>
                    <a:bodyPr/>
                    <a:lstStyle/>
                    <a:p>
                      <a:pPr algn="ctr" fontAlgn="ctr"/>
                      <a:r>
                        <a:rPr lang="cs-CZ" sz="1200" b="1" i="0" u="none" strike="noStrike">
                          <a:solidFill>
                            <a:srgbClr val="000000"/>
                          </a:solidFill>
                          <a:latin typeface="Arial"/>
                        </a:rPr>
                        <a:t>Spořice</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920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840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1760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196136">
                <a:tc>
                  <a:txBody>
                    <a:bodyPr/>
                    <a:lstStyle/>
                    <a:p>
                      <a:pPr algn="ctr" fontAlgn="ctr"/>
                      <a:r>
                        <a:rPr lang="cs-CZ" sz="1200" b="1" i="0" u="none" strike="noStrike">
                          <a:solidFill>
                            <a:srgbClr val="000000"/>
                          </a:solidFill>
                          <a:latin typeface="Arial"/>
                        </a:rPr>
                        <a:t>Louny</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1100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620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1720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6"/>
                  </a:ext>
                </a:extLst>
              </a:tr>
              <a:tr h="196136">
                <a:tc>
                  <a:txBody>
                    <a:bodyPr/>
                    <a:lstStyle/>
                    <a:p>
                      <a:pPr algn="ctr" fontAlgn="ctr"/>
                      <a:r>
                        <a:rPr lang="cs-CZ" sz="1200" b="1" i="0" u="none" strike="noStrike">
                          <a:solidFill>
                            <a:srgbClr val="000000"/>
                          </a:solidFill>
                          <a:latin typeface="Arial"/>
                        </a:rPr>
                        <a:t>Vilémov</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935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570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1505</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196136">
                <a:tc>
                  <a:txBody>
                    <a:bodyPr/>
                    <a:lstStyle/>
                    <a:p>
                      <a:pPr algn="ctr" fontAlgn="ctr"/>
                      <a:r>
                        <a:rPr lang="cs-CZ" sz="1200" b="1" i="0" u="none" strike="noStrike">
                          <a:solidFill>
                            <a:srgbClr val="000000"/>
                          </a:solidFill>
                          <a:latin typeface="Arial"/>
                        </a:rPr>
                        <a:t>Neštěmice</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960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540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1500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8"/>
                  </a:ext>
                </a:extLst>
              </a:tr>
              <a:tr h="196136">
                <a:tc>
                  <a:txBody>
                    <a:bodyPr/>
                    <a:lstStyle/>
                    <a:p>
                      <a:pPr algn="ctr" fontAlgn="ctr"/>
                      <a:r>
                        <a:rPr lang="cs-CZ" sz="1200" b="1" i="0" u="none" strike="noStrike">
                          <a:solidFill>
                            <a:srgbClr val="000000"/>
                          </a:solidFill>
                          <a:latin typeface="Arial"/>
                        </a:rPr>
                        <a:t>Jun.Děčín</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670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1410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196136">
                <a:tc>
                  <a:txBody>
                    <a:bodyPr/>
                    <a:lstStyle/>
                    <a:p>
                      <a:pPr algn="ctr" fontAlgn="ctr"/>
                      <a:r>
                        <a:rPr lang="cs-CZ" sz="1200" b="1" i="0" u="none" strike="noStrike">
                          <a:solidFill>
                            <a:srgbClr val="000000"/>
                          </a:solidFill>
                          <a:latin typeface="Arial"/>
                        </a:rPr>
                        <a:t>Litvínov</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790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620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1410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10"/>
                  </a:ext>
                </a:extLst>
              </a:tr>
              <a:tr h="196136">
                <a:tc>
                  <a:txBody>
                    <a:bodyPr/>
                    <a:lstStyle/>
                    <a:p>
                      <a:pPr algn="ctr" fontAlgn="ctr"/>
                      <a:r>
                        <a:rPr lang="cs-CZ" sz="1200" b="1" i="0" u="none" strike="noStrike">
                          <a:solidFill>
                            <a:srgbClr val="000000"/>
                          </a:solidFill>
                          <a:latin typeface="Arial"/>
                        </a:rPr>
                        <a:t>Modrá</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830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1330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r h="196136">
                <a:tc>
                  <a:txBody>
                    <a:bodyPr/>
                    <a:lstStyle/>
                    <a:p>
                      <a:pPr algn="ctr" fontAlgn="ctr"/>
                      <a:r>
                        <a:rPr lang="cs-CZ" sz="1200" b="1" i="0" u="none" strike="noStrike">
                          <a:solidFill>
                            <a:srgbClr val="000000"/>
                          </a:solidFill>
                          <a:latin typeface="Arial"/>
                        </a:rPr>
                        <a:t>Hrobce</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420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850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1270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12"/>
                  </a:ext>
                </a:extLst>
              </a:tr>
              <a:tr h="196136">
                <a:tc>
                  <a:txBody>
                    <a:bodyPr/>
                    <a:lstStyle/>
                    <a:p>
                      <a:pPr algn="ctr" fontAlgn="ctr"/>
                      <a:r>
                        <a:rPr lang="cs-CZ" sz="1200" b="1" i="0" u="none" strike="noStrike">
                          <a:solidFill>
                            <a:srgbClr val="000000"/>
                          </a:solidFill>
                          <a:latin typeface="Arial"/>
                        </a:rPr>
                        <a:t>H. Jiřetín</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1260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3"/>
                  </a:ext>
                </a:extLst>
              </a:tr>
              <a:tr h="196136">
                <a:tc>
                  <a:txBody>
                    <a:bodyPr/>
                    <a:lstStyle/>
                    <a:p>
                      <a:pPr algn="ctr" fontAlgn="ctr"/>
                      <a:r>
                        <a:rPr lang="cs-CZ" sz="1200" b="1" i="0" u="none" strike="noStrike">
                          <a:solidFill>
                            <a:srgbClr val="000000"/>
                          </a:solidFill>
                          <a:latin typeface="Arial"/>
                        </a:rPr>
                        <a:t>Rumburk</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480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755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1235</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14"/>
                  </a:ext>
                </a:extLst>
              </a:tr>
              <a:tr h="222882">
                <a:tc>
                  <a:txBody>
                    <a:bodyPr/>
                    <a:lstStyle/>
                    <a:p>
                      <a:pPr algn="ctr" fontAlgn="ctr"/>
                      <a:r>
                        <a:rPr lang="cs-CZ" sz="1400" b="1" i="0" u="none" strike="noStrike">
                          <a:solidFill>
                            <a:srgbClr val="FF0000"/>
                          </a:solidFill>
                          <a:latin typeface="Arial"/>
                        </a:rPr>
                        <a:t>Štětí</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FF0000"/>
                          </a:solidFill>
                          <a:latin typeface="Arial"/>
                        </a:rPr>
                        <a:t>680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FF0000"/>
                          </a:solidFill>
                          <a:latin typeface="Arial"/>
                        </a:rPr>
                        <a:t>550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FF0000"/>
                          </a:solidFill>
                          <a:latin typeface="Arial"/>
                        </a:rPr>
                        <a:t>1230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5"/>
                  </a:ext>
                </a:extLst>
              </a:tr>
              <a:tr h="196136">
                <a:tc>
                  <a:txBody>
                    <a:bodyPr/>
                    <a:lstStyle/>
                    <a:p>
                      <a:pPr algn="ctr" fontAlgn="ctr"/>
                      <a:r>
                        <a:rPr lang="cs-CZ" sz="1200" b="1" i="0" u="none" strike="noStrike">
                          <a:solidFill>
                            <a:srgbClr val="000000"/>
                          </a:solidFill>
                          <a:latin typeface="Arial"/>
                        </a:rPr>
                        <a:t>Blšany</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235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880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000000"/>
                          </a:solidFill>
                          <a:latin typeface="Arial"/>
                        </a:rPr>
                        <a:t>1115</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16"/>
                  </a:ext>
                </a:extLst>
              </a:tr>
              <a:tr h="196136">
                <a:tc>
                  <a:txBody>
                    <a:bodyPr/>
                    <a:lstStyle/>
                    <a:p>
                      <a:pPr algn="ctr" fontAlgn="ctr"/>
                      <a:r>
                        <a:rPr lang="cs-CZ" sz="1200" b="1" i="0" u="none" strike="noStrike">
                          <a:solidFill>
                            <a:srgbClr val="000000"/>
                          </a:solidFill>
                          <a:latin typeface="Arial"/>
                        </a:rPr>
                        <a:t>T.Kadaň</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490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Arial"/>
                        </a:rPr>
                        <a:t>1070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7"/>
                  </a:ext>
                </a:extLst>
              </a:tr>
            </a:tbl>
          </a:graphicData>
        </a:graphic>
      </p:graphicFrame>
      <p:pic>
        <p:nvPicPr>
          <p:cNvPr id="49153" name="Picture 1"/>
          <p:cNvPicPr>
            <a:picLocks noChangeAspect="1" noChangeArrowheads="1"/>
          </p:cNvPicPr>
          <p:nvPr/>
        </p:nvPicPr>
        <p:blipFill>
          <a:blip r:embed="rId2" cstate="print"/>
          <a:srcRect/>
          <a:stretch>
            <a:fillRect/>
          </a:stretch>
        </p:blipFill>
        <p:spPr bwMode="auto">
          <a:xfrm>
            <a:off x="174949" y="4123556"/>
            <a:ext cx="4536504" cy="2975248"/>
          </a:xfrm>
          <a:prstGeom prst="rect">
            <a:avLst/>
          </a:prstGeom>
          <a:noFill/>
          <a:ln w="9525">
            <a:noFill/>
            <a:miter lim="800000"/>
            <a:headEnd/>
            <a:tailEnd/>
          </a:ln>
        </p:spPr>
      </p:pic>
      <p:pic>
        <p:nvPicPr>
          <p:cNvPr id="48131" name="Picture 3"/>
          <p:cNvPicPr>
            <a:picLocks noChangeAspect="1" noChangeArrowheads="1"/>
          </p:cNvPicPr>
          <p:nvPr/>
        </p:nvPicPr>
        <p:blipFill>
          <a:blip r:embed="rId3" cstate="print"/>
          <a:srcRect/>
          <a:stretch>
            <a:fillRect/>
          </a:stretch>
        </p:blipFill>
        <p:spPr bwMode="auto">
          <a:xfrm>
            <a:off x="5863580" y="1315244"/>
            <a:ext cx="3960440" cy="2520280"/>
          </a:xfrm>
          <a:prstGeom prst="rect">
            <a:avLst/>
          </a:prstGeom>
          <a:noFill/>
          <a:ln w="9525">
            <a:noFill/>
            <a:miter lim="800000"/>
            <a:headEnd/>
            <a:tailEnd/>
          </a:ln>
        </p:spPr>
      </p:pic>
      <p:pic>
        <p:nvPicPr>
          <p:cNvPr id="48132" name="Picture 4"/>
          <p:cNvPicPr>
            <a:picLocks noChangeAspect="1" noChangeArrowheads="1"/>
          </p:cNvPicPr>
          <p:nvPr/>
        </p:nvPicPr>
        <p:blipFill>
          <a:blip r:embed="rId4" cstate="print"/>
          <a:srcRect/>
          <a:stretch>
            <a:fillRect/>
          </a:stretch>
        </p:blipFill>
        <p:spPr bwMode="auto">
          <a:xfrm>
            <a:off x="5935588" y="4267572"/>
            <a:ext cx="3960440" cy="283807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9752013" y="7004050"/>
            <a:ext cx="53498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8" name="TextovéPole 7"/>
          <p:cNvSpPr txBox="1"/>
          <p:nvPr/>
        </p:nvSpPr>
        <p:spPr>
          <a:xfrm>
            <a:off x="5503540" y="163116"/>
            <a:ext cx="4608512" cy="7020000"/>
          </a:xfrm>
          <a:prstGeom prst="rect">
            <a:avLst/>
          </a:prstGeom>
          <a:noFill/>
          <a:ln w="25400">
            <a:solidFill>
              <a:schemeClr val="accent1">
                <a:lumMod val="20000"/>
                <a:lumOff val="80000"/>
              </a:schemeClr>
            </a:solidFill>
          </a:ln>
        </p:spPr>
        <p:txBody>
          <a:bodyPr wrap="square">
            <a:spAutoFit/>
            <a:scene3d>
              <a:camera prst="orthographicFront"/>
              <a:lightRig rig="threePt" dir="t"/>
            </a:scene3d>
            <a:sp3d extrusionH="57150">
              <a:bevelT h="25400" prst="softRound"/>
              <a:extrusionClr>
                <a:srgbClr val="006600"/>
              </a:extrusionClr>
            </a:sp3d>
          </a:bodyPr>
          <a:lstStyle/>
          <a:p>
            <a:pPr algn="ctr" eaLnBrk="0" hangingPunct="0">
              <a:defRPr/>
            </a:pPr>
            <a:r>
              <a:rPr lang="cs-CZ" sz="2800" u="sng" dirty="0">
                <a:ln w="12700" cap="sq">
                  <a:solidFill>
                    <a:srgbClr val="CC3300"/>
                  </a:solidFill>
                  <a:prstDash val="solid"/>
                  <a:miter lim="800000"/>
                </a:ln>
                <a:solidFill>
                  <a:srgbClr val="0066CC"/>
                </a:solidFill>
                <a:effectLst>
                  <a:outerShdw blurRad="60007" dist="200025" dir="15000000" sy="30000" kx="-1800000" algn="bl" rotWithShape="0">
                    <a:srgbClr val="FFFF00">
                      <a:alpha val="31765"/>
                    </a:srgbClr>
                  </a:outerShdw>
                </a:effectLst>
                <a:latin typeface="Centaur" pitchFamily="18" charset="0"/>
                <a:cs typeface="Arial" pitchFamily="34" charset="0"/>
              </a:rPr>
              <a:t>Vážení sportovní </a:t>
            </a:r>
            <a:r>
              <a:rPr lang="cs-CZ" sz="2800" u="sng" dirty="0" smtClean="0">
                <a:ln w="12700" cap="sq">
                  <a:solidFill>
                    <a:srgbClr val="CC3300"/>
                  </a:solidFill>
                  <a:prstDash val="solid"/>
                  <a:miter lim="800000"/>
                </a:ln>
                <a:solidFill>
                  <a:srgbClr val="0066CC"/>
                </a:solidFill>
                <a:effectLst>
                  <a:outerShdw blurRad="60007" dist="200025" dir="15000000" sy="30000" kx="-1800000" algn="bl" rotWithShape="0">
                    <a:srgbClr val="FFFF00">
                      <a:alpha val="31765"/>
                    </a:srgbClr>
                  </a:outerShdw>
                </a:effectLst>
                <a:latin typeface="Centaur" pitchFamily="18" charset="0"/>
                <a:cs typeface="Arial" pitchFamily="34" charset="0"/>
              </a:rPr>
              <a:t>přátelé</a:t>
            </a:r>
          </a:p>
          <a:p>
            <a:pPr algn="just" eaLnBrk="0" hangingPunct="0">
              <a:defRPr/>
            </a:pPr>
            <a:r>
              <a:rPr lang="cs-CZ" sz="1100" i="1" dirty="0" smtClean="0">
                <a:latin typeface="Arial" pitchFamily="34" charset="0"/>
                <a:cs typeface="Arial" pitchFamily="34" charset="0"/>
              </a:rPr>
              <a:t>  počasí přeje a i když je už listopad v plném proudu, tak se s Vámi fanoušky ještě  zdaleka neloučíme. Vítáme Vás na předposledním letošním domácím utkání mužstva dospělých, které si po sestupu z divize v krajském přeboru  nevede špatně. Je na druhém místě a z 12 zápasů dokázalo 9x vyhrát. Doma před 14 dny porazilo nováčka z předměstí Chomutova </a:t>
            </a:r>
            <a:r>
              <a:rPr lang="cs-CZ" sz="1100" i="1" dirty="0" err="1" smtClean="0">
                <a:latin typeface="Arial" pitchFamily="34" charset="0"/>
                <a:cs typeface="Arial" pitchFamily="34" charset="0"/>
              </a:rPr>
              <a:t>Spořice</a:t>
            </a:r>
            <a:r>
              <a:rPr lang="cs-CZ" sz="1100" i="1" dirty="0" smtClean="0">
                <a:latin typeface="Arial" pitchFamily="34" charset="0"/>
                <a:cs typeface="Arial" pitchFamily="34" charset="0"/>
              </a:rPr>
              <a:t> a před týdnem na umělé trávě v Kadani v závěru zápasu rozstřílelo domácí a přivezlo 3 důležité body. Kádr se stabilizoval a trenér ani nemusí často sahat ke změnám v základní  sestavě. Zranění se nám vyhýbají ,a když se přeci jenom nějaká ta bolístka objeví, tak to není na delší  dobu. Přesto jednoho dlouhodobějšího maroda máme a tím je Tomáš Matoušek. Do sestavy se po zranění vrátil  Michal </a:t>
            </a:r>
            <a:r>
              <a:rPr lang="cs-CZ" sz="1100" i="1" dirty="0" err="1" smtClean="0">
                <a:latin typeface="Arial" pitchFamily="34" charset="0"/>
                <a:cs typeface="Arial" pitchFamily="34" charset="0"/>
              </a:rPr>
              <a:t>Šmidrkal</a:t>
            </a:r>
            <a:r>
              <a:rPr lang="cs-CZ" sz="1100" i="1" dirty="0" smtClean="0">
                <a:latin typeface="Arial" pitchFamily="34" charset="0"/>
                <a:cs typeface="Arial" pitchFamily="34" charset="0"/>
              </a:rPr>
              <a:t> a v zadních řadách už čistí prostor před vlastní brankou. Do konce, i s tím dnešním, chybí 3 kola a jaké jsou naše vyhlídky?  Jaké by to byly cíle, kdybychom nechtěli všechno vyhrát. Jak ale říká trenér společně s hráči „ jdeme zápas od zápasu k zápasu“. Dnes je to </a:t>
            </a:r>
            <a:r>
              <a:rPr lang="cs-CZ" sz="1100" i="1" dirty="0" err="1" smtClean="0">
                <a:latin typeface="Arial" pitchFamily="34" charset="0"/>
                <a:cs typeface="Arial" pitchFamily="34" charset="0"/>
              </a:rPr>
              <a:t>Proboštov</a:t>
            </a:r>
            <a:r>
              <a:rPr lang="cs-CZ" sz="1100" i="1" dirty="0" smtClean="0">
                <a:latin typeface="Arial" pitchFamily="34" charset="0"/>
                <a:cs typeface="Arial" pitchFamily="34" charset="0"/>
              </a:rPr>
              <a:t>, který určitě nepatří k těm slabým týmům a ve svém středu má několik kvalitních fotbalistů.  My se však dopředu trochu podíváme. Za týden jedeme do </a:t>
            </a:r>
            <a:r>
              <a:rPr lang="cs-CZ" sz="1100" i="1" dirty="0" err="1" smtClean="0">
                <a:latin typeface="Arial" pitchFamily="34" charset="0"/>
                <a:cs typeface="Arial" pitchFamily="34" charset="0"/>
              </a:rPr>
              <a:t>Neštěmic</a:t>
            </a:r>
            <a:r>
              <a:rPr lang="cs-CZ" sz="1100" i="1" dirty="0" smtClean="0">
                <a:latin typeface="Arial" pitchFamily="34" charset="0"/>
                <a:cs typeface="Arial" pitchFamily="34" charset="0"/>
              </a:rPr>
              <a:t>. Snad to nedopadne jako v Kadani a bude se hrát na přírodní trávě. </a:t>
            </a:r>
            <a:r>
              <a:rPr lang="cs-CZ" sz="1100" i="1" dirty="0" err="1" smtClean="0">
                <a:latin typeface="Arial" pitchFamily="34" charset="0"/>
                <a:cs typeface="Arial" pitchFamily="34" charset="0"/>
              </a:rPr>
              <a:t>Neštěmice</a:t>
            </a:r>
            <a:r>
              <a:rPr lang="cs-CZ" sz="1100" i="1" dirty="0" smtClean="0">
                <a:latin typeface="Arial" pitchFamily="34" charset="0"/>
                <a:cs typeface="Arial" pitchFamily="34" charset="0"/>
              </a:rPr>
              <a:t> ty jsme v září v poháru na jeho hřišti porazili, ale lepší by bylo zapomenout. Český Lev </a:t>
            </a:r>
            <a:r>
              <a:rPr lang="cs-CZ" sz="1100" i="1" dirty="0" err="1" smtClean="0">
                <a:latin typeface="Arial" pitchFamily="34" charset="0"/>
                <a:cs typeface="Arial" pitchFamily="34" charset="0"/>
              </a:rPr>
              <a:t>Neštěmice</a:t>
            </a:r>
            <a:r>
              <a:rPr lang="cs-CZ" sz="1100" i="1" dirty="0" smtClean="0">
                <a:latin typeface="Arial" pitchFamily="34" charset="0"/>
                <a:cs typeface="Arial" pitchFamily="34" charset="0"/>
              </a:rPr>
              <a:t>, to je mužstvo, které je schopné porazit každého a jedině maximálně soustředěný a bojovný výkon může vést k úspěchu. 29. listopadu je na programu náš letošní poslední zápas. Do </a:t>
            </a:r>
            <a:r>
              <a:rPr lang="cs-CZ" sz="1100" i="1" dirty="0" err="1" smtClean="0">
                <a:latin typeface="Arial" pitchFamily="34" charset="0"/>
                <a:cs typeface="Arial" pitchFamily="34" charset="0"/>
              </a:rPr>
              <a:t>Štětí</a:t>
            </a:r>
            <a:r>
              <a:rPr lang="cs-CZ" sz="1100" i="1" dirty="0" smtClean="0">
                <a:latin typeface="Arial" pitchFamily="34" charset="0"/>
                <a:cs typeface="Arial" pitchFamily="34" charset="0"/>
              </a:rPr>
              <a:t> přijede ambiciózní mužstvo Loun, která se cpe na přední místa tabulky a už před zahájením soutěže se netajilo, že by se postupu do vyšší soutěže nebránilo. Tak jak vidíte, čekají nás těžké překážky. </a:t>
            </a:r>
          </a:p>
          <a:p>
            <a:pPr algn="just" eaLnBrk="0" hangingPunct="0">
              <a:defRPr/>
            </a:pPr>
            <a:r>
              <a:rPr lang="cs-CZ" sz="1100" i="1" dirty="0" smtClean="0">
                <a:latin typeface="Arial" pitchFamily="34" charset="0"/>
                <a:cs typeface="Arial" pitchFamily="34" charset="0"/>
              </a:rPr>
              <a:t>      Přesto, že zimní přestávka ještě nezačala, tak už teď se připravuje program na zimu, včetně přátelských zápasů. Přesný program vám ještě neprozradíme a dozvíte se ho v posledním vydání zpravodaje letošního roku pod číslem 7. jenom prozradíme, že jedním z prvních zimních soupeřů bude účastník divizní soutěže Benátky nad Jizerou</a:t>
            </a:r>
          </a:p>
          <a:p>
            <a:pPr eaLnBrk="0" hangingPunct="0">
              <a:defRPr/>
            </a:pPr>
            <a:r>
              <a:rPr lang="cs-CZ" sz="1400" i="1" dirty="0" smtClean="0">
                <a:latin typeface="Arial" pitchFamily="34" charset="0"/>
                <a:cs typeface="Arial" pitchFamily="34" charset="0"/>
              </a:rPr>
              <a:t>                                    </a:t>
            </a:r>
            <a:r>
              <a:rPr lang="cs-CZ" sz="1400" i="1" dirty="0" smtClean="0">
                <a:ln w="15875">
                  <a:solidFill>
                    <a:srgbClr val="003300"/>
                  </a:solidFill>
                </a:ln>
                <a:latin typeface="Arial" pitchFamily="34" charset="0"/>
                <a:cs typeface="Arial" pitchFamily="34" charset="0"/>
              </a:rPr>
              <a:t>Sportu zdar</a:t>
            </a:r>
          </a:p>
          <a:p>
            <a:pPr eaLnBrk="0" hangingPunct="0">
              <a:defRPr/>
            </a:pPr>
            <a:endParaRPr lang="cs-CZ" sz="1400" i="1" dirty="0" smtClean="0">
              <a:latin typeface="Arial" pitchFamily="34" charset="0"/>
              <a:cs typeface="Arial" pitchFamily="34" charset="0"/>
            </a:endParaRPr>
          </a:p>
          <a:p>
            <a:pPr eaLnBrk="0" hangingPunct="0">
              <a:defRPr/>
            </a:pPr>
            <a:r>
              <a:rPr lang="cs-CZ" sz="1400" i="1" dirty="0" smtClean="0">
                <a:latin typeface="Arial" pitchFamily="34" charset="0"/>
                <a:cs typeface="Arial" pitchFamily="34" charset="0"/>
              </a:rPr>
              <a:t>                                                           </a:t>
            </a:r>
            <a:r>
              <a:rPr lang="cs-CZ" sz="1400" i="1" dirty="0" smtClean="0">
                <a:ln>
                  <a:solidFill>
                    <a:srgbClr val="003366"/>
                  </a:solidFill>
                </a:ln>
                <a:latin typeface="Arial" pitchFamily="34" charset="0"/>
                <a:cs typeface="Arial" pitchFamily="34" charset="0"/>
              </a:rPr>
              <a:t>Fotbalu zvlášť</a:t>
            </a:r>
          </a:p>
          <a:p>
            <a:pPr eaLnBrk="0" hangingPunct="0">
              <a:defRPr/>
            </a:pPr>
            <a:r>
              <a:rPr lang="cs-CZ" sz="1100" i="1" dirty="0" smtClean="0">
                <a:latin typeface="Arial" pitchFamily="34" charset="0"/>
                <a:cs typeface="Arial" pitchFamily="34" charset="0"/>
              </a:rPr>
              <a:t>           </a:t>
            </a:r>
          </a:p>
        </p:txBody>
      </p:sp>
      <p:sp>
        <p:nvSpPr>
          <p:cNvPr id="6" name="TextovéPole 5"/>
          <p:cNvSpPr txBox="1"/>
          <p:nvPr/>
        </p:nvSpPr>
        <p:spPr>
          <a:xfrm>
            <a:off x="174948" y="1459260"/>
            <a:ext cx="4176464" cy="3493264"/>
          </a:xfrm>
          <a:prstGeom prst="rect">
            <a:avLst/>
          </a:prstGeom>
          <a:solidFill>
            <a:srgbClr val="99FF66"/>
          </a:solidFill>
        </p:spPr>
        <p:txBody>
          <a:bodyPr wrap="square" rtlCol="0">
            <a:spAutoFit/>
          </a:bodyPr>
          <a:lstStyle/>
          <a:p>
            <a:pPr algn="ctr"/>
            <a:r>
              <a:rPr lang="cs-CZ" sz="1700" dirty="0" smtClean="0">
                <a:latin typeface="Bookman Old Style" pitchFamily="18" charset="0"/>
              </a:rPr>
              <a:t>Výsledkový servis , který nám v minulém zpravodaji chyběl. Konečné pořadí pohárového turnaje mladší přípravky B.  Chyba nebyla ani, tak na naší straně jako spíše v tom, že se čekalo až Libochovice najdou zápis o turnaji a pošlou ho na OFS. </a:t>
            </a:r>
          </a:p>
          <a:p>
            <a:pPr algn="ctr"/>
            <a:r>
              <a:rPr lang="cs-CZ" sz="1700" dirty="0" smtClean="0">
                <a:latin typeface="Bookman Old Style" pitchFamily="18" charset="0"/>
              </a:rPr>
              <a:t>V pořadí jsme skončili těsně na 3. místě, když jsme se turnaj od turnaje zlepšovali a hrát ještě jeden, tak jsme se dostali ještě výše.</a:t>
            </a:r>
          </a:p>
        </p:txBody>
      </p:sp>
      <p:graphicFrame>
        <p:nvGraphicFramePr>
          <p:cNvPr id="7" name="Tabulka 6"/>
          <p:cNvGraphicFramePr>
            <a:graphicFrameLocks noGrp="1"/>
          </p:cNvGraphicFramePr>
          <p:nvPr/>
        </p:nvGraphicFramePr>
        <p:xfrm>
          <a:off x="174948" y="5203676"/>
          <a:ext cx="3960441" cy="1692771"/>
        </p:xfrm>
        <a:graphic>
          <a:graphicData uri="http://schemas.openxmlformats.org/drawingml/2006/table">
            <a:tbl>
              <a:tblPr/>
              <a:tblGrid>
                <a:gridCol w="374399">
                  <a:extLst>
                    <a:ext uri="{9D8B030D-6E8A-4147-A177-3AD203B41FA5}">
                      <a16:colId xmlns:a16="http://schemas.microsoft.com/office/drawing/2014/main" val="20000"/>
                    </a:ext>
                  </a:extLst>
                </a:gridCol>
                <a:gridCol w="1468346">
                  <a:extLst>
                    <a:ext uri="{9D8B030D-6E8A-4147-A177-3AD203B41FA5}">
                      <a16:colId xmlns:a16="http://schemas.microsoft.com/office/drawing/2014/main" val="20001"/>
                    </a:ext>
                  </a:extLst>
                </a:gridCol>
                <a:gridCol w="234000">
                  <a:extLst>
                    <a:ext uri="{9D8B030D-6E8A-4147-A177-3AD203B41FA5}">
                      <a16:colId xmlns:a16="http://schemas.microsoft.com/office/drawing/2014/main" val="20002"/>
                    </a:ext>
                  </a:extLst>
                </a:gridCol>
                <a:gridCol w="234000">
                  <a:extLst>
                    <a:ext uri="{9D8B030D-6E8A-4147-A177-3AD203B41FA5}">
                      <a16:colId xmlns:a16="http://schemas.microsoft.com/office/drawing/2014/main" val="20003"/>
                    </a:ext>
                  </a:extLst>
                </a:gridCol>
                <a:gridCol w="234000">
                  <a:extLst>
                    <a:ext uri="{9D8B030D-6E8A-4147-A177-3AD203B41FA5}">
                      <a16:colId xmlns:a16="http://schemas.microsoft.com/office/drawing/2014/main" val="20004"/>
                    </a:ext>
                  </a:extLst>
                </a:gridCol>
                <a:gridCol w="228149">
                  <a:extLst>
                    <a:ext uri="{9D8B030D-6E8A-4147-A177-3AD203B41FA5}">
                      <a16:colId xmlns:a16="http://schemas.microsoft.com/office/drawing/2014/main" val="20005"/>
                    </a:ext>
                  </a:extLst>
                </a:gridCol>
                <a:gridCol w="701998">
                  <a:extLst>
                    <a:ext uri="{9D8B030D-6E8A-4147-A177-3AD203B41FA5}">
                      <a16:colId xmlns:a16="http://schemas.microsoft.com/office/drawing/2014/main" val="20006"/>
                    </a:ext>
                  </a:extLst>
                </a:gridCol>
                <a:gridCol w="485549">
                  <a:extLst>
                    <a:ext uri="{9D8B030D-6E8A-4147-A177-3AD203B41FA5}">
                      <a16:colId xmlns:a16="http://schemas.microsoft.com/office/drawing/2014/main" val="20007"/>
                    </a:ext>
                  </a:extLst>
                </a:gridCol>
              </a:tblGrid>
              <a:tr h="666750">
                <a:tc gridSpan="8">
                  <a:txBody>
                    <a:bodyPr/>
                    <a:lstStyle/>
                    <a:p>
                      <a:pPr algn="ctr" rtl="0" fontAlgn="ctr"/>
                      <a:r>
                        <a:rPr lang="cs-CZ" sz="2000" b="1" i="0" u="none" strike="noStrike" dirty="0">
                          <a:solidFill>
                            <a:srgbClr val="0000FF"/>
                          </a:solidFill>
                          <a:latin typeface="Calibri"/>
                        </a:rPr>
                        <a:t>Konečná tabulka okresního poháru mladší přípravky  skupiny B</a:t>
                      </a:r>
                    </a:p>
                  </a:txBody>
                  <a:tcPr marL="9525" marR="9525" marT="9525" marB="0" anchor="ctr">
                    <a:lnL>
                      <a:noFill/>
                    </a:lnL>
                    <a:lnR>
                      <a:noFill/>
                    </a:lnR>
                    <a:lnT>
                      <a:noFill/>
                    </a:lnT>
                    <a:lnB>
                      <a:noFill/>
                    </a:lnB>
                    <a:solidFill>
                      <a:srgbClr val="FDEADB"/>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97346">
                <a:tc>
                  <a:txBody>
                    <a:bodyPr/>
                    <a:lstStyle/>
                    <a:p>
                      <a:pPr algn="ctr" rtl="0" fontAlgn="ctr"/>
                      <a:r>
                        <a:rPr lang="cs-CZ" sz="1000" b="1" i="0" u="none" strike="noStrike" dirty="0">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FFFF00"/>
                    </a:solidFill>
                  </a:tcPr>
                </a:tc>
                <a:tc>
                  <a:txBody>
                    <a:bodyPr/>
                    <a:lstStyle/>
                    <a:p>
                      <a:pPr algn="ctr" rtl="0" fontAlgn="ctr"/>
                      <a:r>
                        <a:rPr lang="cs-CZ" sz="1000" b="1" i="0" u="none" strike="noStrike" dirty="0" err="1">
                          <a:solidFill>
                            <a:srgbClr val="000000"/>
                          </a:solidFill>
                          <a:latin typeface="Arial" pitchFamily="34" charset="0"/>
                          <a:cs typeface="Arial" pitchFamily="34" charset="0"/>
                        </a:rPr>
                        <a:t>Předonín</a:t>
                      </a:r>
                      <a:endParaRPr lang="cs-CZ" sz="1000" b="1"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FFFF00"/>
                    </a:solidFill>
                  </a:tcPr>
                </a:tc>
                <a:tc>
                  <a:txBody>
                    <a:bodyPr/>
                    <a:lstStyle/>
                    <a:p>
                      <a:pPr algn="ctr" rtl="0" fontAlgn="ctr"/>
                      <a:r>
                        <a:rPr lang="cs-CZ" sz="1000" b="1" i="0" u="none" strike="noStrike">
                          <a:solidFill>
                            <a:srgbClr val="000000"/>
                          </a:solidFill>
                          <a:latin typeface="Arial" pitchFamily="34" charset="0"/>
                          <a:cs typeface="Arial" pitchFamily="34" charset="0"/>
                        </a:rPr>
                        <a:t>12</a:t>
                      </a:r>
                    </a:p>
                  </a:txBody>
                  <a:tcPr marL="9525" marR="9525" marT="9525" marB="0" anchor="ctr">
                    <a:lnL>
                      <a:noFill/>
                    </a:lnL>
                    <a:lnR>
                      <a:noFill/>
                    </a:lnR>
                    <a:lnT>
                      <a:noFill/>
                    </a:lnT>
                    <a:lnB>
                      <a:noFill/>
                    </a:lnB>
                    <a:solidFill>
                      <a:srgbClr val="FFFF00"/>
                    </a:solidFill>
                  </a:tcPr>
                </a:tc>
                <a:tc>
                  <a:txBody>
                    <a:bodyPr/>
                    <a:lstStyle/>
                    <a:p>
                      <a:pPr algn="ctr" rtl="0" fontAlgn="ctr"/>
                      <a:r>
                        <a:rPr lang="cs-CZ" sz="1000" b="1" i="0" u="none" strike="noStrike">
                          <a:solidFill>
                            <a:srgbClr val="000000"/>
                          </a:solidFill>
                          <a:latin typeface="Arial" pitchFamily="34" charset="0"/>
                          <a:cs typeface="Arial" pitchFamily="34" charset="0"/>
                        </a:rPr>
                        <a:t>10</a:t>
                      </a:r>
                    </a:p>
                  </a:txBody>
                  <a:tcPr marL="9525" marR="9525" marT="9525" marB="0" anchor="ctr">
                    <a:lnL>
                      <a:noFill/>
                    </a:lnL>
                    <a:lnR>
                      <a:noFill/>
                    </a:lnR>
                    <a:lnT>
                      <a:noFill/>
                    </a:lnT>
                    <a:lnB>
                      <a:noFill/>
                    </a:lnB>
                    <a:solidFill>
                      <a:srgbClr val="FFFF00"/>
                    </a:solidFill>
                  </a:tcPr>
                </a:tc>
                <a:tc>
                  <a:txBody>
                    <a:bodyPr/>
                    <a:lstStyle/>
                    <a:p>
                      <a:pPr algn="ctr" rtl="0" fontAlgn="ctr"/>
                      <a:r>
                        <a:rPr lang="cs-CZ" sz="10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FFFF00"/>
                    </a:solidFill>
                  </a:tcPr>
                </a:tc>
                <a:tc>
                  <a:txBody>
                    <a:bodyPr/>
                    <a:lstStyle/>
                    <a:p>
                      <a:pPr algn="ctr" rtl="0" fontAlgn="ctr"/>
                      <a:r>
                        <a:rPr lang="cs-CZ" sz="1000" b="1" i="0" u="none" strike="noStrike">
                          <a:solidFill>
                            <a:srgbClr val="000000"/>
                          </a:solidFill>
                          <a:latin typeface="Arial" pitchFamily="34" charset="0"/>
                          <a:cs typeface="Arial" pitchFamily="34" charset="0"/>
                        </a:rPr>
                        <a:t>2</a:t>
                      </a:r>
                    </a:p>
                  </a:txBody>
                  <a:tcPr marL="9525" marR="9525" marT="9525" marB="0" anchor="ctr">
                    <a:lnL>
                      <a:noFill/>
                    </a:lnL>
                    <a:lnR>
                      <a:noFill/>
                    </a:lnR>
                    <a:lnT>
                      <a:noFill/>
                    </a:lnT>
                    <a:lnB>
                      <a:noFill/>
                    </a:lnB>
                    <a:solidFill>
                      <a:srgbClr val="FFFF00"/>
                    </a:solidFill>
                  </a:tcPr>
                </a:tc>
                <a:tc>
                  <a:txBody>
                    <a:bodyPr/>
                    <a:lstStyle/>
                    <a:p>
                      <a:pPr algn="ctr" rtl="0" fontAlgn="ctr"/>
                      <a:r>
                        <a:rPr lang="cs-CZ" sz="1000" b="1" i="0" u="none" strike="noStrike">
                          <a:solidFill>
                            <a:srgbClr val="000000"/>
                          </a:solidFill>
                          <a:latin typeface="Arial" pitchFamily="34" charset="0"/>
                          <a:cs typeface="Arial" pitchFamily="34" charset="0"/>
                        </a:rPr>
                        <a:t>66:27</a:t>
                      </a:r>
                    </a:p>
                  </a:txBody>
                  <a:tcPr marL="9525" marR="9525" marT="9525" marB="0" anchor="ctr">
                    <a:lnL>
                      <a:noFill/>
                    </a:lnL>
                    <a:lnR>
                      <a:noFill/>
                    </a:lnR>
                    <a:lnT>
                      <a:noFill/>
                    </a:lnT>
                    <a:lnB>
                      <a:noFill/>
                    </a:lnB>
                    <a:solidFill>
                      <a:srgbClr val="FFFF00"/>
                    </a:solidFill>
                  </a:tcPr>
                </a:tc>
                <a:tc>
                  <a:txBody>
                    <a:bodyPr/>
                    <a:lstStyle/>
                    <a:p>
                      <a:pPr algn="ctr" rtl="0" fontAlgn="ctr"/>
                      <a:r>
                        <a:rPr lang="cs-CZ" sz="1000" b="1" i="0" u="none" strike="noStrike">
                          <a:solidFill>
                            <a:srgbClr val="000000"/>
                          </a:solidFill>
                          <a:latin typeface="Arial" pitchFamily="34" charset="0"/>
                          <a:cs typeface="Arial" pitchFamily="34" charset="0"/>
                        </a:rPr>
                        <a:t>15</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1"/>
                  </a:ext>
                </a:extLst>
              </a:tr>
              <a:tr h="266700">
                <a:tc>
                  <a:txBody>
                    <a:bodyPr/>
                    <a:lstStyle/>
                    <a:p>
                      <a:pPr algn="ctr" rtl="0" fontAlgn="ctr"/>
                      <a:r>
                        <a:rPr lang="cs-CZ" sz="1000" b="1" i="0" u="none" strike="noStrike">
                          <a:solidFill>
                            <a:srgbClr val="FF0000"/>
                          </a:solidFill>
                          <a:latin typeface="Arial" pitchFamily="34" charset="0"/>
                          <a:cs typeface="Arial" pitchFamily="34" charset="0"/>
                        </a:rPr>
                        <a:t>2.</a:t>
                      </a:r>
                    </a:p>
                  </a:txBody>
                  <a:tcPr marL="9525" marR="9525" marT="9525" marB="0" anchor="ctr">
                    <a:lnL>
                      <a:noFill/>
                    </a:lnL>
                    <a:lnR>
                      <a:noFill/>
                    </a:lnR>
                    <a:lnT>
                      <a:noFill/>
                    </a:lnT>
                    <a:lnB>
                      <a:noFill/>
                    </a:lnB>
                    <a:solidFill>
                      <a:srgbClr val="DBEEF3"/>
                    </a:solidFill>
                  </a:tcPr>
                </a:tc>
                <a:tc>
                  <a:txBody>
                    <a:bodyPr/>
                    <a:lstStyle/>
                    <a:p>
                      <a:pPr algn="ctr" rtl="0" fontAlgn="ctr"/>
                      <a:r>
                        <a:rPr lang="cs-CZ" sz="1000" b="1" i="0" u="none" strike="noStrike" dirty="0">
                          <a:solidFill>
                            <a:srgbClr val="FF0000"/>
                          </a:solidFill>
                          <a:latin typeface="Arial" pitchFamily="34" charset="0"/>
                          <a:cs typeface="Arial" pitchFamily="34" charset="0"/>
                        </a:rPr>
                        <a:t>Slavoj Roudnice </a:t>
                      </a:r>
                      <a:r>
                        <a:rPr lang="cs-CZ" sz="1000" b="1" i="0" u="none" strike="noStrike" dirty="0" err="1">
                          <a:solidFill>
                            <a:srgbClr val="FF0000"/>
                          </a:solidFill>
                          <a:latin typeface="Arial" pitchFamily="34" charset="0"/>
                          <a:cs typeface="Arial" pitchFamily="34" charset="0"/>
                        </a:rPr>
                        <a:t>n.L.</a:t>
                      </a:r>
                      <a:endParaRPr lang="cs-CZ" sz="1000" b="1" i="0" u="none" strike="noStrike" dirty="0">
                        <a:solidFill>
                          <a:srgbClr val="FF0000"/>
                        </a:solidFill>
                        <a:latin typeface="Arial" pitchFamily="34" charset="0"/>
                        <a:cs typeface="Arial" pitchFamily="34" charset="0"/>
                      </a:endParaRPr>
                    </a:p>
                  </a:txBody>
                  <a:tcPr marL="9525" marR="9525" marT="9525" marB="0" anchor="ctr">
                    <a:lnL>
                      <a:noFill/>
                    </a:lnL>
                    <a:lnR>
                      <a:noFill/>
                    </a:lnR>
                    <a:lnT>
                      <a:noFill/>
                    </a:lnT>
                    <a:lnB>
                      <a:noFill/>
                    </a:lnB>
                    <a:solidFill>
                      <a:srgbClr val="DBEEF3"/>
                    </a:solidFill>
                  </a:tcPr>
                </a:tc>
                <a:tc>
                  <a:txBody>
                    <a:bodyPr/>
                    <a:lstStyle/>
                    <a:p>
                      <a:pPr algn="ctr" rtl="0" fontAlgn="ctr"/>
                      <a:r>
                        <a:rPr lang="cs-CZ" sz="1000" b="1" i="0" u="none" strike="noStrike">
                          <a:solidFill>
                            <a:srgbClr val="FF0000"/>
                          </a:solidFill>
                          <a:latin typeface="Arial" pitchFamily="34" charset="0"/>
                          <a:cs typeface="Arial" pitchFamily="34" charset="0"/>
                        </a:rPr>
                        <a:t>12</a:t>
                      </a:r>
                    </a:p>
                  </a:txBody>
                  <a:tcPr marL="9525" marR="9525" marT="9525" marB="0" anchor="ctr">
                    <a:lnL>
                      <a:noFill/>
                    </a:lnL>
                    <a:lnR>
                      <a:noFill/>
                    </a:lnR>
                    <a:lnT>
                      <a:noFill/>
                    </a:lnT>
                    <a:lnB>
                      <a:noFill/>
                    </a:lnB>
                    <a:solidFill>
                      <a:srgbClr val="DBEEF3"/>
                    </a:solidFill>
                  </a:tcPr>
                </a:tc>
                <a:tc>
                  <a:txBody>
                    <a:bodyPr/>
                    <a:lstStyle/>
                    <a:p>
                      <a:pPr algn="ctr" rtl="0" fontAlgn="ctr"/>
                      <a:r>
                        <a:rPr lang="cs-CZ" sz="1000" b="1" i="0" u="none" strike="noStrike" dirty="0">
                          <a:solidFill>
                            <a:srgbClr val="FF0000"/>
                          </a:solidFill>
                          <a:latin typeface="Arial" pitchFamily="34" charset="0"/>
                          <a:cs typeface="Arial" pitchFamily="34" charset="0"/>
                        </a:rPr>
                        <a:t>6</a:t>
                      </a:r>
                    </a:p>
                  </a:txBody>
                  <a:tcPr marL="9525" marR="9525" marT="9525" marB="0" anchor="ctr">
                    <a:lnL>
                      <a:noFill/>
                    </a:lnL>
                    <a:lnR>
                      <a:noFill/>
                    </a:lnR>
                    <a:lnT>
                      <a:noFill/>
                    </a:lnT>
                    <a:lnB>
                      <a:noFill/>
                    </a:lnB>
                    <a:solidFill>
                      <a:srgbClr val="DBEEF3"/>
                    </a:solidFill>
                  </a:tcPr>
                </a:tc>
                <a:tc>
                  <a:txBody>
                    <a:bodyPr/>
                    <a:lstStyle/>
                    <a:p>
                      <a:pPr algn="ctr" rtl="0" fontAlgn="ctr"/>
                      <a:r>
                        <a:rPr lang="cs-CZ" sz="1000" b="1" i="0" u="none" strike="noStrike">
                          <a:solidFill>
                            <a:srgbClr val="FF0000"/>
                          </a:solidFill>
                          <a:latin typeface="Arial" pitchFamily="34" charset="0"/>
                          <a:cs typeface="Arial" pitchFamily="34" charset="0"/>
                        </a:rPr>
                        <a:t>1</a:t>
                      </a:r>
                    </a:p>
                  </a:txBody>
                  <a:tcPr marL="9525" marR="9525" marT="9525" marB="0" anchor="ctr">
                    <a:lnL>
                      <a:noFill/>
                    </a:lnL>
                    <a:lnR>
                      <a:noFill/>
                    </a:lnR>
                    <a:lnT>
                      <a:noFill/>
                    </a:lnT>
                    <a:lnB>
                      <a:noFill/>
                    </a:lnB>
                    <a:solidFill>
                      <a:srgbClr val="DBEEF3"/>
                    </a:solidFill>
                  </a:tcPr>
                </a:tc>
                <a:tc>
                  <a:txBody>
                    <a:bodyPr/>
                    <a:lstStyle/>
                    <a:p>
                      <a:pPr algn="ctr" rtl="0" fontAlgn="ctr"/>
                      <a:r>
                        <a:rPr lang="cs-CZ" sz="1000" b="1" i="0" u="none" strike="noStrike" dirty="0">
                          <a:solidFill>
                            <a:srgbClr val="FF0000"/>
                          </a:solidFill>
                          <a:latin typeface="Arial" pitchFamily="34" charset="0"/>
                          <a:cs typeface="Arial" pitchFamily="34" charset="0"/>
                        </a:rPr>
                        <a:t>5</a:t>
                      </a:r>
                    </a:p>
                  </a:txBody>
                  <a:tcPr marL="9525" marR="9525" marT="9525" marB="0" anchor="ctr">
                    <a:lnL>
                      <a:noFill/>
                    </a:lnL>
                    <a:lnR>
                      <a:noFill/>
                    </a:lnR>
                    <a:lnT>
                      <a:noFill/>
                    </a:lnT>
                    <a:lnB>
                      <a:noFill/>
                    </a:lnB>
                    <a:solidFill>
                      <a:srgbClr val="DBEEF3"/>
                    </a:solidFill>
                  </a:tcPr>
                </a:tc>
                <a:tc>
                  <a:txBody>
                    <a:bodyPr/>
                    <a:lstStyle/>
                    <a:p>
                      <a:pPr algn="ctr" rtl="0" fontAlgn="ctr"/>
                      <a:r>
                        <a:rPr lang="cs-CZ" sz="1000" b="1" i="0" u="none" strike="noStrike" dirty="0">
                          <a:solidFill>
                            <a:srgbClr val="FF0000"/>
                          </a:solidFill>
                          <a:latin typeface="Arial" pitchFamily="34" charset="0"/>
                          <a:cs typeface="Arial" pitchFamily="34" charset="0"/>
                        </a:rPr>
                        <a:t>58:52</a:t>
                      </a:r>
                    </a:p>
                  </a:txBody>
                  <a:tcPr marL="9525" marR="9525" marT="9525" marB="0" anchor="ctr">
                    <a:lnL>
                      <a:noFill/>
                    </a:lnL>
                    <a:lnR>
                      <a:noFill/>
                    </a:lnR>
                    <a:lnT>
                      <a:noFill/>
                    </a:lnT>
                    <a:lnB>
                      <a:noFill/>
                    </a:lnB>
                    <a:solidFill>
                      <a:srgbClr val="DBEEF3"/>
                    </a:solidFill>
                  </a:tcPr>
                </a:tc>
                <a:tc>
                  <a:txBody>
                    <a:bodyPr/>
                    <a:lstStyle/>
                    <a:p>
                      <a:pPr algn="ctr" rtl="0" fontAlgn="ctr"/>
                      <a:r>
                        <a:rPr lang="cs-CZ" sz="1000" b="1" i="0" u="none" strike="noStrike" dirty="0">
                          <a:solidFill>
                            <a:srgbClr val="FF0000"/>
                          </a:solidFill>
                          <a:latin typeface="Arial" pitchFamily="34" charset="0"/>
                          <a:cs typeface="Arial" pitchFamily="34" charset="0"/>
                        </a:rPr>
                        <a:t>12</a:t>
                      </a:r>
                    </a:p>
                  </a:txBody>
                  <a:tcPr marL="9525" marR="9525" marT="9525" marB="0" anchor="ctr">
                    <a:lnL>
                      <a:noFill/>
                    </a:lnL>
                    <a:lnR>
                      <a:noFill/>
                    </a:lnR>
                    <a:lnT>
                      <a:noFill/>
                    </a:lnT>
                    <a:lnB>
                      <a:noFill/>
                    </a:lnB>
                    <a:solidFill>
                      <a:srgbClr val="DBEEF3"/>
                    </a:solidFill>
                  </a:tcPr>
                </a:tc>
                <a:extLst>
                  <a:ext uri="{0D108BD9-81ED-4DB2-BD59-A6C34878D82A}">
                    <a16:rowId xmlns:a16="http://schemas.microsoft.com/office/drawing/2014/main" val="10002"/>
                  </a:ext>
                </a:extLst>
              </a:tr>
              <a:tr h="266700">
                <a:tc>
                  <a:txBody>
                    <a:bodyPr/>
                    <a:lstStyle/>
                    <a:p>
                      <a:pPr algn="ctr" rtl="0" fontAlgn="ctr"/>
                      <a:r>
                        <a:rPr lang="cs-CZ" sz="1000" b="1" i="0" u="none" strike="noStrike">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FFFF00"/>
                    </a:solidFill>
                  </a:tcPr>
                </a:tc>
                <a:tc>
                  <a:txBody>
                    <a:bodyPr/>
                    <a:lstStyle/>
                    <a:p>
                      <a:pPr algn="ctr" rtl="0" fontAlgn="ctr"/>
                      <a:r>
                        <a:rPr lang="cs-CZ" sz="1000" b="1" i="0" u="none" strike="noStrike" dirty="0">
                          <a:solidFill>
                            <a:srgbClr val="000000"/>
                          </a:solidFill>
                          <a:latin typeface="Arial" pitchFamily="34" charset="0"/>
                          <a:cs typeface="Arial" pitchFamily="34" charset="0"/>
                        </a:rPr>
                        <a:t>SK </a:t>
                      </a:r>
                      <a:r>
                        <a:rPr lang="cs-CZ" sz="1000" b="1" i="0" u="none" strike="noStrike" dirty="0" err="1">
                          <a:solidFill>
                            <a:srgbClr val="000000"/>
                          </a:solidFill>
                          <a:latin typeface="Arial" pitchFamily="34" charset="0"/>
                          <a:cs typeface="Arial" pitchFamily="34" charset="0"/>
                        </a:rPr>
                        <a:t>Štětí</a:t>
                      </a:r>
                      <a:r>
                        <a:rPr lang="cs-CZ" sz="1000" b="1" i="0" u="none" strike="noStrike" dirty="0">
                          <a:solidFill>
                            <a:srgbClr val="000000"/>
                          </a:solidFill>
                          <a:latin typeface="Arial" pitchFamily="34" charset="0"/>
                          <a:cs typeface="Arial" pitchFamily="34" charset="0"/>
                        </a:rPr>
                        <a:t> B</a:t>
                      </a:r>
                    </a:p>
                  </a:txBody>
                  <a:tcPr marL="9525" marR="9525" marT="9525" marB="0" anchor="ctr">
                    <a:lnL>
                      <a:noFill/>
                    </a:lnL>
                    <a:lnR>
                      <a:noFill/>
                    </a:lnR>
                    <a:lnT>
                      <a:noFill/>
                    </a:lnT>
                    <a:lnB>
                      <a:noFill/>
                    </a:lnB>
                    <a:solidFill>
                      <a:srgbClr val="FFFF00"/>
                    </a:solidFill>
                  </a:tcPr>
                </a:tc>
                <a:tc>
                  <a:txBody>
                    <a:bodyPr/>
                    <a:lstStyle/>
                    <a:p>
                      <a:pPr algn="ctr" rtl="0" fontAlgn="ctr"/>
                      <a:r>
                        <a:rPr lang="cs-CZ" sz="1000" b="1" i="0" u="none" strike="noStrike">
                          <a:solidFill>
                            <a:srgbClr val="000000"/>
                          </a:solidFill>
                          <a:latin typeface="Arial" pitchFamily="34" charset="0"/>
                          <a:cs typeface="Arial" pitchFamily="34" charset="0"/>
                        </a:rPr>
                        <a:t>12</a:t>
                      </a:r>
                    </a:p>
                  </a:txBody>
                  <a:tcPr marL="9525" marR="9525" marT="9525" marB="0" anchor="ctr">
                    <a:lnL>
                      <a:noFill/>
                    </a:lnL>
                    <a:lnR>
                      <a:noFill/>
                    </a:lnR>
                    <a:lnT>
                      <a:noFill/>
                    </a:lnT>
                    <a:lnB>
                      <a:noFill/>
                    </a:lnB>
                    <a:solidFill>
                      <a:srgbClr val="FFFF00"/>
                    </a:solidFill>
                  </a:tcPr>
                </a:tc>
                <a:tc>
                  <a:txBody>
                    <a:bodyPr/>
                    <a:lstStyle/>
                    <a:p>
                      <a:pPr algn="ctr" rtl="0" fontAlgn="ctr"/>
                      <a:r>
                        <a:rPr lang="cs-CZ" sz="1000" b="1" i="0" u="none" strike="noStrike">
                          <a:solidFill>
                            <a:srgbClr val="000000"/>
                          </a:solidFill>
                          <a:latin typeface="Arial" pitchFamily="34" charset="0"/>
                          <a:cs typeface="Arial" pitchFamily="34" charset="0"/>
                        </a:rPr>
                        <a:t>5</a:t>
                      </a:r>
                    </a:p>
                  </a:txBody>
                  <a:tcPr marL="9525" marR="9525" marT="9525" marB="0" anchor="ctr">
                    <a:lnL>
                      <a:noFill/>
                    </a:lnL>
                    <a:lnR>
                      <a:noFill/>
                    </a:lnR>
                    <a:lnT>
                      <a:noFill/>
                    </a:lnT>
                    <a:lnB>
                      <a:noFill/>
                    </a:lnB>
                    <a:solidFill>
                      <a:srgbClr val="FFFF00"/>
                    </a:solidFill>
                  </a:tcPr>
                </a:tc>
                <a:tc>
                  <a:txBody>
                    <a:bodyPr/>
                    <a:lstStyle/>
                    <a:p>
                      <a:pPr algn="ctr" rtl="0" fontAlgn="ctr"/>
                      <a:r>
                        <a:rPr lang="cs-CZ" sz="1000" b="1" i="0" u="none" strike="noStrike">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FFFF00"/>
                    </a:solidFill>
                  </a:tcPr>
                </a:tc>
                <a:tc>
                  <a:txBody>
                    <a:bodyPr/>
                    <a:lstStyle/>
                    <a:p>
                      <a:pPr algn="ctr" rtl="0" fontAlgn="ctr"/>
                      <a:r>
                        <a:rPr lang="cs-CZ" sz="1000" b="1" i="0" u="none" strike="noStrike">
                          <a:solidFill>
                            <a:srgbClr val="000000"/>
                          </a:solidFill>
                          <a:latin typeface="Arial" pitchFamily="34" charset="0"/>
                          <a:cs typeface="Arial" pitchFamily="34" charset="0"/>
                        </a:rPr>
                        <a:t>6</a:t>
                      </a:r>
                    </a:p>
                  </a:txBody>
                  <a:tcPr marL="9525" marR="9525" marT="9525" marB="0" anchor="ctr">
                    <a:lnL>
                      <a:noFill/>
                    </a:lnL>
                    <a:lnR>
                      <a:noFill/>
                    </a:lnR>
                    <a:lnT>
                      <a:noFill/>
                    </a:lnT>
                    <a:lnB>
                      <a:noFill/>
                    </a:lnB>
                    <a:solidFill>
                      <a:srgbClr val="FFFF00"/>
                    </a:solidFill>
                  </a:tcPr>
                </a:tc>
                <a:tc>
                  <a:txBody>
                    <a:bodyPr/>
                    <a:lstStyle/>
                    <a:p>
                      <a:pPr algn="ctr" rtl="0" fontAlgn="ctr"/>
                      <a:r>
                        <a:rPr lang="cs-CZ" sz="1000" b="1" i="0" u="none" strike="noStrike">
                          <a:solidFill>
                            <a:srgbClr val="000000"/>
                          </a:solidFill>
                          <a:latin typeface="Arial" pitchFamily="34" charset="0"/>
                          <a:cs typeface="Arial" pitchFamily="34" charset="0"/>
                        </a:rPr>
                        <a:t>55:48</a:t>
                      </a:r>
                    </a:p>
                  </a:txBody>
                  <a:tcPr marL="9525" marR="9525" marT="9525" marB="0" anchor="ctr">
                    <a:lnL>
                      <a:noFill/>
                    </a:lnL>
                    <a:lnR>
                      <a:noFill/>
                    </a:lnR>
                    <a:lnT>
                      <a:noFill/>
                    </a:lnT>
                    <a:lnB>
                      <a:noFill/>
                    </a:lnB>
                    <a:solidFill>
                      <a:srgbClr val="FFFF00"/>
                    </a:solidFill>
                  </a:tcPr>
                </a:tc>
                <a:tc>
                  <a:txBody>
                    <a:bodyPr/>
                    <a:lstStyle/>
                    <a:p>
                      <a:pPr algn="ctr" rtl="0" fontAlgn="ctr"/>
                      <a:r>
                        <a:rPr lang="cs-CZ" sz="1000" b="1" i="0" u="none" strike="noStrike" dirty="0">
                          <a:solidFill>
                            <a:srgbClr val="000000"/>
                          </a:solidFill>
                          <a:latin typeface="Arial" pitchFamily="34" charset="0"/>
                          <a:cs typeface="Arial" pitchFamily="34" charset="0"/>
                        </a:rPr>
                        <a:t>15</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3"/>
                  </a:ext>
                </a:extLst>
              </a:tr>
              <a:tr h="295275">
                <a:tc>
                  <a:txBody>
                    <a:bodyPr/>
                    <a:lstStyle/>
                    <a:p>
                      <a:pPr algn="ctr" rtl="0" fontAlgn="ctr"/>
                      <a:r>
                        <a:rPr lang="cs-CZ" sz="1000" b="1" i="0" u="none" strike="noStrike">
                          <a:solidFill>
                            <a:srgbClr val="FF0000"/>
                          </a:solidFill>
                          <a:latin typeface="Arial" pitchFamily="34" charset="0"/>
                          <a:cs typeface="Arial" pitchFamily="34" charset="0"/>
                        </a:rPr>
                        <a:t>2.</a:t>
                      </a:r>
                    </a:p>
                  </a:txBody>
                  <a:tcPr marL="9525" marR="9525" marT="9525" marB="0" anchor="ctr">
                    <a:lnL>
                      <a:noFill/>
                    </a:lnL>
                    <a:lnR>
                      <a:noFill/>
                    </a:lnR>
                    <a:lnT>
                      <a:noFill/>
                    </a:lnT>
                    <a:lnB>
                      <a:noFill/>
                    </a:lnB>
                    <a:solidFill>
                      <a:srgbClr val="DBEEF3"/>
                    </a:solidFill>
                  </a:tcPr>
                </a:tc>
                <a:tc>
                  <a:txBody>
                    <a:bodyPr/>
                    <a:lstStyle/>
                    <a:p>
                      <a:pPr algn="ctr" rtl="0" fontAlgn="ctr"/>
                      <a:r>
                        <a:rPr lang="cs-CZ" sz="1000" b="1" i="0" u="none" strike="noStrike" dirty="0">
                          <a:solidFill>
                            <a:srgbClr val="FF0000"/>
                          </a:solidFill>
                          <a:latin typeface="Arial" pitchFamily="34" charset="0"/>
                          <a:cs typeface="Arial" pitchFamily="34" charset="0"/>
                        </a:rPr>
                        <a:t>FK Libochovice</a:t>
                      </a:r>
                    </a:p>
                  </a:txBody>
                  <a:tcPr marL="9525" marR="9525" marT="9525" marB="0" anchor="ctr">
                    <a:lnL>
                      <a:noFill/>
                    </a:lnL>
                    <a:lnR>
                      <a:noFill/>
                    </a:lnR>
                    <a:lnT>
                      <a:noFill/>
                    </a:lnT>
                    <a:lnB>
                      <a:noFill/>
                    </a:lnB>
                    <a:solidFill>
                      <a:srgbClr val="DBEEF3"/>
                    </a:solidFill>
                  </a:tcPr>
                </a:tc>
                <a:tc>
                  <a:txBody>
                    <a:bodyPr/>
                    <a:lstStyle/>
                    <a:p>
                      <a:pPr algn="ctr" rtl="0" fontAlgn="ctr"/>
                      <a:r>
                        <a:rPr lang="cs-CZ" sz="1000" b="1" i="0" u="none" strike="noStrike">
                          <a:solidFill>
                            <a:srgbClr val="FF0000"/>
                          </a:solidFill>
                          <a:latin typeface="Arial" pitchFamily="34" charset="0"/>
                          <a:cs typeface="Arial" pitchFamily="34" charset="0"/>
                        </a:rPr>
                        <a:t>12</a:t>
                      </a:r>
                    </a:p>
                  </a:txBody>
                  <a:tcPr marL="9525" marR="9525" marT="9525" marB="0" anchor="ctr">
                    <a:lnL>
                      <a:noFill/>
                    </a:lnL>
                    <a:lnR>
                      <a:noFill/>
                    </a:lnR>
                    <a:lnT>
                      <a:noFill/>
                    </a:lnT>
                    <a:lnB>
                      <a:noFill/>
                    </a:lnB>
                    <a:solidFill>
                      <a:srgbClr val="DBEEF3"/>
                    </a:solidFill>
                  </a:tcPr>
                </a:tc>
                <a:tc>
                  <a:txBody>
                    <a:bodyPr/>
                    <a:lstStyle/>
                    <a:p>
                      <a:pPr algn="ctr" rtl="0" fontAlgn="ctr"/>
                      <a:r>
                        <a:rPr lang="cs-CZ" sz="1000" b="1" i="0" u="none" strike="noStrike">
                          <a:solidFill>
                            <a:srgbClr val="FF0000"/>
                          </a:solidFill>
                          <a:latin typeface="Arial" pitchFamily="34" charset="0"/>
                          <a:cs typeface="Arial" pitchFamily="34" charset="0"/>
                        </a:rPr>
                        <a:t>2</a:t>
                      </a:r>
                    </a:p>
                  </a:txBody>
                  <a:tcPr marL="9525" marR="9525" marT="9525" marB="0" anchor="ctr">
                    <a:lnL>
                      <a:noFill/>
                    </a:lnL>
                    <a:lnR>
                      <a:noFill/>
                    </a:lnR>
                    <a:lnT>
                      <a:noFill/>
                    </a:lnT>
                    <a:lnB>
                      <a:noFill/>
                    </a:lnB>
                    <a:solidFill>
                      <a:srgbClr val="DBEEF3"/>
                    </a:solidFill>
                  </a:tcPr>
                </a:tc>
                <a:tc>
                  <a:txBody>
                    <a:bodyPr/>
                    <a:lstStyle/>
                    <a:p>
                      <a:pPr algn="ctr" rtl="0" fontAlgn="ctr"/>
                      <a:r>
                        <a:rPr lang="cs-CZ" sz="1000" b="1" i="0" u="none" strike="noStrike">
                          <a:solidFill>
                            <a:srgbClr val="FF0000"/>
                          </a:solidFill>
                          <a:latin typeface="Arial" pitchFamily="34" charset="0"/>
                          <a:cs typeface="Arial" pitchFamily="34" charset="0"/>
                        </a:rPr>
                        <a:t>0</a:t>
                      </a:r>
                    </a:p>
                  </a:txBody>
                  <a:tcPr marL="9525" marR="9525" marT="9525" marB="0" anchor="ctr">
                    <a:lnL>
                      <a:noFill/>
                    </a:lnL>
                    <a:lnR>
                      <a:noFill/>
                    </a:lnR>
                    <a:lnT>
                      <a:noFill/>
                    </a:lnT>
                    <a:lnB>
                      <a:noFill/>
                    </a:lnB>
                    <a:solidFill>
                      <a:srgbClr val="DBEEF3"/>
                    </a:solidFill>
                  </a:tcPr>
                </a:tc>
                <a:tc>
                  <a:txBody>
                    <a:bodyPr/>
                    <a:lstStyle/>
                    <a:p>
                      <a:pPr algn="ctr" rtl="0" fontAlgn="ctr"/>
                      <a:r>
                        <a:rPr lang="cs-CZ" sz="1000" b="1" i="0" u="none" strike="noStrike">
                          <a:solidFill>
                            <a:srgbClr val="FF0000"/>
                          </a:solidFill>
                          <a:latin typeface="Arial" pitchFamily="34" charset="0"/>
                          <a:cs typeface="Arial" pitchFamily="34" charset="0"/>
                        </a:rPr>
                        <a:t>12</a:t>
                      </a:r>
                    </a:p>
                  </a:txBody>
                  <a:tcPr marL="9525" marR="9525" marT="9525" marB="0" anchor="ctr">
                    <a:lnL>
                      <a:noFill/>
                    </a:lnL>
                    <a:lnR>
                      <a:noFill/>
                    </a:lnR>
                    <a:lnT>
                      <a:noFill/>
                    </a:lnT>
                    <a:lnB>
                      <a:noFill/>
                    </a:lnB>
                    <a:solidFill>
                      <a:srgbClr val="DBEEF3"/>
                    </a:solidFill>
                  </a:tcPr>
                </a:tc>
                <a:tc>
                  <a:txBody>
                    <a:bodyPr/>
                    <a:lstStyle/>
                    <a:p>
                      <a:pPr algn="ctr" rtl="0" fontAlgn="ctr"/>
                      <a:r>
                        <a:rPr lang="cs-CZ" sz="1000" b="1" i="0" u="none" strike="noStrike">
                          <a:solidFill>
                            <a:srgbClr val="FF0000"/>
                          </a:solidFill>
                          <a:latin typeface="Arial" pitchFamily="34" charset="0"/>
                          <a:cs typeface="Arial" pitchFamily="34" charset="0"/>
                        </a:rPr>
                        <a:t>26:78</a:t>
                      </a:r>
                    </a:p>
                  </a:txBody>
                  <a:tcPr marL="9525" marR="9525" marT="9525" marB="0" anchor="ctr">
                    <a:lnL>
                      <a:noFill/>
                    </a:lnL>
                    <a:lnR>
                      <a:noFill/>
                    </a:lnR>
                    <a:lnT>
                      <a:noFill/>
                    </a:lnT>
                    <a:lnB>
                      <a:noFill/>
                    </a:lnB>
                    <a:solidFill>
                      <a:srgbClr val="DBEEF3"/>
                    </a:solidFill>
                  </a:tcPr>
                </a:tc>
                <a:tc>
                  <a:txBody>
                    <a:bodyPr/>
                    <a:lstStyle/>
                    <a:p>
                      <a:pPr algn="ctr" rtl="0" fontAlgn="ctr"/>
                      <a:r>
                        <a:rPr lang="cs-CZ" sz="1000" b="1" i="0" u="none" strike="noStrike" dirty="0">
                          <a:solidFill>
                            <a:srgbClr val="FF0000"/>
                          </a:solidFill>
                          <a:latin typeface="Arial" pitchFamily="34" charset="0"/>
                          <a:cs typeface="Arial" pitchFamily="34" charset="0"/>
                        </a:rPr>
                        <a:t>12</a:t>
                      </a:r>
                    </a:p>
                  </a:txBody>
                  <a:tcPr marL="9525" marR="9525" marT="9525" marB="0" anchor="ctr">
                    <a:lnL>
                      <a:noFill/>
                    </a:lnL>
                    <a:lnR>
                      <a:noFill/>
                    </a:lnR>
                    <a:lnT>
                      <a:noFill/>
                    </a:lnT>
                    <a:lnB>
                      <a:noFill/>
                    </a:lnB>
                    <a:solidFill>
                      <a:srgbClr val="DBEEF3"/>
                    </a:solidFill>
                  </a:tcPr>
                </a:tc>
                <a:extLst>
                  <a:ext uri="{0D108BD9-81ED-4DB2-BD59-A6C34878D82A}">
                    <a16:rowId xmlns:a16="http://schemas.microsoft.com/office/drawing/2014/main" val="10004"/>
                  </a:ext>
                </a:extLst>
              </a:tr>
            </a:tbl>
          </a:graphicData>
        </a:graphic>
      </p:graphicFrame>
      <p:sp>
        <p:nvSpPr>
          <p:cNvPr id="10" name="TextovéPole 9"/>
          <p:cNvSpPr txBox="1"/>
          <p:nvPr/>
        </p:nvSpPr>
        <p:spPr>
          <a:xfrm>
            <a:off x="174948" y="163116"/>
            <a:ext cx="4176464" cy="1015663"/>
          </a:xfrm>
          <a:prstGeom prst="rect">
            <a:avLst/>
          </a:prstGeom>
          <a:blipFill>
            <a:blip r:embed="rId3" cstate="print"/>
            <a:tile tx="0" ty="0" sx="100000" sy="100000" flip="none" algn="tl"/>
          </a:blipFill>
        </p:spPr>
        <p:txBody>
          <a:bodyPr wrap="square" rtlCol="0">
            <a:spAutoFit/>
          </a:bodyPr>
          <a:lstStyle/>
          <a:p>
            <a:pPr algn="ctr"/>
            <a:r>
              <a:rPr lang="cs-CZ" sz="2000" dirty="0" smtClean="0">
                <a:effectLst>
                  <a:outerShdw blurRad="38100" dist="38100" dir="2700000" algn="tl">
                    <a:srgbClr val="000000">
                      <a:alpha val="43137"/>
                    </a:srgbClr>
                  </a:outerShdw>
                </a:effectLst>
                <a:latin typeface="Trebuchet MS" pitchFamily="34" charset="0"/>
              </a:rPr>
              <a:t>Mladší přípravka B zakončila podzimní pohárovou cestu okresem Litomě</a:t>
            </a:r>
            <a:r>
              <a:rPr lang="cs-CZ" sz="2000" dirty="0" smtClean="0">
                <a:latin typeface="Trebuchet MS" pitchFamily="34" charset="0"/>
              </a:rPr>
              <a:t>řice</a:t>
            </a:r>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 Box 1059"/>
          <p:cNvSpPr txBox="1">
            <a:spLocks noChangeArrowheads="1"/>
          </p:cNvSpPr>
          <p:nvPr/>
        </p:nvSpPr>
        <p:spPr bwMode="auto">
          <a:xfrm>
            <a:off x="390525" y="1027113"/>
            <a:ext cx="182563" cy="279400"/>
          </a:xfrm>
          <a:prstGeom prst="rect">
            <a:avLst/>
          </a:prstGeom>
          <a:noFill/>
          <a:ln w="76200">
            <a:noFill/>
            <a:miter lim="800000"/>
            <a:headEnd/>
            <a:tailEnd/>
          </a:ln>
        </p:spPr>
        <p:txBody>
          <a:bodyPr wrap="none" lIns="89986" tIns="46792" rIns="89986" bIns="46792">
            <a:spAutoFit/>
          </a:bodyPr>
          <a:lstStyle/>
          <a:p>
            <a:pPr eaLnBrk="0" hangingPunct="0"/>
            <a:endParaRPr lang="cs-CZ" u="sng" dirty="0">
              <a:latin typeface="Baskerville Old Face" pitchFamily="18" charset="0"/>
            </a:endParaRPr>
          </a:p>
        </p:txBody>
      </p:sp>
      <p:sp>
        <p:nvSpPr>
          <p:cNvPr id="8" name="TextovéPole 7"/>
          <p:cNvSpPr txBox="1"/>
          <p:nvPr/>
        </p:nvSpPr>
        <p:spPr>
          <a:xfrm>
            <a:off x="102940" y="91108"/>
            <a:ext cx="4608512" cy="830997"/>
          </a:xfrm>
          <a:prstGeom prst="rect">
            <a:avLst/>
          </a:prstGeom>
          <a:blipFill>
            <a:blip r:embed="rId3" cstate="print"/>
            <a:stretch>
              <a:fillRect/>
            </a:stretch>
          </a:blipFill>
        </p:spPr>
        <p:txBody>
          <a:bodyPr wrap="square" rtlCol="0">
            <a:spAutoFit/>
          </a:bodyPr>
          <a:lstStyle/>
          <a:p>
            <a:pPr algn="ctr"/>
            <a:r>
              <a:rPr lang="cs-CZ" sz="2400" dirty="0" smtClean="0">
                <a:latin typeface="Franklin Gothic Demi" pitchFamily="34" charset="0"/>
                <a:ea typeface="Microsoft Himalaya" pitchFamily="2" charset="0"/>
                <a:cs typeface="Microsoft Himalaya" pitchFamily="2" charset="0"/>
              </a:rPr>
              <a:t>Výsledkový přehled mužstev SK </a:t>
            </a:r>
            <a:r>
              <a:rPr lang="cs-CZ" sz="2400" dirty="0" err="1" smtClean="0">
                <a:latin typeface="Franklin Gothic Demi" pitchFamily="34" charset="0"/>
                <a:ea typeface="Microsoft Himalaya" pitchFamily="2" charset="0"/>
                <a:cs typeface="Microsoft Himalaya" pitchFamily="2" charset="0"/>
              </a:rPr>
              <a:t>Štětí</a:t>
            </a:r>
            <a:endParaRPr lang="cs-CZ" sz="2400" dirty="0">
              <a:latin typeface="Franklin Gothic Demi" pitchFamily="34" charset="0"/>
              <a:ea typeface="Microsoft Himalaya" pitchFamily="2" charset="0"/>
              <a:cs typeface="Microsoft Himalaya" pitchFamily="2" charset="0"/>
            </a:endParaRPr>
          </a:p>
        </p:txBody>
      </p:sp>
      <p:sp>
        <p:nvSpPr>
          <p:cNvPr id="9" name="TextovéPole 8"/>
          <p:cNvSpPr txBox="1"/>
          <p:nvPr/>
        </p:nvSpPr>
        <p:spPr>
          <a:xfrm>
            <a:off x="174948" y="1022563"/>
            <a:ext cx="4536504" cy="2092881"/>
          </a:xfrm>
          <a:prstGeom prst="rect">
            <a:avLst/>
          </a:prstGeom>
          <a:noFill/>
          <a:ln w="53975" cmpd="thinThick">
            <a:solidFill>
              <a:schemeClr val="accent6">
                <a:lumMod val="50000"/>
              </a:schemeClr>
            </a:solidFill>
          </a:ln>
          <a:scene3d>
            <a:camera prst="orthographicFront"/>
            <a:lightRig rig="threePt" dir="t"/>
          </a:scene3d>
          <a:sp3d contourW="12700">
            <a:bevelT w="165100" prst="coolSlant"/>
            <a:bevelB w="165100" prst="coolSlant"/>
            <a:contourClr>
              <a:srgbClr val="00FFFF"/>
            </a:contourClr>
          </a:sp3d>
        </p:spPr>
        <p:txBody>
          <a:bodyPr wrap="square" rtlCol="0">
            <a:spAutoFit/>
          </a:bodyPr>
          <a:lstStyle/>
          <a:p>
            <a:pPr algn="just"/>
            <a:r>
              <a:rPr lang="cs-CZ" sz="1800" u="sng" dirty="0" smtClean="0">
                <a:solidFill>
                  <a:srgbClr val="CC0000"/>
                </a:solidFill>
                <a:latin typeface="Bookman Old Style" pitchFamily="18" charset="0"/>
              </a:rPr>
              <a:t>Dospělí</a:t>
            </a:r>
            <a:r>
              <a:rPr lang="cs-CZ" sz="1600" dirty="0" smtClean="0">
                <a:latin typeface="Bookman Old Style" pitchFamily="18" charset="0"/>
              </a:rPr>
              <a:t> hezky se to dívá na poslední výsledky. Čisté konto a hlavně 6 bodů. Doma se </a:t>
            </a:r>
            <a:r>
              <a:rPr lang="cs-CZ" sz="1600" dirty="0" err="1" smtClean="0">
                <a:latin typeface="Bookman Old Style" pitchFamily="18" charset="0"/>
              </a:rPr>
              <a:t>Spořicemi</a:t>
            </a:r>
            <a:r>
              <a:rPr lang="cs-CZ" sz="1600" dirty="0" smtClean="0">
                <a:latin typeface="Bookman Old Style" pitchFamily="18" charset="0"/>
              </a:rPr>
              <a:t> jsme rozhodli dvěma slepenými góly brzy v úvodu. V Kadani, i když výsledek by mohl napovídat, že to bylo lehké, tak opak je pravdou, protože všechny branky jsme vstřelili až v posledních 18 minutách.</a:t>
            </a:r>
          </a:p>
        </p:txBody>
      </p:sp>
      <p:graphicFrame>
        <p:nvGraphicFramePr>
          <p:cNvPr id="14" name="Tabulka 13"/>
          <p:cNvGraphicFramePr>
            <a:graphicFrameLocks noGrp="1"/>
          </p:cNvGraphicFramePr>
          <p:nvPr/>
        </p:nvGraphicFramePr>
        <p:xfrm>
          <a:off x="102940" y="6013663"/>
          <a:ext cx="4608511" cy="1062221"/>
        </p:xfrm>
        <a:graphic>
          <a:graphicData uri="http://schemas.openxmlformats.org/drawingml/2006/table">
            <a:tbl>
              <a:tblPr/>
              <a:tblGrid>
                <a:gridCol w="967315">
                  <a:extLst>
                    <a:ext uri="{9D8B030D-6E8A-4147-A177-3AD203B41FA5}">
                      <a16:colId xmlns:a16="http://schemas.microsoft.com/office/drawing/2014/main" val="20000"/>
                    </a:ext>
                  </a:extLst>
                </a:gridCol>
                <a:gridCol w="744492">
                  <a:extLst>
                    <a:ext uri="{9D8B030D-6E8A-4147-A177-3AD203B41FA5}">
                      <a16:colId xmlns:a16="http://schemas.microsoft.com/office/drawing/2014/main" val="20001"/>
                    </a:ext>
                  </a:extLst>
                </a:gridCol>
                <a:gridCol w="985666">
                  <a:extLst>
                    <a:ext uri="{9D8B030D-6E8A-4147-A177-3AD203B41FA5}">
                      <a16:colId xmlns:a16="http://schemas.microsoft.com/office/drawing/2014/main" val="20002"/>
                    </a:ext>
                  </a:extLst>
                </a:gridCol>
                <a:gridCol w="1069552">
                  <a:extLst>
                    <a:ext uri="{9D8B030D-6E8A-4147-A177-3AD203B41FA5}">
                      <a16:colId xmlns:a16="http://schemas.microsoft.com/office/drawing/2014/main" val="20003"/>
                    </a:ext>
                  </a:extLst>
                </a:gridCol>
                <a:gridCol w="841486">
                  <a:extLst>
                    <a:ext uri="{9D8B030D-6E8A-4147-A177-3AD203B41FA5}">
                      <a16:colId xmlns:a16="http://schemas.microsoft.com/office/drawing/2014/main" val="20004"/>
                    </a:ext>
                  </a:extLst>
                </a:gridCol>
              </a:tblGrid>
              <a:tr h="504056">
                <a:tc>
                  <a:txBody>
                    <a:bodyPr/>
                    <a:lstStyle/>
                    <a:p>
                      <a:pPr algn="ctr" fontAlgn="ctr"/>
                      <a:r>
                        <a:rPr lang="cs-CZ" sz="1400" b="1" i="0" u="none" strike="noStrike" dirty="0" smtClean="0">
                          <a:solidFill>
                            <a:srgbClr val="000000"/>
                          </a:solidFill>
                          <a:latin typeface="Arial"/>
                        </a:rPr>
                        <a:t>2.8.2014</a:t>
                      </a:r>
                      <a:endParaRPr lang="cs-CZ" sz="1400" b="1" i="0" u="none" strike="noStrike" dirty="0">
                        <a:solidFill>
                          <a:srgbClr val="000000"/>
                        </a:solidFill>
                        <a:latin typeface="Arial"/>
                      </a:endParaRP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400" b="1" i="0" u="none" strike="noStrike" dirty="0">
                          <a:solidFill>
                            <a:srgbClr val="000000"/>
                          </a:solidFill>
                          <a:latin typeface="Calibri"/>
                        </a:rPr>
                        <a:t>neděle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smtClean="0">
                          <a:solidFill>
                            <a:srgbClr val="000000"/>
                          </a:solidFill>
                          <a:latin typeface="Arial"/>
                        </a:rPr>
                        <a:t>MSK Benešov </a:t>
                      </a:r>
                      <a:r>
                        <a:rPr lang="cs-CZ" sz="1200" b="1" i="0" u="none" strike="noStrike" dirty="0" err="1" smtClean="0">
                          <a:solidFill>
                            <a:srgbClr val="000000"/>
                          </a:solidFill>
                          <a:latin typeface="Arial"/>
                        </a:rPr>
                        <a:t>n.Pl</a:t>
                      </a:r>
                      <a:r>
                        <a:rPr lang="cs-CZ" sz="1200" b="1" i="0" u="none" strike="noStrike" dirty="0" smtClean="0">
                          <a:solidFill>
                            <a:srgbClr val="000000"/>
                          </a:solidFill>
                          <a:latin typeface="Arial"/>
                        </a:rPr>
                        <a:t>.</a:t>
                      </a:r>
                      <a:endParaRPr lang="cs-CZ"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latin typeface="Arial"/>
                        </a:rPr>
                        <a:t>SK </a:t>
                      </a:r>
                      <a:r>
                        <a:rPr lang="cs-CZ" sz="1200" b="1" i="0" u="none" strike="noStrike" dirty="0" err="1">
                          <a:solidFill>
                            <a:srgbClr val="000000"/>
                          </a:solidFill>
                          <a:latin typeface="Arial"/>
                        </a:rPr>
                        <a:t>Štětí</a:t>
                      </a:r>
                      <a:endParaRPr lang="cs-CZ"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400" b="1" i="0" u="none" strike="noStrike" dirty="0" smtClean="0">
                          <a:solidFill>
                            <a:srgbClr val="000000"/>
                          </a:solidFill>
                          <a:latin typeface="Arial" pitchFamily="34" charset="0"/>
                          <a:cs typeface="Arial" pitchFamily="34" charset="0"/>
                        </a:rPr>
                        <a:t>0:8</a:t>
                      </a:r>
                      <a:endParaRPr lang="cs-CZ" sz="14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0"/>
                  </a:ext>
                </a:extLst>
              </a:tr>
              <a:tr h="504056">
                <a:tc>
                  <a:txBody>
                    <a:bodyPr/>
                    <a:lstStyle/>
                    <a:p>
                      <a:pPr algn="ctr" fontAlgn="ctr"/>
                      <a:r>
                        <a:rPr lang="cs-CZ" sz="1400" b="1" i="0" u="none" strike="noStrike" dirty="0" smtClean="0">
                          <a:solidFill>
                            <a:srgbClr val="000000"/>
                          </a:solidFill>
                          <a:latin typeface="Arial"/>
                        </a:rPr>
                        <a:t>8.11.2014</a:t>
                      </a:r>
                      <a:endParaRPr lang="cs-CZ" sz="1400" b="1" i="0" u="none" strike="noStrike" dirty="0">
                        <a:solidFill>
                          <a:srgbClr val="000000"/>
                        </a:solidFill>
                        <a:latin typeface="Arial"/>
                      </a:endParaRP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400" b="1" i="0" u="none" strike="noStrike" dirty="0">
                          <a:solidFill>
                            <a:srgbClr val="000000"/>
                          </a:solidFill>
                          <a:latin typeface="Calibri"/>
                        </a:rPr>
                        <a:t>sobota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SK </a:t>
                      </a:r>
                      <a:r>
                        <a:rPr lang="cs-CZ" sz="1200" b="1" i="0" u="none" strike="noStrike" dirty="0" err="1">
                          <a:solidFill>
                            <a:srgbClr val="000000"/>
                          </a:solidFill>
                          <a:latin typeface="Arial"/>
                        </a:rPr>
                        <a:t>Štětí</a:t>
                      </a:r>
                      <a:endParaRPr lang="cs-CZ"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smtClean="0">
                          <a:solidFill>
                            <a:srgbClr val="000000"/>
                          </a:solidFill>
                          <a:latin typeface="Arial"/>
                        </a:rPr>
                        <a:t>Sokol </a:t>
                      </a:r>
                      <a:r>
                        <a:rPr lang="cs-CZ" sz="1200" b="1" i="0" u="none" strike="noStrike" dirty="0" err="1" smtClean="0">
                          <a:solidFill>
                            <a:srgbClr val="000000"/>
                          </a:solidFill>
                          <a:latin typeface="Arial"/>
                        </a:rPr>
                        <a:t>Mšené</a:t>
                      </a:r>
                      <a:r>
                        <a:rPr lang="cs-CZ" sz="1200" b="1" i="0" u="none" strike="noStrike" dirty="0" smtClean="0">
                          <a:solidFill>
                            <a:srgbClr val="000000"/>
                          </a:solidFill>
                          <a:latin typeface="Arial"/>
                        </a:rPr>
                        <a:t> Lázně</a:t>
                      </a:r>
                      <a:endParaRPr lang="cs-CZ"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400" b="1" i="0" u="none" strike="noStrike" dirty="0" smtClean="0">
                          <a:solidFill>
                            <a:srgbClr val="000000"/>
                          </a:solidFill>
                          <a:latin typeface="Arial" pitchFamily="34" charset="0"/>
                          <a:cs typeface="Arial" pitchFamily="34" charset="0"/>
                        </a:rPr>
                        <a:t>7:2</a:t>
                      </a:r>
                      <a:endParaRPr lang="cs-CZ" sz="14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bl>
          </a:graphicData>
        </a:graphic>
      </p:graphicFrame>
      <p:sp>
        <p:nvSpPr>
          <p:cNvPr id="15" name="TextovéPole 14"/>
          <p:cNvSpPr txBox="1"/>
          <p:nvPr/>
        </p:nvSpPr>
        <p:spPr>
          <a:xfrm>
            <a:off x="174948" y="4354096"/>
            <a:ext cx="4536504" cy="1569660"/>
          </a:xfrm>
          <a:prstGeom prst="rect">
            <a:avLst/>
          </a:prstGeom>
          <a:noFill/>
          <a:ln w="53975" cmpd="thinThick">
            <a:solidFill>
              <a:srgbClr val="993300"/>
            </a:solidFill>
          </a:ln>
          <a:scene3d>
            <a:camera prst="orthographicFront"/>
            <a:lightRig rig="threePt" dir="t"/>
          </a:scene3d>
          <a:sp3d extrusionH="88900">
            <a:bevelT prst="convex"/>
            <a:bevelB prst="convex"/>
            <a:extrusionClr>
              <a:schemeClr val="accent6">
                <a:lumMod val="50000"/>
              </a:schemeClr>
            </a:extrusionClr>
          </a:sp3d>
        </p:spPr>
        <p:txBody>
          <a:bodyPr wrap="square" rtlCol="0">
            <a:spAutoFit/>
          </a:bodyPr>
          <a:lstStyle/>
          <a:p>
            <a:pPr algn="just"/>
            <a:r>
              <a:rPr lang="cs-CZ" sz="1600" u="sng" dirty="0" smtClean="0">
                <a:solidFill>
                  <a:srgbClr val="CC0000"/>
                </a:solidFill>
                <a:latin typeface="Bookman Old Style" pitchFamily="18" charset="0"/>
              </a:rPr>
              <a:t>Dorostenci</a:t>
            </a:r>
            <a:r>
              <a:rPr lang="cs-CZ" sz="1600" dirty="0" smtClean="0">
                <a:latin typeface="Bookman Old Style" pitchFamily="18" charset="0"/>
              </a:rPr>
              <a:t> mají za sebou 5 vítězných zápasů v řadě. Ty poslední dvě, tak těžké nebyly, a protože jejich největší soupeři na čele zaváhali, tak si díky výbornému skóre zajistili 1. místo v tabulce.</a:t>
            </a:r>
            <a:endParaRPr lang="cs-CZ" sz="1600" dirty="0"/>
          </a:p>
        </p:txBody>
      </p:sp>
      <p:graphicFrame>
        <p:nvGraphicFramePr>
          <p:cNvPr id="20" name="Tabulka 19"/>
          <p:cNvGraphicFramePr>
            <a:graphicFrameLocks noGrp="1"/>
          </p:cNvGraphicFramePr>
          <p:nvPr/>
        </p:nvGraphicFramePr>
        <p:xfrm>
          <a:off x="174948" y="3259460"/>
          <a:ext cx="4536505" cy="1010027"/>
        </p:xfrm>
        <a:graphic>
          <a:graphicData uri="http://schemas.openxmlformats.org/drawingml/2006/table">
            <a:tbl>
              <a:tblPr/>
              <a:tblGrid>
                <a:gridCol w="858733">
                  <a:extLst>
                    <a:ext uri="{9D8B030D-6E8A-4147-A177-3AD203B41FA5}">
                      <a16:colId xmlns:a16="http://schemas.microsoft.com/office/drawing/2014/main" val="20000"/>
                    </a:ext>
                  </a:extLst>
                </a:gridCol>
                <a:gridCol w="605337">
                  <a:extLst>
                    <a:ext uri="{9D8B030D-6E8A-4147-A177-3AD203B41FA5}">
                      <a16:colId xmlns:a16="http://schemas.microsoft.com/office/drawing/2014/main" val="20001"/>
                    </a:ext>
                  </a:extLst>
                </a:gridCol>
                <a:gridCol w="876330">
                  <a:extLst>
                    <a:ext uri="{9D8B030D-6E8A-4147-A177-3AD203B41FA5}">
                      <a16:colId xmlns:a16="http://schemas.microsoft.com/office/drawing/2014/main" val="20002"/>
                    </a:ext>
                  </a:extLst>
                </a:gridCol>
                <a:gridCol w="1309217">
                  <a:extLst>
                    <a:ext uri="{9D8B030D-6E8A-4147-A177-3AD203B41FA5}">
                      <a16:colId xmlns:a16="http://schemas.microsoft.com/office/drawing/2014/main" val="20003"/>
                    </a:ext>
                  </a:extLst>
                </a:gridCol>
                <a:gridCol w="886888">
                  <a:extLst>
                    <a:ext uri="{9D8B030D-6E8A-4147-A177-3AD203B41FA5}">
                      <a16:colId xmlns:a16="http://schemas.microsoft.com/office/drawing/2014/main" val="20004"/>
                    </a:ext>
                  </a:extLst>
                </a:gridCol>
              </a:tblGrid>
              <a:tr h="399746">
                <a:tc>
                  <a:txBody>
                    <a:bodyPr/>
                    <a:lstStyle/>
                    <a:p>
                      <a:pPr algn="ctr" rtl="0" fontAlgn="ctr"/>
                      <a:r>
                        <a:rPr lang="cs-CZ" sz="1400" b="1" i="0" u="none" strike="noStrike" dirty="0">
                          <a:solidFill>
                            <a:srgbClr val="000000"/>
                          </a:solidFill>
                          <a:latin typeface="Arial"/>
                        </a:rPr>
                        <a:t>1.11.2014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rtl="0" fontAlgn="ctr"/>
                      <a:r>
                        <a:rPr lang="cs-CZ" sz="1200" b="1" i="0" u="none" strike="noStrike" dirty="0">
                          <a:solidFill>
                            <a:srgbClr val="000000"/>
                          </a:solidFill>
                          <a:latin typeface="Arial"/>
                        </a:rPr>
                        <a:t>sobota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rtl="0" fontAlgn="ctr"/>
                      <a:r>
                        <a:rPr lang="cs-CZ" sz="1400" b="1" i="0" u="none" strike="noStrike" dirty="0">
                          <a:solidFill>
                            <a:srgbClr val="000000"/>
                          </a:solidFill>
                          <a:latin typeface="Arial"/>
                        </a:rPr>
                        <a:t>SK </a:t>
                      </a:r>
                      <a:r>
                        <a:rPr lang="cs-CZ" sz="1400" b="1" i="0" u="none" strike="noStrike" dirty="0" err="1">
                          <a:solidFill>
                            <a:srgbClr val="000000"/>
                          </a:solidFill>
                          <a:latin typeface="Arial"/>
                        </a:rPr>
                        <a:t>Štětí</a:t>
                      </a:r>
                      <a:r>
                        <a:rPr lang="cs-CZ" sz="1400" b="1" i="0" u="none" strike="noStrike" dirty="0">
                          <a:solidFill>
                            <a:srgbClr val="000000"/>
                          </a:solidFill>
                          <a:latin typeface="Arial"/>
                        </a:rPr>
                        <a:t> 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rtl="0" fontAlgn="ctr"/>
                      <a:r>
                        <a:rPr lang="cs-CZ" sz="1400" b="1" i="0" u="none" strike="noStrike" dirty="0">
                          <a:solidFill>
                            <a:srgbClr val="000000"/>
                          </a:solidFill>
                          <a:latin typeface="Arial"/>
                        </a:rPr>
                        <a:t>1.FC </a:t>
                      </a:r>
                      <a:r>
                        <a:rPr lang="cs-CZ" sz="1400" b="1" i="0" u="none" strike="noStrike" dirty="0" err="1">
                          <a:solidFill>
                            <a:srgbClr val="000000"/>
                          </a:solidFill>
                          <a:latin typeface="Arial"/>
                        </a:rPr>
                        <a:t>Spořice</a:t>
                      </a:r>
                      <a:endParaRPr lang="cs-CZ" sz="14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rtl="0" fontAlgn="ctr"/>
                      <a:r>
                        <a:rPr lang="cs-CZ" sz="1400" b="1" i="0" u="none" strike="noStrike" dirty="0">
                          <a:solidFill>
                            <a:srgbClr val="000000"/>
                          </a:solidFill>
                          <a:latin typeface="Arial"/>
                        </a:rPr>
                        <a:t>4:0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extLst>
                  <a:ext uri="{0D108BD9-81ED-4DB2-BD59-A6C34878D82A}">
                    <a16:rowId xmlns:a16="http://schemas.microsoft.com/office/drawing/2014/main" val="10000"/>
                  </a:ext>
                </a:extLst>
              </a:tr>
              <a:tr h="610281">
                <a:tc>
                  <a:txBody>
                    <a:bodyPr/>
                    <a:lstStyle/>
                    <a:p>
                      <a:pPr algn="ctr" rtl="0" fontAlgn="ctr"/>
                      <a:r>
                        <a:rPr lang="cs-CZ" sz="1400" b="1" i="0" u="none" strike="noStrike">
                          <a:solidFill>
                            <a:srgbClr val="000000"/>
                          </a:solidFill>
                          <a:latin typeface="Arial"/>
                        </a:rPr>
                        <a:t>8.11.2014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200" b="1" i="0" u="none" strike="noStrike" dirty="0">
                          <a:solidFill>
                            <a:srgbClr val="000000"/>
                          </a:solidFill>
                          <a:latin typeface="Arial"/>
                        </a:rPr>
                        <a:t>sobota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400" b="1" i="0" u="none" strike="noStrike" dirty="0">
                          <a:solidFill>
                            <a:srgbClr val="000000"/>
                          </a:solidFill>
                          <a:latin typeface="Arial"/>
                        </a:rPr>
                        <a:t>FK </a:t>
                      </a:r>
                      <a:r>
                        <a:rPr lang="cs-CZ" sz="1400" b="1" i="0" u="none" strike="noStrike" dirty="0" err="1">
                          <a:solidFill>
                            <a:srgbClr val="000000"/>
                          </a:solidFill>
                          <a:latin typeface="Arial"/>
                        </a:rPr>
                        <a:t>Tatran</a:t>
                      </a:r>
                      <a:r>
                        <a:rPr lang="cs-CZ" sz="1400" b="1" i="0" u="none" strike="noStrike" dirty="0">
                          <a:solidFill>
                            <a:srgbClr val="000000"/>
                          </a:solidFill>
                          <a:latin typeface="Arial"/>
                        </a:rPr>
                        <a:t> Kadaň</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400" b="1" i="0" u="none" strike="noStrike" dirty="0">
                          <a:solidFill>
                            <a:srgbClr val="000000"/>
                          </a:solidFill>
                          <a:latin typeface="Arial"/>
                        </a:rPr>
                        <a:t>SK </a:t>
                      </a:r>
                      <a:r>
                        <a:rPr lang="cs-CZ" sz="1400" b="1" i="0" u="none" strike="noStrike" dirty="0" err="1">
                          <a:solidFill>
                            <a:srgbClr val="000000"/>
                          </a:solidFill>
                          <a:latin typeface="Arial"/>
                        </a:rPr>
                        <a:t>Štětí</a:t>
                      </a:r>
                      <a:r>
                        <a:rPr lang="cs-CZ" sz="1400" b="1" i="0" u="none" strike="noStrike" dirty="0">
                          <a:solidFill>
                            <a:srgbClr val="000000"/>
                          </a:solidFill>
                          <a:latin typeface="Arial"/>
                        </a:rPr>
                        <a:t> 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400" b="1" i="0" u="none" strike="noStrike" dirty="0">
                          <a:solidFill>
                            <a:srgbClr val="000000"/>
                          </a:solidFill>
                          <a:latin typeface="Arial"/>
                        </a:rPr>
                        <a:t>0:4</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bl>
          </a:graphicData>
        </a:graphic>
      </p:graphicFrame>
      <p:graphicFrame>
        <p:nvGraphicFramePr>
          <p:cNvPr id="13" name="Tabulka 12"/>
          <p:cNvGraphicFramePr>
            <a:graphicFrameLocks noGrp="1"/>
          </p:cNvGraphicFramePr>
          <p:nvPr/>
        </p:nvGraphicFramePr>
        <p:xfrm>
          <a:off x="5503540" y="2827412"/>
          <a:ext cx="4608512" cy="4185982"/>
        </p:xfrm>
        <a:graphic>
          <a:graphicData uri="http://schemas.openxmlformats.org/drawingml/2006/table">
            <a:tbl>
              <a:tblPr/>
              <a:tblGrid>
                <a:gridCol w="352903">
                  <a:extLst>
                    <a:ext uri="{9D8B030D-6E8A-4147-A177-3AD203B41FA5}">
                      <a16:colId xmlns:a16="http://schemas.microsoft.com/office/drawing/2014/main" val="20000"/>
                    </a:ext>
                  </a:extLst>
                </a:gridCol>
                <a:gridCol w="1743762">
                  <a:extLst>
                    <a:ext uri="{9D8B030D-6E8A-4147-A177-3AD203B41FA5}">
                      <a16:colId xmlns:a16="http://schemas.microsoft.com/office/drawing/2014/main" val="20001"/>
                    </a:ext>
                  </a:extLst>
                </a:gridCol>
                <a:gridCol w="311386">
                  <a:extLst>
                    <a:ext uri="{9D8B030D-6E8A-4147-A177-3AD203B41FA5}">
                      <a16:colId xmlns:a16="http://schemas.microsoft.com/office/drawing/2014/main" val="20002"/>
                    </a:ext>
                  </a:extLst>
                </a:gridCol>
                <a:gridCol w="311386">
                  <a:extLst>
                    <a:ext uri="{9D8B030D-6E8A-4147-A177-3AD203B41FA5}">
                      <a16:colId xmlns:a16="http://schemas.microsoft.com/office/drawing/2014/main" val="20003"/>
                    </a:ext>
                  </a:extLst>
                </a:gridCol>
                <a:gridCol w="311386">
                  <a:extLst>
                    <a:ext uri="{9D8B030D-6E8A-4147-A177-3AD203B41FA5}">
                      <a16:colId xmlns:a16="http://schemas.microsoft.com/office/drawing/2014/main" val="20004"/>
                    </a:ext>
                  </a:extLst>
                </a:gridCol>
                <a:gridCol w="311386">
                  <a:extLst>
                    <a:ext uri="{9D8B030D-6E8A-4147-A177-3AD203B41FA5}">
                      <a16:colId xmlns:a16="http://schemas.microsoft.com/office/drawing/2014/main" val="20005"/>
                    </a:ext>
                  </a:extLst>
                </a:gridCol>
                <a:gridCol w="892640">
                  <a:extLst>
                    <a:ext uri="{9D8B030D-6E8A-4147-A177-3AD203B41FA5}">
                      <a16:colId xmlns:a16="http://schemas.microsoft.com/office/drawing/2014/main" val="20006"/>
                    </a:ext>
                  </a:extLst>
                </a:gridCol>
                <a:gridCol w="373663">
                  <a:extLst>
                    <a:ext uri="{9D8B030D-6E8A-4147-A177-3AD203B41FA5}">
                      <a16:colId xmlns:a16="http://schemas.microsoft.com/office/drawing/2014/main" val="20007"/>
                    </a:ext>
                  </a:extLst>
                </a:gridCol>
              </a:tblGrid>
              <a:tr h="255454">
                <a:tc gridSpan="8">
                  <a:txBody>
                    <a:bodyPr/>
                    <a:lstStyle/>
                    <a:p>
                      <a:pPr algn="ctr" fontAlgn="ctr"/>
                      <a:r>
                        <a:rPr lang="cs-CZ" sz="1200" b="1" i="0" u="none" strike="noStrike" dirty="0">
                          <a:solidFill>
                            <a:srgbClr val="000000"/>
                          </a:solidFill>
                          <a:latin typeface="Maiandra GD"/>
                        </a:rPr>
                        <a:t>Podzimní tabulka 2014 Krajského přeboru </a:t>
                      </a:r>
                      <a:r>
                        <a:rPr lang="cs-CZ" sz="1200" b="1" i="0" u="none" strike="noStrike" dirty="0" smtClean="0">
                          <a:solidFill>
                            <a:srgbClr val="000000"/>
                          </a:solidFill>
                          <a:latin typeface="Maiandra GD"/>
                        </a:rPr>
                        <a:t>starších </a:t>
                      </a:r>
                      <a:r>
                        <a:rPr lang="cs-CZ" sz="1200" b="1" i="0" u="none" strike="noStrike" dirty="0">
                          <a:solidFill>
                            <a:srgbClr val="000000"/>
                          </a:solidFill>
                          <a:latin typeface="Maiandra GD"/>
                        </a:rPr>
                        <a:t>přípravek</a:t>
                      </a:r>
                    </a:p>
                  </a:txBody>
                  <a:tcPr marL="6927" marR="6927" marT="6927" marB="0" anchor="ctr">
                    <a:lnL>
                      <a:noFill/>
                    </a:lnL>
                    <a:lnR>
                      <a:noFill/>
                    </a:lnR>
                    <a:lnT>
                      <a:noFill/>
                    </a:lnT>
                    <a:lnB>
                      <a:noFill/>
                    </a:lnB>
                    <a:solidFill>
                      <a:srgbClr val="FDEADB"/>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99234">
                <a:tc gridSpan="8">
                  <a:txBody>
                    <a:bodyPr/>
                    <a:lstStyle/>
                    <a:p>
                      <a:pPr algn="ctr" fontAlgn="ctr"/>
                      <a:r>
                        <a:rPr lang="cs-CZ" sz="1300" b="1" i="0" u="none" strike="noStrike" dirty="0" err="1">
                          <a:solidFill>
                            <a:srgbClr val="000000"/>
                          </a:solidFill>
                          <a:latin typeface="Arial"/>
                        </a:rPr>
                        <a:t>Ror</a:t>
                      </a:r>
                      <a:r>
                        <a:rPr lang="cs-CZ" sz="1300" b="1" i="0" u="none" strike="noStrike" dirty="0">
                          <a:solidFill>
                            <a:srgbClr val="000000"/>
                          </a:solidFill>
                          <a:latin typeface="Arial"/>
                        </a:rPr>
                        <a:t> nar.2004</a:t>
                      </a:r>
                    </a:p>
                  </a:txBody>
                  <a:tcPr marL="6927" marR="6927" marT="6927" marB="0" anchor="ctr">
                    <a:lnL>
                      <a:noFill/>
                    </a:lnL>
                    <a:lnR>
                      <a:noFill/>
                    </a:lnR>
                    <a:lnT>
                      <a:noFill/>
                    </a:lnT>
                    <a:lnB>
                      <a:noFill/>
                    </a:lnB>
                    <a:solidFill>
                      <a:srgbClr val="FFCC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1"/>
                  </a:ext>
                </a:extLst>
              </a:tr>
              <a:tr h="154810">
                <a:tc>
                  <a:txBody>
                    <a:bodyPr/>
                    <a:lstStyle/>
                    <a:p>
                      <a:pPr algn="ctr" fontAlgn="ctr"/>
                      <a:r>
                        <a:rPr lang="cs-CZ" sz="1000" b="1" i="0" u="none" strike="noStrike" dirty="0">
                          <a:solidFill>
                            <a:srgbClr val="000000"/>
                          </a:solidFill>
                          <a:latin typeface="Arial"/>
                        </a:rPr>
                        <a:t>1.</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FK Litvínov</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10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Calibri"/>
                        </a:rPr>
                        <a:t>164:38</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30</a:t>
                      </a:r>
                    </a:p>
                  </a:txBody>
                  <a:tcPr marL="6927" marR="6927" marT="6927" marB="0" anchor="ctr">
                    <a:lnL>
                      <a:noFill/>
                    </a:lnL>
                    <a:lnR>
                      <a:noFill/>
                    </a:lnR>
                    <a:lnT>
                      <a:noFill/>
                    </a:lnT>
                    <a:lnB>
                      <a:noFill/>
                    </a:lnB>
                    <a:solidFill>
                      <a:srgbClr val="FFFF99"/>
                    </a:solidFill>
                  </a:tcPr>
                </a:tc>
                <a:extLst>
                  <a:ext uri="{0D108BD9-81ED-4DB2-BD59-A6C34878D82A}">
                    <a16:rowId xmlns:a16="http://schemas.microsoft.com/office/drawing/2014/main" val="10002"/>
                  </a:ext>
                </a:extLst>
              </a:tr>
              <a:tr h="154810">
                <a:tc>
                  <a:txBody>
                    <a:bodyPr/>
                    <a:lstStyle/>
                    <a:p>
                      <a:pPr algn="ctr" fontAlgn="ctr"/>
                      <a:r>
                        <a:rPr lang="cs-CZ" sz="1000" b="1" i="0" u="none" strike="noStrike">
                          <a:solidFill>
                            <a:srgbClr val="000000"/>
                          </a:solidFill>
                          <a:latin typeface="Arial"/>
                        </a:rPr>
                        <a:t>2.</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FK Junior Teplice</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9</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238:63</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27</a:t>
                      </a:r>
                    </a:p>
                  </a:txBody>
                  <a:tcPr marL="6927" marR="6927" marT="6927" marB="0" anchor="ctr">
                    <a:lnL>
                      <a:noFill/>
                    </a:lnL>
                    <a:lnR>
                      <a:noFill/>
                    </a:lnR>
                    <a:lnT>
                      <a:noFill/>
                    </a:lnT>
                    <a:lnB>
                      <a:noFill/>
                    </a:lnB>
                    <a:solidFill>
                      <a:srgbClr val="CCFFFF"/>
                    </a:solidFill>
                  </a:tcPr>
                </a:tc>
                <a:extLst>
                  <a:ext uri="{0D108BD9-81ED-4DB2-BD59-A6C34878D82A}">
                    <a16:rowId xmlns:a16="http://schemas.microsoft.com/office/drawing/2014/main" val="10003"/>
                  </a:ext>
                </a:extLst>
              </a:tr>
              <a:tr h="154810">
                <a:tc>
                  <a:txBody>
                    <a:bodyPr/>
                    <a:lstStyle/>
                    <a:p>
                      <a:pPr algn="ctr" fontAlgn="ctr"/>
                      <a:r>
                        <a:rPr lang="cs-CZ" sz="1000" b="1" i="0" u="none" strike="noStrike">
                          <a:solidFill>
                            <a:srgbClr val="000000"/>
                          </a:solidFill>
                          <a:latin typeface="Arial"/>
                        </a:rPr>
                        <a:t>3.</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FAJM Most</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10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8</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2</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Calibri"/>
                        </a:rPr>
                        <a:t>254:91</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24</a:t>
                      </a:r>
                    </a:p>
                  </a:txBody>
                  <a:tcPr marL="6927" marR="6927" marT="6927" marB="0" anchor="ctr">
                    <a:lnL>
                      <a:noFill/>
                    </a:lnL>
                    <a:lnR>
                      <a:noFill/>
                    </a:lnR>
                    <a:lnT>
                      <a:noFill/>
                    </a:lnT>
                    <a:lnB>
                      <a:noFill/>
                    </a:lnB>
                    <a:solidFill>
                      <a:srgbClr val="FFFF99"/>
                    </a:solidFill>
                  </a:tcPr>
                </a:tc>
                <a:extLst>
                  <a:ext uri="{0D108BD9-81ED-4DB2-BD59-A6C34878D82A}">
                    <a16:rowId xmlns:a16="http://schemas.microsoft.com/office/drawing/2014/main" val="10004"/>
                  </a:ext>
                </a:extLst>
              </a:tr>
              <a:tr h="154810">
                <a:tc>
                  <a:txBody>
                    <a:bodyPr/>
                    <a:lstStyle/>
                    <a:p>
                      <a:pPr algn="ctr" fontAlgn="ctr"/>
                      <a:r>
                        <a:rPr lang="cs-CZ" sz="1000" b="1" i="0" u="none" strike="noStrike">
                          <a:solidFill>
                            <a:srgbClr val="000000"/>
                          </a:solidFill>
                          <a:latin typeface="Arial"/>
                        </a:rPr>
                        <a:t>4.</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FK Litoměřice</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7</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128:89</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21</a:t>
                      </a:r>
                    </a:p>
                  </a:txBody>
                  <a:tcPr marL="6927" marR="6927" marT="6927" marB="0" anchor="ctr">
                    <a:lnL>
                      <a:noFill/>
                    </a:lnL>
                    <a:lnR>
                      <a:noFill/>
                    </a:lnR>
                    <a:lnT>
                      <a:noFill/>
                    </a:lnT>
                    <a:lnB>
                      <a:noFill/>
                    </a:lnB>
                    <a:solidFill>
                      <a:srgbClr val="CCFFFF"/>
                    </a:solidFill>
                  </a:tcPr>
                </a:tc>
                <a:extLst>
                  <a:ext uri="{0D108BD9-81ED-4DB2-BD59-A6C34878D82A}">
                    <a16:rowId xmlns:a16="http://schemas.microsoft.com/office/drawing/2014/main" val="10005"/>
                  </a:ext>
                </a:extLst>
              </a:tr>
              <a:tr h="154810">
                <a:tc>
                  <a:txBody>
                    <a:bodyPr/>
                    <a:lstStyle/>
                    <a:p>
                      <a:pPr algn="ctr" fontAlgn="ctr"/>
                      <a:r>
                        <a:rPr lang="cs-CZ" sz="1000" b="1" i="0" u="none" strike="noStrike">
                          <a:solidFill>
                            <a:srgbClr val="000000"/>
                          </a:solidFill>
                          <a:latin typeface="Arial"/>
                        </a:rPr>
                        <a:t>5.</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FK Louny/Jazzmani Žatec</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10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6</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4</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Calibri"/>
                        </a:rPr>
                        <a:t>154:127</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18</a:t>
                      </a:r>
                    </a:p>
                  </a:txBody>
                  <a:tcPr marL="6927" marR="6927" marT="6927" marB="0" anchor="ctr">
                    <a:lnL>
                      <a:noFill/>
                    </a:lnL>
                    <a:lnR>
                      <a:noFill/>
                    </a:lnR>
                    <a:lnT>
                      <a:noFill/>
                    </a:lnT>
                    <a:lnB>
                      <a:noFill/>
                    </a:lnB>
                    <a:solidFill>
                      <a:srgbClr val="FFFF99"/>
                    </a:solidFill>
                  </a:tcPr>
                </a:tc>
                <a:extLst>
                  <a:ext uri="{0D108BD9-81ED-4DB2-BD59-A6C34878D82A}">
                    <a16:rowId xmlns:a16="http://schemas.microsoft.com/office/drawing/2014/main" val="10006"/>
                  </a:ext>
                </a:extLst>
              </a:tr>
              <a:tr h="154810">
                <a:tc>
                  <a:txBody>
                    <a:bodyPr/>
                    <a:lstStyle/>
                    <a:p>
                      <a:pPr algn="ctr" fontAlgn="ctr"/>
                      <a:r>
                        <a:rPr lang="cs-CZ" sz="1000" b="1" i="0" u="none" strike="noStrike">
                          <a:solidFill>
                            <a:srgbClr val="000000"/>
                          </a:solidFill>
                          <a:latin typeface="Arial"/>
                        </a:rPr>
                        <a:t>6.</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FK Ústí n.L.</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5</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5</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152:128</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15</a:t>
                      </a:r>
                    </a:p>
                  </a:txBody>
                  <a:tcPr marL="6927" marR="6927" marT="6927" marB="0" anchor="ctr">
                    <a:lnL>
                      <a:noFill/>
                    </a:lnL>
                    <a:lnR>
                      <a:noFill/>
                    </a:lnR>
                    <a:lnT>
                      <a:noFill/>
                    </a:lnT>
                    <a:lnB>
                      <a:noFill/>
                    </a:lnB>
                    <a:solidFill>
                      <a:srgbClr val="CCFFFF"/>
                    </a:solidFill>
                  </a:tcPr>
                </a:tc>
                <a:extLst>
                  <a:ext uri="{0D108BD9-81ED-4DB2-BD59-A6C34878D82A}">
                    <a16:rowId xmlns:a16="http://schemas.microsoft.com/office/drawing/2014/main" val="10007"/>
                  </a:ext>
                </a:extLst>
              </a:tr>
              <a:tr h="154810">
                <a:tc>
                  <a:txBody>
                    <a:bodyPr/>
                    <a:lstStyle/>
                    <a:p>
                      <a:pPr algn="ctr" fontAlgn="ctr"/>
                      <a:r>
                        <a:rPr lang="cs-CZ" sz="1000" b="1" i="0" u="none" strike="noStrike">
                          <a:solidFill>
                            <a:srgbClr val="000000"/>
                          </a:solidFill>
                          <a:latin typeface="Arial"/>
                        </a:rPr>
                        <a:t>7.</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FA Petra Voříška</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4</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6</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Calibri"/>
                        </a:rPr>
                        <a:t>149:203</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12</a:t>
                      </a:r>
                    </a:p>
                  </a:txBody>
                  <a:tcPr marL="6927" marR="6927" marT="6927" marB="0" anchor="ctr">
                    <a:lnL>
                      <a:noFill/>
                    </a:lnL>
                    <a:lnR>
                      <a:noFill/>
                    </a:lnR>
                    <a:lnT>
                      <a:noFill/>
                    </a:lnT>
                    <a:lnB>
                      <a:noFill/>
                    </a:lnB>
                    <a:solidFill>
                      <a:srgbClr val="FFFF99"/>
                    </a:solidFill>
                  </a:tcPr>
                </a:tc>
                <a:extLst>
                  <a:ext uri="{0D108BD9-81ED-4DB2-BD59-A6C34878D82A}">
                    <a16:rowId xmlns:a16="http://schemas.microsoft.com/office/drawing/2014/main" val="10008"/>
                  </a:ext>
                </a:extLst>
              </a:tr>
              <a:tr h="162214">
                <a:tc>
                  <a:txBody>
                    <a:bodyPr/>
                    <a:lstStyle/>
                    <a:p>
                      <a:pPr algn="ctr" fontAlgn="ctr"/>
                      <a:r>
                        <a:rPr lang="cs-CZ" sz="1050" b="1" i="0" u="none" strike="noStrike">
                          <a:solidFill>
                            <a:srgbClr val="FF0000"/>
                          </a:solidFill>
                          <a:latin typeface="Arial"/>
                        </a:rPr>
                        <a:t>8.</a:t>
                      </a:r>
                    </a:p>
                  </a:txBody>
                  <a:tcPr marL="6927" marR="6927" marT="6927" marB="0" anchor="ctr">
                    <a:lnL>
                      <a:noFill/>
                    </a:lnL>
                    <a:lnR>
                      <a:noFill/>
                    </a:lnR>
                    <a:lnT>
                      <a:noFill/>
                    </a:lnT>
                    <a:lnB>
                      <a:noFill/>
                    </a:lnB>
                    <a:solidFill>
                      <a:srgbClr val="CCFFFF"/>
                    </a:solidFill>
                  </a:tcPr>
                </a:tc>
                <a:tc>
                  <a:txBody>
                    <a:bodyPr/>
                    <a:lstStyle/>
                    <a:p>
                      <a:pPr algn="ctr" fontAlgn="ctr"/>
                      <a:r>
                        <a:rPr lang="cs-CZ" sz="1050" b="1" i="0" u="none" strike="noStrike">
                          <a:solidFill>
                            <a:srgbClr val="FF0000"/>
                          </a:solidFill>
                          <a:latin typeface="Arial"/>
                        </a:rPr>
                        <a:t>SK Štětí/Roudnice n.L.</a:t>
                      </a:r>
                    </a:p>
                  </a:txBody>
                  <a:tcPr marL="6927" marR="6927" marT="6927" marB="0" anchor="ctr">
                    <a:lnL>
                      <a:noFill/>
                    </a:lnL>
                    <a:lnR>
                      <a:noFill/>
                    </a:lnR>
                    <a:lnT>
                      <a:noFill/>
                    </a:lnT>
                    <a:lnB>
                      <a:noFill/>
                    </a:lnB>
                    <a:solidFill>
                      <a:srgbClr val="CCFFFF"/>
                    </a:solidFill>
                  </a:tcPr>
                </a:tc>
                <a:tc>
                  <a:txBody>
                    <a:bodyPr/>
                    <a:lstStyle/>
                    <a:p>
                      <a:pPr algn="ctr" fontAlgn="ctr"/>
                      <a:r>
                        <a:rPr lang="cs-CZ" sz="1050" b="1" i="0" u="none" strike="noStrike" dirty="0">
                          <a:solidFill>
                            <a:srgbClr val="FF0000"/>
                          </a:solidFill>
                          <a:latin typeface="Arial"/>
                        </a:rPr>
                        <a:t>10</a:t>
                      </a:r>
                    </a:p>
                  </a:txBody>
                  <a:tcPr marL="6927" marR="6927" marT="6927" marB="0" anchor="ctr">
                    <a:lnL>
                      <a:noFill/>
                    </a:lnL>
                    <a:lnR>
                      <a:noFill/>
                    </a:lnR>
                    <a:lnT>
                      <a:noFill/>
                    </a:lnT>
                    <a:lnB>
                      <a:noFill/>
                    </a:lnB>
                    <a:solidFill>
                      <a:srgbClr val="CCFFFF"/>
                    </a:solidFill>
                  </a:tcPr>
                </a:tc>
                <a:tc>
                  <a:txBody>
                    <a:bodyPr/>
                    <a:lstStyle/>
                    <a:p>
                      <a:pPr algn="ctr" fontAlgn="ctr"/>
                      <a:r>
                        <a:rPr lang="cs-CZ" sz="1050" b="1" i="0" u="none" strike="noStrike" dirty="0">
                          <a:solidFill>
                            <a:srgbClr val="FF0000"/>
                          </a:solidFill>
                          <a:latin typeface="Arial"/>
                        </a:rPr>
                        <a:t>3</a:t>
                      </a:r>
                    </a:p>
                  </a:txBody>
                  <a:tcPr marL="6927" marR="6927" marT="6927" marB="0" anchor="ctr">
                    <a:lnL>
                      <a:noFill/>
                    </a:lnL>
                    <a:lnR>
                      <a:noFill/>
                    </a:lnR>
                    <a:lnT>
                      <a:noFill/>
                    </a:lnT>
                    <a:lnB>
                      <a:noFill/>
                    </a:lnB>
                    <a:solidFill>
                      <a:srgbClr val="CCFFFF"/>
                    </a:solidFill>
                  </a:tcPr>
                </a:tc>
                <a:tc>
                  <a:txBody>
                    <a:bodyPr/>
                    <a:lstStyle/>
                    <a:p>
                      <a:pPr algn="ctr" fontAlgn="ctr"/>
                      <a:r>
                        <a:rPr lang="cs-CZ" sz="1050" b="1" i="0" u="none" strike="noStrike" dirty="0">
                          <a:solidFill>
                            <a:srgbClr val="FF0000"/>
                          </a:solidFill>
                          <a:latin typeface="Arial"/>
                        </a:rPr>
                        <a:t>0</a:t>
                      </a:r>
                    </a:p>
                  </a:txBody>
                  <a:tcPr marL="6927" marR="6927" marT="6927" marB="0" anchor="ctr">
                    <a:lnL>
                      <a:noFill/>
                    </a:lnL>
                    <a:lnR>
                      <a:noFill/>
                    </a:lnR>
                    <a:lnT>
                      <a:noFill/>
                    </a:lnT>
                    <a:lnB>
                      <a:noFill/>
                    </a:lnB>
                    <a:solidFill>
                      <a:srgbClr val="CCFFFF"/>
                    </a:solidFill>
                  </a:tcPr>
                </a:tc>
                <a:tc>
                  <a:txBody>
                    <a:bodyPr/>
                    <a:lstStyle/>
                    <a:p>
                      <a:pPr algn="ctr" fontAlgn="ctr"/>
                      <a:r>
                        <a:rPr lang="cs-CZ" sz="1050" b="1" i="0" u="none" strike="noStrike">
                          <a:solidFill>
                            <a:srgbClr val="FF0000"/>
                          </a:solidFill>
                          <a:latin typeface="Arial"/>
                        </a:rPr>
                        <a:t>7</a:t>
                      </a:r>
                    </a:p>
                  </a:txBody>
                  <a:tcPr marL="6927" marR="6927" marT="6927" marB="0" anchor="ctr">
                    <a:lnL>
                      <a:noFill/>
                    </a:lnL>
                    <a:lnR>
                      <a:noFill/>
                    </a:lnR>
                    <a:lnT>
                      <a:noFill/>
                    </a:lnT>
                    <a:lnB>
                      <a:noFill/>
                    </a:lnB>
                    <a:solidFill>
                      <a:srgbClr val="CCFFFF"/>
                    </a:solidFill>
                  </a:tcPr>
                </a:tc>
                <a:tc>
                  <a:txBody>
                    <a:bodyPr/>
                    <a:lstStyle/>
                    <a:p>
                      <a:pPr algn="ctr" fontAlgn="ctr"/>
                      <a:r>
                        <a:rPr lang="cs-CZ" sz="1050" b="1" i="0" u="none" strike="noStrike" dirty="0">
                          <a:solidFill>
                            <a:srgbClr val="FF0000"/>
                          </a:solidFill>
                          <a:latin typeface="Calibri"/>
                        </a:rPr>
                        <a:t>124:148</a:t>
                      </a:r>
                    </a:p>
                  </a:txBody>
                  <a:tcPr marL="6927" marR="6927" marT="6927" marB="0" anchor="ctr">
                    <a:lnL>
                      <a:noFill/>
                    </a:lnL>
                    <a:lnR>
                      <a:noFill/>
                    </a:lnR>
                    <a:lnT>
                      <a:noFill/>
                    </a:lnT>
                    <a:lnB>
                      <a:noFill/>
                    </a:lnB>
                    <a:solidFill>
                      <a:srgbClr val="CCFFFF"/>
                    </a:solidFill>
                  </a:tcPr>
                </a:tc>
                <a:tc>
                  <a:txBody>
                    <a:bodyPr/>
                    <a:lstStyle/>
                    <a:p>
                      <a:pPr algn="ctr" fontAlgn="ctr"/>
                      <a:r>
                        <a:rPr lang="cs-CZ" sz="1050" b="1" i="0" u="none" strike="noStrike">
                          <a:solidFill>
                            <a:srgbClr val="FF0000"/>
                          </a:solidFill>
                          <a:latin typeface="Arial"/>
                        </a:rPr>
                        <a:t>9</a:t>
                      </a:r>
                    </a:p>
                  </a:txBody>
                  <a:tcPr marL="6927" marR="6927" marT="6927" marB="0" anchor="ctr">
                    <a:lnL>
                      <a:noFill/>
                    </a:lnL>
                    <a:lnR>
                      <a:noFill/>
                    </a:lnR>
                    <a:lnT>
                      <a:noFill/>
                    </a:lnT>
                    <a:lnB>
                      <a:noFill/>
                    </a:lnB>
                    <a:solidFill>
                      <a:srgbClr val="CCFFFF"/>
                    </a:solidFill>
                  </a:tcPr>
                </a:tc>
                <a:extLst>
                  <a:ext uri="{0D108BD9-81ED-4DB2-BD59-A6C34878D82A}">
                    <a16:rowId xmlns:a16="http://schemas.microsoft.com/office/drawing/2014/main" val="10009"/>
                  </a:ext>
                </a:extLst>
              </a:tr>
              <a:tr h="154810">
                <a:tc>
                  <a:txBody>
                    <a:bodyPr/>
                    <a:lstStyle/>
                    <a:p>
                      <a:pPr algn="ctr" fontAlgn="ctr"/>
                      <a:r>
                        <a:rPr lang="cs-CZ" sz="1000" b="1" i="0" u="none" strike="noStrike">
                          <a:solidFill>
                            <a:srgbClr val="000000"/>
                          </a:solidFill>
                          <a:latin typeface="Arial"/>
                        </a:rPr>
                        <a:t>9.</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FK Kadaň/Ervěnice</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2</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8</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Calibri"/>
                        </a:rPr>
                        <a:t>79:218</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6</a:t>
                      </a:r>
                    </a:p>
                  </a:txBody>
                  <a:tcPr marL="6927" marR="6927" marT="6927" marB="0" anchor="ctr">
                    <a:lnL>
                      <a:noFill/>
                    </a:lnL>
                    <a:lnR>
                      <a:noFill/>
                    </a:lnR>
                    <a:lnT>
                      <a:noFill/>
                    </a:lnT>
                    <a:lnB>
                      <a:noFill/>
                    </a:lnB>
                    <a:solidFill>
                      <a:srgbClr val="FFFF99"/>
                    </a:solidFill>
                  </a:tcPr>
                </a:tc>
                <a:extLst>
                  <a:ext uri="{0D108BD9-81ED-4DB2-BD59-A6C34878D82A}">
                    <a16:rowId xmlns:a16="http://schemas.microsoft.com/office/drawing/2014/main" val="10010"/>
                  </a:ext>
                </a:extLst>
              </a:tr>
              <a:tr h="154810">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FC /AFK Chomutov</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9</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Calibri"/>
                        </a:rPr>
                        <a:t>98:201</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3</a:t>
                      </a:r>
                    </a:p>
                  </a:txBody>
                  <a:tcPr marL="6927" marR="6927" marT="6927" marB="0" anchor="ctr">
                    <a:lnL>
                      <a:noFill/>
                    </a:lnL>
                    <a:lnR>
                      <a:noFill/>
                    </a:lnR>
                    <a:lnT>
                      <a:noFill/>
                    </a:lnT>
                    <a:lnB>
                      <a:noFill/>
                    </a:lnB>
                    <a:solidFill>
                      <a:srgbClr val="CCFFFF"/>
                    </a:solidFill>
                  </a:tcPr>
                </a:tc>
                <a:extLst>
                  <a:ext uri="{0D108BD9-81ED-4DB2-BD59-A6C34878D82A}">
                    <a16:rowId xmlns:a16="http://schemas.microsoft.com/office/drawing/2014/main" val="10011"/>
                  </a:ext>
                </a:extLst>
              </a:tr>
              <a:tr h="154810">
                <a:tc>
                  <a:txBody>
                    <a:bodyPr/>
                    <a:lstStyle/>
                    <a:p>
                      <a:pPr algn="ctr" fontAlgn="ctr"/>
                      <a:r>
                        <a:rPr lang="cs-CZ" sz="1000" b="1" i="0" u="none" strike="noStrike">
                          <a:solidFill>
                            <a:srgbClr val="000000"/>
                          </a:solidFill>
                          <a:latin typeface="Arial"/>
                        </a:rPr>
                        <a:t>11.</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FŠ Most</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Calibri"/>
                        </a:rPr>
                        <a:t>49:283</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0 </a:t>
                      </a:r>
                    </a:p>
                  </a:txBody>
                  <a:tcPr marL="6927" marR="6927" marT="6927" marB="0" anchor="ctr">
                    <a:lnL>
                      <a:noFill/>
                    </a:lnL>
                    <a:lnR>
                      <a:noFill/>
                    </a:lnR>
                    <a:lnT>
                      <a:noFill/>
                    </a:lnT>
                    <a:lnB>
                      <a:noFill/>
                    </a:lnB>
                    <a:solidFill>
                      <a:srgbClr val="FFFF99"/>
                    </a:solidFill>
                  </a:tcPr>
                </a:tc>
                <a:extLst>
                  <a:ext uri="{0D108BD9-81ED-4DB2-BD59-A6C34878D82A}">
                    <a16:rowId xmlns:a16="http://schemas.microsoft.com/office/drawing/2014/main" val="10012"/>
                  </a:ext>
                </a:extLst>
              </a:tr>
              <a:tr h="0">
                <a:tc gridSpan="8">
                  <a:txBody>
                    <a:bodyPr/>
                    <a:lstStyle/>
                    <a:p>
                      <a:pPr algn="ctr" fontAlgn="ctr"/>
                      <a:r>
                        <a:rPr lang="cs-CZ" sz="1300" b="1" i="0" u="none" strike="noStrike" dirty="0" err="1">
                          <a:solidFill>
                            <a:srgbClr val="000000"/>
                          </a:solidFill>
                          <a:latin typeface="Arial"/>
                        </a:rPr>
                        <a:t>Ror</a:t>
                      </a:r>
                      <a:r>
                        <a:rPr lang="cs-CZ" sz="1300" b="1" i="0" u="none" strike="noStrike" dirty="0">
                          <a:solidFill>
                            <a:srgbClr val="000000"/>
                          </a:solidFill>
                          <a:latin typeface="Arial"/>
                        </a:rPr>
                        <a:t> nar.2004</a:t>
                      </a:r>
                    </a:p>
                  </a:txBody>
                  <a:tcPr marL="6927" marR="6927" marT="6927" marB="0" anchor="ctr">
                    <a:lnL>
                      <a:noFill/>
                    </a:lnL>
                    <a:lnR>
                      <a:noFill/>
                    </a:lnR>
                    <a:lnT>
                      <a:noFill/>
                    </a:lnT>
                    <a:lnB>
                      <a:noFill/>
                    </a:lnB>
                    <a:solidFill>
                      <a:srgbClr val="FFCC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3"/>
                  </a:ext>
                </a:extLst>
              </a:tr>
              <a:tr h="154810">
                <a:tc>
                  <a:txBody>
                    <a:bodyPr/>
                    <a:lstStyle/>
                    <a:p>
                      <a:pPr algn="ctr" fontAlgn="t"/>
                      <a:r>
                        <a:rPr lang="cs-CZ" sz="1000" b="1" i="0" u="none" strike="noStrike" dirty="0">
                          <a:solidFill>
                            <a:srgbClr val="000000"/>
                          </a:solidFill>
                          <a:latin typeface="Arial"/>
                        </a:rPr>
                        <a:t>1.</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dirty="0">
                          <a:solidFill>
                            <a:srgbClr val="000000"/>
                          </a:solidFill>
                          <a:latin typeface="Arial"/>
                        </a:rPr>
                        <a:t>FA Petra Voříška</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Calibri"/>
                        </a:rPr>
                        <a:t>248:104</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30</a:t>
                      </a:r>
                    </a:p>
                  </a:txBody>
                  <a:tcPr marL="6927" marR="6927" marT="6927" marB="0">
                    <a:lnL>
                      <a:noFill/>
                    </a:lnL>
                    <a:lnR>
                      <a:noFill/>
                    </a:lnR>
                    <a:lnT>
                      <a:noFill/>
                    </a:lnT>
                    <a:lnB>
                      <a:noFill/>
                    </a:lnB>
                    <a:solidFill>
                      <a:srgbClr val="CCFFFF"/>
                    </a:solidFill>
                  </a:tcPr>
                </a:tc>
                <a:extLst>
                  <a:ext uri="{0D108BD9-81ED-4DB2-BD59-A6C34878D82A}">
                    <a16:rowId xmlns:a16="http://schemas.microsoft.com/office/drawing/2014/main" val="10014"/>
                  </a:ext>
                </a:extLst>
              </a:tr>
              <a:tr h="154810">
                <a:tc>
                  <a:txBody>
                    <a:bodyPr/>
                    <a:lstStyle/>
                    <a:p>
                      <a:pPr algn="ctr" fontAlgn="t"/>
                      <a:r>
                        <a:rPr lang="cs-CZ" sz="1000" b="1" i="0" u="none" strike="noStrike">
                          <a:solidFill>
                            <a:srgbClr val="000000"/>
                          </a:solidFill>
                          <a:latin typeface="Arial"/>
                        </a:rPr>
                        <a:t>2.</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dirty="0">
                          <a:solidFill>
                            <a:srgbClr val="000000"/>
                          </a:solidFill>
                          <a:latin typeface="Arial"/>
                        </a:rPr>
                        <a:t>FK </a:t>
                      </a:r>
                      <a:r>
                        <a:rPr lang="cs-CZ" sz="1000" b="1" i="0" u="none" strike="noStrike" dirty="0" err="1">
                          <a:solidFill>
                            <a:srgbClr val="000000"/>
                          </a:solidFill>
                          <a:latin typeface="Arial"/>
                        </a:rPr>
                        <a:t>Louny</a:t>
                      </a:r>
                      <a:r>
                        <a:rPr lang="cs-CZ" sz="1000" b="1" i="0" u="none" strike="noStrike" dirty="0">
                          <a:solidFill>
                            <a:srgbClr val="000000"/>
                          </a:solidFill>
                          <a:latin typeface="Arial"/>
                        </a:rPr>
                        <a:t>/Jazzmani Žatec</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8</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1</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1</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Calibri"/>
                        </a:rPr>
                        <a:t>203:118</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dirty="0">
                          <a:solidFill>
                            <a:srgbClr val="000000"/>
                          </a:solidFill>
                          <a:latin typeface="Arial"/>
                        </a:rPr>
                        <a:t>25</a:t>
                      </a:r>
                    </a:p>
                  </a:txBody>
                  <a:tcPr marL="6927" marR="6927" marT="6927" marB="0">
                    <a:lnL>
                      <a:noFill/>
                    </a:lnL>
                    <a:lnR>
                      <a:noFill/>
                    </a:lnR>
                    <a:lnT>
                      <a:noFill/>
                    </a:lnT>
                    <a:lnB>
                      <a:noFill/>
                    </a:lnB>
                    <a:solidFill>
                      <a:srgbClr val="FFFF99"/>
                    </a:solidFill>
                  </a:tcPr>
                </a:tc>
                <a:extLst>
                  <a:ext uri="{0D108BD9-81ED-4DB2-BD59-A6C34878D82A}">
                    <a16:rowId xmlns:a16="http://schemas.microsoft.com/office/drawing/2014/main" val="10015"/>
                  </a:ext>
                </a:extLst>
              </a:tr>
              <a:tr h="154810">
                <a:tc>
                  <a:txBody>
                    <a:bodyPr/>
                    <a:lstStyle/>
                    <a:p>
                      <a:pPr algn="ctr" fontAlgn="t"/>
                      <a:r>
                        <a:rPr lang="cs-CZ" sz="1000" b="1" i="0" u="none" strike="noStrike" dirty="0">
                          <a:solidFill>
                            <a:srgbClr val="000000"/>
                          </a:solidFill>
                          <a:latin typeface="Arial"/>
                        </a:rPr>
                        <a:t>3.</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dirty="0">
                          <a:solidFill>
                            <a:srgbClr val="000000"/>
                          </a:solidFill>
                          <a:latin typeface="Arial"/>
                        </a:rPr>
                        <a:t>FK Junior Teplice</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7</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2</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Calibri"/>
                        </a:rPr>
                        <a:t>177:129</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22</a:t>
                      </a:r>
                    </a:p>
                  </a:txBody>
                  <a:tcPr marL="6927" marR="6927" marT="6927" marB="0">
                    <a:lnL>
                      <a:noFill/>
                    </a:lnL>
                    <a:lnR>
                      <a:noFill/>
                    </a:lnR>
                    <a:lnT>
                      <a:noFill/>
                    </a:lnT>
                    <a:lnB>
                      <a:noFill/>
                    </a:lnB>
                    <a:solidFill>
                      <a:srgbClr val="CCFFFF"/>
                    </a:solidFill>
                  </a:tcPr>
                </a:tc>
                <a:extLst>
                  <a:ext uri="{0D108BD9-81ED-4DB2-BD59-A6C34878D82A}">
                    <a16:rowId xmlns:a16="http://schemas.microsoft.com/office/drawing/2014/main" val="10016"/>
                  </a:ext>
                </a:extLst>
              </a:tr>
              <a:tr h="162214">
                <a:tc>
                  <a:txBody>
                    <a:bodyPr/>
                    <a:lstStyle/>
                    <a:p>
                      <a:pPr algn="ctr" fontAlgn="t"/>
                      <a:r>
                        <a:rPr lang="cs-CZ" sz="1050" b="1" i="0" u="none" strike="noStrike">
                          <a:solidFill>
                            <a:srgbClr val="FF0000"/>
                          </a:solidFill>
                          <a:latin typeface="Arial"/>
                        </a:rPr>
                        <a:t>4.</a:t>
                      </a:r>
                    </a:p>
                  </a:txBody>
                  <a:tcPr marL="6927" marR="6927" marT="6927" marB="0">
                    <a:lnL>
                      <a:noFill/>
                    </a:lnL>
                    <a:lnR>
                      <a:noFill/>
                    </a:lnR>
                    <a:lnT>
                      <a:noFill/>
                    </a:lnT>
                    <a:lnB>
                      <a:noFill/>
                    </a:lnB>
                    <a:solidFill>
                      <a:srgbClr val="FFFF99"/>
                    </a:solidFill>
                  </a:tcPr>
                </a:tc>
                <a:tc>
                  <a:txBody>
                    <a:bodyPr/>
                    <a:lstStyle/>
                    <a:p>
                      <a:pPr algn="ctr" fontAlgn="t"/>
                      <a:r>
                        <a:rPr lang="cs-CZ" sz="1050" b="1" i="0" u="none" strike="noStrike" dirty="0">
                          <a:solidFill>
                            <a:srgbClr val="FF0000"/>
                          </a:solidFill>
                          <a:latin typeface="Arial"/>
                        </a:rPr>
                        <a:t>SK </a:t>
                      </a:r>
                      <a:r>
                        <a:rPr lang="cs-CZ" sz="1050" b="1" i="0" u="none" strike="noStrike" dirty="0" err="1">
                          <a:solidFill>
                            <a:srgbClr val="FF0000"/>
                          </a:solidFill>
                          <a:latin typeface="Arial"/>
                        </a:rPr>
                        <a:t>Štětí</a:t>
                      </a:r>
                      <a:r>
                        <a:rPr lang="cs-CZ" sz="1050" b="1" i="0" u="none" strike="noStrike" dirty="0">
                          <a:solidFill>
                            <a:srgbClr val="FF0000"/>
                          </a:solidFill>
                          <a:latin typeface="Arial"/>
                        </a:rPr>
                        <a:t>/ Roudnice </a:t>
                      </a:r>
                      <a:r>
                        <a:rPr lang="cs-CZ" sz="1050" b="1" i="0" u="none" strike="noStrike" dirty="0" err="1">
                          <a:solidFill>
                            <a:srgbClr val="FF0000"/>
                          </a:solidFill>
                          <a:latin typeface="Arial"/>
                        </a:rPr>
                        <a:t>n.L.</a:t>
                      </a:r>
                      <a:r>
                        <a:rPr lang="cs-CZ" sz="1050" b="1" i="0" u="none" strike="noStrike" dirty="0">
                          <a:solidFill>
                            <a:srgbClr val="FF0000"/>
                          </a:solidFill>
                          <a:latin typeface="Arial"/>
                        </a:rPr>
                        <a:t> </a:t>
                      </a:r>
                    </a:p>
                  </a:txBody>
                  <a:tcPr marL="6927" marR="6927" marT="6927" marB="0">
                    <a:lnL>
                      <a:noFill/>
                    </a:lnL>
                    <a:lnR>
                      <a:noFill/>
                    </a:lnR>
                    <a:lnT>
                      <a:noFill/>
                    </a:lnT>
                    <a:lnB>
                      <a:noFill/>
                    </a:lnB>
                    <a:solidFill>
                      <a:srgbClr val="FFFF99"/>
                    </a:solidFill>
                  </a:tcPr>
                </a:tc>
                <a:tc>
                  <a:txBody>
                    <a:bodyPr/>
                    <a:lstStyle/>
                    <a:p>
                      <a:pPr algn="ctr" fontAlgn="t"/>
                      <a:r>
                        <a:rPr lang="cs-CZ" sz="1050" b="1" i="0" u="none" strike="noStrike" dirty="0">
                          <a:solidFill>
                            <a:srgbClr val="FF0000"/>
                          </a:solidFill>
                          <a:latin typeface="Arial"/>
                        </a:rPr>
                        <a:t>10</a:t>
                      </a:r>
                    </a:p>
                  </a:txBody>
                  <a:tcPr marL="6927" marR="6927" marT="6927" marB="0">
                    <a:lnL>
                      <a:noFill/>
                    </a:lnL>
                    <a:lnR>
                      <a:noFill/>
                    </a:lnR>
                    <a:lnT>
                      <a:noFill/>
                    </a:lnT>
                    <a:lnB>
                      <a:noFill/>
                    </a:lnB>
                    <a:solidFill>
                      <a:srgbClr val="FFFF99"/>
                    </a:solidFill>
                  </a:tcPr>
                </a:tc>
                <a:tc>
                  <a:txBody>
                    <a:bodyPr/>
                    <a:lstStyle/>
                    <a:p>
                      <a:pPr algn="ctr" fontAlgn="t"/>
                      <a:r>
                        <a:rPr lang="cs-CZ" sz="1050" b="1" i="0" u="none" strike="noStrike">
                          <a:solidFill>
                            <a:srgbClr val="FF0000"/>
                          </a:solidFill>
                          <a:latin typeface="Arial"/>
                        </a:rPr>
                        <a:t>5</a:t>
                      </a:r>
                    </a:p>
                  </a:txBody>
                  <a:tcPr marL="6927" marR="6927" marT="6927" marB="0">
                    <a:lnL>
                      <a:noFill/>
                    </a:lnL>
                    <a:lnR>
                      <a:noFill/>
                    </a:lnR>
                    <a:lnT>
                      <a:noFill/>
                    </a:lnT>
                    <a:lnB>
                      <a:noFill/>
                    </a:lnB>
                    <a:solidFill>
                      <a:srgbClr val="FFFF99"/>
                    </a:solidFill>
                  </a:tcPr>
                </a:tc>
                <a:tc>
                  <a:txBody>
                    <a:bodyPr/>
                    <a:lstStyle/>
                    <a:p>
                      <a:pPr algn="ctr" fontAlgn="t"/>
                      <a:r>
                        <a:rPr lang="cs-CZ" sz="1050" b="1" i="0" u="none" strike="noStrike">
                          <a:solidFill>
                            <a:srgbClr val="FF0000"/>
                          </a:solidFill>
                          <a:latin typeface="Arial"/>
                        </a:rPr>
                        <a:t>0</a:t>
                      </a:r>
                    </a:p>
                  </a:txBody>
                  <a:tcPr marL="6927" marR="6927" marT="6927" marB="0">
                    <a:lnL>
                      <a:noFill/>
                    </a:lnL>
                    <a:lnR>
                      <a:noFill/>
                    </a:lnR>
                    <a:lnT>
                      <a:noFill/>
                    </a:lnT>
                    <a:lnB>
                      <a:noFill/>
                    </a:lnB>
                    <a:solidFill>
                      <a:srgbClr val="FFFF99"/>
                    </a:solidFill>
                  </a:tcPr>
                </a:tc>
                <a:tc>
                  <a:txBody>
                    <a:bodyPr/>
                    <a:lstStyle/>
                    <a:p>
                      <a:pPr algn="ctr" fontAlgn="t"/>
                      <a:r>
                        <a:rPr lang="cs-CZ" sz="1050" b="1" i="0" u="none" strike="noStrike">
                          <a:solidFill>
                            <a:srgbClr val="FF0000"/>
                          </a:solidFill>
                          <a:latin typeface="Arial"/>
                        </a:rPr>
                        <a:t>5</a:t>
                      </a:r>
                    </a:p>
                  </a:txBody>
                  <a:tcPr marL="6927" marR="6927" marT="6927" marB="0">
                    <a:lnL>
                      <a:noFill/>
                    </a:lnL>
                    <a:lnR>
                      <a:noFill/>
                    </a:lnR>
                    <a:lnT>
                      <a:noFill/>
                    </a:lnT>
                    <a:lnB>
                      <a:noFill/>
                    </a:lnB>
                    <a:solidFill>
                      <a:srgbClr val="FFFF99"/>
                    </a:solidFill>
                  </a:tcPr>
                </a:tc>
                <a:tc>
                  <a:txBody>
                    <a:bodyPr/>
                    <a:lstStyle/>
                    <a:p>
                      <a:pPr algn="ctr" fontAlgn="t"/>
                      <a:r>
                        <a:rPr lang="cs-CZ" sz="1050" b="1" i="0" u="none" strike="noStrike">
                          <a:solidFill>
                            <a:srgbClr val="FF0000"/>
                          </a:solidFill>
                          <a:latin typeface="Calibri"/>
                        </a:rPr>
                        <a:t>155:142</a:t>
                      </a:r>
                    </a:p>
                  </a:txBody>
                  <a:tcPr marL="6927" marR="6927" marT="6927" marB="0">
                    <a:lnL>
                      <a:noFill/>
                    </a:lnL>
                    <a:lnR>
                      <a:noFill/>
                    </a:lnR>
                    <a:lnT>
                      <a:noFill/>
                    </a:lnT>
                    <a:lnB>
                      <a:noFill/>
                    </a:lnB>
                    <a:solidFill>
                      <a:srgbClr val="FFFF99"/>
                    </a:solidFill>
                  </a:tcPr>
                </a:tc>
                <a:tc>
                  <a:txBody>
                    <a:bodyPr/>
                    <a:lstStyle/>
                    <a:p>
                      <a:pPr algn="ctr" fontAlgn="t"/>
                      <a:r>
                        <a:rPr lang="cs-CZ" sz="1050" b="1" i="0" u="none" strike="noStrike">
                          <a:solidFill>
                            <a:srgbClr val="FF0000"/>
                          </a:solidFill>
                          <a:latin typeface="Arial"/>
                        </a:rPr>
                        <a:t>15</a:t>
                      </a:r>
                    </a:p>
                  </a:txBody>
                  <a:tcPr marL="6927" marR="6927" marT="6927" marB="0">
                    <a:lnL>
                      <a:noFill/>
                    </a:lnL>
                    <a:lnR>
                      <a:noFill/>
                    </a:lnR>
                    <a:lnT>
                      <a:noFill/>
                    </a:lnT>
                    <a:lnB>
                      <a:noFill/>
                    </a:lnB>
                    <a:solidFill>
                      <a:srgbClr val="FFFF99"/>
                    </a:solidFill>
                  </a:tcPr>
                </a:tc>
                <a:extLst>
                  <a:ext uri="{0D108BD9-81ED-4DB2-BD59-A6C34878D82A}">
                    <a16:rowId xmlns:a16="http://schemas.microsoft.com/office/drawing/2014/main" val="10017"/>
                  </a:ext>
                </a:extLst>
              </a:tr>
              <a:tr h="154810">
                <a:tc>
                  <a:txBody>
                    <a:bodyPr/>
                    <a:lstStyle/>
                    <a:p>
                      <a:pPr algn="ctr" fontAlgn="t"/>
                      <a:r>
                        <a:rPr lang="cs-CZ" sz="1000" b="1" i="0" u="none" strike="noStrike">
                          <a:solidFill>
                            <a:srgbClr val="000000"/>
                          </a:solidFill>
                          <a:latin typeface="Arial"/>
                        </a:rPr>
                        <a:t>5.</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FAJM Most</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dirty="0">
                          <a:solidFill>
                            <a:srgbClr val="000000"/>
                          </a:solidFill>
                          <a:latin typeface="Arial"/>
                        </a:rPr>
                        <a:t>5</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dirty="0">
                          <a:solidFill>
                            <a:srgbClr val="000000"/>
                          </a:solidFill>
                          <a:latin typeface="Arial"/>
                        </a:rPr>
                        <a:t>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5</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Calibri"/>
                        </a:rPr>
                        <a:t>177:173</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15</a:t>
                      </a:r>
                    </a:p>
                  </a:txBody>
                  <a:tcPr marL="6927" marR="6927" marT="6927" marB="0">
                    <a:lnL>
                      <a:noFill/>
                    </a:lnL>
                    <a:lnR>
                      <a:noFill/>
                    </a:lnR>
                    <a:lnT>
                      <a:noFill/>
                    </a:lnT>
                    <a:lnB>
                      <a:noFill/>
                    </a:lnB>
                    <a:solidFill>
                      <a:srgbClr val="CCFFFF"/>
                    </a:solidFill>
                  </a:tcPr>
                </a:tc>
                <a:extLst>
                  <a:ext uri="{0D108BD9-81ED-4DB2-BD59-A6C34878D82A}">
                    <a16:rowId xmlns:a16="http://schemas.microsoft.com/office/drawing/2014/main" val="10018"/>
                  </a:ext>
                </a:extLst>
              </a:tr>
              <a:tr h="154810">
                <a:tc>
                  <a:txBody>
                    <a:bodyPr/>
                    <a:lstStyle/>
                    <a:p>
                      <a:pPr algn="ctr" fontAlgn="t"/>
                      <a:r>
                        <a:rPr lang="cs-CZ" sz="1000" b="1" i="0" u="none" strike="noStrike">
                          <a:solidFill>
                            <a:srgbClr val="000000"/>
                          </a:solidFill>
                          <a:latin typeface="Arial"/>
                        </a:rPr>
                        <a:t>6.</a:t>
                      </a:r>
                    </a:p>
                  </a:txBody>
                  <a:tcPr marL="6927" marR="6927" marT="6927" marB="0">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FC /AFK Chomutov</a:t>
                      </a:r>
                    </a:p>
                  </a:txBody>
                  <a:tcPr marL="6927" marR="6927" marT="6927" marB="0" anchor="ctr">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5</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0</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dirty="0">
                          <a:solidFill>
                            <a:srgbClr val="000000"/>
                          </a:solidFill>
                          <a:latin typeface="Arial"/>
                        </a:rPr>
                        <a:t>5</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Calibri"/>
                        </a:rPr>
                        <a:t>174:172</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15</a:t>
                      </a:r>
                    </a:p>
                  </a:txBody>
                  <a:tcPr marL="6927" marR="6927" marT="6927" marB="0">
                    <a:lnL>
                      <a:noFill/>
                    </a:lnL>
                    <a:lnR>
                      <a:noFill/>
                    </a:lnR>
                    <a:lnT>
                      <a:noFill/>
                    </a:lnT>
                    <a:lnB>
                      <a:noFill/>
                    </a:lnB>
                    <a:solidFill>
                      <a:srgbClr val="FFFF99"/>
                    </a:solidFill>
                  </a:tcPr>
                </a:tc>
                <a:extLst>
                  <a:ext uri="{0D108BD9-81ED-4DB2-BD59-A6C34878D82A}">
                    <a16:rowId xmlns:a16="http://schemas.microsoft.com/office/drawing/2014/main" val="10019"/>
                  </a:ext>
                </a:extLst>
              </a:tr>
              <a:tr h="154810">
                <a:tc>
                  <a:txBody>
                    <a:bodyPr/>
                    <a:lstStyle/>
                    <a:p>
                      <a:pPr algn="ctr" fontAlgn="t"/>
                      <a:r>
                        <a:rPr lang="cs-CZ" sz="1000" b="1" i="0" u="none" strike="noStrike">
                          <a:solidFill>
                            <a:srgbClr val="000000"/>
                          </a:solidFill>
                          <a:latin typeface="Arial"/>
                        </a:rPr>
                        <a:t>7.</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FK Ústí n.L.</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5</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5</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dirty="0">
                          <a:solidFill>
                            <a:srgbClr val="000000"/>
                          </a:solidFill>
                          <a:latin typeface="Calibri"/>
                        </a:rPr>
                        <a:t>186:185</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15</a:t>
                      </a:r>
                    </a:p>
                  </a:txBody>
                  <a:tcPr marL="6927" marR="6927" marT="6927" marB="0">
                    <a:lnL>
                      <a:noFill/>
                    </a:lnL>
                    <a:lnR>
                      <a:noFill/>
                    </a:lnR>
                    <a:lnT>
                      <a:noFill/>
                    </a:lnT>
                    <a:lnB>
                      <a:noFill/>
                    </a:lnB>
                    <a:solidFill>
                      <a:srgbClr val="CCFFFF"/>
                    </a:solidFill>
                  </a:tcPr>
                </a:tc>
                <a:extLst>
                  <a:ext uri="{0D108BD9-81ED-4DB2-BD59-A6C34878D82A}">
                    <a16:rowId xmlns:a16="http://schemas.microsoft.com/office/drawing/2014/main" val="10020"/>
                  </a:ext>
                </a:extLst>
              </a:tr>
              <a:tr h="154810">
                <a:tc>
                  <a:txBody>
                    <a:bodyPr/>
                    <a:lstStyle/>
                    <a:p>
                      <a:pPr algn="ctr" fontAlgn="t"/>
                      <a:r>
                        <a:rPr lang="cs-CZ" sz="1000" b="1" i="0" u="none" strike="noStrike">
                          <a:solidFill>
                            <a:srgbClr val="000000"/>
                          </a:solidFill>
                          <a:latin typeface="Arial"/>
                        </a:rPr>
                        <a:t>8.</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FK Kadaň/Ervěnice</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3</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0</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7</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dirty="0">
                          <a:solidFill>
                            <a:srgbClr val="000000"/>
                          </a:solidFill>
                          <a:latin typeface="Calibri"/>
                        </a:rPr>
                        <a:t>134:189</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9</a:t>
                      </a:r>
                    </a:p>
                  </a:txBody>
                  <a:tcPr marL="6927" marR="6927" marT="6927" marB="0">
                    <a:lnL>
                      <a:noFill/>
                    </a:lnL>
                    <a:lnR>
                      <a:noFill/>
                    </a:lnR>
                    <a:lnT>
                      <a:noFill/>
                    </a:lnT>
                    <a:lnB>
                      <a:noFill/>
                    </a:lnB>
                    <a:solidFill>
                      <a:srgbClr val="FFFF99"/>
                    </a:solidFill>
                  </a:tcPr>
                </a:tc>
                <a:extLst>
                  <a:ext uri="{0D108BD9-81ED-4DB2-BD59-A6C34878D82A}">
                    <a16:rowId xmlns:a16="http://schemas.microsoft.com/office/drawing/2014/main" val="10021"/>
                  </a:ext>
                </a:extLst>
              </a:tr>
              <a:tr h="154810">
                <a:tc>
                  <a:txBody>
                    <a:bodyPr/>
                    <a:lstStyle/>
                    <a:p>
                      <a:pPr algn="ctr" fontAlgn="t"/>
                      <a:r>
                        <a:rPr lang="cs-CZ" sz="1000" b="1" i="0" u="none" strike="noStrike">
                          <a:solidFill>
                            <a:srgbClr val="000000"/>
                          </a:solidFill>
                          <a:latin typeface="Arial"/>
                        </a:rPr>
                        <a:t>9.</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FK Litvínov</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2</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8</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dirty="0">
                          <a:solidFill>
                            <a:srgbClr val="000000"/>
                          </a:solidFill>
                          <a:latin typeface="Calibri"/>
                        </a:rPr>
                        <a:t>116:169</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6</a:t>
                      </a:r>
                    </a:p>
                  </a:txBody>
                  <a:tcPr marL="6927" marR="6927" marT="6927" marB="0">
                    <a:lnL>
                      <a:noFill/>
                    </a:lnL>
                    <a:lnR>
                      <a:noFill/>
                    </a:lnR>
                    <a:lnT>
                      <a:noFill/>
                    </a:lnT>
                    <a:lnB>
                      <a:noFill/>
                    </a:lnB>
                    <a:solidFill>
                      <a:srgbClr val="CCFFFF"/>
                    </a:solidFill>
                  </a:tcPr>
                </a:tc>
                <a:extLst>
                  <a:ext uri="{0D108BD9-81ED-4DB2-BD59-A6C34878D82A}">
                    <a16:rowId xmlns:a16="http://schemas.microsoft.com/office/drawing/2014/main" val="10022"/>
                  </a:ext>
                </a:extLst>
              </a:tr>
              <a:tr h="154810">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FŠ Most</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2</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0</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8</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dirty="0">
                          <a:solidFill>
                            <a:srgbClr val="000000"/>
                          </a:solidFill>
                          <a:latin typeface="Calibri"/>
                        </a:rPr>
                        <a:t>134:228</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dirty="0">
                          <a:solidFill>
                            <a:srgbClr val="000000"/>
                          </a:solidFill>
                          <a:latin typeface="Arial"/>
                        </a:rPr>
                        <a:t>6</a:t>
                      </a:r>
                    </a:p>
                  </a:txBody>
                  <a:tcPr marL="6927" marR="6927" marT="6927" marB="0">
                    <a:lnL>
                      <a:noFill/>
                    </a:lnL>
                    <a:lnR>
                      <a:noFill/>
                    </a:lnR>
                    <a:lnT>
                      <a:noFill/>
                    </a:lnT>
                    <a:lnB>
                      <a:noFill/>
                    </a:lnB>
                    <a:solidFill>
                      <a:srgbClr val="FFFF99"/>
                    </a:solidFill>
                  </a:tcPr>
                </a:tc>
                <a:extLst>
                  <a:ext uri="{0D108BD9-81ED-4DB2-BD59-A6C34878D82A}">
                    <a16:rowId xmlns:a16="http://schemas.microsoft.com/office/drawing/2014/main" val="10023"/>
                  </a:ext>
                </a:extLst>
              </a:tr>
              <a:tr h="154810">
                <a:tc>
                  <a:txBody>
                    <a:bodyPr/>
                    <a:lstStyle/>
                    <a:p>
                      <a:pPr algn="ctr" fontAlgn="t"/>
                      <a:r>
                        <a:rPr lang="cs-CZ" sz="1000" b="1" i="0" u="none" strike="noStrike">
                          <a:solidFill>
                            <a:srgbClr val="000000"/>
                          </a:solidFill>
                          <a:latin typeface="Arial"/>
                        </a:rPr>
                        <a:t>11.</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dirty="0">
                          <a:solidFill>
                            <a:srgbClr val="000000"/>
                          </a:solidFill>
                          <a:latin typeface="Arial"/>
                        </a:rPr>
                        <a:t>FK Litoměřice</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2</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8</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Calibri"/>
                        </a:rPr>
                        <a:t>98:193</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dirty="0">
                          <a:solidFill>
                            <a:srgbClr val="000000"/>
                          </a:solidFill>
                          <a:latin typeface="Arial"/>
                        </a:rPr>
                        <a:t>6 </a:t>
                      </a:r>
                    </a:p>
                  </a:txBody>
                  <a:tcPr marL="6927" marR="6927" marT="6927" marB="0">
                    <a:lnL>
                      <a:noFill/>
                    </a:lnL>
                    <a:lnR>
                      <a:noFill/>
                    </a:lnR>
                    <a:lnT>
                      <a:noFill/>
                    </a:lnT>
                    <a:lnB>
                      <a:noFill/>
                    </a:lnB>
                    <a:solidFill>
                      <a:srgbClr val="CCFFFF"/>
                    </a:solidFill>
                  </a:tcPr>
                </a:tc>
                <a:extLst>
                  <a:ext uri="{0D108BD9-81ED-4DB2-BD59-A6C34878D82A}">
                    <a16:rowId xmlns:a16="http://schemas.microsoft.com/office/drawing/2014/main" val="10024"/>
                  </a:ext>
                </a:extLst>
              </a:tr>
            </a:tbl>
          </a:graphicData>
        </a:graphic>
      </p:graphicFrame>
      <p:sp>
        <p:nvSpPr>
          <p:cNvPr id="18" name="TextovéPole 17"/>
          <p:cNvSpPr txBox="1"/>
          <p:nvPr/>
        </p:nvSpPr>
        <p:spPr>
          <a:xfrm>
            <a:off x="5503540" y="163116"/>
            <a:ext cx="4608512" cy="2400657"/>
          </a:xfrm>
          <a:prstGeom prst="rect">
            <a:avLst/>
          </a:prstGeom>
          <a:noFill/>
          <a:ln w="133350" cmpd="tri">
            <a:solidFill>
              <a:schemeClr val="accent1">
                <a:lumMod val="20000"/>
                <a:lumOff val="80000"/>
              </a:schemeClr>
            </a:solidFill>
            <a:miter lim="800000"/>
          </a:ln>
          <a:scene3d>
            <a:camera prst="orthographicFront"/>
            <a:lightRig rig="threePt" dir="t"/>
          </a:scene3d>
          <a:sp3d>
            <a:bevelT prst="relaxedInset"/>
            <a:bevelB prst="slope"/>
          </a:sp3d>
        </p:spPr>
        <p:txBody>
          <a:bodyPr wrap="square" rtlCol="0">
            <a:spAutoFit/>
          </a:bodyPr>
          <a:lstStyle/>
          <a:p>
            <a:r>
              <a:rPr lang="cs-CZ" sz="1800" dirty="0" smtClean="0">
                <a:solidFill>
                  <a:srgbClr val="660033"/>
                </a:solidFill>
                <a:effectLst>
                  <a:outerShdw blurRad="38100" dist="38100" dir="2700000" algn="tl">
                    <a:srgbClr val="000000">
                      <a:alpha val="43137"/>
                    </a:srgbClr>
                  </a:outerShdw>
                </a:effectLst>
                <a:latin typeface="Bookman Old Style" pitchFamily="18" charset="0"/>
              </a:rPr>
              <a:t>Starší přípravka</a:t>
            </a:r>
            <a:r>
              <a:rPr lang="cs-CZ" dirty="0" smtClean="0">
                <a:latin typeface="Bookman Old Style" pitchFamily="18" charset="0"/>
              </a:rPr>
              <a:t> r. narození 2005 si na podzim vedla o něco lépe než jejich o rok starší kolegové. O to ale vůbec nejde. Nejdůležitější je, že se obě mužstva střetávají  s nejsilnějšími mužstvy Ústeckého kraje v této věkové kategorii. Společný tým s Roudnicí </a:t>
            </a:r>
            <a:r>
              <a:rPr lang="cs-CZ" dirty="0" err="1" smtClean="0">
                <a:latin typeface="Bookman Old Style" pitchFamily="18" charset="0"/>
              </a:rPr>
              <a:t>n.L.</a:t>
            </a:r>
            <a:r>
              <a:rPr lang="cs-CZ" dirty="0" smtClean="0">
                <a:latin typeface="Bookman Old Style" pitchFamily="18" charset="0"/>
              </a:rPr>
              <a:t> se i ve druhém roce osvědčil a přináší své ovoce. Nehrálo se už pouze v Roudnici </a:t>
            </a:r>
            <a:r>
              <a:rPr lang="cs-CZ" dirty="0" err="1" smtClean="0">
                <a:latin typeface="Bookman Old Style" pitchFamily="18" charset="0"/>
              </a:rPr>
              <a:t>n.L.</a:t>
            </a:r>
            <a:r>
              <a:rPr lang="cs-CZ" dirty="0" smtClean="0">
                <a:latin typeface="Bookman Old Style" pitchFamily="18" charset="0"/>
              </a:rPr>
              <a:t>, ale 2x jste mohli starší přípravku vidět i ve </a:t>
            </a:r>
            <a:r>
              <a:rPr lang="cs-CZ" dirty="0" err="1" smtClean="0">
                <a:latin typeface="Bookman Old Style" pitchFamily="18" charset="0"/>
              </a:rPr>
              <a:t>Štětí</a:t>
            </a:r>
            <a:r>
              <a:rPr lang="cs-CZ" dirty="0" smtClean="0">
                <a:latin typeface="Bookman Old Style" pitchFamily="18" charset="0"/>
              </a:rPr>
              <a:t>. Mladí fotbalisté už se přestěhovali  do tělocvičen a čeká je i spousta halových turnajů. Zimní příprava vyvrcholí  o jarních prázdninách soustředěním ve Sloupu v Čechách  a pak už se budou stěhovat ven na přírodní trávníky</a:t>
            </a:r>
            <a:endParaRPr lang="cs-CZ" dirty="0">
              <a:latin typeface="Bookman Old Style" pitchFamily="18" charset="0"/>
            </a:endParaRPr>
          </a:p>
        </p:txBody>
      </p:sp>
      <p:pic>
        <p:nvPicPr>
          <p:cNvPr id="1026" name="Picture 14"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7" name="Picture 13"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8" name="Picture 1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29" name="Picture 1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30" name="Picture 1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1" name="Picture 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2" name="Picture 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3" name="Picture 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4" name="Picture 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5" name="Picture 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6" name="Picture 2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7" name="Picture 2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8" name="Picture 2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9" name="Picture 2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0" name="Picture 2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1" name="Picture 1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2" name="Picture 1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3" name="Picture 1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4" name="Picture 1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5" name="Picture 1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6" name="Picture 14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7" name="Picture 14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8" name="Picture 14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9" name="Picture 14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0" name="Picture 14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1" name="Picture 14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2" name="Picture 14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3" name="Picture 141"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4" name="Picture 14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5" name="Picture 13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6" name="Picture 13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7" name="Picture 137"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8" name="Picture 23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9" name="Picture 23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60" name="Picture 22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1" name="Picture 22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2" name="Picture 22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3" name="Picture 22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4" name="Picture 22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5" name="Picture 22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6" name="Picture 22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7" name="Picture 22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8" name="Picture 22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69" name="Picture 22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70" name="Picture 21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1" name="Picture 21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2" name="Picture 21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3" name="Picture 21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4" name="Picture 21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5" name="Picture 21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6" name="Picture 24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7" name="Picture 24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8" name="Picture 24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79" name="Picture 24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80" name="Picture 24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1" name="Picture 24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2" name="Picture 24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3" name="Picture 24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4" name="Picture 24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5" name="Picture 24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6" name="Picture 239"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7" name="Picture 238"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8" name="Picture 237"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89" name="Picture 236"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90" name="Picture 235"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1" name="Picture 234"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2" name="Picture 233"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3" name="Picture 23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4" name="Picture 349"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5" name="Picture 348"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6" name="Picture 347"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7" name="Picture 346"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8" name="Picture 37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9" name="Picture 371"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0" name="Picture 370"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1" name="Picture 369"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2" name="Picture 368"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3" name="Picture 36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4" name="Picture 366"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5" name="Picture 365"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6" name="Picture 380"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7" name="Picture 379"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8" name="Picture 37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9" name="Picture 37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10" name="Picture 37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1" name="Picture 375"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2" name="Picture 374"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3" name="Picture 37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4" name="Picture 259"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5" name="Picture 258"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6" name="Picture 257"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7" name="Picture 256"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8" name="Picture 255"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19" name="Picture 254"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20" name="Picture 253"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1" name="Picture 252"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2" name="Picture 251"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3" name="Picture 250"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4" name="Picture 100"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5" name="Picture 101"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6" name="Picture 102"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7" name="Picture 103"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8" name="Picture 104"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129" name="Picture 105"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 name="TextovéPole 9"/>
          <p:cNvSpPr txBox="1">
            <a:spLocks noChangeArrowheads="1"/>
          </p:cNvSpPr>
          <p:nvPr/>
        </p:nvSpPr>
        <p:spPr bwMode="auto">
          <a:xfrm>
            <a:off x="6583363" y="5348288"/>
            <a:ext cx="185737" cy="276225"/>
          </a:xfrm>
          <a:prstGeom prst="rect">
            <a:avLst/>
          </a:prstGeom>
          <a:noFill/>
          <a:ln w="9525">
            <a:noFill/>
            <a:miter lim="800000"/>
            <a:headEnd/>
            <a:tailEnd/>
          </a:ln>
        </p:spPr>
        <p:txBody>
          <a:bodyPr wrap="none">
            <a:spAutoFit/>
          </a:bodyPr>
          <a:lstStyle/>
          <a:p>
            <a:pPr algn="ctr" eaLnBrk="0" hangingPunct="0"/>
            <a:endParaRPr lang="cs-CZ" dirty="0"/>
          </a:p>
        </p:txBody>
      </p:sp>
      <p:sp>
        <p:nvSpPr>
          <p:cNvPr id="9" name="TextovéPole 8"/>
          <p:cNvSpPr txBox="1"/>
          <p:nvPr/>
        </p:nvSpPr>
        <p:spPr>
          <a:xfrm>
            <a:off x="5503540" y="2611388"/>
            <a:ext cx="4608512" cy="1631216"/>
          </a:xfrm>
          <a:prstGeom prst="rect">
            <a:avLst/>
          </a:prstGeom>
          <a:noFill/>
          <a:ln w="53975">
            <a:solidFill>
              <a:srgbClr val="CC0000"/>
            </a:solidFill>
          </a:ln>
          <a:scene3d>
            <a:camera prst="orthographicFront"/>
            <a:lightRig rig="threePt" dir="t"/>
          </a:scene3d>
          <a:sp3d>
            <a:bevelT prst="relaxedInset"/>
            <a:bevelB prst="relaxedInset"/>
          </a:sp3d>
        </p:spPr>
        <p:txBody>
          <a:bodyPr wrap="square" rtlCol="0">
            <a:spAutoFit/>
          </a:bodyPr>
          <a:lstStyle/>
          <a:p>
            <a:pPr algn="just"/>
            <a:r>
              <a:rPr lang="cs-CZ" sz="2000" u="sng" dirty="0" smtClean="0">
                <a:solidFill>
                  <a:schemeClr val="accent6">
                    <a:lumMod val="50000"/>
                  </a:schemeClr>
                </a:solidFill>
                <a:latin typeface="Bookman Old Style" pitchFamily="18" charset="0"/>
              </a:rPr>
              <a:t>Mladší žáci </a:t>
            </a:r>
            <a:r>
              <a:rPr lang="cs-CZ" sz="2000" dirty="0" smtClean="0">
                <a:solidFill>
                  <a:schemeClr val="accent6">
                    <a:lumMod val="50000"/>
                  </a:schemeClr>
                </a:solidFill>
                <a:latin typeface="Bookman Old Style" pitchFamily="18" charset="0"/>
              </a:rPr>
              <a:t> </a:t>
            </a:r>
            <a:r>
              <a:rPr lang="cs-CZ" sz="1600" dirty="0" smtClean="0">
                <a:latin typeface="Bookman Old Style" pitchFamily="18" charset="0"/>
              </a:rPr>
              <a:t>stejně, jako starší žáci měli před týdnem volno . Před  tím v Litvínově s domácím béčkem prohráli. Tento výsledek byl zklamáním. Soupeř  tabulkově příliš vzdálen nebyl, ale prohra ho ještě navýšila.</a:t>
            </a:r>
            <a:endParaRPr lang="cs-CZ" sz="1600" dirty="0"/>
          </a:p>
        </p:txBody>
      </p:sp>
      <p:graphicFrame>
        <p:nvGraphicFramePr>
          <p:cNvPr id="22" name="Tabulka 21"/>
          <p:cNvGraphicFramePr>
            <a:graphicFrameLocks noGrp="1"/>
          </p:cNvGraphicFramePr>
          <p:nvPr/>
        </p:nvGraphicFramePr>
        <p:xfrm>
          <a:off x="5503540" y="4339580"/>
          <a:ext cx="4608513" cy="436245"/>
        </p:xfrm>
        <a:graphic>
          <a:graphicData uri="http://schemas.openxmlformats.org/drawingml/2006/table">
            <a:tbl>
              <a:tblPr/>
              <a:tblGrid>
                <a:gridCol w="889618">
                  <a:extLst>
                    <a:ext uri="{9D8B030D-6E8A-4147-A177-3AD203B41FA5}">
                      <a16:colId xmlns:a16="http://schemas.microsoft.com/office/drawing/2014/main" val="20000"/>
                    </a:ext>
                  </a:extLst>
                </a:gridCol>
                <a:gridCol w="627108">
                  <a:extLst>
                    <a:ext uri="{9D8B030D-6E8A-4147-A177-3AD203B41FA5}">
                      <a16:colId xmlns:a16="http://schemas.microsoft.com/office/drawing/2014/main" val="20001"/>
                    </a:ext>
                  </a:extLst>
                </a:gridCol>
                <a:gridCol w="1122960">
                  <a:extLst>
                    <a:ext uri="{9D8B030D-6E8A-4147-A177-3AD203B41FA5}">
                      <a16:colId xmlns:a16="http://schemas.microsoft.com/office/drawing/2014/main" val="20002"/>
                    </a:ext>
                  </a:extLst>
                </a:gridCol>
                <a:gridCol w="1210464">
                  <a:extLst>
                    <a:ext uri="{9D8B030D-6E8A-4147-A177-3AD203B41FA5}">
                      <a16:colId xmlns:a16="http://schemas.microsoft.com/office/drawing/2014/main" val="20003"/>
                    </a:ext>
                  </a:extLst>
                </a:gridCol>
                <a:gridCol w="758363">
                  <a:extLst>
                    <a:ext uri="{9D8B030D-6E8A-4147-A177-3AD203B41FA5}">
                      <a16:colId xmlns:a16="http://schemas.microsoft.com/office/drawing/2014/main" val="20004"/>
                    </a:ext>
                  </a:extLst>
                </a:gridCol>
              </a:tblGrid>
              <a:tr h="288032">
                <a:tc>
                  <a:txBody>
                    <a:bodyPr/>
                    <a:lstStyle/>
                    <a:p>
                      <a:pPr algn="ctr" rtl="0" fontAlgn="ctr"/>
                      <a:r>
                        <a:rPr lang="cs-CZ" sz="1400" b="1" i="0" u="none" strike="noStrike" dirty="0">
                          <a:solidFill>
                            <a:srgbClr val="000000"/>
                          </a:solidFill>
                          <a:latin typeface="Arial"/>
                        </a:rPr>
                        <a:t>1.11.2014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cs-CZ" sz="1400" b="1" i="0" u="none" strike="noStrike" dirty="0">
                          <a:solidFill>
                            <a:srgbClr val="000000"/>
                          </a:solidFill>
                          <a:latin typeface="Arial"/>
                        </a:rPr>
                        <a:t>sobota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cs-CZ" sz="1400" b="1" i="0" u="none" strike="noStrike" dirty="0">
                          <a:solidFill>
                            <a:srgbClr val="000000"/>
                          </a:solidFill>
                          <a:latin typeface="Arial"/>
                        </a:rPr>
                        <a:t>FK Litvínov 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cs-CZ" sz="1400" b="1" i="0" u="none" strike="noStrike" dirty="0">
                          <a:solidFill>
                            <a:srgbClr val="000000"/>
                          </a:solidFill>
                          <a:latin typeface="Arial"/>
                        </a:rPr>
                        <a:t>SK </a:t>
                      </a:r>
                      <a:r>
                        <a:rPr lang="cs-CZ" sz="1400" b="1" i="0" u="none" strike="noStrike" dirty="0" err="1">
                          <a:solidFill>
                            <a:srgbClr val="000000"/>
                          </a:solidFill>
                          <a:latin typeface="Arial"/>
                        </a:rPr>
                        <a:t>Štětí</a:t>
                      </a:r>
                      <a:endParaRPr lang="cs-CZ" sz="14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cs-CZ" sz="1400" b="1" i="0" u="none" strike="noStrike" dirty="0">
                          <a:solidFill>
                            <a:srgbClr val="000000"/>
                          </a:solidFill>
                          <a:latin typeface="Arial"/>
                        </a:rPr>
                        <a:t>13:1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0"/>
                  </a:ext>
                </a:extLst>
              </a:tr>
            </a:tbl>
          </a:graphicData>
        </a:graphic>
      </p:graphicFrame>
      <p:sp>
        <p:nvSpPr>
          <p:cNvPr id="24" name="TextovéPole 23"/>
          <p:cNvSpPr txBox="1"/>
          <p:nvPr/>
        </p:nvSpPr>
        <p:spPr>
          <a:xfrm>
            <a:off x="5575548" y="163116"/>
            <a:ext cx="4608512" cy="1631216"/>
          </a:xfrm>
          <a:prstGeom prst="rect">
            <a:avLst/>
          </a:prstGeom>
          <a:noFill/>
          <a:ln w="53975">
            <a:solidFill>
              <a:schemeClr val="tx1"/>
            </a:solidFill>
          </a:ln>
          <a:scene3d>
            <a:camera prst="orthographicFront"/>
            <a:lightRig rig="threePt" dir="t"/>
          </a:scene3d>
          <a:sp3d contourW="12700">
            <a:bevelT prst="relaxedInset"/>
            <a:bevelB prst="relaxedInset"/>
            <a:contourClr>
              <a:srgbClr val="CC0000"/>
            </a:contourClr>
          </a:sp3d>
        </p:spPr>
        <p:txBody>
          <a:bodyPr wrap="square" rtlCol="0">
            <a:spAutoFit/>
          </a:bodyPr>
          <a:lstStyle/>
          <a:p>
            <a:pPr algn="just"/>
            <a:r>
              <a:rPr lang="cs-CZ" sz="2000" u="sng" dirty="0" smtClean="0">
                <a:solidFill>
                  <a:schemeClr val="accent6">
                    <a:lumMod val="50000"/>
                  </a:schemeClr>
                </a:solidFill>
                <a:latin typeface="Bookman Old Style" pitchFamily="18" charset="0"/>
              </a:rPr>
              <a:t>Starší žáci </a:t>
            </a:r>
            <a:r>
              <a:rPr lang="cs-CZ" sz="2000" dirty="0" smtClean="0">
                <a:solidFill>
                  <a:schemeClr val="accent6">
                    <a:lumMod val="50000"/>
                  </a:schemeClr>
                </a:solidFill>
                <a:latin typeface="Bookman Old Style" pitchFamily="18" charset="0"/>
              </a:rPr>
              <a:t> </a:t>
            </a:r>
            <a:r>
              <a:rPr lang="cs-CZ" sz="1600" dirty="0" smtClean="0">
                <a:latin typeface="Bookman Old Style" pitchFamily="18" charset="0"/>
              </a:rPr>
              <a:t>v minulém týdnu nehráli, protože svůj zápas s Roudnicí </a:t>
            </a:r>
            <a:r>
              <a:rPr lang="cs-CZ" sz="1600" dirty="0" err="1" smtClean="0">
                <a:latin typeface="Bookman Old Style" pitchFamily="18" charset="0"/>
              </a:rPr>
              <a:t>n.L.</a:t>
            </a:r>
            <a:r>
              <a:rPr lang="cs-CZ" sz="1600" dirty="0" smtClean="0">
                <a:latin typeface="Bookman Old Style" pitchFamily="18" charset="0"/>
              </a:rPr>
              <a:t> předehrávali 24.10.2014.  Hráli však před 14 dny v Litvínově, kde prohráli  vysoko s domácí rezervou 13:1 a jenom potvrdili podzimní marnost</a:t>
            </a:r>
            <a:endParaRPr lang="cs-CZ" sz="1600" dirty="0"/>
          </a:p>
        </p:txBody>
      </p:sp>
      <p:graphicFrame>
        <p:nvGraphicFramePr>
          <p:cNvPr id="25" name="Tabulka 24"/>
          <p:cNvGraphicFramePr>
            <a:graphicFrameLocks noGrp="1"/>
          </p:cNvGraphicFramePr>
          <p:nvPr/>
        </p:nvGraphicFramePr>
        <p:xfrm>
          <a:off x="5503539" y="1963316"/>
          <a:ext cx="4536506" cy="436245"/>
        </p:xfrm>
        <a:graphic>
          <a:graphicData uri="http://schemas.openxmlformats.org/drawingml/2006/table">
            <a:tbl>
              <a:tblPr/>
              <a:tblGrid>
                <a:gridCol w="875718">
                  <a:extLst>
                    <a:ext uri="{9D8B030D-6E8A-4147-A177-3AD203B41FA5}">
                      <a16:colId xmlns:a16="http://schemas.microsoft.com/office/drawing/2014/main" val="20000"/>
                    </a:ext>
                  </a:extLst>
                </a:gridCol>
                <a:gridCol w="617309">
                  <a:extLst>
                    <a:ext uri="{9D8B030D-6E8A-4147-A177-3AD203B41FA5}">
                      <a16:colId xmlns:a16="http://schemas.microsoft.com/office/drawing/2014/main" val="20001"/>
                    </a:ext>
                  </a:extLst>
                </a:gridCol>
                <a:gridCol w="1105414">
                  <a:extLst>
                    <a:ext uri="{9D8B030D-6E8A-4147-A177-3AD203B41FA5}">
                      <a16:colId xmlns:a16="http://schemas.microsoft.com/office/drawing/2014/main" val="20002"/>
                    </a:ext>
                  </a:extLst>
                </a:gridCol>
                <a:gridCol w="1191551">
                  <a:extLst>
                    <a:ext uri="{9D8B030D-6E8A-4147-A177-3AD203B41FA5}">
                      <a16:colId xmlns:a16="http://schemas.microsoft.com/office/drawing/2014/main" val="20003"/>
                    </a:ext>
                  </a:extLst>
                </a:gridCol>
                <a:gridCol w="746514">
                  <a:extLst>
                    <a:ext uri="{9D8B030D-6E8A-4147-A177-3AD203B41FA5}">
                      <a16:colId xmlns:a16="http://schemas.microsoft.com/office/drawing/2014/main" val="20004"/>
                    </a:ext>
                  </a:extLst>
                </a:gridCol>
              </a:tblGrid>
              <a:tr h="288032">
                <a:tc>
                  <a:txBody>
                    <a:bodyPr/>
                    <a:lstStyle/>
                    <a:p>
                      <a:pPr algn="ctr" rtl="0" fontAlgn="ctr"/>
                      <a:r>
                        <a:rPr lang="cs-CZ" sz="1400" b="1" i="0" u="none" strike="noStrike" dirty="0">
                          <a:solidFill>
                            <a:srgbClr val="000000"/>
                          </a:solidFill>
                          <a:latin typeface="Arial"/>
                        </a:rPr>
                        <a:t>1.11.2014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400" b="1" i="0" u="none" strike="noStrike" dirty="0">
                          <a:solidFill>
                            <a:srgbClr val="000000"/>
                          </a:solidFill>
                          <a:latin typeface="Arial"/>
                        </a:rPr>
                        <a:t>sobota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400" b="1" i="0" u="none" strike="noStrike" dirty="0">
                          <a:solidFill>
                            <a:srgbClr val="000000"/>
                          </a:solidFill>
                          <a:latin typeface="Arial"/>
                        </a:rPr>
                        <a:t>FK Litvínov 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400" b="1" i="0" u="none" strike="noStrike" dirty="0">
                          <a:solidFill>
                            <a:srgbClr val="000000"/>
                          </a:solidFill>
                          <a:latin typeface="Arial"/>
                        </a:rPr>
                        <a:t>SK </a:t>
                      </a:r>
                      <a:r>
                        <a:rPr lang="cs-CZ" sz="1400" b="1" i="0" u="none" strike="noStrike" dirty="0" err="1">
                          <a:solidFill>
                            <a:srgbClr val="000000"/>
                          </a:solidFill>
                          <a:latin typeface="Arial"/>
                        </a:rPr>
                        <a:t>Štětí</a:t>
                      </a:r>
                      <a:endParaRPr lang="cs-CZ" sz="14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400" b="1" i="0" u="none" strike="noStrike" dirty="0">
                          <a:solidFill>
                            <a:srgbClr val="000000"/>
                          </a:solidFill>
                          <a:latin typeface="Arial"/>
                        </a:rPr>
                        <a:t>13:1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bl>
          </a:graphicData>
        </a:graphic>
      </p:graphicFrame>
      <p:pic>
        <p:nvPicPr>
          <p:cNvPr id="2261" name="Picture 213"/>
          <p:cNvPicPr>
            <a:picLocks noChangeAspect="1" noChangeArrowheads="1"/>
          </p:cNvPicPr>
          <p:nvPr/>
        </p:nvPicPr>
        <p:blipFill>
          <a:blip r:embed="rId3" cstate="print"/>
          <a:srcRect/>
          <a:stretch>
            <a:fillRect/>
          </a:stretch>
        </p:blipFill>
        <p:spPr bwMode="auto">
          <a:xfrm>
            <a:off x="5863580" y="4924425"/>
            <a:ext cx="3818384" cy="2079451"/>
          </a:xfrm>
          <a:prstGeom prst="rect">
            <a:avLst/>
          </a:prstGeom>
          <a:noFill/>
          <a:ln w="9525">
            <a:noFill/>
            <a:miter lim="800000"/>
            <a:headEnd/>
            <a:tailEnd/>
          </a:ln>
        </p:spPr>
      </p:pic>
      <p:sp>
        <p:nvSpPr>
          <p:cNvPr id="14" name="TextovéPole 13"/>
          <p:cNvSpPr txBox="1"/>
          <p:nvPr/>
        </p:nvSpPr>
        <p:spPr>
          <a:xfrm>
            <a:off x="174948" y="235124"/>
            <a:ext cx="4464496" cy="1200329"/>
          </a:xfrm>
          <a:prstGeom prst="rect">
            <a:avLst/>
          </a:prstGeom>
          <a:blipFill>
            <a:blip r:embed="rId4" cstate="print"/>
            <a:stretch>
              <a:fillRect/>
            </a:stretch>
          </a:blipFill>
        </p:spPr>
        <p:txBody>
          <a:bodyPr wrap="square" rtlCol="0">
            <a:spAutoFit/>
          </a:bodyPr>
          <a:lstStyle/>
          <a:p>
            <a:pPr algn="ctr"/>
            <a:r>
              <a:rPr lang="cs-CZ" sz="2400" dirty="0" smtClean="0">
                <a:ln w="15875">
                  <a:solidFill>
                    <a:schemeClr val="accent6">
                      <a:lumMod val="50000"/>
                    </a:schemeClr>
                  </a:solidFill>
                </a:ln>
                <a:solidFill>
                  <a:srgbClr val="FF0000"/>
                </a:solidFill>
                <a:effectLst>
                  <a:outerShdw blurRad="38100" dist="38100" dir="2700000" algn="tl">
                    <a:srgbClr val="000000">
                      <a:alpha val="43137"/>
                    </a:srgbClr>
                  </a:outerShdw>
                </a:effectLst>
                <a:latin typeface="MS Serif"/>
                <a:ea typeface="PMingLiU-ExtB" pitchFamily="18" charset="-120"/>
                <a:cs typeface="RomanT" pitchFamily="2" charset="0"/>
              </a:rPr>
              <a:t>Starší přípravka zakončila podzimní část soutěže prohro</a:t>
            </a:r>
            <a:r>
              <a:rPr lang="cs-CZ" sz="2400" dirty="0" smtClean="0">
                <a:ln w="22225">
                  <a:solidFill>
                    <a:schemeClr val="accent6">
                      <a:lumMod val="50000"/>
                    </a:schemeClr>
                  </a:solidFill>
                </a:ln>
                <a:solidFill>
                  <a:srgbClr val="FF0000"/>
                </a:solidFill>
                <a:effectLst>
                  <a:outerShdw blurRad="38100" dist="38100" dir="2700000" algn="tl">
                    <a:srgbClr val="000000">
                      <a:alpha val="43137"/>
                    </a:srgbClr>
                  </a:outerShdw>
                </a:effectLst>
                <a:latin typeface="MS Serif"/>
                <a:ea typeface="PMingLiU-ExtB" pitchFamily="18" charset="-120"/>
                <a:cs typeface="RomanT" pitchFamily="2" charset="0"/>
              </a:rPr>
              <a:t>u</a:t>
            </a:r>
            <a:endParaRPr lang="cs-CZ" sz="2400" dirty="0">
              <a:ln w="22225">
                <a:solidFill>
                  <a:schemeClr val="accent6">
                    <a:lumMod val="50000"/>
                  </a:schemeClr>
                </a:solidFill>
              </a:ln>
              <a:solidFill>
                <a:srgbClr val="FF0000"/>
              </a:solidFill>
              <a:effectLst>
                <a:outerShdw blurRad="38100" dist="38100" dir="2700000" algn="tl">
                  <a:srgbClr val="000000">
                    <a:alpha val="43137"/>
                  </a:srgbClr>
                </a:outerShdw>
              </a:effectLst>
              <a:latin typeface="MS Serif"/>
              <a:ea typeface="PMingLiU-ExtB" pitchFamily="18" charset="-120"/>
              <a:cs typeface="RomanT" pitchFamily="2" charset="0"/>
            </a:endParaRPr>
          </a:p>
        </p:txBody>
      </p:sp>
      <p:graphicFrame>
        <p:nvGraphicFramePr>
          <p:cNvPr id="15" name="Tabulka 14"/>
          <p:cNvGraphicFramePr>
            <a:graphicFrameLocks noGrp="1"/>
          </p:cNvGraphicFramePr>
          <p:nvPr/>
        </p:nvGraphicFramePr>
        <p:xfrm>
          <a:off x="174948" y="1891308"/>
          <a:ext cx="4558259" cy="1033248"/>
        </p:xfrm>
        <a:graphic>
          <a:graphicData uri="http://schemas.openxmlformats.org/drawingml/2006/table">
            <a:tbl>
              <a:tblPr/>
              <a:tblGrid>
                <a:gridCol w="766886">
                  <a:extLst>
                    <a:ext uri="{9D8B030D-6E8A-4147-A177-3AD203B41FA5}">
                      <a16:colId xmlns:a16="http://schemas.microsoft.com/office/drawing/2014/main" val="20000"/>
                    </a:ext>
                  </a:extLst>
                </a:gridCol>
                <a:gridCol w="1227017">
                  <a:extLst>
                    <a:ext uri="{9D8B030D-6E8A-4147-A177-3AD203B41FA5}">
                      <a16:colId xmlns:a16="http://schemas.microsoft.com/office/drawing/2014/main" val="20001"/>
                    </a:ext>
                  </a:extLst>
                </a:gridCol>
                <a:gridCol w="1313123">
                  <a:extLst>
                    <a:ext uri="{9D8B030D-6E8A-4147-A177-3AD203B41FA5}">
                      <a16:colId xmlns:a16="http://schemas.microsoft.com/office/drawing/2014/main" val="20002"/>
                    </a:ext>
                  </a:extLst>
                </a:gridCol>
                <a:gridCol w="702305">
                  <a:extLst>
                    <a:ext uri="{9D8B030D-6E8A-4147-A177-3AD203B41FA5}">
                      <a16:colId xmlns:a16="http://schemas.microsoft.com/office/drawing/2014/main" val="20003"/>
                    </a:ext>
                  </a:extLst>
                </a:gridCol>
                <a:gridCol w="548928">
                  <a:extLst>
                    <a:ext uri="{9D8B030D-6E8A-4147-A177-3AD203B41FA5}">
                      <a16:colId xmlns:a16="http://schemas.microsoft.com/office/drawing/2014/main" val="20004"/>
                    </a:ext>
                  </a:extLst>
                </a:gridCol>
              </a:tblGrid>
              <a:tr h="475083">
                <a:tc>
                  <a:txBody>
                    <a:bodyPr/>
                    <a:lstStyle/>
                    <a:p>
                      <a:pPr algn="ctr" rtl="0" fontAlgn="ctr"/>
                      <a:r>
                        <a:rPr lang="cs-CZ" sz="1600" b="1" i="0" u="none" strike="noStrike" dirty="0">
                          <a:solidFill>
                            <a:srgbClr val="000000"/>
                          </a:solidFill>
                          <a:effectLst>
                            <a:outerShdw blurRad="50800" dist="38100" algn="tr" rotWithShape="0">
                              <a:prstClr val="black">
                                <a:alpha val="40000"/>
                              </a:prstClr>
                            </a:outerShdw>
                          </a:effectLst>
                          <a:latin typeface="Calibri"/>
                        </a:rPr>
                        <a:t>Datum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600" b="1" i="0" u="none" strike="noStrike" dirty="0">
                          <a:solidFill>
                            <a:srgbClr val="000000"/>
                          </a:solidFill>
                          <a:effectLst>
                            <a:outerShdw blurRad="50800" dist="38100" algn="tr" rotWithShape="0">
                              <a:prstClr val="black">
                                <a:alpha val="40000"/>
                              </a:prstClr>
                            </a:outerShdw>
                          </a:effectLst>
                          <a:latin typeface="Calibri"/>
                        </a:rPr>
                        <a:t>Domácí</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600" b="1" i="0" u="none" strike="noStrike" dirty="0">
                          <a:solidFill>
                            <a:srgbClr val="000000"/>
                          </a:solidFill>
                          <a:effectLst>
                            <a:outerShdw blurRad="50800" dist="38100" algn="tr" rotWithShape="0">
                              <a:prstClr val="black">
                                <a:alpha val="40000"/>
                              </a:prstClr>
                            </a:outerShdw>
                          </a:effectLst>
                          <a:latin typeface="Calibri"/>
                        </a:rPr>
                        <a:t>Hosté</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600" b="1" i="0" u="none" strike="noStrike">
                          <a:solidFill>
                            <a:srgbClr val="000000"/>
                          </a:solidFill>
                          <a:effectLst>
                            <a:outerShdw blurRad="50800" dist="38100" algn="tr" rotWithShape="0">
                              <a:prstClr val="black">
                                <a:alpha val="40000"/>
                              </a:prstClr>
                            </a:outerShdw>
                          </a:effectLst>
                          <a:latin typeface="Calibri"/>
                        </a:rPr>
                        <a:t>r.2004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600" b="1" i="0" u="none" strike="noStrike">
                          <a:solidFill>
                            <a:srgbClr val="000000"/>
                          </a:solidFill>
                          <a:effectLst>
                            <a:outerShdw blurRad="50800" dist="38100" algn="tr" rotWithShape="0">
                              <a:prstClr val="black">
                                <a:alpha val="40000"/>
                              </a:prstClr>
                            </a:outerShdw>
                          </a:effectLst>
                          <a:latin typeface="Calibri"/>
                        </a:rPr>
                        <a:t>r.2005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0"/>
                  </a:ext>
                </a:extLst>
              </a:tr>
              <a:tr h="533426">
                <a:tc>
                  <a:txBody>
                    <a:bodyPr/>
                    <a:lstStyle/>
                    <a:p>
                      <a:pPr algn="ctr" rtl="0" fontAlgn="ctr"/>
                      <a:r>
                        <a:rPr lang="cs-CZ" sz="1050" b="1" i="0" u="none" strike="noStrike">
                          <a:solidFill>
                            <a:srgbClr val="000000"/>
                          </a:solidFill>
                          <a:latin typeface="Arial"/>
                        </a:rPr>
                        <a:t>1.11.2014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rtl="0" fontAlgn="ctr"/>
                      <a:r>
                        <a:rPr lang="cs-CZ" sz="1200" b="1" i="0" u="none" strike="noStrike" dirty="0">
                          <a:solidFill>
                            <a:srgbClr val="000000"/>
                          </a:solidFill>
                          <a:latin typeface="Arial"/>
                        </a:rPr>
                        <a:t>SK </a:t>
                      </a:r>
                      <a:r>
                        <a:rPr lang="cs-CZ" sz="1200" b="1" i="0" u="none" strike="noStrike" dirty="0" err="1">
                          <a:solidFill>
                            <a:srgbClr val="000000"/>
                          </a:solidFill>
                          <a:latin typeface="Arial"/>
                        </a:rPr>
                        <a:t>Štětí</a:t>
                      </a:r>
                      <a:r>
                        <a:rPr lang="cs-CZ" sz="1200" b="1" i="0" u="none" strike="noStrike" dirty="0">
                          <a:solidFill>
                            <a:srgbClr val="000000"/>
                          </a:solidFill>
                          <a:latin typeface="Arial"/>
                        </a:rPr>
                        <a:t>/SK Roudnice </a:t>
                      </a:r>
                      <a:r>
                        <a:rPr lang="cs-CZ" sz="1200" b="1" i="0" u="none" strike="noStrike" dirty="0" err="1">
                          <a:solidFill>
                            <a:srgbClr val="000000"/>
                          </a:solidFill>
                          <a:latin typeface="Arial"/>
                        </a:rPr>
                        <a:t>n.L.</a:t>
                      </a:r>
                      <a:r>
                        <a:rPr lang="cs-CZ" sz="1200" b="1" i="0" u="none" strike="noStrike" dirty="0">
                          <a:solidFill>
                            <a:srgbClr val="000000"/>
                          </a:solidFill>
                          <a:latin typeface="Arial"/>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rtl="0" fontAlgn="ctr"/>
                      <a:r>
                        <a:rPr lang="cs-CZ" sz="1200" b="1" i="0" u="none" strike="noStrike" dirty="0">
                          <a:solidFill>
                            <a:srgbClr val="000000"/>
                          </a:solidFill>
                          <a:latin typeface="Arial"/>
                        </a:rPr>
                        <a:t>FK </a:t>
                      </a:r>
                      <a:r>
                        <a:rPr lang="cs-CZ" sz="1200" b="1" i="0" u="none" strike="noStrike" dirty="0" err="1">
                          <a:solidFill>
                            <a:srgbClr val="000000"/>
                          </a:solidFill>
                          <a:latin typeface="Arial"/>
                        </a:rPr>
                        <a:t>Louny</a:t>
                      </a:r>
                      <a:r>
                        <a:rPr lang="cs-CZ" sz="1200" b="1" i="0" u="none" strike="noStrike" dirty="0">
                          <a:solidFill>
                            <a:srgbClr val="000000"/>
                          </a:solidFill>
                          <a:latin typeface="Arial"/>
                        </a:rPr>
                        <a:t>/Jazzmani Žatec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rtl="0" fontAlgn="ctr"/>
                      <a:r>
                        <a:rPr lang="cs-CZ" sz="1200" b="1" i="0" u="none" strike="noStrike">
                          <a:solidFill>
                            <a:srgbClr val="000000"/>
                          </a:solidFill>
                          <a:latin typeface="Arial"/>
                        </a:rPr>
                        <a:t>11:15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rtl="0" fontAlgn="ctr"/>
                      <a:r>
                        <a:rPr lang="cs-CZ" sz="1200" b="1" i="0" u="none" strike="noStrike" dirty="0">
                          <a:solidFill>
                            <a:srgbClr val="000000"/>
                          </a:solidFill>
                          <a:latin typeface="Arial"/>
                        </a:rPr>
                        <a:t>11:16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1"/>
                  </a:ext>
                </a:extLst>
              </a:tr>
            </a:tbl>
          </a:graphicData>
        </a:graphic>
      </p:graphicFrame>
      <p:graphicFrame>
        <p:nvGraphicFramePr>
          <p:cNvPr id="16" name="Tabulka 15"/>
          <p:cNvGraphicFramePr>
            <a:graphicFrameLocks noGrp="1"/>
          </p:cNvGraphicFramePr>
          <p:nvPr/>
        </p:nvGraphicFramePr>
        <p:xfrm>
          <a:off x="246956" y="3115444"/>
          <a:ext cx="4536505" cy="3888429"/>
        </p:xfrm>
        <a:graphic>
          <a:graphicData uri="http://schemas.openxmlformats.org/drawingml/2006/table">
            <a:tbl>
              <a:tblPr/>
              <a:tblGrid>
                <a:gridCol w="503473">
                  <a:extLst>
                    <a:ext uri="{9D8B030D-6E8A-4147-A177-3AD203B41FA5}">
                      <a16:colId xmlns:a16="http://schemas.microsoft.com/office/drawing/2014/main" val="20000"/>
                    </a:ext>
                  </a:extLst>
                </a:gridCol>
                <a:gridCol w="1282283">
                  <a:extLst>
                    <a:ext uri="{9D8B030D-6E8A-4147-A177-3AD203B41FA5}">
                      <a16:colId xmlns:a16="http://schemas.microsoft.com/office/drawing/2014/main" val="20001"/>
                    </a:ext>
                  </a:extLst>
                </a:gridCol>
                <a:gridCol w="1174770">
                  <a:extLst>
                    <a:ext uri="{9D8B030D-6E8A-4147-A177-3AD203B41FA5}">
                      <a16:colId xmlns:a16="http://schemas.microsoft.com/office/drawing/2014/main" val="20002"/>
                    </a:ext>
                  </a:extLst>
                </a:gridCol>
                <a:gridCol w="369739">
                  <a:extLst>
                    <a:ext uri="{9D8B030D-6E8A-4147-A177-3AD203B41FA5}">
                      <a16:colId xmlns:a16="http://schemas.microsoft.com/office/drawing/2014/main" val="20003"/>
                    </a:ext>
                  </a:extLst>
                </a:gridCol>
                <a:gridCol w="618854">
                  <a:extLst>
                    <a:ext uri="{9D8B030D-6E8A-4147-A177-3AD203B41FA5}">
                      <a16:colId xmlns:a16="http://schemas.microsoft.com/office/drawing/2014/main" val="20004"/>
                    </a:ext>
                  </a:extLst>
                </a:gridCol>
                <a:gridCol w="587386">
                  <a:extLst>
                    <a:ext uri="{9D8B030D-6E8A-4147-A177-3AD203B41FA5}">
                      <a16:colId xmlns:a16="http://schemas.microsoft.com/office/drawing/2014/main" val="20005"/>
                    </a:ext>
                  </a:extLst>
                </a:gridCol>
              </a:tblGrid>
              <a:tr h="262024">
                <a:tc gridSpan="4">
                  <a:txBody>
                    <a:bodyPr/>
                    <a:lstStyle/>
                    <a:p>
                      <a:pPr algn="ctr" fontAlgn="ctr"/>
                      <a:r>
                        <a:rPr lang="cs-CZ" sz="1100" b="0" i="0" u="none" strike="noStrike" dirty="0">
                          <a:solidFill>
                            <a:srgbClr val="000000"/>
                          </a:solidFill>
                          <a:latin typeface="Arial Black"/>
                        </a:rPr>
                        <a:t>Podzimní výsledky</a:t>
                      </a:r>
                    </a:p>
                  </a:txBody>
                  <a:tcPr marL="9525" marR="9525" marT="9525" marB="0" anchor="ctr">
                    <a:lnL>
                      <a:noFill/>
                    </a:lnL>
                    <a:lnR>
                      <a:noFill/>
                    </a:lnR>
                    <a:lnT>
                      <a:noFill/>
                    </a:lnT>
                    <a:lnB>
                      <a:noFill/>
                    </a:lnB>
                    <a:solidFill>
                      <a:srgbClr val="00FF00"/>
                    </a:solidFill>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ctr" fontAlgn="ctr"/>
                      <a:r>
                        <a:rPr lang="cs-CZ" sz="1100" b="1" i="0" u="none" strike="noStrike">
                          <a:solidFill>
                            <a:srgbClr val="000000"/>
                          </a:solidFill>
                          <a:latin typeface="Arial Black"/>
                        </a:rPr>
                        <a:t>r.2004</a:t>
                      </a:r>
                    </a:p>
                  </a:txBody>
                  <a:tcPr marL="9525" marR="9525" marT="9525" marB="0" anchor="ctr">
                    <a:lnL>
                      <a:noFill/>
                    </a:lnL>
                    <a:lnR>
                      <a:noFill/>
                    </a:lnR>
                    <a:lnT>
                      <a:noFill/>
                    </a:lnT>
                    <a:lnB>
                      <a:noFill/>
                    </a:lnB>
                    <a:solidFill>
                      <a:srgbClr val="00FF00"/>
                    </a:solidFill>
                  </a:tcPr>
                </a:tc>
                <a:tc>
                  <a:txBody>
                    <a:bodyPr/>
                    <a:lstStyle/>
                    <a:p>
                      <a:pPr algn="ctr" fontAlgn="ctr"/>
                      <a:r>
                        <a:rPr lang="cs-CZ" sz="1100" b="1" i="0" u="none" strike="noStrike">
                          <a:solidFill>
                            <a:srgbClr val="000000"/>
                          </a:solidFill>
                          <a:latin typeface="Arial Black"/>
                        </a:rPr>
                        <a:t>r.2005</a:t>
                      </a:r>
                    </a:p>
                  </a:txBody>
                  <a:tcPr marL="9525" marR="9525" marT="9525" marB="0" anchor="ctr">
                    <a:lnL>
                      <a:noFill/>
                    </a:lnL>
                    <a:lnR>
                      <a:noFill/>
                    </a:lnR>
                    <a:lnT>
                      <a:noFill/>
                    </a:lnT>
                    <a:lnB>
                      <a:noFill/>
                    </a:lnB>
                    <a:solidFill>
                      <a:srgbClr val="00FF00"/>
                    </a:solidFill>
                  </a:tcPr>
                </a:tc>
                <a:extLst>
                  <a:ext uri="{0D108BD9-81ED-4DB2-BD59-A6C34878D82A}">
                    <a16:rowId xmlns:a16="http://schemas.microsoft.com/office/drawing/2014/main" val="10000"/>
                  </a:ext>
                </a:extLst>
              </a:tr>
              <a:tr h="345871">
                <a:tc>
                  <a:txBody>
                    <a:bodyPr/>
                    <a:lstStyle/>
                    <a:p>
                      <a:pPr algn="ctr" fontAlgn="ctr"/>
                      <a:r>
                        <a:rPr lang="cs-CZ" sz="700" b="1" i="0" u="none" strike="noStrike" dirty="0">
                          <a:solidFill>
                            <a:srgbClr val="000000"/>
                          </a:solidFill>
                          <a:latin typeface="Arial"/>
                        </a:rPr>
                        <a:t>3.9.2014</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FK Litoměřice</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SK Štětí/SK Roudnice n.L. </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10:5 </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14:13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1"/>
                  </a:ext>
                </a:extLst>
              </a:tr>
              <a:tr h="345871">
                <a:tc>
                  <a:txBody>
                    <a:bodyPr/>
                    <a:lstStyle/>
                    <a:p>
                      <a:pPr algn="ctr" fontAlgn="ctr"/>
                      <a:r>
                        <a:rPr lang="cs-CZ" sz="700" b="1" i="0" u="none" strike="noStrike" dirty="0">
                          <a:solidFill>
                            <a:srgbClr val="000000"/>
                          </a:solidFill>
                          <a:latin typeface="Arial"/>
                        </a:rPr>
                        <a:t>6.9.2014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/Roudnice </a:t>
                      </a:r>
                      <a:r>
                        <a:rPr lang="cs-CZ" sz="1000" b="1" i="0" u="none" strike="noStrike" dirty="0" err="1">
                          <a:solidFill>
                            <a:srgbClr val="000000"/>
                          </a:solidFill>
                          <a:latin typeface="Arial"/>
                        </a:rPr>
                        <a:t>n.L.</a:t>
                      </a: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FK Kadaň/Ervěnice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18:8 </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21:9</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2"/>
                  </a:ext>
                </a:extLst>
              </a:tr>
              <a:tr h="345871">
                <a:tc>
                  <a:txBody>
                    <a:bodyPr/>
                    <a:lstStyle/>
                    <a:p>
                      <a:pPr algn="ctr" fontAlgn="ctr"/>
                      <a:r>
                        <a:rPr lang="cs-CZ" sz="700" b="1" i="0" u="none" strike="noStrike" dirty="0">
                          <a:solidFill>
                            <a:srgbClr val="000000"/>
                          </a:solidFill>
                          <a:latin typeface="Arial"/>
                        </a:rPr>
                        <a:t>13.9.2014</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Mostecký FK</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/SK Roudnice </a:t>
                      </a:r>
                      <a:r>
                        <a:rPr lang="cs-CZ" sz="1000" b="1" i="0" u="none" strike="noStrike" dirty="0" err="1">
                          <a:solidFill>
                            <a:srgbClr val="000000"/>
                          </a:solidFill>
                          <a:latin typeface="Arial"/>
                        </a:rPr>
                        <a:t>n.L.</a:t>
                      </a: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4.</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4:20 </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14:16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3"/>
                  </a:ext>
                </a:extLst>
              </a:tr>
              <a:tr h="345871">
                <a:tc>
                  <a:txBody>
                    <a:bodyPr/>
                    <a:lstStyle/>
                    <a:p>
                      <a:pPr algn="ctr" fontAlgn="ctr"/>
                      <a:r>
                        <a:rPr lang="cs-CZ" sz="700" b="1" i="0" u="none" strike="noStrike" dirty="0">
                          <a:solidFill>
                            <a:srgbClr val="000000"/>
                          </a:solidFill>
                          <a:latin typeface="Arial"/>
                        </a:rPr>
                        <a:t>24.9.2014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/Roudnice </a:t>
                      </a:r>
                      <a:r>
                        <a:rPr lang="cs-CZ" sz="1000" b="1" i="0" u="none" strike="noStrike" dirty="0" err="1">
                          <a:solidFill>
                            <a:srgbClr val="000000"/>
                          </a:solidFill>
                          <a:latin typeface="Arial"/>
                        </a:rPr>
                        <a:t>n.L.</a:t>
                      </a: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FAJM Most</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14:25 </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23:11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4"/>
                  </a:ext>
                </a:extLst>
              </a:tr>
              <a:tr h="345871">
                <a:tc>
                  <a:txBody>
                    <a:bodyPr/>
                    <a:lstStyle/>
                    <a:p>
                      <a:pPr algn="ctr" fontAlgn="ctr"/>
                      <a:r>
                        <a:rPr lang="cs-CZ" sz="700" b="1" i="0" u="none" strike="noStrike" dirty="0">
                          <a:solidFill>
                            <a:srgbClr val="000000"/>
                          </a:solidFill>
                          <a:latin typeface="Arial"/>
                        </a:rPr>
                        <a:t>28.9.2014</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FK Junior Teplice</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/SK Roudnice </a:t>
                      </a:r>
                      <a:r>
                        <a:rPr lang="cs-CZ" sz="1000" b="1" i="0" u="none" strike="noStrike" dirty="0" err="1">
                          <a:solidFill>
                            <a:srgbClr val="000000"/>
                          </a:solidFill>
                          <a:latin typeface="Arial"/>
                        </a:rPr>
                        <a:t>n.L.</a:t>
                      </a: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6.</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31:8 </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21:12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5"/>
                  </a:ext>
                </a:extLst>
              </a:tr>
              <a:tr h="345871">
                <a:tc>
                  <a:txBody>
                    <a:bodyPr/>
                    <a:lstStyle/>
                    <a:p>
                      <a:pPr algn="ctr" fontAlgn="ctr"/>
                      <a:r>
                        <a:rPr lang="cs-CZ" sz="700" b="1" i="0" u="none" strike="noStrike" dirty="0">
                          <a:solidFill>
                            <a:srgbClr val="000000"/>
                          </a:solidFill>
                          <a:latin typeface="Arial"/>
                        </a:rPr>
                        <a:t>4.10.2014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SK Štětí/Roudnice n.L. </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FK Litvínov</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5:7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17:4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6"/>
                  </a:ext>
                </a:extLst>
              </a:tr>
              <a:tr h="345871">
                <a:tc>
                  <a:txBody>
                    <a:bodyPr/>
                    <a:lstStyle/>
                    <a:p>
                      <a:pPr algn="ctr" fontAlgn="ctr"/>
                      <a:r>
                        <a:rPr lang="cs-CZ" sz="700" b="1" i="0" u="none" strike="noStrike" dirty="0">
                          <a:solidFill>
                            <a:srgbClr val="000000"/>
                          </a:solidFill>
                          <a:latin typeface="Arial"/>
                        </a:rPr>
                        <a:t>12.10.2014</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FC/AFK Chomutov</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SK Štětí/SK Roudnice n.L. </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8.</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9:18 </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18:17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7"/>
                  </a:ext>
                </a:extLst>
              </a:tr>
              <a:tr h="345871">
                <a:tc>
                  <a:txBody>
                    <a:bodyPr/>
                    <a:lstStyle/>
                    <a:p>
                      <a:pPr algn="ctr" fontAlgn="ctr"/>
                      <a:r>
                        <a:rPr lang="cs-CZ" sz="700" b="1" i="0" u="none" strike="noStrike" dirty="0">
                          <a:solidFill>
                            <a:srgbClr val="000000"/>
                          </a:solidFill>
                          <a:latin typeface="Arial"/>
                        </a:rPr>
                        <a:t>18.10.2014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SK Štětí/Roudnice n.L. </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FK Ústí n.L.</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6:12 </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14:7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8"/>
                  </a:ext>
                </a:extLst>
              </a:tr>
              <a:tr h="345871">
                <a:tc>
                  <a:txBody>
                    <a:bodyPr/>
                    <a:lstStyle/>
                    <a:p>
                      <a:pPr algn="ctr" fontAlgn="ctr"/>
                      <a:r>
                        <a:rPr lang="cs-CZ" sz="700" b="1" i="0" u="none" strike="noStrike" dirty="0">
                          <a:solidFill>
                            <a:srgbClr val="000000"/>
                          </a:solidFill>
                          <a:latin typeface="Arial"/>
                        </a:rPr>
                        <a:t>25.10.2014</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FA Petra Voříška</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SK Štětí/SK Roudnice n.L. </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27:19 </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28:11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9"/>
                  </a:ext>
                </a:extLst>
              </a:tr>
              <a:tr h="513566">
                <a:tc>
                  <a:txBody>
                    <a:bodyPr/>
                    <a:lstStyle/>
                    <a:p>
                      <a:pPr algn="ctr" fontAlgn="ctr"/>
                      <a:r>
                        <a:rPr lang="cs-CZ" sz="700" b="1" i="0" u="none" strike="noStrike" dirty="0">
                          <a:solidFill>
                            <a:srgbClr val="000000"/>
                          </a:solidFill>
                          <a:latin typeface="Arial"/>
                        </a:rPr>
                        <a:t>1.11.2014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SK Štětí/Roudnice n.L. </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FK Louny/Jazzmani Žatec</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11:15 </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11:16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0"/>
                  </a:ext>
                </a:extLst>
              </a:tr>
            </a:tbl>
          </a:graphicData>
        </a:graphic>
      </p:graphicFrame>
      <p:pic>
        <p:nvPicPr>
          <p:cNvPr id="2050" name="Picture 62"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1" name="Picture 61"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2" name="Picture 6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3" name="Picture 5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4" name="Picture 5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5" name="Picture 5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6" name="Picture 5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7" name="Picture 5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8" name="Picture 5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9" name="Picture 5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0" name="Picture 52"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1" name="Picture 51"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2" name="Picture 74"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3" name="Picture 73"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4" name="Picture 72"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5" name="Picture 7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6" name="Picture 7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7" name="Picture 6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8" name="Picture 6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9" name="Picture 6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0" name="Picture 6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1" name="Picture 6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2" name="Picture 6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3" name="Picture 6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4" name="Picture 9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5" name="Picture 9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6" name="Picture 8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7" name="Picture 8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8" name="Picture 8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79" name="Picture 8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80" name="Picture 8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1" name="Picture 8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2" name="Picture 8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3" name="Picture 82"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4" name="Picture 81"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5" name="Picture 80"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6" name="Picture 79"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7" name="Picture 78"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8" name="Picture 77"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89" name="Picture 76"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90" name="Picture 107"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1" name="Picture 106"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2" name="Picture 105"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3" name="Picture 104"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4" name="Picture 103"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5" name="Picture 102"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6" name="Picture 101"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7" name="Picture 100"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8" name="Picture 99"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99" name="Picture 98"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00" name="Picture 97"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1" name="Picture 96"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2" name="Picture 95"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3" name="Picture 94"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4" name="Picture 9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5" name="Picture 9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6" name="Picture 133"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7" name="Picture 132"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8" name="Picture 131"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9" name="Picture 130"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0" name="Picture 129"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1" name="Picture 128"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2" name="Picture 127"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3" name="Picture 126"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4" name="Picture 125"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5" name="Picture 124"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6" name="Picture 12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7" name="Picture 12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8" name="Picture 12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9" name="Picture 12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0" name="Picture 119"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1" name="Picture 118"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2" name="Picture 117"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3" name="Picture 116"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4" name="Picture 11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5" name="Picture 114"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6" name="Picture 153"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7" name="Picture 152"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8" name="Picture 151"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9" name="Picture 150"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0" name="Picture 149"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1" name="Picture 148"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2" name="Picture 147"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3" name="Picture 146"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4" name="Picture 145"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5" name="Picture 144"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6" name="Picture 14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7" name="Picture 14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8" name="Picture 14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9" name="Picture 14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0" name="Picture 139"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1" name="Picture 138"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2" name="Picture 137"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3" name="Picture 136"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4" name="Picture 13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5" name="Picture 134"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6" name="Picture 177"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7" name="Picture 176"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8" name="Picture 175"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49" name="Picture 174"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50" name="Picture 173"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1" name="Picture 17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2" name="Picture 171"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3" name="Picture 170"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4" name="Picture 169"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5" name="Picture 168"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6" name="Picture 16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7" name="Picture 166"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8" name="Picture 165"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59" name="Picture 164"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60" name="Picture 163"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1" name="Picture 162"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2" name="Picture 161"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3" name="Picture 160"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4" name="Picture 159"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5" name="Picture 158"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6" name="Picture 157"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7" name="Picture 156"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8" name="Picture 155"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69" name="Picture 154"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70" name="Picture 326"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1" name="Picture 325"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2" name="Picture 324"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3" name="Picture 323"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4" name="Picture 322"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5" name="Picture 321"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6" name="Picture 320"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7" name="Picture 319"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8" name="Picture 318"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9" name="Picture 317"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0" name="Picture 316"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1" name="Picture 315"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2" name="Picture 314"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3" name="Picture 313"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4" name="Picture 312"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5" name="Picture 311"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6" name="Picture 310"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7" name="Picture 309"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8" name="Picture 308"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9" name="Picture 307"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0" name="Picture 306"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1" name="Picture 305"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2" name="Picture 304"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3" name="Picture 303"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4" name="Picture 302"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5" name="Picture 301"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6" name="Picture 300"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7" name="Picture 299"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8" name="Picture 391"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9" name="Picture 390"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0" name="Picture 389"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1" name="Picture 388"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2" name="Picture 387"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3" name="Picture 386"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4" name="Picture 385"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5" name="Picture 384"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6" name="Picture 288"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7" name="Picture 287"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8" name="Picture 286"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9" name="Picture 285" hidden="1"/>
          <p:cNvPicPr preferRelativeResize="0">
            <a:picLocks noChangeArrowheads="1" noChangeShapeType="1"/>
          </p:cNvPicPr>
          <p:nvPr/>
        </p:nvPicPr>
        <p:blipFill>
          <a:blip r:embed="rId1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0" name="Picture 284" hidden="1"/>
          <p:cNvPicPr preferRelativeResize="0">
            <a:picLocks noChangeArrowheads="1" noChangeShapeType="1"/>
          </p:cNvPicPr>
          <p:nvPr/>
        </p:nvPicPr>
        <p:blipFill>
          <a:blip r:embed="rId1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1" name="Picture 283" hidden="1"/>
          <p:cNvPicPr preferRelativeResize="0">
            <a:picLocks noChangeArrowheads="1" noChangeShapeType="1"/>
          </p:cNvPicPr>
          <p:nvPr/>
        </p:nvPicPr>
        <p:blipFill>
          <a:blip r:embed="rId1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2" name="Picture 282" hidden="1"/>
          <p:cNvPicPr preferRelativeResize="0">
            <a:picLocks noChangeArrowheads="1" noChangeShapeType="1"/>
          </p:cNvPicPr>
          <p:nvPr/>
        </p:nvPicPr>
        <p:blipFill>
          <a:blip r:embed="rId1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3" name="Picture 281" hidden="1"/>
          <p:cNvPicPr preferRelativeResize="0">
            <a:picLocks noChangeArrowheads="1" noChangeShapeType="1"/>
          </p:cNvPicPr>
          <p:nvPr/>
        </p:nvPicPr>
        <p:blipFill>
          <a:blip r:embed="rId1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4" name="Picture 280" hidden="1"/>
          <p:cNvPicPr preferRelativeResize="0">
            <a:picLocks noChangeArrowheads="1" noChangeShapeType="1"/>
          </p:cNvPicPr>
          <p:nvPr/>
        </p:nvPicPr>
        <p:blipFill>
          <a:blip r:embed="rId1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5" name="Picture 279" hidden="1"/>
          <p:cNvPicPr preferRelativeResize="0">
            <a:picLocks noChangeArrowheads="1" noChangeShapeType="1"/>
          </p:cNvPicPr>
          <p:nvPr/>
        </p:nvPicPr>
        <p:blipFill>
          <a:blip r:embed="rId1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6" name="Picture 278" hidden="1"/>
          <p:cNvPicPr preferRelativeResize="0">
            <a:picLocks noChangeArrowheads="1" noChangeShapeType="1"/>
          </p:cNvPicPr>
          <p:nvPr/>
        </p:nvPicPr>
        <p:blipFill>
          <a:blip r:embed="rId1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7" name="Picture 277" hidden="1"/>
          <p:cNvPicPr preferRelativeResize="0">
            <a:picLocks noChangeArrowheads="1" noChangeShapeType="1"/>
          </p:cNvPicPr>
          <p:nvPr/>
        </p:nvPicPr>
        <p:blipFill>
          <a:blip r:embed="rId1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8" name="Picture 247" hidden="1"/>
          <p:cNvPicPr preferRelativeResize="0">
            <a:picLocks noChangeArrowheads="1" noChangeShapeType="1"/>
          </p:cNvPicPr>
          <p:nvPr/>
        </p:nvPicPr>
        <p:blipFill>
          <a:blip r:embed="rId1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9" name="Picture 246" hidden="1"/>
          <p:cNvPicPr preferRelativeResize="0">
            <a:picLocks noChangeArrowheads="1" noChangeShapeType="1"/>
          </p:cNvPicPr>
          <p:nvPr/>
        </p:nvPicPr>
        <p:blipFill>
          <a:blip r:embed="rId1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0" name="Picture 245" hidden="1"/>
          <p:cNvPicPr preferRelativeResize="0">
            <a:picLocks noChangeArrowheads="1" noChangeShapeType="1"/>
          </p:cNvPicPr>
          <p:nvPr/>
        </p:nvPicPr>
        <p:blipFill>
          <a:blip r:embed="rId1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1" name="Picture 244" hidden="1"/>
          <p:cNvPicPr preferRelativeResize="0">
            <a:picLocks noChangeArrowheads="1" noChangeShapeType="1"/>
          </p:cNvPicPr>
          <p:nvPr/>
        </p:nvPicPr>
        <p:blipFill>
          <a:blip r:embed="rId1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2" name="Picture 243" hidden="1"/>
          <p:cNvPicPr preferRelativeResize="0">
            <a:picLocks noChangeArrowheads="1" noChangeShapeType="1"/>
          </p:cNvPicPr>
          <p:nvPr/>
        </p:nvPicPr>
        <p:blipFill>
          <a:blip r:embed="rId1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3" name="Picture 242" hidden="1"/>
          <p:cNvPicPr preferRelativeResize="0">
            <a:picLocks noChangeArrowheads="1" noChangeShapeType="1"/>
          </p:cNvPicPr>
          <p:nvPr/>
        </p:nvPicPr>
        <p:blipFill>
          <a:blip r:embed="rId1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4" name="Picture 241" hidden="1"/>
          <p:cNvPicPr preferRelativeResize="0">
            <a:picLocks noChangeArrowheads="1" noChangeShapeType="1"/>
          </p:cNvPicPr>
          <p:nvPr/>
        </p:nvPicPr>
        <p:blipFill>
          <a:blip r:embed="rId1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5" name="Picture 240" hidden="1"/>
          <p:cNvPicPr preferRelativeResize="0">
            <a:picLocks noChangeArrowheads="1" noChangeShapeType="1"/>
          </p:cNvPicPr>
          <p:nvPr/>
        </p:nvPicPr>
        <p:blipFill>
          <a:blip r:embed="rId1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6" name="Picture 239" hidden="1"/>
          <p:cNvPicPr preferRelativeResize="0">
            <a:picLocks noChangeArrowheads="1" noChangeShapeType="1"/>
          </p:cNvPicPr>
          <p:nvPr/>
        </p:nvPicPr>
        <p:blipFill>
          <a:blip r:embed="rId1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7" name="Picture 238" hidden="1"/>
          <p:cNvPicPr preferRelativeResize="0">
            <a:picLocks noChangeArrowheads="1" noChangeShapeType="1"/>
          </p:cNvPicPr>
          <p:nvPr/>
        </p:nvPicPr>
        <p:blipFill>
          <a:blip r:embed="rId1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8" name="Picture 237" hidden="1"/>
          <p:cNvPicPr preferRelativeResize="0">
            <a:picLocks noChangeArrowheads="1" noChangeShapeType="1"/>
          </p:cNvPicPr>
          <p:nvPr/>
        </p:nvPicPr>
        <p:blipFill>
          <a:blip r:embed="rId1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9" name="Picture 236" hidden="1"/>
          <p:cNvPicPr preferRelativeResize="0">
            <a:picLocks noChangeArrowheads="1" noChangeShapeType="1"/>
          </p:cNvPicPr>
          <p:nvPr/>
        </p:nvPicPr>
        <p:blipFill>
          <a:blip r:embed="rId1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0" name="Picture 235" hidden="1"/>
          <p:cNvPicPr preferRelativeResize="0">
            <a:picLocks noChangeArrowheads="1" noChangeShapeType="1"/>
          </p:cNvPicPr>
          <p:nvPr/>
        </p:nvPicPr>
        <p:blipFill>
          <a:blip r:embed="rId1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1" name="Picture 234" hidden="1"/>
          <p:cNvPicPr preferRelativeResize="0">
            <a:picLocks noChangeArrowheads="1" noChangeShapeType="1"/>
          </p:cNvPicPr>
          <p:nvPr/>
        </p:nvPicPr>
        <p:blipFill>
          <a:blip r:embed="rId1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2" name="Picture 256" hidden="1"/>
          <p:cNvPicPr preferRelativeResize="0">
            <a:picLocks noChangeArrowheads="1" noChangeShapeType="1"/>
          </p:cNvPicPr>
          <p:nvPr/>
        </p:nvPicPr>
        <p:blipFill>
          <a:blip r:embed="rId1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3" name="Picture 255" hidden="1"/>
          <p:cNvPicPr preferRelativeResize="0">
            <a:picLocks noChangeArrowheads="1" noChangeShapeType="1"/>
          </p:cNvPicPr>
          <p:nvPr/>
        </p:nvPicPr>
        <p:blipFill>
          <a:blip r:embed="rId1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4" name="Picture 254" hidden="1"/>
          <p:cNvPicPr preferRelativeResize="0">
            <a:picLocks noChangeArrowheads="1" noChangeShapeType="1"/>
          </p:cNvPicPr>
          <p:nvPr/>
        </p:nvPicPr>
        <p:blipFill>
          <a:blip r:embed="rId14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5" name="Picture 253" hidden="1"/>
          <p:cNvPicPr preferRelativeResize="0">
            <a:picLocks noChangeArrowheads="1" noChangeShapeType="1"/>
          </p:cNvPicPr>
          <p:nvPr/>
        </p:nvPicPr>
        <p:blipFill>
          <a:blip r:embed="rId142">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6" name="Picture 252" hidden="1"/>
          <p:cNvPicPr preferRelativeResize="0">
            <a:picLocks noChangeArrowheads="1" noChangeShapeType="1"/>
          </p:cNvPicPr>
          <p:nvPr/>
        </p:nvPicPr>
        <p:blipFill>
          <a:blip r:embed="rId14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7" name="Picture 251" hidden="1"/>
          <p:cNvPicPr preferRelativeResize="0">
            <a:picLocks noChangeArrowheads="1" noChangeShapeType="1"/>
          </p:cNvPicPr>
          <p:nvPr/>
        </p:nvPicPr>
        <p:blipFill>
          <a:blip r:embed="rId144">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8" name="Picture 250" hidden="1"/>
          <p:cNvPicPr preferRelativeResize="0">
            <a:picLocks noChangeArrowheads="1" noChangeShapeType="1"/>
          </p:cNvPicPr>
          <p:nvPr/>
        </p:nvPicPr>
        <p:blipFill>
          <a:blip r:embed="rId14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39" name="Picture 249" hidden="1"/>
          <p:cNvPicPr preferRelativeResize="0">
            <a:picLocks noChangeArrowheads="1" noChangeShapeType="1"/>
          </p:cNvPicPr>
          <p:nvPr/>
        </p:nvPicPr>
        <p:blipFill>
          <a:blip r:embed="rId146">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40" name="Picture 248" hidden="1"/>
          <p:cNvPicPr preferRelativeResize="0">
            <a:picLocks noChangeArrowheads="1" noChangeShapeType="1"/>
          </p:cNvPicPr>
          <p:nvPr/>
        </p:nvPicPr>
        <p:blipFill>
          <a:blip r:embed="rId14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1" name="Picture 193" hidden="1"/>
          <p:cNvPicPr preferRelativeResize="0">
            <a:picLocks noChangeArrowheads="1" noChangeShapeType="1"/>
          </p:cNvPicPr>
          <p:nvPr/>
        </p:nvPicPr>
        <p:blipFill>
          <a:blip r:embed="rId148">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2" name="Picture 194" hidden="1"/>
          <p:cNvPicPr preferRelativeResize="0">
            <a:picLocks noChangeArrowheads="1" noChangeShapeType="1"/>
          </p:cNvPicPr>
          <p:nvPr/>
        </p:nvPicPr>
        <p:blipFill>
          <a:blip r:embed="rId14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3" name="Picture 195" hidden="1"/>
          <p:cNvPicPr preferRelativeResize="0">
            <a:picLocks noChangeArrowheads="1" noChangeShapeType="1"/>
          </p:cNvPicPr>
          <p:nvPr/>
        </p:nvPicPr>
        <p:blipFill>
          <a:blip r:embed="rId15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4" name="Picture 196" hidden="1"/>
          <p:cNvPicPr preferRelativeResize="0">
            <a:picLocks noChangeArrowheads="1" noChangeShapeType="1"/>
          </p:cNvPicPr>
          <p:nvPr/>
        </p:nvPicPr>
        <p:blipFill>
          <a:blip r:embed="rId15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5" name="Picture 197" hidden="1"/>
          <p:cNvPicPr preferRelativeResize="0">
            <a:picLocks noChangeArrowheads="1" noChangeShapeType="1"/>
          </p:cNvPicPr>
          <p:nvPr/>
        </p:nvPicPr>
        <p:blipFill>
          <a:blip r:embed="rId152">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6" name="Picture 198" hidden="1"/>
          <p:cNvPicPr preferRelativeResize="0">
            <a:picLocks noChangeArrowheads="1" noChangeShapeType="1"/>
          </p:cNvPicPr>
          <p:nvPr/>
        </p:nvPicPr>
        <p:blipFill>
          <a:blip r:embed="rId1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7" name="Picture 199" hidden="1"/>
          <p:cNvPicPr preferRelativeResize="0">
            <a:picLocks noChangeArrowheads="1" noChangeShapeType="1"/>
          </p:cNvPicPr>
          <p:nvPr/>
        </p:nvPicPr>
        <p:blipFill>
          <a:blip r:embed="rId1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8" name="Picture 200" hidden="1"/>
          <p:cNvPicPr preferRelativeResize="0">
            <a:picLocks noChangeArrowheads="1" noChangeShapeType="1"/>
          </p:cNvPicPr>
          <p:nvPr/>
        </p:nvPicPr>
        <p:blipFill>
          <a:blip r:embed="rId155">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49" name="Picture 201" hidden="1"/>
          <p:cNvPicPr preferRelativeResize="0">
            <a:picLocks noChangeArrowheads="1" noChangeShapeType="1"/>
          </p:cNvPicPr>
          <p:nvPr/>
        </p:nvPicPr>
        <p:blipFill>
          <a:blip r:embed="rId156">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50" name="Picture 202" hidden="1"/>
          <p:cNvPicPr preferRelativeResize="0">
            <a:picLocks noChangeArrowheads="1" noChangeShapeType="1"/>
          </p:cNvPicPr>
          <p:nvPr/>
        </p:nvPicPr>
        <p:blipFill>
          <a:blip r:embed="rId157">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1" name="Picture 203" hidden="1"/>
          <p:cNvPicPr preferRelativeResize="0">
            <a:picLocks noChangeArrowheads="1" noChangeShapeType="1"/>
          </p:cNvPicPr>
          <p:nvPr/>
        </p:nvPicPr>
        <p:blipFill>
          <a:blip r:embed="rId158">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2" name="Picture 204" hidden="1"/>
          <p:cNvPicPr preferRelativeResize="0">
            <a:picLocks noChangeArrowheads="1" noChangeShapeType="1"/>
          </p:cNvPicPr>
          <p:nvPr/>
        </p:nvPicPr>
        <p:blipFill>
          <a:blip r:embed="rId159">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3" name="Picture 205" hidden="1"/>
          <p:cNvPicPr preferRelativeResize="0">
            <a:picLocks noChangeArrowheads="1" noChangeShapeType="1"/>
          </p:cNvPicPr>
          <p:nvPr/>
        </p:nvPicPr>
        <p:blipFill>
          <a:blip r:embed="rId160">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4" name="Picture 206" hidden="1"/>
          <p:cNvPicPr preferRelativeResize="0">
            <a:picLocks noChangeArrowheads="1" noChangeShapeType="1"/>
          </p:cNvPicPr>
          <p:nvPr/>
        </p:nvPicPr>
        <p:blipFill>
          <a:blip r:embed="rId161">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5" name="Picture 233" hidden="1"/>
          <p:cNvPicPr preferRelativeResize="0">
            <a:picLocks noChangeArrowheads="1" noChangeShapeType="1"/>
          </p:cNvPicPr>
          <p:nvPr/>
        </p:nvPicPr>
        <p:blipFill>
          <a:blip r:embed="rId162">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6" name="Picture 232" hidden="1"/>
          <p:cNvPicPr preferRelativeResize="0">
            <a:picLocks noChangeArrowheads="1" noChangeShapeType="1"/>
          </p:cNvPicPr>
          <p:nvPr/>
        </p:nvPicPr>
        <p:blipFill>
          <a:blip r:embed="rId163">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7" name="Picture 231" hidden="1"/>
          <p:cNvPicPr preferRelativeResize="0">
            <a:picLocks noChangeArrowheads="1" noChangeShapeType="1"/>
          </p:cNvPicPr>
          <p:nvPr/>
        </p:nvPicPr>
        <p:blipFill>
          <a:blip r:embed="rId164">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8" name="Picture 230" hidden="1"/>
          <p:cNvPicPr preferRelativeResize="0">
            <a:picLocks noChangeArrowheads="1" noChangeShapeType="1"/>
          </p:cNvPicPr>
          <p:nvPr/>
        </p:nvPicPr>
        <p:blipFill>
          <a:blip r:embed="rId165">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2259" name="Picture 229" hidden="1"/>
          <p:cNvPicPr preferRelativeResize="0">
            <a:picLocks noChangeArrowheads="1" noChangeShapeType="1"/>
          </p:cNvPicPr>
          <p:nvPr/>
        </p:nvPicPr>
        <p:blipFill>
          <a:blip r:embed="rId166">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ulka 14"/>
          <p:cNvGraphicFramePr>
            <a:graphicFrameLocks noGrp="1"/>
          </p:cNvGraphicFramePr>
          <p:nvPr/>
        </p:nvGraphicFramePr>
        <p:xfrm>
          <a:off x="390972" y="163116"/>
          <a:ext cx="4000501" cy="3002280"/>
        </p:xfrm>
        <a:graphic>
          <a:graphicData uri="http://schemas.openxmlformats.org/drawingml/2006/table">
            <a:tbl>
              <a:tblPr/>
              <a:tblGrid>
                <a:gridCol w="523460">
                  <a:extLst>
                    <a:ext uri="{9D8B030D-6E8A-4147-A177-3AD203B41FA5}">
                      <a16:colId xmlns:a16="http://schemas.microsoft.com/office/drawing/2014/main" val="20000"/>
                    </a:ext>
                  </a:extLst>
                </a:gridCol>
                <a:gridCol w="951745">
                  <a:extLst>
                    <a:ext uri="{9D8B030D-6E8A-4147-A177-3AD203B41FA5}">
                      <a16:colId xmlns:a16="http://schemas.microsoft.com/office/drawing/2014/main" val="20001"/>
                    </a:ext>
                  </a:extLst>
                </a:gridCol>
                <a:gridCol w="1916179">
                  <a:extLst>
                    <a:ext uri="{9D8B030D-6E8A-4147-A177-3AD203B41FA5}">
                      <a16:colId xmlns:a16="http://schemas.microsoft.com/office/drawing/2014/main" val="20002"/>
                    </a:ext>
                  </a:extLst>
                </a:gridCol>
                <a:gridCol w="609117">
                  <a:extLst>
                    <a:ext uri="{9D8B030D-6E8A-4147-A177-3AD203B41FA5}">
                      <a16:colId xmlns:a16="http://schemas.microsoft.com/office/drawing/2014/main" val="20003"/>
                    </a:ext>
                  </a:extLst>
                </a:gridCol>
              </a:tblGrid>
              <a:tr h="315727">
                <a:tc gridSpan="4">
                  <a:txBody>
                    <a:bodyPr/>
                    <a:lstStyle/>
                    <a:p>
                      <a:pPr algn="ctr" fontAlgn="ctr"/>
                      <a:r>
                        <a:rPr lang="cs-CZ" sz="2200" b="1" i="0" u="none" strike="noStrike" dirty="0">
                          <a:ln>
                            <a:gradFill flip="none" rotWithShape="1">
                              <a:gsLst>
                                <a:gs pos="0">
                                  <a:srgbClr val="000000"/>
                                </a:gs>
                                <a:gs pos="20000">
                                  <a:srgbClr val="000040"/>
                                </a:gs>
                                <a:gs pos="50000">
                                  <a:srgbClr val="400040"/>
                                </a:gs>
                                <a:gs pos="75000">
                                  <a:srgbClr val="8F0040"/>
                                </a:gs>
                                <a:gs pos="89999">
                                  <a:srgbClr val="F27300"/>
                                </a:gs>
                                <a:gs pos="100000">
                                  <a:srgbClr val="FFBF00"/>
                                </a:gs>
                              </a:gsLst>
                              <a:lin ang="5400000" scaled="0"/>
                              <a:tileRect/>
                            </a:gradFill>
                          </a:ln>
                          <a:solidFill>
                            <a:srgbClr val="000000"/>
                          </a:solidFill>
                          <a:latin typeface="Century Gothic"/>
                        </a:rPr>
                        <a:t>Výsledky Proboštova</a:t>
                      </a:r>
                    </a:p>
                  </a:txBody>
                  <a:tcPr marL="9525" marR="9525" marT="9525" marB="0" anchor="ctr">
                    <a:lnL>
                      <a:noFill/>
                    </a:lnL>
                    <a:lnR>
                      <a:noFill/>
                    </a:lnR>
                    <a:lnT>
                      <a:noFill/>
                    </a:lnT>
                    <a:lnB>
                      <a:noFill/>
                    </a:lnB>
                    <a:solidFill>
                      <a:srgbClr val="DCE6F2"/>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66172">
                <a:tc>
                  <a:txBody>
                    <a:bodyPr/>
                    <a:lstStyle/>
                    <a:p>
                      <a:pPr algn="ctr" fontAlgn="ctr"/>
                      <a:r>
                        <a:rPr lang="cs-CZ" sz="1100" b="1" i="0" u="none" strike="noStrike">
                          <a:solidFill>
                            <a:srgbClr val="0F253F"/>
                          </a:solidFill>
                          <a:latin typeface="Arial"/>
                        </a:rPr>
                        <a:t>3.</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23.8.2014</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Proboštov - Bílina</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2:4</a:t>
                      </a:r>
                    </a:p>
                  </a:txBody>
                  <a:tcPr marL="9525" marR="9525" marT="9525" marB="0" anchor="ctr">
                    <a:lnL>
                      <a:noFill/>
                    </a:lnL>
                    <a:lnR>
                      <a:noFill/>
                    </a:lnR>
                    <a:lnT>
                      <a:noFill/>
                    </a:lnT>
                    <a:lnB>
                      <a:noFill/>
                    </a:lnB>
                    <a:solidFill>
                      <a:srgbClr val="FFCC66"/>
                    </a:solidFill>
                  </a:tcPr>
                </a:tc>
                <a:extLst>
                  <a:ext uri="{0D108BD9-81ED-4DB2-BD59-A6C34878D82A}">
                    <a16:rowId xmlns:a16="http://schemas.microsoft.com/office/drawing/2014/main" val="10001"/>
                  </a:ext>
                </a:extLst>
              </a:tr>
              <a:tr h="166172">
                <a:tc>
                  <a:txBody>
                    <a:bodyPr/>
                    <a:lstStyle/>
                    <a:p>
                      <a:pPr algn="ctr" fontAlgn="ctr"/>
                      <a:r>
                        <a:rPr lang="cs-CZ" sz="1100" b="1" i="0" u="none" strike="noStrike">
                          <a:solidFill>
                            <a:srgbClr val="0F253F"/>
                          </a:solidFill>
                          <a:latin typeface="Arial"/>
                        </a:rPr>
                        <a:t>4.</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30.8.2014</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Litvínov - Proboštov</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3:1</a:t>
                      </a:r>
                    </a:p>
                  </a:txBody>
                  <a:tcPr marL="9525" marR="9525" marT="9525" marB="0" anchor="ctr">
                    <a:lnL>
                      <a:noFill/>
                    </a:lnL>
                    <a:lnR>
                      <a:noFill/>
                    </a:lnR>
                    <a:lnT>
                      <a:noFill/>
                    </a:lnT>
                    <a:lnB>
                      <a:noFill/>
                    </a:lnB>
                    <a:solidFill>
                      <a:srgbClr val="FFCC66"/>
                    </a:solidFill>
                  </a:tcPr>
                </a:tc>
                <a:extLst>
                  <a:ext uri="{0D108BD9-81ED-4DB2-BD59-A6C34878D82A}">
                    <a16:rowId xmlns:a16="http://schemas.microsoft.com/office/drawing/2014/main" val="10002"/>
                  </a:ext>
                </a:extLst>
              </a:tr>
              <a:tr h="166172">
                <a:tc>
                  <a:txBody>
                    <a:bodyPr/>
                    <a:lstStyle/>
                    <a:p>
                      <a:pPr algn="ctr" fontAlgn="ctr"/>
                      <a:r>
                        <a:rPr lang="cs-CZ" sz="1100" b="1" i="0" u="none" strike="noStrike">
                          <a:solidFill>
                            <a:srgbClr val="0F253F"/>
                          </a:solidFill>
                          <a:latin typeface="Arial"/>
                        </a:rPr>
                        <a:t>5.</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F253F"/>
                          </a:solidFill>
                          <a:latin typeface="Arial"/>
                        </a:rPr>
                        <a:t>6.9.2014</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F253F"/>
                          </a:solidFill>
                          <a:latin typeface="Arial"/>
                        </a:rPr>
                        <a:t>Proboštov - Spořice</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F253F"/>
                          </a:solidFill>
                          <a:latin typeface="Arial"/>
                        </a:rPr>
                        <a:t>2:0</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3"/>
                  </a:ext>
                </a:extLst>
              </a:tr>
              <a:tr h="166172">
                <a:tc>
                  <a:txBody>
                    <a:bodyPr/>
                    <a:lstStyle/>
                    <a:p>
                      <a:pPr algn="ctr" fontAlgn="ctr"/>
                      <a:r>
                        <a:rPr lang="cs-CZ" sz="1100" b="1" i="0" u="none" strike="noStrike">
                          <a:solidFill>
                            <a:srgbClr val="0F253F"/>
                          </a:solidFill>
                          <a:latin typeface="Arial"/>
                        </a:rPr>
                        <a:t>7.</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F253F"/>
                          </a:solidFill>
                          <a:latin typeface="Arial"/>
                        </a:rPr>
                        <a:t>20.9.2014</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F253F"/>
                          </a:solidFill>
                          <a:latin typeface="Arial"/>
                        </a:rPr>
                        <a:t>Proboštov - Hrobce</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F253F"/>
                          </a:solidFill>
                          <a:latin typeface="Arial"/>
                        </a:rPr>
                        <a:t>5:4 n.p.</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4"/>
                  </a:ext>
                </a:extLst>
              </a:tr>
              <a:tr h="166172">
                <a:tc>
                  <a:txBody>
                    <a:bodyPr/>
                    <a:lstStyle/>
                    <a:p>
                      <a:pPr algn="ctr" fontAlgn="ctr"/>
                      <a:r>
                        <a:rPr lang="cs-CZ" sz="1100" b="1" i="0" u="none" strike="noStrike">
                          <a:solidFill>
                            <a:srgbClr val="0F253F"/>
                          </a:solidFill>
                          <a:latin typeface="Arial"/>
                        </a:rPr>
                        <a:t>8.</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F253F"/>
                          </a:solidFill>
                          <a:latin typeface="Arial"/>
                        </a:rPr>
                        <a:t>27.9.2014</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F253F"/>
                          </a:solidFill>
                          <a:latin typeface="Arial"/>
                        </a:rPr>
                        <a:t>Proboštov - Neštěmice</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F253F"/>
                          </a:solidFill>
                          <a:latin typeface="Arial"/>
                        </a:rPr>
                        <a:t>3:1</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5"/>
                  </a:ext>
                </a:extLst>
              </a:tr>
              <a:tr h="166172">
                <a:tc>
                  <a:txBody>
                    <a:bodyPr/>
                    <a:lstStyle/>
                    <a:p>
                      <a:pPr algn="ctr" fontAlgn="ctr"/>
                      <a:r>
                        <a:rPr lang="cs-CZ" sz="1100" b="1" i="0" u="none" strike="noStrike">
                          <a:solidFill>
                            <a:srgbClr val="0F253F"/>
                          </a:solidFill>
                          <a:latin typeface="Arial"/>
                        </a:rPr>
                        <a:t>9.</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5.10.2014</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Louny - Proboštov</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7:1</a:t>
                      </a:r>
                    </a:p>
                  </a:txBody>
                  <a:tcPr marL="9525" marR="9525" marT="9525" marB="0" anchor="ctr">
                    <a:lnL>
                      <a:noFill/>
                    </a:lnL>
                    <a:lnR>
                      <a:noFill/>
                    </a:lnR>
                    <a:lnT>
                      <a:noFill/>
                    </a:lnT>
                    <a:lnB>
                      <a:noFill/>
                    </a:lnB>
                    <a:solidFill>
                      <a:srgbClr val="FFCC66"/>
                    </a:solidFill>
                  </a:tcPr>
                </a:tc>
                <a:extLst>
                  <a:ext uri="{0D108BD9-81ED-4DB2-BD59-A6C34878D82A}">
                    <a16:rowId xmlns:a16="http://schemas.microsoft.com/office/drawing/2014/main" val="10006"/>
                  </a:ext>
                </a:extLst>
              </a:tr>
              <a:tr h="166172">
                <a:tc>
                  <a:txBody>
                    <a:bodyPr/>
                    <a:lstStyle/>
                    <a:p>
                      <a:pPr algn="ctr" fontAlgn="ctr"/>
                      <a:r>
                        <a:rPr lang="cs-CZ" sz="1100" b="1" i="0" u="none" strike="noStrike">
                          <a:solidFill>
                            <a:srgbClr val="0F253F"/>
                          </a:solidFill>
                          <a:latin typeface="Arial"/>
                        </a:rPr>
                        <a:t>6.</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dirty="0">
                          <a:solidFill>
                            <a:srgbClr val="0F253F"/>
                          </a:solidFill>
                          <a:latin typeface="Arial"/>
                        </a:rPr>
                        <a:t>8.10.2014</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Kadaň - Proboštov</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1:0</a:t>
                      </a:r>
                    </a:p>
                  </a:txBody>
                  <a:tcPr marL="9525" marR="9525" marT="9525" marB="0" anchor="ctr">
                    <a:lnL>
                      <a:noFill/>
                    </a:lnL>
                    <a:lnR>
                      <a:noFill/>
                    </a:lnR>
                    <a:lnT>
                      <a:noFill/>
                    </a:lnT>
                    <a:lnB>
                      <a:noFill/>
                    </a:lnB>
                    <a:solidFill>
                      <a:srgbClr val="FFCC66"/>
                    </a:solidFill>
                  </a:tcPr>
                </a:tc>
                <a:extLst>
                  <a:ext uri="{0D108BD9-81ED-4DB2-BD59-A6C34878D82A}">
                    <a16:rowId xmlns:a16="http://schemas.microsoft.com/office/drawing/2014/main" val="10007"/>
                  </a:ext>
                </a:extLst>
              </a:tr>
              <a:tr h="166172">
                <a:tc>
                  <a:txBody>
                    <a:bodyPr/>
                    <a:lstStyle/>
                    <a:p>
                      <a:pPr algn="ctr" fontAlgn="ctr"/>
                      <a:r>
                        <a:rPr lang="cs-CZ" sz="1100" b="1" i="0" u="none" strike="noStrike">
                          <a:solidFill>
                            <a:srgbClr val="0F253F"/>
                          </a:solidFill>
                          <a:latin typeface="Arial"/>
                        </a:rPr>
                        <a:t>10.</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11.10.2014</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Proboštov - Modrá</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1:4</a:t>
                      </a:r>
                    </a:p>
                  </a:txBody>
                  <a:tcPr marL="9525" marR="9525" marT="9525" marB="0" anchor="ctr">
                    <a:lnL>
                      <a:noFill/>
                    </a:lnL>
                    <a:lnR>
                      <a:noFill/>
                    </a:lnR>
                    <a:lnT>
                      <a:noFill/>
                    </a:lnT>
                    <a:lnB>
                      <a:noFill/>
                    </a:lnB>
                    <a:solidFill>
                      <a:srgbClr val="FFCC66"/>
                    </a:solidFill>
                  </a:tcPr>
                </a:tc>
                <a:extLst>
                  <a:ext uri="{0D108BD9-81ED-4DB2-BD59-A6C34878D82A}">
                    <a16:rowId xmlns:a16="http://schemas.microsoft.com/office/drawing/2014/main" val="10008"/>
                  </a:ext>
                </a:extLst>
              </a:tr>
              <a:tr h="166172">
                <a:tc>
                  <a:txBody>
                    <a:bodyPr/>
                    <a:lstStyle/>
                    <a:p>
                      <a:pPr algn="ctr" fontAlgn="ctr"/>
                      <a:r>
                        <a:rPr lang="cs-CZ" sz="1100" b="1" i="0" u="none" strike="noStrike">
                          <a:solidFill>
                            <a:srgbClr val="0F253F"/>
                          </a:solidFill>
                          <a:latin typeface="Arial"/>
                        </a:rPr>
                        <a:t>11.</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F253F"/>
                          </a:solidFill>
                          <a:latin typeface="Arial"/>
                        </a:rPr>
                        <a:t>18.10.2014</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F253F"/>
                          </a:solidFill>
                          <a:latin typeface="Arial"/>
                        </a:rPr>
                        <a:t>Vilémov - Proboštov</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F253F"/>
                          </a:solidFill>
                          <a:latin typeface="Arial"/>
                        </a:rPr>
                        <a:t>0:1</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9"/>
                  </a:ext>
                </a:extLst>
              </a:tr>
              <a:tr h="166172">
                <a:tc>
                  <a:txBody>
                    <a:bodyPr/>
                    <a:lstStyle/>
                    <a:p>
                      <a:pPr algn="ctr" fontAlgn="ctr"/>
                      <a:r>
                        <a:rPr lang="cs-CZ" sz="1100" b="1" i="0" u="none" strike="noStrike">
                          <a:solidFill>
                            <a:srgbClr val="0F253F"/>
                          </a:solidFill>
                          <a:latin typeface="Arial"/>
                        </a:rPr>
                        <a:t>12.</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F253F"/>
                          </a:solidFill>
                          <a:latin typeface="Arial"/>
                        </a:rPr>
                        <a:t>25.10.2014</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F253F"/>
                          </a:solidFill>
                          <a:latin typeface="Arial"/>
                        </a:rPr>
                        <a:t>Proboštov - Rumburk </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F253F"/>
                          </a:solidFill>
                          <a:latin typeface="Arial"/>
                        </a:rPr>
                        <a:t>4:0</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10"/>
                  </a:ext>
                </a:extLst>
              </a:tr>
              <a:tr h="166172">
                <a:tc>
                  <a:txBody>
                    <a:bodyPr/>
                    <a:lstStyle/>
                    <a:p>
                      <a:pPr algn="ctr" fontAlgn="ctr"/>
                      <a:r>
                        <a:rPr lang="cs-CZ" sz="1100" b="1" i="0" u="none" strike="noStrike">
                          <a:solidFill>
                            <a:srgbClr val="0F253F"/>
                          </a:solidFill>
                          <a:latin typeface="Arial"/>
                        </a:rPr>
                        <a:t>13.</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2.11.2014</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Junior Děčín - Proboštov</a:t>
                      </a:r>
                    </a:p>
                  </a:txBody>
                  <a:tcPr marL="9525" marR="9525" marT="9525" marB="0" anchor="ctr">
                    <a:lnL>
                      <a:noFill/>
                    </a:lnL>
                    <a:lnR>
                      <a:noFill/>
                    </a:lnR>
                    <a:lnT>
                      <a:noFill/>
                    </a:lnT>
                    <a:lnB>
                      <a:noFill/>
                    </a:lnB>
                    <a:solidFill>
                      <a:srgbClr val="FFCC66"/>
                    </a:solidFill>
                  </a:tcPr>
                </a:tc>
                <a:tc>
                  <a:txBody>
                    <a:bodyPr/>
                    <a:lstStyle/>
                    <a:p>
                      <a:pPr algn="ctr" fontAlgn="ctr"/>
                      <a:r>
                        <a:rPr lang="cs-CZ" sz="1100" b="1" i="0" u="none" strike="noStrike">
                          <a:solidFill>
                            <a:srgbClr val="0F253F"/>
                          </a:solidFill>
                          <a:latin typeface="Arial"/>
                        </a:rPr>
                        <a:t>4:1</a:t>
                      </a:r>
                    </a:p>
                  </a:txBody>
                  <a:tcPr marL="9525" marR="9525" marT="9525" marB="0" anchor="ctr">
                    <a:lnL>
                      <a:noFill/>
                    </a:lnL>
                    <a:lnR>
                      <a:noFill/>
                    </a:lnR>
                    <a:lnT>
                      <a:noFill/>
                    </a:lnT>
                    <a:lnB>
                      <a:noFill/>
                    </a:lnB>
                    <a:solidFill>
                      <a:srgbClr val="FFCC66"/>
                    </a:solidFill>
                  </a:tcPr>
                </a:tc>
                <a:extLst>
                  <a:ext uri="{0D108BD9-81ED-4DB2-BD59-A6C34878D82A}">
                    <a16:rowId xmlns:a16="http://schemas.microsoft.com/office/drawing/2014/main" val="10011"/>
                  </a:ext>
                </a:extLst>
              </a:tr>
              <a:tr h="166172">
                <a:tc>
                  <a:txBody>
                    <a:bodyPr/>
                    <a:lstStyle/>
                    <a:p>
                      <a:pPr algn="ctr" fontAlgn="ctr"/>
                      <a:r>
                        <a:rPr lang="cs-CZ" sz="1100" b="1" i="0" u="none" strike="noStrike" dirty="0">
                          <a:solidFill>
                            <a:srgbClr val="0F253F"/>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F253F"/>
                          </a:solidFill>
                          <a:latin typeface="Arial"/>
                        </a:rPr>
                        <a:t>8.11.2014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err="1">
                          <a:solidFill>
                            <a:srgbClr val="0F253F"/>
                          </a:solidFill>
                          <a:latin typeface="Arial"/>
                        </a:rPr>
                        <a:t>Proboštov</a:t>
                      </a:r>
                      <a:r>
                        <a:rPr lang="cs-CZ" sz="1100" b="1" i="0" u="none" strike="noStrike" dirty="0">
                          <a:solidFill>
                            <a:srgbClr val="0F253F"/>
                          </a:solidFill>
                          <a:latin typeface="Arial"/>
                        </a:rPr>
                        <a:t> - </a:t>
                      </a:r>
                      <a:r>
                        <a:rPr lang="cs-CZ" sz="1100" b="1" i="0" u="none" strike="noStrike" dirty="0" err="1">
                          <a:solidFill>
                            <a:srgbClr val="0F253F"/>
                          </a:solidFill>
                          <a:latin typeface="Arial"/>
                        </a:rPr>
                        <a:t>Blšany</a:t>
                      </a:r>
                      <a:endParaRPr lang="cs-CZ" sz="1100" b="1" i="0" u="none" strike="noStrike" dirty="0">
                        <a:solidFill>
                          <a:srgbClr val="0F253F"/>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smtClean="0">
                          <a:solidFill>
                            <a:srgbClr val="0F253F"/>
                          </a:solidFill>
                          <a:latin typeface="Arial"/>
                        </a:rPr>
                        <a:t>7:0</a:t>
                      </a:r>
                      <a:endParaRPr lang="cs-CZ" sz="1100" b="1" i="0" u="none" strike="noStrike" dirty="0">
                        <a:solidFill>
                          <a:srgbClr val="0F253F"/>
                        </a:solidFill>
                        <a:latin typeface="Arial"/>
                      </a:endParaRP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12"/>
                  </a:ext>
                </a:extLst>
              </a:tr>
              <a:tr h="166172">
                <a:tc>
                  <a:txBody>
                    <a:bodyPr/>
                    <a:lstStyle/>
                    <a:p>
                      <a:pPr algn="ctr" fontAlgn="ctr"/>
                      <a:r>
                        <a:rPr lang="cs-CZ" sz="1100" b="1" i="0" u="none" strike="noStrike">
                          <a:solidFill>
                            <a:srgbClr val="0F253F"/>
                          </a:solidFill>
                          <a:latin typeface="Arial"/>
                        </a:rPr>
                        <a:t>15.</a:t>
                      </a:r>
                    </a:p>
                  </a:txBody>
                  <a:tcPr marL="9525" marR="9525" marT="9525" marB="0" anchor="ctr">
                    <a:lnL>
                      <a:noFill/>
                    </a:lnL>
                    <a:lnR>
                      <a:noFill/>
                    </a:lnR>
                    <a:lnT>
                      <a:noFill/>
                    </a:lnT>
                    <a:lnB>
                      <a:noFill/>
                    </a:lnB>
                  </a:tcPr>
                </a:tc>
                <a:tc>
                  <a:txBody>
                    <a:bodyPr/>
                    <a:lstStyle/>
                    <a:p>
                      <a:pPr algn="ctr" fontAlgn="ctr"/>
                      <a:r>
                        <a:rPr lang="cs-CZ" sz="1100" b="1" i="0" u="none" strike="noStrike" dirty="0">
                          <a:solidFill>
                            <a:srgbClr val="0F253F"/>
                          </a:solidFill>
                          <a:latin typeface="Arial"/>
                        </a:rPr>
                        <a:t>15.11.2014</a:t>
                      </a:r>
                    </a:p>
                  </a:txBody>
                  <a:tcPr marL="9525" marR="9525" marT="9525" marB="0" anchor="ctr">
                    <a:lnL>
                      <a:noFill/>
                    </a:lnL>
                    <a:lnR>
                      <a:noFill/>
                    </a:lnR>
                    <a:lnT>
                      <a:noFill/>
                    </a:lnT>
                    <a:lnB>
                      <a:noFill/>
                    </a:lnB>
                  </a:tcPr>
                </a:tc>
                <a:tc>
                  <a:txBody>
                    <a:bodyPr/>
                    <a:lstStyle/>
                    <a:p>
                      <a:pPr algn="ctr" fontAlgn="ctr"/>
                      <a:r>
                        <a:rPr lang="cs-CZ" sz="1100" b="1" i="0" u="none" strike="noStrike" dirty="0" err="1">
                          <a:solidFill>
                            <a:srgbClr val="0F253F"/>
                          </a:solidFill>
                          <a:latin typeface="Arial"/>
                        </a:rPr>
                        <a:t>Štětí</a:t>
                      </a:r>
                      <a:r>
                        <a:rPr lang="cs-CZ" sz="1100" b="1" i="0" u="none" strike="noStrike" dirty="0">
                          <a:solidFill>
                            <a:srgbClr val="0F253F"/>
                          </a:solidFill>
                          <a:latin typeface="Arial"/>
                        </a:rPr>
                        <a:t> - </a:t>
                      </a:r>
                      <a:r>
                        <a:rPr lang="cs-CZ" sz="1100" b="1" i="0" u="none" strike="noStrike" dirty="0" err="1">
                          <a:solidFill>
                            <a:srgbClr val="0F253F"/>
                          </a:solidFill>
                          <a:latin typeface="Arial"/>
                        </a:rPr>
                        <a:t>Proboštov</a:t>
                      </a:r>
                      <a:endParaRPr lang="cs-CZ" sz="1100" b="1" i="0" u="none" strike="noStrike" dirty="0">
                        <a:solidFill>
                          <a:srgbClr val="0F253F"/>
                        </a:solidFill>
                        <a:latin typeface="Arial"/>
                      </a:endParaRPr>
                    </a:p>
                  </a:txBody>
                  <a:tcPr marL="9525" marR="9525" marT="9525" marB="0" anchor="ctr">
                    <a:lnL>
                      <a:noFill/>
                    </a:lnL>
                    <a:lnR>
                      <a:noFill/>
                    </a:lnR>
                    <a:lnT>
                      <a:noFill/>
                    </a:lnT>
                    <a:lnB>
                      <a:noFill/>
                    </a:lnB>
                  </a:tcPr>
                </a:tc>
                <a:tc>
                  <a:txBody>
                    <a:bodyPr/>
                    <a:lstStyle/>
                    <a:p>
                      <a:pPr algn="ctr" fontAlgn="ctr"/>
                      <a:endParaRPr lang="cs-CZ" sz="1100" b="1" i="0" u="none" strike="noStrike">
                        <a:solidFill>
                          <a:srgbClr val="0F253F"/>
                        </a:solidFill>
                        <a:latin typeface="Arial"/>
                      </a:endParaRPr>
                    </a:p>
                  </a:txBody>
                  <a:tcPr marL="9525" marR="9525" marT="9525" marB="0" anchor="ctr">
                    <a:lnL>
                      <a:noFill/>
                    </a:lnL>
                    <a:lnR>
                      <a:noFill/>
                    </a:lnR>
                    <a:lnT>
                      <a:noFill/>
                    </a:lnT>
                    <a:lnB>
                      <a:noFill/>
                    </a:lnB>
                  </a:tcPr>
                </a:tc>
                <a:extLst>
                  <a:ext uri="{0D108BD9-81ED-4DB2-BD59-A6C34878D82A}">
                    <a16:rowId xmlns:a16="http://schemas.microsoft.com/office/drawing/2014/main" val="10013"/>
                  </a:ext>
                </a:extLst>
              </a:tr>
              <a:tr h="166172">
                <a:tc>
                  <a:txBody>
                    <a:bodyPr/>
                    <a:lstStyle/>
                    <a:p>
                      <a:pPr algn="ctr" fontAlgn="ctr"/>
                      <a:r>
                        <a:rPr lang="cs-CZ" sz="1100" b="1" i="0" u="none" strike="noStrike">
                          <a:solidFill>
                            <a:srgbClr val="0F253F"/>
                          </a:solidFill>
                          <a:latin typeface="Arial"/>
                        </a:rPr>
                        <a:t>1.</a:t>
                      </a:r>
                    </a:p>
                  </a:txBody>
                  <a:tcPr marL="9525" marR="9525" marT="9525" marB="0" anchor="ctr">
                    <a:lnL>
                      <a:noFill/>
                    </a:lnL>
                    <a:lnR>
                      <a:noFill/>
                    </a:lnR>
                    <a:lnT>
                      <a:noFill/>
                    </a:lnT>
                    <a:lnB>
                      <a:noFill/>
                    </a:lnB>
                  </a:tcPr>
                </a:tc>
                <a:tc>
                  <a:txBody>
                    <a:bodyPr/>
                    <a:lstStyle/>
                    <a:p>
                      <a:pPr algn="ctr" fontAlgn="ctr"/>
                      <a:r>
                        <a:rPr lang="cs-CZ" sz="1100" b="1" i="0" u="none" strike="noStrike">
                          <a:solidFill>
                            <a:srgbClr val="0F253F"/>
                          </a:solidFill>
                          <a:latin typeface="Arial"/>
                        </a:rPr>
                        <a:t>22.11.2014</a:t>
                      </a:r>
                    </a:p>
                  </a:txBody>
                  <a:tcPr marL="9525" marR="9525" marT="9525" marB="0" anchor="ctr">
                    <a:lnL>
                      <a:noFill/>
                    </a:lnL>
                    <a:lnR>
                      <a:noFill/>
                    </a:lnR>
                    <a:lnT>
                      <a:noFill/>
                    </a:lnT>
                    <a:lnB>
                      <a:noFill/>
                    </a:lnB>
                  </a:tcPr>
                </a:tc>
                <a:tc>
                  <a:txBody>
                    <a:bodyPr/>
                    <a:lstStyle/>
                    <a:p>
                      <a:pPr algn="ctr" fontAlgn="ctr"/>
                      <a:r>
                        <a:rPr lang="cs-CZ" sz="1100" b="1" i="0" u="none" strike="noStrike">
                          <a:solidFill>
                            <a:srgbClr val="0F253F"/>
                          </a:solidFill>
                          <a:latin typeface="Arial"/>
                        </a:rPr>
                        <a:t>Proboštov - Modlany</a:t>
                      </a:r>
                    </a:p>
                  </a:txBody>
                  <a:tcPr marL="9525" marR="9525" marT="9525" marB="0" anchor="ctr">
                    <a:lnL>
                      <a:noFill/>
                    </a:lnL>
                    <a:lnR>
                      <a:noFill/>
                    </a:lnR>
                    <a:lnT>
                      <a:noFill/>
                    </a:lnT>
                    <a:lnB>
                      <a:noFill/>
                    </a:lnB>
                  </a:tcPr>
                </a:tc>
                <a:tc>
                  <a:txBody>
                    <a:bodyPr/>
                    <a:lstStyle/>
                    <a:p>
                      <a:pPr algn="ctr" fontAlgn="ctr"/>
                      <a:endParaRPr lang="cs-CZ" sz="1100" b="1" i="0" u="none" strike="noStrike">
                        <a:solidFill>
                          <a:srgbClr val="0F253F"/>
                        </a:solidFill>
                        <a:latin typeface="Arial"/>
                      </a:endParaRPr>
                    </a:p>
                  </a:txBody>
                  <a:tcPr marL="9525" marR="9525" marT="9525" marB="0" anchor="ctr">
                    <a:lnL>
                      <a:noFill/>
                    </a:lnL>
                    <a:lnR>
                      <a:noFill/>
                    </a:lnR>
                    <a:lnT>
                      <a:noFill/>
                    </a:lnT>
                    <a:lnB>
                      <a:noFill/>
                    </a:lnB>
                  </a:tcPr>
                </a:tc>
                <a:extLst>
                  <a:ext uri="{0D108BD9-81ED-4DB2-BD59-A6C34878D82A}">
                    <a16:rowId xmlns:a16="http://schemas.microsoft.com/office/drawing/2014/main" val="10014"/>
                  </a:ext>
                </a:extLst>
              </a:tr>
              <a:tr h="166172">
                <a:tc>
                  <a:txBody>
                    <a:bodyPr/>
                    <a:lstStyle/>
                    <a:p>
                      <a:pPr algn="ctr" fontAlgn="ctr"/>
                      <a:r>
                        <a:rPr lang="cs-CZ" sz="1100" b="1" i="0" u="none" strike="noStrike">
                          <a:solidFill>
                            <a:srgbClr val="0F253F"/>
                          </a:solidFill>
                          <a:latin typeface="Arial"/>
                        </a:rPr>
                        <a:t>2.</a:t>
                      </a:r>
                    </a:p>
                  </a:txBody>
                  <a:tcPr marL="9525" marR="9525" marT="9525" marB="0" anchor="ctr">
                    <a:lnL>
                      <a:noFill/>
                    </a:lnL>
                    <a:lnR>
                      <a:noFill/>
                    </a:lnR>
                    <a:lnT>
                      <a:noFill/>
                    </a:lnT>
                    <a:lnB>
                      <a:noFill/>
                    </a:lnB>
                  </a:tcPr>
                </a:tc>
                <a:tc>
                  <a:txBody>
                    <a:bodyPr/>
                    <a:lstStyle/>
                    <a:p>
                      <a:pPr algn="ctr" fontAlgn="ctr"/>
                      <a:r>
                        <a:rPr lang="cs-CZ" sz="1100" b="1" i="0" u="none" strike="noStrike">
                          <a:solidFill>
                            <a:srgbClr val="0F253F"/>
                          </a:solidFill>
                          <a:latin typeface="Arial"/>
                        </a:rPr>
                        <a:t>29.11.2014</a:t>
                      </a:r>
                    </a:p>
                  </a:txBody>
                  <a:tcPr marL="9525" marR="9525" marT="9525" marB="0" anchor="ctr">
                    <a:lnL>
                      <a:noFill/>
                    </a:lnL>
                    <a:lnR>
                      <a:noFill/>
                    </a:lnR>
                    <a:lnT>
                      <a:noFill/>
                    </a:lnT>
                    <a:lnB>
                      <a:noFill/>
                    </a:lnB>
                  </a:tcPr>
                </a:tc>
                <a:tc>
                  <a:txBody>
                    <a:bodyPr/>
                    <a:lstStyle/>
                    <a:p>
                      <a:pPr algn="ctr" fontAlgn="ctr"/>
                      <a:r>
                        <a:rPr lang="cs-CZ" sz="1100" b="1" i="0" u="none" strike="noStrike">
                          <a:solidFill>
                            <a:srgbClr val="0F253F"/>
                          </a:solidFill>
                          <a:latin typeface="Arial"/>
                        </a:rPr>
                        <a:t>Horní Jiřetín - Proboštov</a:t>
                      </a:r>
                    </a:p>
                  </a:txBody>
                  <a:tcPr marL="9525" marR="9525" marT="9525" marB="0" anchor="ctr">
                    <a:lnL>
                      <a:noFill/>
                    </a:lnL>
                    <a:lnR>
                      <a:noFill/>
                    </a:lnR>
                    <a:lnT>
                      <a:noFill/>
                    </a:lnT>
                    <a:lnB>
                      <a:noFill/>
                    </a:lnB>
                  </a:tcPr>
                </a:tc>
                <a:tc>
                  <a:txBody>
                    <a:bodyPr/>
                    <a:lstStyle/>
                    <a:p>
                      <a:pPr algn="ctr" fontAlgn="ctr"/>
                      <a:endParaRPr lang="cs-CZ" sz="1100" b="1" i="0" u="none" strike="noStrike" dirty="0">
                        <a:solidFill>
                          <a:srgbClr val="0F253F"/>
                        </a:solidFill>
                        <a:latin typeface="Arial"/>
                      </a:endParaRPr>
                    </a:p>
                  </a:txBody>
                  <a:tcPr marL="9525" marR="9525" marT="9525" marB="0" anchor="ctr">
                    <a:lnL>
                      <a:noFill/>
                    </a:lnL>
                    <a:lnR>
                      <a:noFill/>
                    </a:lnR>
                    <a:lnT>
                      <a:noFill/>
                    </a:lnT>
                    <a:lnB>
                      <a:noFill/>
                    </a:lnB>
                  </a:tcPr>
                </a:tc>
                <a:extLst>
                  <a:ext uri="{0D108BD9-81ED-4DB2-BD59-A6C34878D82A}">
                    <a16:rowId xmlns:a16="http://schemas.microsoft.com/office/drawing/2014/main" val="10015"/>
                  </a:ext>
                </a:extLst>
              </a:tr>
            </a:tbl>
          </a:graphicData>
        </a:graphic>
      </p:graphicFrame>
      <p:pic>
        <p:nvPicPr>
          <p:cNvPr id="2" name="Picture 74"/>
          <p:cNvPicPr>
            <a:picLocks noChangeAspect="1" noChangeArrowheads="1"/>
          </p:cNvPicPr>
          <p:nvPr/>
        </p:nvPicPr>
        <p:blipFill>
          <a:blip r:embed="rId3" cstate="print"/>
          <a:srcRect/>
          <a:stretch>
            <a:fillRect/>
          </a:stretch>
        </p:blipFill>
        <p:spPr bwMode="auto">
          <a:xfrm>
            <a:off x="462980" y="3475484"/>
            <a:ext cx="3888432" cy="2448272"/>
          </a:xfrm>
          <a:prstGeom prst="rect">
            <a:avLst/>
          </a:prstGeom>
          <a:noFill/>
          <a:ln w="9525">
            <a:noFill/>
            <a:miter lim="800000"/>
            <a:headEnd/>
            <a:tailEnd/>
          </a:ln>
        </p:spPr>
      </p:pic>
      <p:sp>
        <p:nvSpPr>
          <p:cNvPr id="16" name="TextovéPole 15"/>
          <p:cNvSpPr txBox="1"/>
          <p:nvPr/>
        </p:nvSpPr>
        <p:spPr>
          <a:xfrm>
            <a:off x="390972" y="6139780"/>
            <a:ext cx="3744416" cy="954107"/>
          </a:xfrm>
          <a:prstGeom prst="rect">
            <a:avLst/>
          </a:prstGeom>
          <a:blipFill>
            <a:blip r:embed="rId4" cstate="print"/>
            <a:stretch>
              <a:fillRect/>
            </a:stretch>
          </a:blipFill>
        </p:spPr>
        <p:txBody>
          <a:bodyPr wrap="square" rtlCol="0">
            <a:spAutoFit/>
          </a:bodyPr>
          <a:lstStyle/>
          <a:p>
            <a:pPr algn="ctr"/>
            <a:r>
              <a:rPr lang="cs-CZ" sz="1400" dirty="0" smtClean="0">
                <a:effectLst>
                  <a:outerShdw blurRad="38100" dist="38100" dir="2700000" algn="tl">
                    <a:srgbClr val="000000">
                      <a:alpha val="43137"/>
                    </a:srgbClr>
                  </a:outerShdw>
                </a:effectLst>
                <a:latin typeface="Gulim" pitchFamily="34" charset="-127"/>
                <a:ea typeface="Gulim" pitchFamily="34" charset="-127"/>
              </a:rPr>
              <a:t>Náš poslední zápas s Proboštovem.16.3.2013 .  Hrálo se v </a:t>
            </a:r>
            <a:r>
              <a:rPr lang="cs-CZ" sz="1400" dirty="0" err="1" smtClean="0">
                <a:effectLst>
                  <a:outerShdw blurRad="38100" dist="38100" dir="2700000" algn="tl">
                    <a:srgbClr val="000000">
                      <a:alpha val="43137"/>
                    </a:srgbClr>
                  </a:outerShdw>
                </a:effectLst>
                <a:latin typeface="Gulim" pitchFamily="34" charset="-127"/>
                <a:ea typeface="Gulim" pitchFamily="34" charset="-127"/>
              </a:rPr>
              <a:t>Srbici</a:t>
            </a:r>
            <a:r>
              <a:rPr lang="cs-CZ" sz="1400" dirty="0" smtClean="0">
                <a:effectLst>
                  <a:outerShdw blurRad="38100" dist="38100" dir="2700000" algn="tl">
                    <a:srgbClr val="000000">
                      <a:alpha val="43137"/>
                    </a:srgbClr>
                  </a:outerShdw>
                </a:effectLst>
                <a:latin typeface="Gulim" pitchFamily="34" charset="-127"/>
                <a:ea typeface="Gulim" pitchFamily="34" charset="-127"/>
              </a:rPr>
              <a:t> a skončilo to 1:1. Vyrovnávali jsme z penalty . Hrálo se na umělé trávě.</a:t>
            </a:r>
            <a:endParaRPr lang="cs-CZ" sz="1400" dirty="0">
              <a:effectLst>
                <a:outerShdw blurRad="38100" dist="38100" dir="2700000" algn="tl">
                  <a:srgbClr val="000000">
                    <a:alpha val="43137"/>
                  </a:srgbClr>
                </a:outerShdw>
              </a:effectLst>
              <a:latin typeface="Gulim" pitchFamily="34" charset="-127"/>
              <a:ea typeface="Gulim" pitchFamily="34" charset="-127"/>
            </a:endParaRPr>
          </a:p>
        </p:txBody>
      </p:sp>
      <p:graphicFrame>
        <p:nvGraphicFramePr>
          <p:cNvPr id="9" name="Tabulka 8"/>
          <p:cNvGraphicFramePr>
            <a:graphicFrameLocks noGrp="1"/>
          </p:cNvGraphicFramePr>
          <p:nvPr/>
        </p:nvGraphicFramePr>
        <p:xfrm>
          <a:off x="5594632" y="235124"/>
          <a:ext cx="4517420" cy="6794886"/>
        </p:xfrm>
        <a:graphic>
          <a:graphicData uri="http://schemas.openxmlformats.org/drawingml/2006/table">
            <a:tbl>
              <a:tblPr/>
              <a:tblGrid>
                <a:gridCol w="353846">
                  <a:extLst>
                    <a:ext uri="{9D8B030D-6E8A-4147-A177-3AD203B41FA5}">
                      <a16:colId xmlns:a16="http://schemas.microsoft.com/office/drawing/2014/main" val="20000"/>
                    </a:ext>
                  </a:extLst>
                </a:gridCol>
                <a:gridCol w="1556917">
                  <a:extLst>
                    <a:ext uri="{9D8B030D-6E8A-4147-A177-3AD203B41FA5}">
                      <a16:colId xmlns:a16="http://schemas.microsoft.com/office/drawing/2014/main" val="20001"/>
                    </a:ext>
                  </a:extLst>
                </a:gridCol>
                <a:gridCol w="294871">
                  <a:extLst>
                    <a:ext uri="{9D8B030D-6E8A-4147-A177-3AD203B41FA5}">
                      <a16:colId xmlns:a16="http://schemas.microsoft.com/office/drawing/2014/main" val="20002"/>
                    </a:ext>
                  </a:extLst>
                </a:gridCol>
                <a:gridCol w="294871">
                  <a:extLst>
                    <a:ext uri="{9D8B030D-6E8A-4147-A177-3AD203B41FA5}">
                      <a16:colId xmlns:a16="http://schemas.microsoft.com/office/drawing/2014/main" val="20003"/>
                    </a:ext>
                  </a:extLst>
                </a:gridCol>
                <a:gridCol w="294871">
                  <a:extLst>
                    <a:ext uri="{9D8B030D-6E8A-4147-A177-3AD203B41FA5}">
                      <a16:colId xmlns:a16="http://schemas.microsoft.com/office/drawing/2014/main" val="20004"/>
                    </a:ext>
                  </a:extLst>
                </a:gridCol>
                <a:gridCol w="294871">
                  <a:extLst>
                    <a:ext uri="{9D8B030D-6E8A-4147-A177-3AD203B41FA5}">
                      <a16:colId xmlns:a16="http://schemas.microsoft.com/office/drawing/2014/main" val="20005"/>
                    </a:ext>
                  </a:extLst>
                </a:gridCol>
                <a:gridCol w="294871">
                  <a:extLst>
                    <a:ext uri="{9D8B030D-6E8A-4147-A177-3AD203B41FA5}">
                      <a16:colId xmlns:a16="http://schemas.microsoft.com/office/drawing/2014/main" val="20006"/>
                    </a:ext>
                  </a:extLst>
                </a:gridCol>
                <a:gridCol w="566151">
                  <a:extLst>
                    <a:ext uri="{9D8B030D-6E8A-4147-A177-3AD203B41FA5}">
                      <a16:colId xmlns:a16="http://schemas.microsoft.com/office/drawing/2014/main" val="20007"/>
                    </a:ext>
                  </a:extLst>
                </a:gridCol>
                <a:gridCol w="566151">
                  <a:extLst>
                    <a:ext uri="{9D8B030D-6E8A-4147-A177-3AD203B41FA5}">
                      <a16:colId xmlns:a16="http://schemas.microsoft.com/office/drawing/2014/main" val="20008"/>
                    </a:ext>
                  </a:extLst>
                </a:gridCol>
              </a:tblGrid>
              <a:tr h="194845">
                <a:tc gridSpan="9">
                  <a:txBody>
                    <a:bodyPr/>
                    <a:lstStyle/>
                    <a:p>
                      <a:pPr algn="ctr" rtl="0" fontAlgn="ctr"/>
                      <a:r>
                        <a:rPr lang="cs-CZ" sz="1800" b="1" i="0" u="none" strike="noStrike" dirty="0">
                          <a:solidFill>
                            <a:srgbClr val="000000"/>
                          </a:solidFill>
                          <a:latin typeface="Calibri"/>
                        </a:rPr>
                        <a:t>Severočeský přebor starších žáků podzim 2014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94845">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FŠ Most</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smtClean="0">
                          <a:solidFill>
                            <a:srgbClr val="000000"/>
                          </a:solidFill>
                          <a:latin typeface="Calibri"/>
                        </a:rPr>
                        <a:t>90:10</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42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01"/>
                  </a:ext>
                </a:extLst>
              </a:tr>
              <a:tr h="194845">
                <a:tc>
                  <a:txBody>
                    <a:bodyPr/>
                    <a:lstStyle/>
                    <a:p>
                      <a:pPr algn="ctr" rtl="0" fontAlgn="ctr"/>
                      <a:r>
                        <a:rPr lang="cs-CZ" sz="1000" b="1" i="0" u="none" strike="noStrike" dirty="0">
                          <a:solidFill>
                            <a:srgbClr val="000000"/>
                          </a:solidFill>
                          <a:latin typeface="Arial"/>
                        </a:rPr>
                        <a:t>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FK Litvínov</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smtClean="0">
                          <a:solidFill>
                            <a:srgbClr val="000000"/>
                          </a:solidFill>
                          <a:latin typeface="Calibri"/>
                        </a:rPr>
                        <a:t>110:6</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39</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94845">
                <a:tc>
                  <a:txBody>
                    <a:bodyPr/>
                    <a:lstStyle/>
                    <a:p>
                      <a:pPr algn="ctr" rtl="0" fontAlgn="ctr"/>
                      <a:r>
                        <a:rPr lang="cs-CZ" sz="1000" b="1" i="0" u="none" strike="noStrike" dirty="0">
                          <a:solidFill>
                            <a:srgbClr val="000000"/>
                          </a:solidFill>
                          <a:latin typeface="Arial"/>
                        </a:rPr>
                        <a:t>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FK Louny</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smtClean="0">
                          <a:solidFill>
                            <a:srgbClr val="000000"/>
                          </a:solidFill>
                          <a:latin typeface="Calibri"/>
                        </a:rPr>
                        <a:t>61:13</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32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03"/>
                  </a:ext>
                </a:extLst>
              </a:tr>
              <a:tr h="194845">
                <a:tc>
                  <a:txBody>
                    <a:bodyPr/>
                    <a:lstStyle/>
                    <a:p>
                      <a:pPr algn="ctr" rtl="0" fontAlgn="ctr"/>
                      <a:r>
                        <a:rPr lang="cs-CZ" sz="1000" b="1" i="0" u="none" strike="noStrike" dirty="0">
                          <a:solidFill>
                            <a:srgbClr val="000000"/>
                          </a:solidFill>
                          <a:latin typeface="Arial"/>
                        </a:rPr>
                        <a:t>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FK Litoměřice</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9</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smtClean="0">
                          <a:solidFill>
                            <a:srgbClr val="000000"/>
                          </a:solidFill>
                          <a:latin typeface="Calibri"/>
                        </a:rPr>
                        <a:t>53:24</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29</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194845">
                <a:tc>
                  <a:txBody>
                    <a:bodyPr/>
                    <a:lstStyle/>
                    <a:p>
                      <a:pPr algn="ctr" rtl="0" fontAlgn="ctr"/>
                      <a:r>
                        <a:rPr lang="cs-CZ" sz="1000" b="1" i="0" u="none" strike="noStrike" dirty="0">
                          <a:solidFill>
                            <a:srgbClr val="000000"/>
                          </a:solidFill>
                          <a:latin typeface="Arial"/>
                        </a:rPr>
                        <a:t>5.</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FK Junior Děčín</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a:solidFill>
                            <a:srgbClr val="000000"/>
                          </a:solidFill>
                          <a:latin typeface="Arial"/>
                        </a:rPr>
                        <a:t>8</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5</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smtClean="0">
                          <a:solidFill>
                            <a:srgbClr val="000000"/>
                          </a:solidFill>
                          <a:latin typeface="Calibri"/>
                        </a:rPr>
                        <a:t>58:29</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26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05"/>
                  </a:ext>
                </a:extLst>
              </a:tr>
              <a:tr h="194845">
                <a:tc>
                  <a:txBody>
                    <a:bodyPr/>
                    <a:lstStyle/>
                    <a:p>
                      <a:pPr algn="ctr" rtl="0" fontAlgn="ctr"/>
                      <a:r>
                        <a:rPr lang="cs-CZ" sz="1000" b="1" i="0" u="none" strike="noStrike" dirty="0">
                          <a:solidFill>
                            <a:srgbClr val="000000"/>
                          </a:solidFill>
                          <a:latin typeface="Arial"/>
                        </a:rPr>
                        <a:t>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FK Český Lev </a:t>
                      </a:r>
                      <a:r>
                        <a:rPr lang="cs-CZ" sz="1000" b="1" i="0" u="none" strike="noStrike" dirty="0" err="1">
                          <a:solidFill>
                            <a:srgbClr val="000000"/>
                          </a:solidFill>
                          <a:latin typeface="Arial"/>
                        </a:rPr>
                        <a:t>Neštěmice</a:t>
                      </a:r>
                      <a:endParaRPr lang="cs-CZ" sz="1000" b="1" i="0" u="none" strike="noStrike" dirty="0">
                        <a:solidFill>
                          <a:srgbClr val="000000"/>
                        </a:solidFill>
                        <a:latin typeface="Arial"/>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7</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5</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smtClean="0">
                          <a:solidFill>
                            <a:srgbClr val="000000"/>
                          </a:solidFill>
                          <a:latin typeface="Calibri"/>
                        </a:rPr>
                        <a:t>45:30</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24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194845">
                <a:tc>
                  <a:txBody>
                    <a:bodyPr/>
                    <a:lstStyle/>
                    <a:p>
                      <a:pPr algn="ctr" rtl="0" fontAlgn="ctr"/>
                      <a:r>
                        <a:rPr lang="cs-CZ" sz="1000" b="1" i="0" u="none" strike="noStrike" dirty="0">
                          <a:solidFill>
                            <a:srgbClr val="000000"/>
                          </a:solidFill>
                          <a:latin typeface="Arial"/>
                        </a:rPr>
                        <a:t>7.</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FK Bílina</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8</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smtClean="0">
                          <a:solidFill>
                            <a:srgbClr val="000000"/>
                          </a:solidFill>
                          <a:latin typeface="Calibri"/>
                        </a:rPr>
                        <a:t>42:43</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24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07"/>
                  </a:ext>
                </a:extLst>
              </a:tr>
              <a:tr h="194845">
                <a:tc>
                  <a:txBody>
                    <a:bodyPr/>
                    <a:lstStyle/>
                    <a:p>
                      <a:pPr algn="ctr" rtl="0" fontAlgn="ctr"/>
                      <a:r>
                        <a:rPr lang="cs-CZ" sz="1000" b="1" i="0" u="none" strike="noStrike" dirty="0">
                          <a:solidFill>
                            <a:srgbClr val="000000"/>
                          </a:solidFill>
                          <a:latin typeface="Arial"/>
                        </a:rPr>
                        <a:t>8.</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FK Litvínov B</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7</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5</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smtClean="0">
                          <a:solidFill>
                            <a:srgbClr val="000000"/>
                          </a:solidFill>
                          <a:latin typeface="Calibri"/>
                        </a:rPr>
                        <a:t>48:32</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23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194845">
                <a:tc>
                  <a:txBody>
                    <a:bodyPr/>
                    <a:lstStyle/>
                    <a:p>
                      <a:pPr algn="ctr" rtl="0" fontAlgn="ctr"/>
                      <a:r>
                        <a:rPr lang="cs-CZ" sz="1000" b="1" i="0" u="none" strike="noStrike" dirty="0">
                          <a:solidFill>
                            <a:srgbClr val="000000"/>
                          </a:solidFill>
                          <a:latin typeface="Arial"/>
                        </a:rPr>
                        <a:t>9.</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FC Chomutov s.r.o.</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7</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smtClean="0">
                          <a:solidFill>
                            <a:srgbClr val="000000"/>
                          </a:solidFill>
                          <a:latin typeface="Calibri"/>
                        </a:rPr>
                        <a:t>37:36</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22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09"/>
                  </a:ext>
                </a:extLst>
              </a:tr>
              <a:tr h="194845">
                <a:tc>
                  <a:txBody>
                    <a:bodyPr/>
                    <a:lstStyle/>
                    <a:p>
                      <a:pPr algn="ctr" rtl="0" fontAlgn="ctr"/>
                      <a:r>
                        <a:rPr lang="cs-CZ" sz="1000" b="1" i="0" u="none" strike="noStrike" dirty="0">
                          <a:solidFill>
                            <a:srgbClr val="000000"/>
                          </a:solidFill>
                          <a:latin typeface="Arial"/>
                        </a:rPr>
                        <a:t>10.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FK Slavoj Žatec</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7</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Calibri"/>
                        </a:rPr>
                        <a:t>36:76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20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194845">
                <a:tc>
                  <a:txBody>
                    <a:bodyPr/>
                    <a:lstStyle/>
                    <a:p>
                      <a:pPr algn="ctr" rtl="0" fontAlgn="ctr"/>
                      <a:r>
                        <a:rPr lang="cs-CZ" sz="1000" b="1" i="0" u="none" strike="noStrike" dirty="0">
                          <a:solidFill>
                            <a:srgbClr val="000000"/>
                          </a:solidFill>
                          <a:latin typeface="Arial"/>
                        </a:rPr>
                        <a:t>11.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SK Sokol </a:t>
                      </a:r>
                      <a:r>
                        <a:rPr lang="cs-CZ" sz="1000" b="1" i="0" u="none" strike="noStrike" dirty="0" err="1">
                          <a:solidFill>
                            <a:srgbClr val="000000"/>
                          </a:solidFill>
                          <a:latin typeface="Arial"/>
                        </a:rPr>
                        <a:t>Brozany</a:t>
                      </a:r>
                      <a:endParaRPr lang="cs-CZ" sz="1000" b="1" i="0" u="none" strike="noStrike" dirty="0">
                        <a:solidFill>
                          <a:srgbClr val="000000"/>
                        </a:solidFill>
                        <a:latin typeface="Arial"/>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5</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7</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Calibri"/>
                        </a:rPr>
                        <a:t>22:43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18</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11"/>
                  </a:ext>
                </a:extLst>
              </a:tr>
              <a:tr h="194845">
                <a:tc>
                  <a:txBody>
                    <a:bodyPr/>
                    <a:lstStyle/>
                    <a:p>
                      <a:pPr algn="ctr" rtl="0" fontAlgn="ctr"/>
                      <a:r>
                        <a:rPr lang="cs-CZ" sz="1000" b="1" i="0" u="none" strike="noStrike" dirty="0">
                          <a:solidFill>
                            <a:srgbClr val="000000"/>
                          </a:solidFill>
                          <a:latin typeface="Arial"/>
                        </a:rPr>
                        <a:t>12.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SK Roudnice nad Labem</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5</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8</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smtClean="0">
                          <a:solidFill>
                            <a:srgbClr val="000000"/>
                          </a:solidFill>
                          <a:latin typeface="Calibri"/>
                        </a:rPr>
                        <a:t>48:31</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17</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194845">
                <a:tc>
                  <a:txBody>
                    <a:bodyPr/>
                    <a:lstStyle/>
                    <a:p>
                      <a:pPr algn="ctr" rtl="0" fontAlgn="ctr"/>
                      <a:r>
                        <a:rPr lang="cs-CZ" sz="1000" b="1" i="0" u="none" strike="noStrike" dirty="0">
                          <a:solidFill>
                            <a:srgbClr val="000000"/>
                          </a:solidFill>
                          <a:latin typeface="Arial"/>
                        </a:rPr>
                        <a:t>13.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TJ Krupka</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smtClean="0">
                          <a:solidFill>
                            <a:srgbClr val="000000"/>
                          </a:solidFill>
                          <a:latin typeface="Calibri"/>
                        </a:rPr>
                        <a:t>42:63</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13"/>
                  </a:ext>
                </a:extLst>
              </a:tr>
              <a:tr h="194845">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VČSA </a:t>
                      </a:r>
                      <a:r>
                        <a:rPr lang="cs-CZ" sz="1000" b="1" i="0" u="none" strike="noStrike" dirty="0" err="1">
                          <a:solidFill>
                            <a:srgbClr val="000000"/>
                          </a:solidFill>
                          <a:latin typeface="Arial"/>
                        </a:rPr>
                        <a:t>Ervěnice</a:t>
                      </a:r>
                      <a:endParaRPr lang="cs-CZ" sz="1000" b="1" i="0" u="none" strike="noStrike" dirty="0">
                        <a:solidFill>
                          <a:srgbClr val="000000"/>
                        </a:solidFill>
                        <a:latin typeface="Arial"/>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smtClean="0">
                          <a:solidFill>
                            <a:srgbClr val="000000"/>
                          </a:solidFill>
                          <a:latin typeface="Calibri"/>
                        </a:rPr>
                        <a:t>30:86</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7</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4"/>
                  </a:ext>
                </a:extLst>
              </a:tr>
              <a:tr h="194845">
                <a:tc>
                  <a:txBody>
                    <a:bodyPr/>
                    <a:lstStyle/>
                    <a:p>
                      <a:pPr algn="ctr" rtl="0" fontAlgn="ctr"/>
                      <a:r>
                        <a:rPr lang="cs-CZ" sz="1000" b="1" i="0" u="none" strike="noStrike" dirty="0">
                          <a:solidFill>
                            <a:srgbClr val="000000"/>
                          </a:solidFill>
                          <a:latin typeface="Arial"/>
                        </a:rPr>
                        <a:t>15.</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FK </a:t>
                      </a:r>
                      <a:r>
                        <a:rPr lang="cs-CZ" sz="1000" b="1" i="0" u="none" strike="noStrike" dirty="0" err="1">
                          <a:solidFill>
                            <a:srgbClr val="000000"/>
                          </a:solidFill>
                          <a:latin typeface="Arial"/>
                        </a:rPr>
                        <a:t>Tatran</a:t>
                      </a:r>
                      <a:r>
                        <a:rPr lang="cs-CZ" sz="1000" b="1" i="0" u="none" strike="noStrike" dirty="0">
                          <a:solidFill>
                            <a:srgbClr val="000000"/>
                          </a:solidFill>
                          <a:latin typeface="Arial"/>
                        </a:rPr>
                        <a:t> Kadaň o.s.</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13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smtClean="0">
                          <a:solidFill>
                            <a:srgbClr val="000000"/>
                          </a:solidFill>
                          <a:latin typeface="Calibri"/>
                        </a:rPr>
                        <a:t>15:55</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rtl="0" fontAlgn="ctr"/>
                      <a:r>
                        <a:rPr lang="cs-CZ" sz="1000" b="1" i="0" u="none" strike="noStrike" dirty="0">
                          <a:solidFill>
                            <a:srgbClr val="000000"/>
                          </a:solidFill>
                          <a:latin typeface="Arial"/>
                        </a:rPr>
                        <a:t>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15"/>
                  </a:ext>
                </a:extLst>
              </a:tr>
              <a:tr h="194845">
                <a:tc>
                  <a:txBody>
                    <a:bodyPr/>
                    <a:lstStyle/>
                    <a:p>
                      <a:pPr algn="ctr" rtl="0" fontAlgn="ctr"/>
                      <a:r>
                        <a:rPr lang="cs-CZ" sz="1000" b="1" i="0" u="none" strike="noStrike" dirty="0">
                          <a:solidFill>
                            <a:srgbClr val="000000"/>
                          </a:solidFill>
                          <a:latin typeface="Arial"/>
                        </a:rPr>
                        <a:t>16.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smtClean="0">
                          <a:solidFill>
                            <a:srgbClr val="000000"/>
                          </a:solidFill>
                          <a:latin typeface="Calibri"/>
                        </a:rPr>
                        <a:t>4:149</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6"/>
                  </a:ext>
                </a:extLst>
              </a:tr>
              <a:tr h="194845">
                <a:tc gridSpan="9">
                  <a:txBody>
                    <a:bodyPr/>
                    <a:lstStyle/>
                    <a:p>
                      <a:pPr algn="ctr" rtl="0" fontAlgn="ctr"/>
                      <a:r>
                        <a:rPr lang="cs-CZ" sz="1800" b="1" i="0" u="none" strike="noStrike" dirty="0">
                          <a:solidFill>
                            <a:srgbClr val="000000"/>
                          </a:solidFill>
                          <a:latin typeface="Calibri"/>
                        </a:rPr>
                        <a:t>Severočeský přebor mladších žáků podzim 2014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7"/>
                  </a:ext>
                </a:extLst>
              </a:tr>
              <a:tr h="194845">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FK Louny</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smtClean="0">
                          <a:solidFill>
                            <a:srgbClr val="000000"/>
                          </a:solidFill>
                          <a:latin typeface="Calibri"/>
                        </a:rPr>
                        <a:t>76:15</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36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8"/>
                  </a:ext>
                </a:extLst>
              </a:tr>
              <a:tr h="194845">
                <a:tc>
                  <a:txBody>
                    <a:bodyPr/>
                    <a:lstStyle/>
                    <a:p>
                      <a:pPr algn="ctr" rtl="0" fontAlgn="ctr"/>
                      <a:r>
                        <a:rPr lang="cs-CZ" sz="1000" b="1" i="0" u="none" strike="noStrike" dirty="0">
                          <a:solidFill>
                            <a:srgbClr val="000000"/>
                          </a:solidFill>
                          <a:latin typeface="Arial"/>
                        </a:rPr>
                        <a:t>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FK Litvínov</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smtClean="0">
                          <a:solidFill>
                            <a:srgbClr val="000000"/>
                          </a:solidFill>
                          <a:latin typeface="Calibri"/>
                        </a:rPr>
                        <a:t>79:28</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36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9"/>
                  </a:ext>
                </a:extLst>
              </a:tr>
              <a:tr h="194845">
                <a:tc>
                  <a:txBody>
                    <a:bodyPr/>
                    <a:lstStyle/>
                    <a:p>
                      <a:pPr algn="ctr" rtl="0" fontAlgn="ctr"/>
                      <a:r>
                        <a:rPr lang="cs-CZ" sz="1000" b="1" i="0" u="none" strike="noStrike" dirty="0">
                          <a:solidFill>
                            <a:srgbClr val="000000"/>
                          </a:solidFill>
                          <a:latin typeface="Arial"/>
                        </a:rPr>
                        <a:t>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SK Roudnice nad Labem</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smtClean="0">
                          <a:solidFill>
                            <a:srgbClr val="000000"/>
                          </a:solidFill>
                          <a:latin typeface="Calibri"/>
                        </a:rPr>
                        <a:t>69:23</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36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20"/>
                  </a:ext>
                </a:extLst>
              </a:tr>
              <a:tr h="194845">
                <a:tc>
                  <a:txBody>
                    <a:bodyPr/>
                    <a:lstStyle/>
                    <a:p>
                      <a:pPr algn="ctr" rtl="0" fontAlgn="ctr"/>
                      <a:r>
                        <a:rPr lang="cs-CZ" sz="1000" b="1" i="0" u="none" strike="noStrike" dirty="0">
                          <a:solidFill>
                            <a:srgbClr val="000000"/>
                          </a:solidFill>
                          <a:latin typeface="Arial"/>
                        </a:rPr>
                        <a:t>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SK Sokol </a:t>
                      </a:r>
                      <a:r>
                        <a:rPr lang="cs-CZ" sz="1000" b="1" i="0" u="none" strike="noStrike" dirty="0" err="1">
                          <a:solidFill>
                            <a:srgbClr val="000000"/>
                          </a:solidFill>
                          <a:latin typeface="Arial"/>
                        </a:rPr>
                        <a:t>Brozany</a:t>
                      </a:r>
                      <a:endParaRPr lang="cs-CZ" sz="1000" b="1" i="0" u="none" strike="noStrike" dirty="0">
                        <a:solidFill>
                          <a:srgbClr val="000000"/>
                        </a:solidFill>
                        <a:latin typeface="Arial"/>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9</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smtClean="0">
                          <a:solidFill>
                            <a:srgbClr val="000000"/>
                          </a:solidFill>
                          <a:latin typeface="Calibri"/>
                        </a:rPr>
                        <a:t>51:23</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29</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21"/>
                  </a:ext>
                </a:extLst>
              </a:tr>
              <a:tr h="194845">
                <a:tc>
                  <a:txBody>
                    <a:bodyPr/>
                    <a:lstStyle/>
                    <a:p>
                      <a:pPr algn="ctr" rtl="0" fontAlgn="ctr"/>
                      <a:r>
                        <a:rPr lang="cs-CZ" sz="1000" b="1" i="0" u="none" strike="noStrike" dirty="0">
                          <a:solidFill>
                            <a:srgbClr val="000000"/>
                          </a:solidFill>
                          <a:latin typeface="Arial"/>
                        </a:rPr>
                        <a:t>5.</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FK Slavoj Žatec</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9</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smtClean="0">
                          <a:solidFill>
                            <a:srgbClr val="000000"/>
                          </a:solidFill>
                          <a:latin typeface="Calibri"/>
                        </a:rPr>
                        <a:t>49:29</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28</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22"/>
                  </a:ext>
                </a:extLst>
              </a:tr>
              <a:tr h="194845">
                <a:tc>
                  <a:txBody>
                    <a:bodyPr/>
                    <a:lstStyle/>
                    <a:p>
                      <a:pPr algn="ctr" rtl="0" fontAlgn="ctr"/>
                      <a:r>
                        <a:rPr lang="cs-CZ" sz="1000" b="1" i="0" u="none" strike="noStrike" dirty="0">
                          <a:solidFill>
                            <a:srgbClr val="000000"/>
                          </a:solidFill>
                          <a:latin typeface="Arial"/>
                        </a:rPr>
                        <a:t>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FK Český Lev </a:t>
                      </a:r>
                      <a:r>
                        <a:rPr lang="cs-CZ" sz="1000" b="1" i="0" u="none" strike="noStrike" dirty="0" err="1">
                          <a:solidFill>
                            <a:srgbClr val="000000"/>
                          </a:solidFill>
                          <a:latin typeface="Arial"/>
                        </a:rPr>
                        <a:t>Neštěmice</a:t>
                      </a:r>
                      <a:endParaRPr lang="cs-CZ" sz="1000" b="1" i="0" u="none" strike="noStrike" dirty="0">
                        <a:solidFill>
                          <a:srgbClr val="000000"/>
                        </a:solidFill>
                        <a:latin typeface="Arial"/>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8</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a:solidFill>
                            <a:srgbClr val="000000"/>
                          </a:solidFill>
                          <a:latin typeface="Arial"/>
                        </a:rPr>
                        <a:t>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smtClean="0">
                          <a:solidFill>
                            <a:srgbClr val="000000"/>
                          </a:solidFill>
                          <a:latin typeface="Calibri"/>
                        </a:rPr>
                        <a:t>52:38</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28</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23"/>
                  </a:ext>
                </a:extLst>
              </a:tr>
              <a:tr h="194845">
                <a:tc>
                  <a:txBody>
                    <a:bodyPr/>
                    <a:lstStyle/>
                    <a:p>
                      <a:pPr algn="ctr" rtl="0" fontAlgn="ctr"/>
                      <a:r>
                        <a:rPr lang="cs-CZ" sz="1000" b="1" i="0" u="none" strike="noStrike" dirty="0">
                          <a:solidFill>
                            <a:srgbClr val="000000"/>
                          </a:solidFill>
                          <a:latin typeface="Arial"/>
                        </a:rPr>
                        <a:t>7.</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FK Litoměřice</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7</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a:solidFill>
                            <a:srgbClr val="000000"/>
                          </a:solidFill>
                          <a:latin typeface="Arial"/>
                        </a:rPr>
                        <a:t>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smtClean="0">
                          <a:solidFill>
                            <a:srgbClr val="000000"/>
                          </a:solidFill>
                          <a:latin typeface="Calibri"/>
                        </a:rPr>
                        <a:t>48:34</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26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24"/>
                  </a:ext>
                </a:extLst>
              </a:tr>
              <a:tr h="194845">
                <a:tc>
                  <a:txBody>
                    <a:bodyPr/>
                    <a:lstStyle/>
                    <a:p>
                      <a:pPr algn="ctr" rtl="0" fontAlgn="ctr"/>
                      <a:r>
                        <a:rPr lang="cs-CZ" sz="1000" b="1" i="0" u="none" strike="noStrike" dirty="0">
                          <a:solidFill>
                            <a:srgbClr val="000000"/>
                          </a:solidFill>
                          <a:latin typeface="Arial"/>
                        </a:rPr>
                        <a:t>8.</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FK Junior Děčín</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7</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Calibri"/>
                        </a:rPr>
                        <a:t>58:66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23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25"/>
                  </a:ext>
                </a:extLst>
              </a:tr>
              <a:tr h="194845">
                <a:tc>
                  <a:txBody>
                    <a:bodyPr/>
                    <a:lstStyle/>
                    <a:p>
                      <a:pPr algn="ctr" rtl="0" fontAlgn="ctr"/>
                      <a:r>
                        <a:rPr lang="cs-CZ" sz="1000" b="1" i="0" u="none" strike="noStrike" dirty="0">
                          <a:solidFill>
                            <a:srgbClr val="000000"/>
                          </a:solidFill>
                          <a:latin typeface="Arial"/>
                        </a:rPr>
                        <a:t>9.</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FŠ Most</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smtClean="0">
                          <a:solidFill>
                            <a:srgbClr val="000000"/>
                          </a:solidFill>
                          <a:latin typeface="Calibri"/>
                        </a:rPr>
                        <a:t>43:31</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22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26"/>
                  </a:ext>
                </a:extLst>
              </a:tr>
              <a:tr h="194845">
                <a:tc>
                  <a:txBody>
                    <a:bodyPr/>
                    <a:lstStyle/>
                    <a:p>
                      <a:pPr algn="ctr" rtl="0" fontAlgn="ctr"/>
                      <a:r>
                        <a:rPr lang="cs-CZ" sz="1000" b="1" i="0" u="none" strike="noStrike" dirty="0">
                          <a:solidFill>
                            <a:srgbClr val="000000"/>
                          </a:solidFill>
                          <a:latin typeface="Arial"/>
                        </a:rPr>
                        <a:t>10.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FK Bílina</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a:solidFill>
                            <a:srgbClr val="000000"/>
                          </a:solidFill>
                          <a:latin typeface="Arial"/>
                        </a:rPr>
                        <a:t>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a:solidFill>
                            <a:srgbClr val="000000"/>
                          </a:solidFill>
                          <a:latin typeface="Arial"/>
                        </a:rPr>
                        <a:t>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5</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smtClean="0">
                          <a:solidFill>
                            <a:srgbClr val="000000"/>
                          </a:solidFill>
                          <a:latin typeface="Calibri"/>
                        </a:rPr>
                        <a:t>37:27</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22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27"/>
                  </a:ext>
                </a:extLst>
              </a:tr>
              <a:tr h="194845">
                <a:tc>
                  <a:txBody>
                    <a:bodyPr/>
                    <a:lstStyle/>
                    <a:p>
                      <a:pPr algn="ctr" rtl="0" fontAlgn="ctr"/>
                      <a:r>
                        <a:rPr lang="cs-CZ" sz="1000" b="1" i="0" u="none" strike="noStrike" dirty="0">
                          <a:solidFill>
                            <a:srgbClr val="000000"/>
                          </a:solidFill>
                          <a:latin typeface="Arial"/>
                        </a:rPr>
                        <a:t>11.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FK Litvínov B</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9</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smtClean="0">
                          <a:solidFill>
                            <a:srgbClr val="000000"/>
                          </a:solidFill>
                          <a:latin typeface="Calibri"/>
                        </a:rPr>
                        <a:t>35:56</a:t>
                      </a:r>
                      <a:endParaRPr lang="cs-CZ" sz="1000" b="1" i="0" u="none" strike="noStrike" dirty="0">
                        <a:solidFill>
                          <a:srgbClr val="000000"/>
                        </a:solidFill>
                        <a:latin typeface="Calibri"/>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28"/>
                  </a:ext>
                </a:extLst>
              </a:tr>
              <a:tr h="194845">
                <a:tc>
                  <a:txBody>
                    <a:bodyPr/>
                    <a:lstStyle/>
                    <a:p>
                      <a:pPr algn="ctr" rtl="0" fontAlgn="ctr"/>
                      <a:r>
                        <a:rPr lang="cs-CZ" sz="1000" b="1" i="0" u="none" strike="noStrike" dirty="0">
                          <a:solidFill>
                            <a:srgbClr val="000000"/>
                          </a:solidFill>
                          <a:latin typeface="Arial"/>
                        </a:rPr>
                        <a:t>12.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FC Chomutov s.r.o.</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a:solidFill>
                            <a:srgbClr val="000000"/>
                          </a:solidFill>
                          <a:latin typeface="Arial"/>
                        </a:rPr>
                        <a:t>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Calibri"/>
                        </a:rPr>
                        <a:t>37:76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29"/>
                  </a:ext>
                </a:extLst>
              </a:tr>
              <a:tr h="194845">
                <a:tc>
                  <a:txBody>
                    <a:bodyPr/>
                    <a:lstStyle/>
                    <a:p>
                      <a:pPr algn="ctr" rtl="0" fontAlgn="ctr"/>
                      <a:r>
                        <a:rPr lang="cs-CZ" sz="1000" b="1" i="0" u="none" strike="noStrike" dirty="0">
                          <a:solidFill>
                            <a:srgbClr val="000000"/>
                          </a:solidFill>
                          <a:latin typeface="Arial"/>
                        </a:rPr>
                        <a:t>13.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FK </a:t>
                      </a:r>
                      <a:r>
                        <a:rPr lang="cs-CZ" sz="1000" b="1" i="0" u="none" strike="noStrike" dirty="0" err="1">
                          <a:solidFill>
                            <a:srgbClr val="000000"/>
                          </a:solidFill>
                          <a:latin typeface="Arial"/>
                        </a:rPr>
                        <a:t>Tatran</a:t>
                      </a:r>
                      <a:r>
                        <a:rPr lang="cs-CZ" sz="1000" b="1" i="0" u="none" strike="noStrike" dirty="0">
                          <a:solidFill>
                            <a:srgbClr val="000000"/>
                          </a:solidFill>
                          <a:latin typeface="Arial"/>
                        </a:rPr>
                        <a:t> Kadaň o.s.</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a:solidFill>
                            <a:srgbClr val="000000"/>
                          </a:solidFill>
                          <a:latin typeface="Arial"/>
                        </a:rPr>
                        <a:t>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Calibri"/>
                        </a:rPr>
                        <a:t>24:74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9</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30"/>
                  </a:ext>
                </a:extLst>
              </a:tr>
              <a:tr h="194845">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2</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Calibri"/>
                        </a:rPr>
                        <a:t>0,925</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9</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31"/>
                  </a:ext>
                </a:extLst>
              </a:tr>
              <a:tr h="194845">
                <a:tc>
                  <a:txBody>
                    <a:bodyPr/>
                    <a:lstStyle/>
                    <a:p>
                      <a:pPr algn="ctr" rtl="0" fontAlgn="ctr"/>
                      <a:r>
                        <a:rPr lang="cs-CZ" sz="1000" b="1" i="0" u="none" strike="noStrike" dirty="0">
                          <a:solidFill>
                            <a:srgbClr val="000000"/>
                          </a:solidFill>
                          <a:latin typeface="Arial"/>
                        </a:rPr>
                        <a:t>15.</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VČSA </a:t>
                      </a:r>
                      <a:r>
                        <a:rPr lang="cs-CZ" sz="1000" b="1" i="0" u="none" strike="noStrike" dirty="0" err="1">
                          <a:solidFill>
                            <a:srgbClr val="000000"/>
                          </a:solidFill>
                          <a:latin typeface="Arial"/>
                        </a:rPr>
                        <a:t>Ervěnice</a:t>
                      </a:r>
                      <a:endParaRPr lang="cs-CZ" sz="1000" b="1" i="0" u="none" strike="noStrike" dirty="0">
                        <a:solidFill>
                          <a:srgbClr val="000000"/>
                        </a:solidFill>
                        <a:latin typeface="Arial"/>
                      </a:endParaRP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1</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a:solidFill>
                            <a:srgbClr val="000000"/>
                          </a:solidFill>
                          <a:latin typeface="Arial"/>
                        </a:rPr>
                        <a:t>10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Calibri"/>
                        </a:rPr>
                        <a:t>27:68</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000" b="1" i="0" u="none" strike="noStrike" dirty="0">
                          <a:solidFill>
                            <a:srgbClr val="000000"/>
                          </a:solidFill>
                          <a:latin typeface="Arial"/>
                        </a:rPr>
                        <a:t>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32"/>
                  </a:ext>
                </a:extLst>
              </a:tr>
              <a:tr h="194845">
                <a:tc>
                  <a:txBody>
                    <a:bodyPr/>
                    <a:lstStyle/>
                    <a:p>
                      <a:pPr algn="ctr" rtl="0" fontAlgn="ctr"/>
                      <a:r>
                        <a:rPr lang="cs-CZ" sz="1000" b="1" i="0" u="none" strike="noStrike" dirty="0">
                          <a:solidFill>
                            <a:srgbClr val="000000"/>
                          </a:solidFill>
                          <a:latin typeface="Arial"/>
                        </a:rPr>
                        <a:t>16.</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TJ Krupka</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13</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Calibri"/>
                        </a:rPr>
                        <a:t>9:55</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a:rPr>
                        <a:t>0</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33"/>
                  </a:ext>
                </a:extLst>
              </a:tr>
            </a:tbl>
          </a:graphicData>
        </a:graphic>
      </p:graphicFrame>
      <p:pic>
        <p:nvPicPr>
          <p:cNvPr id="3074" name="Picture 291"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5" name="Picture 290"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6" name="Picture 289"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7" name="Picture 288"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8" name="Picture 287"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9" name="Picture 286"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0" name="Picture 79"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1" name="Picture 78"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2" name="Picture 77"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3" name="Picture 76"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4" name="Picture 75"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5" name="Picture 74"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6" name="Picture 73"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7" name="Picture 72"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8" name="Picture 71"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9" name="Picture 70"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0" name="Picture 69"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1" name="Picture 68"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2" name="Picture 67"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3" name="Picture 66"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4" name="Picture 65"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5" name="Picture 64"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6" name="Picture 63"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7" name="Picture 62"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8" name="Picture 30"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9" name="Picture 29"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0" name="Picture 28"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1" name="Picture 27"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2" name="Picture 8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3" name="Picture 8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4" name="Picture 87"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5" name="Picture 86"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6" name="Picture 85"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7" name="Picture 84"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8" name="Picture 83"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9" name="Picture 82"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0" name="Picture 81"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1" name="Picture 80"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2" name="Picture 40"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3" name="Picture 4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4" name="Picture 4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5" name="Picture 43"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6" name="Picture 44"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7" name="Picture 45"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8" name="Picture 46"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9" name="Picture 4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0" name="Picture 48"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1" name="Picture 49"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2" name="Picture 50"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3" name="Picture 51"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4" name="Picture 52"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5" name="Picture 53"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6" name="Picture 54"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7" name="Picture 55"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8" name="Picture 56"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9" name="Picture 57"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0" name="Picture 58"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1" name="Picture 59"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2" name="Picture 60"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3" name="Picture 61"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4" name="Picture 62"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5" name="Picture 63"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6" name="Picture 64"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7" name="Picture 65"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8" name="Picture 66"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9" name="Picture 61"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0" name="Picture 60"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1" name="Picture 59"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2" name="Picture 58"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3" name="Picture 57"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4" name="Picture 56"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5" name="Picture 55"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římá spojovací šipka 6"/>
          <p:cNvCxnSpPr/>
          <p:nvPr/>
        </p:nvCxnSpPr>
        <p:spPr bwMode="auto">
          <a:xfrm>
            <a:off x="88884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5" name="TextovéPole 4"/>
          <p:cNvSpPr txBox="1"/>
          <p:nvPr/>
        </p:nvSpPr>
        <p:spPr>
          <a:xfrm>
            <a:off x="5719564" y="307132"/>
            <a:ext cx="4248472" cy="1323439"/>
          </a:xfrm>
          <a:prstGeom prst="rect">
            <a:avLst/>
          </a:prstGeom>
          <a:blipFill dpi="0" rotWithShape="1">
            <a:blip r:embed="rId3" cstate="print">
              <a:alphaModFix amt="25000"/>
            </a:blip>
            <a:srcRect/>
            <a:stretch>
              <a:fillRect/>
            </a:stretch>
          </a:blipFill>
          <a:ln w="79375">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ln>
          <a:effectLst/>
          <a:scene3d>
            <a:camera prst="orthographicFront">
              <a:rot lat="0" lon="0" rev="0"/>
            </a:camera>
            <a:lightRig rig="threePt" dir="t"/>
          </a:scene3d>
          <a:sp3d>
            <a:bevelT w="88900" prst="angle"/>
            <a:bevelB prst="angle"/>
          </a:sp3d>
        </p:spPr>
        <p:txBody>
          <a:bodyPr wrap="square" rtlCol="0">
            <a:spAutoFit/>
          </a:bodyPr>
          <a:lstStyle/>
          <a:p>
            <a:pPr algn="ctr"/>
            <a:r>
              <a:rPr lang="cs-CZ" sz="2000" dirty="0" smtClean="0">
                <a:solidFill>
                  <a:srgbClr val="CC0099"/>
                </a:solidFill>
              </a:rPr>
              <a:t>S </a:t>
            </a:r>
            <a:r>
              <a:rPr lang="cs-CZ" sz="2000" dirty="0" err="1" smtClean="0">
                <a:solidFill>
                  <a:srgbClr val="CC0099"/>
                </a:solidFill>
              </a:rPr>
              <a:t>Proboštovem</a:t>
            </a:r>
            <a:r>
              <a:rPr lang="cs-CZ" sz="2000" dirty="0" smtClean="0">
                <a:solidFill>
                  <a:srgbClr val="CC0099"/>
                </a:solidFill>
              </a:rPr>
              <a:t> se utkáváme  deset let v Krajském přeboru . Bilance je vyrovnaná 8 výher, 5 remíz a 7 porážek</a:t>
            </a:r>
            <a:endParaRPr lang="cs-CZ" sz="2000" dirty="0">
              <a:solidFill>
                <a:srgbClr val="CC0099"/>
              </a:solidFill>
            </a:endParaRPr>
          </a:p>
        </p:txBody>
      </p:sp>
      <p:graphicFrame>
        <p:nvGraphicFramePr>
          <p:cNvPr id="6" name="Tabulka 5"/>
          <p:cNvGraphicFramePr>
            <a:graphicFrameLocks noGrp="1"/>
          </p:cNvGraphicFramePr>
          <p:nvPr/>
        </p:nvGraphicFramePr>
        <p:xfrm>
          <a:off x="5791572" y="1963316"/>
          <a:ext cx="4246611" cy="5067300"/>
        </p:xfrm>
        <a:graphic>
          <a:graphicData uri="http://schemas.openxmlformats.org/drawingml/2006/table">
            <a:tbl>
              <a:tblPr/>
              <a:tblGrid>
                <a:gridCol w="1163455">
                  <a:extLst>
                    <a:ext uri="{9D8B030D-6E8A-4147-A177-3AD203B41FA5}">
                      <a16:colId xmlns:a16="http://schemas.microsoft.com/office/drawing/2014/main" val="20000"/>
                    </a:ext>
                  </a:extLst>
                </a:gridCol>
                <a:gridCol w="1184231">
                  <a:extLst>
                    <a:ext uri="{9D8B030D-6E8A-4147-A177-3AD203B41FA5}">
                      <a16:colId xmlns:a16="http://schemas.microsoft.com/office/drawing/2014/main" val="20001"/>
                    </a:ext>
                  </a:extLst>
                </a:gridCol>
                <a:gridCol w="1163455">
                  <a:extLst>
                    <a:ext uri="{9D8B030D-6E8A-4147-A177-3AD203B41FA5}">
                      <a16:colId xmlns:a16="http://schemas.microsoft.com/office/drawing/2014/main" val="20002"/>
                    </a:ext>
                  </a:extLst>
                </a:gridCol>
                <a:gridCol w="735470">
                  <a:extLst>
                    <a:ext uri="{9D8B030D-6E8A-4147-A177-3AD203B41FA5}">
                      <a16:colId xmlns:a16="http://schemas.microsoft.com/office/drawing/2014/main" val="20003"/>
                    </a:ext>
                  </a:extLst>
                </a:gridCol>
              </a:tblGrid>
              <a:tr h="228600">
                <a:tc>
                  <a:txBody>
                    <a:bodyPr/>
                    <a:lstStyle/>
                    <a:p>
                      <a:pPr algn="ctr" fontAlgn="ctr"/>
                      <a:r>
                        <a:rPr lang="cs-CZ" sz="1100" b="1" i="0" u="none" strike="noStrike" dirty="0">
                          <a:solidFill>
                            <a:srgbClr val="000000"/>
                          </a:solidFill>
                          <a:latin typeface="Calibri"/>
                        </a:rPr>
                        <a:t>11.10.2003</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dirty="0" err="1">
                          <a:solidFill>
                            <a:srgbClr val="000000"/>
                          </a:solidFill>
                          <a:latin typeface="Calibri"/>
                        </a:rPr>
                        <a:t>Proboštov</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a:solidFill>
                            <a:srgbClr val="000000"/>
                          </a:solidFill>
                          <a:latin typeface="Calibri"/>
                        </a:rPr>
                        <a:t>Štětí</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a:solidFill>
                            <a:srgbClr val="000000"/>
                          </a:solidFill>
                          <a:latin typeface="Calibri"/>
                        </a:rPr>
                        <a:t>2:3</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0000"/>
                  </a:ext>
                </a:extLst>
              </a:tr>
              <a:tr h="228600">
                <a:tc>
                  <a:txBody>
                    <a:bodyPr/>
                    <a:lstStyle/>
                    <a:p>
                      <a:pPr algn="ctr" fontAlgn="ctr"/>
                      <a:r>
                        <a:rPr lang="cs-CZ" sz="1100" b="1" i="0" u="none" strike="noStrike" dirty="0">
                          <a:solidFill>
                            <a:srgbClr val="000000"/>
                          </a:solidFill>
                          <a:latin typeface="Calibri"/>
                        </a:rPr>
                        <a:t>15.5.2004</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err="1">
                          <a:solidFill>
                            <a:srgbClr val="000000"/>
                          </a:solidFill>
                          <a:latin typeface="Calibri"/>
                        </a:rPr>
                        <a:t>Štětí</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Proboštov</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1:3</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1"/>
                  </a:ext>
                </a:extLst>
              </a:tr>
              <a:tr h="228600">
                <a:tc>
                  <a:txBody>
                    <a:bodyPr/>
                    <a:lstStyle/>
                    <a:p>
                      <a:pPr algn="ctr" fontAlgn="ctr"/>
                      <a:r>
                        <a:rPr lang="cs-CZ" sz="1100" b="1" i="0" u="none" strike="noStrike" dirty="0">
                          <a:solidFill>
                            <a:srgbClr val="000000"/>
                          </a:solidFill>
                          <a:latin typeface="Calibri"/>
                        </a:rPr>
                        <a:t>7.8.2004</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a:solidFill>
                            <a:srgbClr val="000000"/>
                          </a:solidFill>
                          <a:latin typeface="Calibri"/>
                        </a:rPr>
                        <a:t>Proboštov</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dirty="0" err="1">
                          <a:solidFill>
                            <a:srgbClr val="000000"/>
                          </a:solidFill>
                          <a:latin typeface="Calibri"/>
                        </a:rPr>
                        <a:t>Štětí</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a:solidFill>
                            <a:srgbClr val="000000"/>
                          </a:solidFill>
                          <a:latin typeface="Calibri"/>
                        </a:rPr>
                        <a:t>2:0</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0002"/>
                  </a:ext>
                </a:extLst>
              </a:tr>
              <a:tr h="228600">
                <a:tc>
                  <a:txBody>
                    <a:bodyPr/>
                    <a:lstStyle/>
                    <a:p>
                      <a:pPr algn="ctr" fontAlgn="ctr"/>
                      <a:r>
                        <a:rPr lang="cs-CZ" sz="1100" b="1" i="0" u="none" strike="noStrike">
                          <a:solidFill>
                            <a:srgbClr val="000000"/>
                          </a:solidFill>
                          <a:latin typeface="Calibri"/>
                        </a:rPr>
                        <a:t>12.3.2005</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err="1">
                          <a:solidFill>
                            <a:srgbClr val="000000"/>
                          </a:solidFill>
                          <a:latin typeface="Calibri"/>
                        </a:rPr>
                        <a:t>Štětí</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Proboštov</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2:1</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3"/>
                  </a:ext>
                </a:extLst>
              </a:tr>
              <a:tr h="228600">
                <a:tc>
                  <a:txBody>
                    <a:bodyPr/>
                    <a:lstStyle/>
                    <a:p>
                      <a:pPr algn="ctr" fontAlgn="ctr"/>
                      <a:r>
                        <a:rPr lang="cs-CZ" sz="1100" b="1" i="0" u="none" strike="noStrike">
                          <a:solidFill>
                            <a:srgbClr val="000000"/>
                          </a:solidFill>
                          <a:latin typeface="Calibri"/>
                        </a:rPr>
                        <a:t>5.11.2005</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dirty="0" err="1">
                          <a:solidFill>
                            <a:srgbClr val="000000"/>
                          </a:solidFill>
                          <a:latin typeface="Calibri"/>
                        </a:rPr>
                        <a:t>Proboštov</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dirty="0" err="1">
                          <a:solidFill>
                            <a:srgbClr val="000000"/>
                          </a:solidFill>
                          <a:latin typeface="Calibri"/>
                        </a:rPr>
                        <a:t>Štětí</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a:solidFill>
                            <a:srgbClr val="000000"/>
                          </a:solidFill>
                          <a:latin typeface="Calibri"/>
                        </a:rPr>
                        <a:t>3:4</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0004"/>
                  </a:ext>
                </a:extLst>
              </a:tr>
              <a:tr h="228600">
                <a:tc>
                  <a:txBody>
                    <a:bodyPr/>
                    <a:lstStyle/>
                    <a:p>
                      <a:pPr algn="ctr" fontAlgn="ctr"/>
                      <a:r>
                        <a:rPr lang="cs-CZ" sz="1100" b="1" i="0" u="none" strike="noStrike">
                          <a:solidFill>
                            <a:srgbClr val="000000"/>
                          </a:solidFill>
                          <a:latin typeface="Calibri"/>
                        </a:rPr>
                        <a:t>10.6.2006</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err="1">
                          <a:solidFill>
                            <a:srgbClr val="000000"/>
                          </a:solidFill>
                          <a:latin typeface="Calibri"/>
                        </a:rPr>
                        <a:t>Štětí</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err="1">
                          <a:solidFill>
                            <a:srgbClr val="000000"/>
                          </a:solidFill>
                          <a:latin typeface="Calibri"/>
                        </a:rPr>
                        <a:t>Proboštov</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1:0</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5"/>
                  </a:ext>
                </a:extLst>
              </a:tr>
              <a:tr h="228600">
                <a:tc>
                  <a:txBody>
                    <a:bodyPr/>
                    <a:lstStyle/>
                    <a:p>
                      <a:pPr algn="ctr" fontAlgn="ctr"/>
                      <a:r>
                        <a:rPr lang="cs-CZ" sz="1100" b="1" i="0" u="none" strike="noStrike">
                          <a:solidFill>
                            <a:srgbClr val="000000"/>
                          </a:solidFill>
                          <a:latin typeface="Calibri"/>
                        </a:rPr>
                        <a:t>12.8.2006</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err="1">
                          <a:solidFill>
                            <a:srgbClr val="000000"/>
                          </a:solidFill>
                          <a:latin typeface="Calibri"/>
                        </a:rPr>
                        <a:t>Štětí</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000000"/>
                          </a:solidFill>
                          <a:latin typeface="Calibri"/>
                        </a:rPr>
                        <a:t> </a:t>
                      </a:r>
                      <a:r>
                        <a:rPr lang="cs-CZ" sz="1600" b="1" i="0" u="none" strike="noStrike" dirty="0" err="1">
                          <a:solidFill>
                            <a:srgbClr val="000000"/>
                          </a:solidFill>
                          <a:latin typeface="Calibri"/>
                        </a:rPr>
                        <a:t>Proboštov</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3:1</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6"/>
                  </a:ext>
                </a:extLst>
              </a:tr>
              <a:tr h="228600">
                <a:tc>
                  <a:txBody>
                    <a:bodyPr/>
                    <a:lstStyle/>
                    <a:p>
                      <a:pPr algn="ctr" fontAlgn="ctr"/>
                      <a:r>
                        <a:rPr lang="cs-CZ" sz="1100" b="1" i="0" u="none" strike="noStrike">
                          <a:solidFill>
                            <a:srgbClr val="000000"/>
                          </a:solidFill>
                          <a:latin typeface="Calibri"/>
                        </a:rPr>
                        <a:t>17.3.2007</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dirty="0" err="1">
                          <a:solidFill>
                            <a:srgbClr val="000000"/>
                          </a:solidFill>
                          <a:latin typeface="Calibri"/>
                        </a:rPr>
                        <a:t>Proboštov</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dirty="0" err="1">
                          <a:solidFill>
                            <a:srgbClr val="000000"/>
                          </a:solidFill>
                          <a:latin typeface="Calibri"/>
                        </a:rPr>
                        <a:t>Štětí</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a:solidFill>
                            <a:srgbClr val="000000"/>
                          </a:solidFill>
                          <a:latin typeface="Calibri"/>
                        </a:rPr>
                        <a:t>0:4</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0007"/>
                  </a:ext>
                </a:extLst>
              </a:tr>
              <a:tr h="228600">
                <a:tc>
                  <a:txBody>
                    <a:bodyPr/>
                    <a:lstStyle/>
                    <a:p>
                      <a:pPr algn="ctr" fontAlgn="ctr"/>
                      <a:r>
                        <a:rPr lang="cs-CZ" sz="1100" b="1" i="0" u="none" strike="noStrike">
                          <a:solidFill>
                            <a:srgbClr val="000000"/>
                          </a:solidFill>
                          <a:latin typeface="Calibri"/>
                        </a:rPr>
                        <a:t>11.8.2007</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Štětí</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err="1">
                          <a:solidFill>
                            <a:srgbClr val="000000"/>
                          </a:solidFill>
                          <a:latin typeface="Calibri"/>
                        </a:rPr>
                        <a:t>Proboštov</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1:1</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8"/>
                  </a:ext>
                </a:extLst>
              </a:tr>
              <a:tr h="228600">
                <a:tc>
                  <a:txBody>
                    <a:bodyPr/>
                    <a:lstStyle/>
                    <a:p>
                      <a:pPr algn="ctr" fontAlgn="ctr"/>
                      <a:r>
                        <a:rPr lang="cs-CZ" sz="1100" b="1" i="0" u="none" strike="noStrike">
                          <a:solidFill>
                            <a:srgbClr val="000000"/>
                          </a:solidFill>
                          <a:latin typeface="Calibri"/>
                        </a:rPr>
                        <a:t>22.3.2008</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a:solidFill>
                            <a:srgbClr val="000000"/>
                          </a:solidFill>
                          <a:latin typeface="Calibri"/>
                        </a:rPr>
                        <a:t>Proboštov</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dirty="0" err="1">
                          <a:solidFill>
                            <a:srgbClr val="000000"/>
                          </a:solidFill>
                          <a:latin typeface="Calibri"/>
                        </a:rPr>
                        <a:t>Štětí</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dirty="0">
                          <a:solidFill>
                            <a:srgbClr val="000000"/>
                          </a:solidFill>
                          <a:latin typeface="Calibri"/>
                        </a:rPr>
                        <a:t>0:0</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0009"/>
                  </a:ext>
                </a:extLst>
              </a:tr>
              <a:tr h="228600">
                <a:tc>
                  <a:txBody>
                    <a:bodyPr/>
                    <a:lstStyle/>
                    <a:p>
                      <a:pPr algn="ctr" fontAlgn="ctr"/>
                      <a:r>
                        <a:rPr lang="cs-CZ" sz="1100" b="1" i="0" u="none" strike="noStrike">
                          <a:solidFill>
                            <a:srgbClr val="000000"/>
                          </a:solidFill>
                          <a:latin typeface="Calibri"/>
                        </a:rPr>
                        <a:t>30.8.2008</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Štětí</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000000"/>
                          </a:solidFill>
                          <a:latin typeface="Calibri"/>
                        </a:rPr>
                        <a:t> </a:t>
                      </a:r>
                      <a:r>
                        <a:rPr lang="cs-CZ" sz="1600" b="1" i="0" u="none" strike="noStrike" dirty="0" err="1">
                          <a:solidFill>
                            <a:srgbClr val="000000"/>
                          </a:solidFill>
                          <a:latin typeface="Calibri"/>
                        </a:rPr>
                        <a:t>Proboštov</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0:3</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10"/>
                  </a:ext>
                </a:extLst>
              </a:tr>
              <a:tr h="228600">
                <a:tc>
                  <a:txBody>
                    <a:bodyPr/>
                    <a:lstStyle/>
                    <a:p>
                      <a:pPr algn="ctr" fontAlgn="ctr"/>
                      <a:r>
                        <a:rPr lang="cs-CZ" sz="1100" b="1" i="0" u="none" strike="noStrike">
                          <a:solidFill>
                            <a:srgbClr val="000000"/>
                          </a:solidFill>
                          <a:latin typeface="Calibri"/>
                        </a:rPr>
                        <a:t>4.4.2009</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a:solidFill>
                            <a:srgbClr val="000000"/>
                          </a:solidFill>
                          <a:latin typeface="Calibri"/>
                        </a:rPr>
                        <a:t>Proboštov</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dirty="0" err="1">
                          <a:solidFill>
                            <a:srgbClr val="000000"/>
                          </a:solidFill>
                          <a:latin typeface="Calibri"/>
                        </a:rPr>
                        <a:t>Štětí</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a:solidFill>
                            <a:srgbClr val="000000"/>
                          </a:solidFill>
                          <a:latin typeface="Calibri"/>
                        </a:rPr>
                        <a:t>3:1</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0011"/>
                  </a:ext>
                </a:extLst>
              </a:tr>
              <a:tr h="228600">
                <a:tc>
                  <a:txBody>
                    <a:bodyPr/>
                    <a:lstStyle/>
                    <a:p>
                      <a:pPr algn="ctr" fontAlgn="ctr"/>
                      <a:r>
                        <a:rPr lang="cs-CZ" sz="1100" b="1" i="0" u="none" strike="noStrike">
                          <a:solidFill>
                            <a:srgbClr val="000000"/>
                          </a:solidFill>
                          <a:latin typeface="Calibri"/>
                        </a:rPr>
                        <a:t>17.11.2009</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a:solidFill>
                            <a:srgbClr val="000000"/>
                          </a:solidFill>
                          <a:latin typeface="Calibri"/>
                        </a:rPr>
                        <a:t>Proboštov</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dirty="0" err="1">
                          <a:solidFill>
                            <a:srgbClr val="000000"/>
                          </a:solidFill>
                          <a:latin typeface="Calibri"/>
                        </a:rPr>
                        <a:t>Štětí</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a:solidFill>
                            <a:srgbClr val="000000"/>
                          </a:solidFill>
                          <a:latin typeface="Calibri"/>
                        </a:rPr>
                        <a:t>2:1</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0012"/>
                  </a:ext>
                </a:extLst>
              </a:tr>
              <a:tr h="228600">
                <a:tc>
                  <a:txBody>
                    <a:bodyPr/>
                    <a:lstStyle/>
                    <a:p>
                      <a:pPr algn="ctr" fontAlgn="ctr"/>
                      <a:r>
                        <a:rPr lang="cs-CZ" sz="1100" b="1" i="0" u="none" strike="noStrike">
                          <a:solidFill>
                            <a:srgbClr val="000000"/>
                          </a:solidFill>
                          <a:latin typeface="Calibri"/>
                        </a:rPr>
                        <a:t>22.5.2010</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Štětí</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err="1">
                          <a:solidFill>
                            <a:srgbClr val="000000"/>
                          </a:solidFill>
                          <a:latin typeface="Calibri"/>
                        </a:rPr>
                        <a:t>Proboštov</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3:3</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13"/>
                  </a:ext>
                </a:extLst>
              </a:tr>
              <a:tr h="228600">
                <a:tc>
                  <a:txBody>
                    <a:bodyPr/>
                    <a:lstStyle/>
                    <a:p>
                      <a:pPr algn="ctr" fontAlgn="ctr"/>
                      <a:r>
                        <a:rPr lang="cs-CZ" sz="1100" b="1" i="0" u="none" strike="noStrike">
                          <a:solidFill>
                            <a:srgbClr val="000000"/>
                          </a:solidFill>
                          <a:latin typeface="Calibri"/>
                        </a:rPr>
                        <a:t>6.11.2010</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a:solidFill>
                            <a:srgbClr val="000000"/>
                          </a:solidFill>
                          <a:latin typeface="Calibri"/>
                        </a:rPr>
                        <a:t>Proboštov</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dirty="0" err="1">
                          <a:solidFill>
                            <a:srgbClr val="000000"/>
                          </a:solidFill>
                          <a:latin typeface="Calibri"/>
                        </a:rPr>
                        <a:t>Štětí</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a:solidFill>
                            <a:srgbClr val="000000"/>
                          </a:solidFill>
                          <a:latin typeface="Calibri"/>
                        </a:rPr>
                        <a:t>3:3</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0014"/>
                  </a:ext>
                </a:extLst>
              </a:tr>
              <a:tr h="228600">
                <a:tc>
                  <a:txBody>
                    <a:bodyPr/>
                    <a:lstStyle/>
                    <a:p>
                      <a:pPr algn="ctr" fontAlgn="ctr"/>
                      <a:r>
                        <a:rPr lang="cs-CZ" sz="1100" b="1" i="0" u="none" strike="noStrike">
                          <a:solidFill>
                            <a:srgbClr val="000000"/>
                          </a:solidFill>
                          <a:latin typeface="Calibri"/>
                        </a:rPr>
                        <a:t>11.6.2011</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Štětí</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err="1">
                          <a:solidFill>
                            <a:srgbClr val="000000"/>
                          </a:solidFill>
                          <a:latin typeface="Calibri"/>
                        </a:rPr>
                        <a:t>Proboštov</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1:2</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15"/>
                  </a:ext>
                </a:extLst>
              </a:tr>
              <a:tr h="228600">
                <a:tc>
                  <a:txBody>
                    <a:bodyPr/>
                    <a:lstStyle/>
                    <a:p>
                      <a:pPr algn="ctr" fontAlgn="ctr"/>
                      <a:r>
                        <a:rPr lang="cs-CZ" sz="1100" b="1" i="0" u="none" strike="noStrike">
                          <a:solidFill>
                            <a:srgbClr val="000000"/>
                          </a:solidFill>
                          <a:latin typeface="Calibri"/>
                        </a:rPr>
                        <a:t>11.9.2011</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a:solidFill>
                            <a:srgbClr val="000000"/>
                          </a:solidFill>
                          <a:latin typeface="Calibri"/>
                        </a:rPr>
                        <a:t>Proboštov</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dirty="0" err="1">
                          <a:solidFill>
                            <a:srgbClr val="000000"/>
                          </a:solidFill>
                          <a:latin typeface="Calibri"/>
                        </a:rPr>
                        <a:t>Štětí</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dirty="0">
                          <a:solidFill>
                            <a:srgbClr val="000000"/>
                          </a:solidFill>
                          <a:latin typeface="Calibri"/>
                        </a:rPr>
                        <a:t>8:1</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0016"/>
                  </a:ext>
                </a:extLst>
              </a:tr>
              <a:tr h="228600">
                <a:tc>
                  <a:txBody>
                    <a:bodyPr/>
                    <a:lstStyle/>
                    <a:p>
                      <a:pPr algn="ctr" fontAlgn="ctr"/>
                      <a:r>
                        <a:rPr lang="cs-CZ" sz="1100" b="1" i="0" u="none" strike="noStrike">
                          <a:solidFill>
                            <a:srgbClr val="000000"/>
                          </a:solidFill>
                          <a:latin typeface="Calibri"/>
                        </a:rPr>
                        <a:t>7.4.2012</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Štětí</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Proboštov</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000000"/>
                          </a:solidFill>
                          <a:latin typeface="Calibri"/>
                        </a:rPr>
                        <a:t>2:1</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17"/>
                  </a:ext>
                </a:extLst>
              </a:tr>
              <a:tr h="228600">
                <a:tc>
                  <a:txBody>
                    <a:bodyPr/>
                    <a:lstStyle/>
                    <a:p>
                      <a:pPr algn="ctr" fontAlgn="ctr"/>
                      <a:r>
                        <a:rPr lang="cs-CZ" sz="1100" b="1" i="0" u="none" strike="noStrike">
                          <a:solidFill>
                            <a:srgbClr val="000000"/>
                          </a:solidFill>
                          <a:latin typeface="Calibri"/>
                        </a:rPr>
                        <a:t>18.8.2012</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Štětí</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alibri"/>
                        </a:rPr>
                        <a:t>Proboštov</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000000"/>
                          </a:solidFill>
                          <a:latin typeface="Calibri"/>
                        </a:rPr>
                        <a:t>3:2</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18"/>
                  </a:ext>
                </a:extLst>
              </a:tr>
              <a:tr h="228600">
                <a:tc>
                  <a:txBody>
                    <a:bodyPr/>
                    <a:lstStyle/>
                    <a:p>
                      <a:pPr algn="ctr" fontAlgn="ctr"/>
                      <a:r>
                        <a:rPr lang="cs-CZ" sz="1100" b="1" i="0" u="none" strike="noStrike">
                          <a:solidFill>
                            <a:srgbClr val="000000"/>
                          </a:solidFill>
                          <a:latin typeface="Calibri"/>
                        </a:rPr>
                        <a:t>16.3.2013</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a:solidFill>
                            <a:srgbClr val="000000"/>
                          </a:solidFill>
                          <a:latin typeface="Calibri"/>
                        </a:rPr>
                        <a:t>Proboštov </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a:solidFill>
                            <a:srgbClr val="000000"/>
                          </a:solidFill>
                          <a:latin typeface="Calibri"/>
                        </a:rPr>
                        <a:t>Štětí</a:t>
                      </a:r>
                    </a:p>
                  </a:txBody>
                  <a:tcPr marL="9525" marR="9525" marT="9525" marB="0" anchor="ctr">
                    <a:lnL>
                      <a:noFill/>
                    </a:lnL>
                    <a:lnR>
                      <a:noFill/>
                    </a:lnR>
                    <a:lnT>
                      <a:noFill/>
                    </a:lnT>
                    <a:lnB>
                      <a:noFill/>
                    </a:lnB>
                    <a:solidFill>
                      <a:srgbClr val="FFFF66"/>
                    </a:solidFill>
                  </a:tcPr>
                </a:tc>
                <a:tc>
                  <a:txBody>
                    <a:bodyPr/>
                    <a:lstStyle/>
                    <a:p>
                      <a:pPr algn="ctr" fontAlgn="ctr"/>
                      <a:r>
                        <a:rPr lang="cs-CZ" sz="1600" b="1" i="0" u="none" strike="noStrike" dirty="0">
                          <a:solidFill>
                            <a:srgbClr val="000000"/>
                          </a:solidFill>
                          <a:latin typeface="Calibri"/>
                        </a:rPr>
                        <a:t>1:1</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0019"/>
                  </a:ext>
                </a:extLst>
              </a:tr>
            </a:tbl>
          </a:graphicData>
        </a:graphic>
      </p:graphicFrame>
      <p:graphicFrame>
        <p:nvGraphicFramePr>
          <p:cNvPr id="11" name="Tabulka 10"/>
          <p:cNvGraphicFramePr>
            <a:graphicFrameLocks noGrp="1"/>
          </p:cNvGraphicFramePr>
          <p:nvPr/>
        </p:nvGraphicFramePr>
        <p:xfrm>
          <a:off x="246956" y="3691511"/>
          <a:ext cx="4536504" cy="3353941"/>
        </p:xfrm>
        <a:graphic>
          <a:graphicData uri="http://schemas.openxmlformats.org/drawingml/2006/table">
            <a:tbl>
              <a:tblPr/>
              <a:tblGrid>
                <a:gridCol w="2601206">
                  <a:extLst>
                    <a:ext uri="{9D8B030D-6E8A-4147-A177-3AD203B41FA5}">
                      <a16:colId xmlns:a16="http://schemas.microsoft.com/office/drawing/2014/main" val="20000"/>
                    </a:ext>
                  </a:extLst>
                </a:gridCol>
                <a:gridCol w="1019673">
                  <a:extLst>
                    <a:ext uri="{9D8B030D-6E8A-4147-A177-3AD203B41FA5}">
                      <a16:colId xmlns:a16="http://schemas.microsoft.com/office/drawing/2014/main" val="20001"/>
                    </a:ext>
                  </a:extLst>
                </a:gridCol>
                <a:gridCol w="915625">
                  <a:extLst>
                    <a:ext uri="{9D8B030D-6E8A-4147-A177-3AD203B41FA5}">
                      <a16:colId xmlns:a16="http://schemas.microsoft.com/office/drawing/2014/main" val="20002"/>
                    </a:ext>
                  </a:extLst>
                </a:gridCol>
              </a:tblGrid>
              <a:tr h="506115">
                <a:tc>
                  <a:txBody>
                    <a:bodyPr/>
                    <a:lstStyle/>
                    <a:p>
                      <a:pPr algn="ctr" fontAlgn="ctr"/>
                      <a:r>
                        <a:rPr lang="cs-CZ" sz="1400" b="1" i="0" u="none" strike="noStrike" dirty="0">
                          <a:solidFill>
                            <a:srgbClr val="000000"/>
                          </a:solidFill>
                          <a:latin typeface="Calibri"/>
                        </a:rPr>
                        <a:t>Výsledky 14. kola  Ústeckého přeboru žáků</a:t>
                      </a:r>
                    </a:p>
                  </a:txBody>
                  <a:tcPr marL="9525" marR="9525" marT="9525" marB="0" anchor="ctr">
                    <a:lnL>
                      <a:noFill/>
                    </a:lnL>
                    <a:lnR>
                      <a:noFill/>
                    </a:lnR>
                    <a:lnT>
                      <a:noFill/>
                    </a:lnT>
                    <a:lnB>
                      <a:noFill/>
                    </a:lnB>
                    <a:solidFill>
                      <a:srgbClr val="FFCC00"/>
                    </a:solidFill>
                  </a:tcPr>
                </a:tc>
                <a:tc>
                  <a:txBody>
                    <a:bodyPr/>
                    <a:lstStyle/>
                    <a:p>
                      <a:pPr algn="ctr" rtl="0" fontAlgn="ctr"/>
                      <a:r>
                        <a:rPr lang="cs-CZ" sz="1600" b="1" i="0" u="none" strike="noStrike" dirty="0">
                          <a:solidFill>
                            <a:srgbClr val="000000"/>
                          </a:solidFill>
                          <a:latin typeface="Arial"/>
                        </a:rPr>
                        <a:t>Starší</a:t>
                      </a:r>
                    </a:p>
                  </a:txBody>
                  <a:tcPr marL="9525" marR="9525" marT="9525" marB="0" anchor="ctr">
                    <a:lnL>
                      <a:noFill/>
                    </a:lnL>
                    <a:lnR>
                      <a:noFill/>
                    </a:lnR>
                    <a:lnT>
                      <a:noFill/>
                    </a:lnT>
                    <a:lnB>
                      <a:noFill/>
                    </a:lnB>
                    <a:solidFill>
                      <a:srgbClr val="FFCC00"/>
                    </a:solidFill>
                  </a:tcPr>
                </a:tc>
                <a:tc>
                  <a:txBody>
                    <a:bodyPr/>
                    <a:lstStyle/>
                    <a:p>
                      <a:pPr algn="ctr" rtl="0" fontAlgn="ctr"/>
                      <a:r>
                        <a:rPr lang="cs-CZ" sz="1600" b="1" i="0" u="none" strike="noStrike">
                          <a:solidFill>
                            <a:srgbClr val="000000"/>
                          </a:solidFill>
                          <a:latin typeface="Arial"/>
                        </a:rPr>
                        <a:t>Mladší</a:t>
                      </a:r>
                    </a:p>
                  </a:txBody>
                  <a:tcPr marL="9525" marR="9525" marT="9525" marB="0" anchor="ctr">
                    <a:lnL>
                      <a:noFill/>
                    </a:lnL>
                    <a:lnR>
                      <a:noFill/>
                    </a:lnR>
                    <a:lnT>
                      <a:noFill/>
                    </a:lnT>
                    <a:lnB>
                      <a:noFill/>
                    </a:lnB>
                    <a:solidFill>
                      <a:srgbClr val="FFCC00"/>
                    </a:solidFill>
                  </a:tcPr>
                </a:tc>
                <a:extLst>
                  <a:ext uri="{0D108BD9-81ED-4DB2-BD59-A6C34878D82A}">
                    <a16:rowId xmlns:a16="http://schemas.microsoft.com/office/drawing/2014/main" val="10000"/>
                  </a:ext>
                </a:extLst>
              </a:tr>
              <a:tr h="516590">
                <a:tc>
                  <a:txBody>
                    <a:bodyPr/>
                    <a:lstStyle/>
                    <a:p>
                      <a:pPr algn="ctr" rtl="0" fontAlgn="ctr"/>
                      <a:r>
                        <a:rPr lang="cs-CZ" sz="1400" b="1" i="0" u="none" strike="noStrike" dirty="0" err="1">
                          <a:solidFill>
                            <a:srgbClr val="000000"/>
                          </a:solidFill>
                          <a:latin typeface="Arial"/>
                        </a:rPr>
                        <a:t>Štětí</a:t>
                      </a:r>
                      <a:r>
                        <a:rPr lang="cs-CZ" sz="1400" b="1" i="0" u="none" strike="noStrike" dirty="0">
                          <a:solidFill>
                            <a:srgbClr val="000000"/>
                          </a:solidFill>
                          <a:latin typeface="Arial"/>
                        </a:rPr>
                        <a:t> -SK Roudnice </a:t>
                      </a:r>
                    </a:p>
                  </a:txBody>
                  <a:tcPr marL="9525" marR="9525" marT="9525" marB="0" anchor="ctr">
                    <a:lnL>
                      <a:noFill/>
                    </a:lnL>
                    <a:lnR>
                      <a:noFill/>
                    </a:lnR>
                    <a:lnT>
                      <a:noFill/>
                    </a:lnT>
                    <a:lnB>
                      <a:noFill/>
                    </a:lnB>
                    <a:solidFill>
                      <a:srgbClr val="99FF33"/>
                    </a:solidFill>
                  </a:tcPr>
                </a:tc>
                <a:tc>
                  <a:txBody>
                    <a:bodyPr/>
                    <a:lstStyle/>
                    <a:p>
                      <a:pPr algn="ctr" rtl="0" fontAlgn="ctr"/>
                      <a:r>
                        <a:rPr lang="cs-CZ" sz="1800" b="1" kern="1200" dirty="0" smtClean="0">
                          <a:solidFill>
                            <a:schemeClr val="tx1"/>
                          </a:solidFill>
                          <a:latin typeface="+mn-lt"/>
                          <a:ea typeface="+mn-ea"/>
                          <a:cs typeface="+mn-cs"/>
                        </a:rPr>
                        <a:t>0:15</a:t>
                      </a:r>
                      <a:r>
                        <a:rPr lang="cs-CZ" sz="1800" kern="1200" dirty="0" smtClean="0">
                          <a:solidFill>
                            <a:schemeClr val="tx1"/>
                          </a:solidFill>
                          <a:latin typeface="+mn-lt"/>
                          <a:ea typeface="+mn-ea"/>
                          <a:cs typeface="+mn-cs"/>
                        </a:rPr>
                        <a:t> </a:t>
                      </a:r>
                      <a:r>
                        <a:rPr lang="cs-CZ" sz="1800" b="1" kern="1200" dirty="0" smtClean="0">
                          <a:solidFill>
                            <a:schemeClr val="tx1"/>
                          </a:solidFill>
                          <a:latin typeface="+mn-lt"/>
                          <a:ea typeface="+mn-ea"/>
                          <a:cs typeface="+mn-cs"/>
                        </a:rPr>
                        <a:t>(0:8)</a:t>
                      </a:r>
                      <a:r>
                        <a:rPr lang="cs-CZ" sz="1600" b="1" i="0" u="none" strike="noStrike" dirty="0">
                          <a:solidFill>
                            <a:srgbClr val="000000"/>
                          </a:solidFill>
                          <a:latin typeface="Arial"/>
                        </a:rPr>
                        <a:t> </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dirty="0">
                          <a:solidFill>
                            <a:srgbClr val="000000"/>
                          </a:solidFill>
                          <a:latin typeface="Calibri"/>
                        </a:rPr>
                        <a:t> </a:t>
                      </a:r>
                      <a:r>
                        <a:rPr lang="cs-CZ" sz="1800" b="1" kern="1200" dirty="0" smtClean="0">
                          <a:solidFill>
                            <a:schemeClr val="tx1"/>
                          </a:solidFill>
                          <a:latin typeface="+mn-lt"/>
                          <a:ea typeface="+mn-ea"/>
                          <a:cs typeface="+mn-cs"/>
                        </a:rPr>
                        <a:t>0:7</a:t>
                      </a:r>
                      <a:r>
                        <a:rPr lang="cs-CZ" sz="1800" kern="1200" dirty="0" smtClean="0">
                          <a:solidFill>
                            <a:schemeClr val="tx1"/>
                          </a:solidFill>
                          <a:latin typeface="+mn-lt"/>
                          <a:ea typeface="+mn-ea"/>
                          <a:cs typeface="+mn-cs"/>
                        </a:rPr>
                        <a:t> </a:t>
                      </a:r>
                      <a:r>
                        <a:rPr lang="cs-CZ" sz="1800" b="1" kern="1200" dirty="0" smtClean="0">
                          <a:solidFill>
                            <a:schemeClr val="tx1"/>
                          </a:solidFill>
                          <a:latin typeface="+mn-lt"/>
                          <a:ea typeface="+mn-ea"/>
                          <a:cs typeface="+mn-cs"/>
                        </a:rPr>
                        <a:t>(0:2))</a:t>
                      </a:r>
                      <a:endParaRPr lang="cs-CZ" sz="1100" b="0" i="0" u="none" strike="noStrike" dirty="0">
                        <a:solidFill>
                          <a:srgbClr val="000000"/>
                        </a:solidFill>
                        <a:latin typeface="Calibri"/>
                      </a:endParaRPr>
                    </a:p>
                  </a:txBody>
                  <a:tcPr marL="9525" marR="9525" marT="9525" marB="0" anchor="b">
                    <a:lnL>
                      <a:noFill/>
                    </a:lnL>
                    <a:lnR>
                      <a:noFill/>
                    </a:lnR>
                    <a:lnT>
                      <a:noFill/>
                    </a:lnT>
                    <a:lnB>
                      <a:noFill/>
                    </a:lnB>
                    <a:solidFill>
                      <a:srgbClr val="99FF33"/>
                    </a:solidFill>
                  </a:tcPr>
                </a:tc>
                <a:extLst>
                  <a:ext uri="{0D108BD9-81ED-4DB2-BD59-A6C34878D82A}">
                    <a16:rowId xmlns:a16="http://schemas.microsoft.com/office/drawing/2014/main" val="10001"/>
                  </a:ext>
                </a:extLst>
              </a:tr>
              <a:tr h="301644">
                <a:tc>
                  <a:txBody>
                    <a:bodyPr/>
                    <a:lstStyle/>
                    <a:p>
                      <a:pPr algn="ctr" rtl="0" fontAlgn="ctr"/>
                      <a:r>
                        <a:rPr lang="cs-CZ" sz="1400" b="1" i="0" u="none" strike="noStrike" dirty="0" err="1">
                          <a:solidFill>
                            <a:srgbClr val="000000"/>
                          </a:solidFill>
                          <a:latin typeface="Arial"/>
                        </a:rPr>
                        <a:t>Brozany</a:t>
                      </a:r>
                      <a:r>
                        <a:rPr lang="cs-CZ" sz="1400" b="1" i="0" u="none" strike="noStrike" dirty="0">
                          <a:solidFill>
                            <a:srgbClr val="000000"/>
                          </a:solidFill>
                          <a:latin typeface="Arial"/>
                        </a:rPr>
                        <a:t> -Bílina </a:t>
                      </a:r>
                    </a:p>
                  </a:txBody>
                  <a:tcPr marL="9525" marR="9525" marT="9525" marB="0" anchor="ctr">
                    <a:lnL>
                      <a:noFill/>
                    </a:lnL>
                    <a:lnR>
                      <a:noFill/>
                    </a:lnR>
                    <a:lnT>
                      <a:noFill/>
                    </a:lnT>
                    <a:lnB>
                      <a:noFill/>
                    </a:lnB>
                    <a:solidFill>
                      <a:srgbClr val="CCFFFF"/>
                    </a:solidFill>
                  </a:tcPr>
                </a:tc>
                <a:tc>
                  <a:txBody>
                    <a:bodyPr/>
                    <a:lstStyle/>
                    <a:p>
                      <a:pPr algn="ctr" rtl="0" fontAlgn="ctr"/>
                      <a:r>
                        <a:rPr lang="cs-CZ" sz="1800" b="1" kern="1200" dirty="0" smtClean="0">
                          <a:solidFill>
                            <a:schemeClr val="tx1"/>
                          </a:solidFill>
                          <a:latin typeface="+mn-lt"/>
                          <a:ea typeface="+mn-ea"/>
                          <a:cs typeface="+mn-cs"/>
                        </a:rPr>
                        <a:t>0:1</a:t>
                      </a:r>
                      <a:r>
                        <a:rPr lang="cs-CZ" sz="1800" kern="1200" dirty="0" smtClean="0">
                          <a:solidFill>
                            <a:schemeClr val="tx1"/>
                          </a:solidFill>
                          <a:latin typeface="+mn-lt"/>
                          <a:ea typeface="+mn-ea"/>
                          <a:cs typeface="+mn-cs"/>
                        </a:rPr>
                        <a:t> </a:t>
                      </a:r>
                      <a:r>
                        <a:rPr lang="cs-CZ" sz="1800" b="1" kern="1200" dirty="0" smtClean="0">
                          <a:solidFill>
                            <a:schemeClr val="tx1"/>
                          </a:solidFill>
                          <a:latin typeface="+mn-lt"/>
                          <a:ea typeface="+mn-ea"/>
                          <a:cs typeface="+mn-cs"/>
                        </a:rPr>
                        <a:t>(0:1)</a:t>
                      </a:r>
                      <a:r>
                        <a:rPr lang="cs-CZ" sz="1600" b="1" i="0" u="none" strike="noStrike" dirty="0">
                          <a:solidFill>
                            <a:srgbClr val="000000"/>
                          </a:solidFill>
                          <a:latin typeface="Arial"/>
                        </a:rPr>
                        <a:t> </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dirty="0">
                          <a:solidFill>
                            <a:srgbClr val="000000"/>
                          </a:solidFill>
                          <a:latin typeface="Calibri"/>
                        </a:rPr>
                        <a:t> </a:t>
                      </a:r>
                      <a:r>
                        <a:rPr lang="cs-CZ" sz="1800" b="1" kern="1200" dirty="0" smtClean="0">
                          <a:solidFill>
                            <a:schemeClr val="tx1"/>
                          </a:solidFill>
                          <a:latin typeface="+mn-lt"/>
                          <a:ea typeface="+mn-ea"/>
                          <a:cs typeface="+mn-cs"/>
                        </a:rPr>
                        <a:t>6:0</a:t>
                      </a:r>
                      <a:r>
                        <a:rPr lang="cs-CZ" sz="1800" kern="1200" dirty="0" smtClean="0">
                          <a:solidFill>
                            <a:schemeClr val="tx1"/>
                          </a:solidFill>
                          <a:latin typeface="+mn-lt"/>
                          <a:ea typeface="+mn-ea"/>
                          <a:cs typeface="+mn-cs"/>
                        </a:rPr>
                        <a:t> </a:t>
                      </a:r>
                      <a:r>
                        <a:rPr lang="cs-CZ" sz="1800" b="1" kern="1200" dirty="0" smtClean="0">
                          <a:solidFill>
                            <a:schemeClr val="tx1"/>
                          </a:solidFill>
                          <a:latin typeface="+mn-lt"/>
                          <a:ea typeface="+mn-ea"/>
                          <a:cs typeface="+mn-cs"/>
                        </a:rPr>
                        <a:t>(3:0)</a:t>
                      </a:r>
                      <a:endParaRPr lang="cs-CZ" sz="1100" b="0" i="0" u="none" strike="noStrike" dirty="0">
                        <a:solidFill>
                          <a:srgbClr val="000000"/>
                        </a:solidFill>
                        <a:latin typeface="Calibri"/>
                      </a:endParaRPr>
                    </a:p>
                  </a:txBody>
                  <a:tcPr marL="9525" marR="9525" marT="9525" marB="0" anchor="b">
                    <a:lnL>
                      <a:noFill/>
                    </a:lnL>
                    <a:lnR>
                      <a:noFill/>
                    </a:lnR>
                    <a:lnT>
                      <a:noFill/>
                    </a:lnT>
                    <a:lnB>
                      <a:noFill/>
                    </a:lnB>
                    <a:solidFill>
                      <a:srgbClr val="CCFFFF"/>
                    </a:solidFill>
                  </a:tcPr>
                </a:tc>
                <a:extLst>
                  <a:ext uri="{0D108BD9-81ED-4DB2-BD59-A6C34878D82A}">
                    <a16:rowId xmlns:a16="http://schemas.microsoft.com/office/drawing/2014/main" val="10002"/>
                  </a:ext>
                </a:extLst>
              </a:tr>
              <a:tr h="301644">
                <a:tc>
                  <a:txBody>
                    <a:bodyPr/>
                    <a:lstStyle/>
                    <a:p>
                      <a:pPr algn="ctr" rtl="0" fontAlgn="ctr"/>
                      <a:r>
                        <a:rPr lang="cs-CZ" sz="1400" b="1" i="0" u="none" strike="noStrike" dirty="0">
                          <a:solidFill>
                            <a:srgbClr val="000000"/>
                          </a:solidFill>
                          <a:latin typeface="Arial"/>
                        </a:rPr>
                        <a:t>Litoměřice- Louny </a:t>
                      </a:r>
                    </a:p>
                  </a:txBody>
                  <a:tcPr marL="9525" marR="9525" marT="9525" marB="0" anchor="ctr">
                    <a:lnL>
                      <a:noFill/>
                    </a:lnL>
                    <a:lnR>
                      <a:noFill/>
                    </a:lnR>
                    <a:lnT>
                      <a:noFill/>
                    </a:lnT>
                    <a:lnB>
                      <a:noFill/>
                    </a:lnB>
                    <a:solidFill>
                      <a:srgbClr val="99FF33"/>
                    </a:solidFill>
                  </a:tcPr>
                </a:tc>
                <a:tc>
                  <a:txBody>
                    <a:bodyPr/>
                    <a:lstStyle/>
                    <a:p>
                      <a:pPr algn="ctr" rtl="0" fontAlgn="ctr"/>
                      <a:r>
                        <a:rPr lang="cs-CZ" sz="1800" b="1" kern="1200" dirty="0" smtClean="0">
                          <a:solidFill>
                            <a:schemeClr val="tx1"/>
                          </a:solidFill>
                          <a:latin typeface="+mn-lt"/>
                          <a:ea typeface="+mn-ea"/>
                          <a:cs typeface="+mn-cs"/>
                        </a:rPr>
                        <a:t>1:2</a:t>
                      </a:r>
                      <a:r>
                        <a:rPr lang="cs-CZ" sz="1800" kern="1200" dirty="0" smtClean="0">
                          <a:solidFill>
                            <a:schemeClr val="tx1"/>
                          </a:solidFill>
                          <a:latin typeface="+mn-lt"/>
                          <a:ea typeface="+mn-ea"/>
                          <a:cs typeface="+mn-cs"/>
                        </a:rPr>
                        <a:t> </a:t>
                      </a:r>
                      <a:r>
                        <a:rPr lang="cs-CZ" sz="1800" b="1" kern="1200" dirty="0" smtClean="0">
                          <a:solidFill>
                            <a:schemeClr val="tx1"/>
                          </a:solidFill>
                          <a:latin typeface="+mn-lt"/>
                          <a:ea typeface="+mn-ea"/>
                          <a:cs typeface="+mn-cs"/>
                        </a:rPr>
                        <a:t>(1:0)</a:t>
                      </a:r>
                      <a:r>
                        <a:rPr lang="cs-CZ" sz="1600" b="1" i="0" u="none" strike="noStrike" dirty="0">
                          <a:solidFill>
                            <a:srgbClr val="000000"/>
                          </a:solidFill>
                          <a:latin typeface="Arial"/>
                        </a:rPr>
                        <a:t> </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dirty="0">
                          <a:solidFill>
                            <a:srgbClr val="000000"/>
                          </a:solidFill>
                          <a:latin typeface="Calibri"/>
                        </a:rPr>
                        <a:t> </a:t>
                      </a:r>
                      <a:r>
                        <a:rPr lang="cs-CZ" sz="1800" b="1" kern="1200" dirty="0" smtClean="0">
                          <a:solidFill>
                            <a:schemeClr val="tx1"/>
                          </a:solidFill>
                          <a:latin typeface="+mn-lt"/>
                          <a:ea typeface="+mn-ea"/>
                          <a:cs typeface="+mn-cs"/>
                        </a:rPr>
                        <a:t>3:1</a:t>
                      </a:r>
                      <a:r>
                        <a:rPr lang="cs-CZ" sz="1800" kern="1200" dirty="0" smtClean="0">
                          <a:solidFill>
                            <a:schemeClr val="tx1"/>
                          </a:solidFill>
                          <a:latin typeface="+mn-lt"/>
                          <a:ea typeface="+mn-ea"/>
                          <a:cs typeface="+mn-cs"/>
                        </a:rPr>
                        <a:t> </a:t>
                      </a:r>
                      <a:r>
                        <a:rPr lang="cs-CZ" sz="1800" b="1" kern="1200" dirty="0" smtClean="0">
                          <a:solidFill>
                            <a:schemeClr val="tx1"/>
                          </a:solidFill>
                          <a:latin typeface="+mn-lt"/>
                          <a:ea typeface="+mn-ea"/>
                          <a:cs typeface="+mn-cs"/>
                        </a:rPr>
                        <a:t>(1:0)</a:t>
                      </a:r>
                      <a:endParaRPr lang="cs-CZ" sz="1100" b="0" i="0" u="none" strike="noStrike" dirty="0">
                        <a:solidFill>
                          <a:srgbClr val="000000"/>
                        </a:solidFill>
                        <a:latin typeface="Calibri"/>
                      </a:endParaRPr>
                    </a:p>
                  </a:txBody>
                  <a:tcPr marL="9525" marR="9525" marT="9525" marB="0" anchor="b">
                    <a:lnL>
                      <a:noFill/>
                    </a:lnL>
                    <a:lnR>
                      <a:noFill/>
                    </a:lnR>
                    <a:lnT>
                      <a:noFill/>
                    </a:lnT>
                    <a:lnB>
                      <a:noFill/>
                    </a:lnB>
                    <a:solidFill>
                      <a:srgbClr val="99FF33"/>
                    </a:solidFill>
                  </a:tcPr>
                </a:tc>
                <a:extLst>
                  <a:ext uri="{0D108BD9-81ED-4DB2-BD59-A6C34878D82A}">
                    <a16:rowId xmlns:a16="http://schemas.microsoft.com/office/drawing/2014/main" val="10003"/>
                  </a:ext>
                </a:extLst>
              </a:tr>
              <a:tr h="301644">
                <a:tc>
                  <a:txBody>
                    <a:bodyPr/>
                    <a:lstStyle/>
                    <a:p>
                      <a:pPr algn="ctr" rtl="0" fontAlgn="ctr"/>
                      <a:r>
                        <a:rPr lang="cs-CZ" sz="1400" b="1" i="0" u="none" strike="noStrike" dirty="0">
                          <a:solidFill>
                            <a:srgbClr val="000000"/>
                          </a:solidFill>
                          <a:latin typeface="Arial"/>
                        </a:rPr>
                        <a:t>Litvínov- </a:t>
                      </a:r>
                      <a:r>
                        <a:rPr lang="cs-CZ" sz="1400" b="1" i="0" u="none" strike="noStrike" dirty="0" err="1">
                          <a:solidFill>
                            <a:srgbClr val="000000"/>
                          </a:solidFill>
                          <a:latin typeface="Arial"/>
                        </a:rPr>
                        <a:t>Neštěmice</a:t>
                      </a:r>
                      <a:r>
                        <a:rPr lang="cs-CZ" sz="1400" b="1" i="0" u="none" strike="noStrike" dirty="0">
                          <a:solidFill>
                            <a:srgbClr val="000000"/>
                          </a:solidFill>
                          <a:latin typeface="Arial"/>
                        </a:rPr>
                        <a:t> </a:t>
                      </a:r>
                    </a:p>
                  </a:txBody>
                  <a:tcPr marL="9525" marR="9525" marT="9525" marB="0" anchor="ctr">
                    <a:lnL>
                      <a:noFill/>
                    </a:lnL>
                    <a:lnR>
                      <a:noFill/>
                    </a:lnR>
                    <a:lnT>
                      <a:noFill/>
                    </a:lnT>
                    <a:lnB>
                      <a:noFill/>
                    </a:lnB>
                    <a:solidFill>
                      <a:srgbClr val="CCFFFF"/>
                    </a:solidFill>
                  </a:tcPr>
                </a:tc>
                <a:tc>
                  <a:txBody>
                    <a:bodyPr/>
                    <a:lstStyle/>
                    <a:p>
                      <a:pPr algn="ctr" rtl="0" fontAlgn="ctr"/>
                      <a:r>
                        <a:rPr lang="cs-CZ" sz="1600" b="1" i="0" u="none" strike="noStrike" dirty="0">
                          <a:solidFill>
                            <a:srgbClr val="000000"/>
                          </a:solidFill>
                          <a:latin typeface="Arial"/>
                        </a:rPr>
                        <a:t> </a:t>
                      </a:r>
                      <a:r>
                        <a:rPr lang="cs-CZ" sz="1800" b="1" kern="1200" dirty="0" smtClean="0">
                          <a:solidFill>
                            <a:schemeClr val="tx1"/>
                          </a:solidFill>
                          <a:latin typeface="+mn-lt"/>
                          <a:ea typeface="+mn-ea"/>
                          <a:cs typeface="+mn-cs"/>
                        </a:rPr>
                        <a:t>6:0</a:t>
                      </a:r>
                      <a:r>
                        <a:rPr lang="cs-CZ" sz="1800" kern="1200" dirty="0" smtClean="0">
                          <a:solidFill>
                            <a:schemeClr val="tx1"/>
                          </a:solidFill>
                          <a:latin typeface="+mn-lt"/>
                          <a:ea typeface="+mn-ea"/>
                          <a:cs typeface="+mn-cs"/>
                        </a:rPr>
                        <a:t> </a:t>
                      </a:r>
                      <a:r>
                        <a:rPr lang="cs-CZ" sz="1800" b="1" kern="1200" dirty="0" smtClean="0">
                          <a:solidFill>
                            <a:schemeClr val="tx1"/>
                          </a:solidFill>
                          <a:latin typeface="+mn-lt"/>
                          <a:ea typeface="+mn-ea"/>
                          <a:cs typeface="+mn-cs"/>
                        </a:rPr>
                        <a:t>(3:0)</a:t>
                      </a:r>
                      <a:endParaRPr lang="cs-CZ" sz="16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dirty="0">
                          <a:solidFill>
                            <a:srgbClr val="000000"/>
                          </a:solidFill>
                          <a:latin typeface="Calibri"/>
                        </a:rPr>
                        <a:t> </a:t>
                      </a:r>
                      <a:r>
                        <a:rPr lang="cs-CZ" sz="1800" b="1" kern="1200" dirty="0" smtClean="0">
                          <a:solidFill>
                            <a:schemeClr val="tx1"/>
                          </a:solidFill>
                          <a:latin typeface="+mn-lt"/>
                          <a:ea typeface="+mn-ea"/>
                          <a:cs typeface="+mn-cs"/>
                        </a:rPr>
                        <a:t>5:1</a:t>
                      </a:r>
                      <a:r>
                        <a:rPr lang="cs-CZ" sz="1800" kern="1200" dirty="0" smtClean="0">
                          <a:solidFill>
                            <a:schemeClr val="tx1"/>
                          </a:solidFill>
                          <a:latin typeface="+mn-lt"/>
                          <a:ea typeface="+mn-ea"/>
                          <a:cs typeface="+mn-cs"/>
                        </a:rPr>
                        <a:t> </a:t>
                      </a:r>
                      <a:r>
                        <a:rPr lang="cs-CZ" sz="1800" b="1" kern="1200" dirty="0" smtClean="0">
                          <a:solidFill>
                            <a:schemeClr val="tx1"/>
                          </a:solidFill>
                          <a:latin typeface="+mn-lt"/>
                          <a:ea typeface="+mn-ea"/>
                          <a:cs typeface="+mn-cs"/>
                        </a:rPr>
                        <a:t>(1:1)</a:t>
                      </a:r>
                      <a:endParaRPr lang="cs-CZ" sz="1100" b="0" i="0" u="none" strike="noStrike" dirty="0">
                        <a:solidFill>
                          <a:srgbClr val="000000"/>
                        </a:solidFill>
                        <a:latin typeface="Calibri"/>
                      </a:endParaRPr>
                    </a:p>
                  </a:txBody>
                  <a:tcPr marL="9525" marR="9525" marT="9525" marB="0" anchor="b">
                    <a:lnL>
                      <a:noFill/>
                    </a:lnL>
                    <a:lnR>
                      <a:noFill/>
                    </a:lnR>
                    <a:lnT>
                      <a:noFill/>
                    </a:lnT>
                    <a:lnB>
                      <a:noFill/>
                    </a:lnB>
                    <a:solidFill>
                      <a:srgbClr val="CCFFFF"/>
                    </a:solidFill>
                  </a:tcPr>
                </a:tc>
                <a:extLst>
                  <a:ext uri="{0D108BD9-81ED-4DB2-BD59-A6C34878D82A}">
                    <a16:rowId xmlns:a16="http://schemas.microsoft.com/office/drawing/2014/main" val="10004"/>
                  </a:ext>
                </a:extLst>
              </a:tr>
              <a:tr h="301644">
                <a:tc>
                  <a:txBody>
                    <a:bodyPr/>
                    <a:lstStyle/>
                    <a:p>
                      <a:pPr algn="ctr" rtl="0" fontAlgn="ctr"/>
                      <a:r>
                        <a:rPr lang="cs-CZ" sz="1400" b="1" i="0" u="none" strike="noStrike" dirty="0" err="1">
                          <a:solidFill>
                            <a:srgbClr val="000000"/>
                          </a:solidFill>
                          <a:latin typeface="Arial"/>
                        </a:rPr>
                        <a:t>T.Kadaň</a:t>
                      </a:r>
                      <a:r>
                        <a:rPr lang="cs-CZ" sz="1400" b="1" i="0" u="none" strike="noStrike" dirty="0">
                          <a:solidFill>
                            <a:srgbClr val="000000"/>
                          </a:solidFill>
                          <a:latin typeface="Arial"/>
                        </a:rPr>
                        <a:t>- Mostecký FK  </a:t>
                      </a:r>
                    </a:p>
                  </a:txBody>
                  <a:tcPr marL="9525" marR="9525" marT="9525" marB="0" anchor="ctr">
                    <a:lnL>
                      <a:noFill/>
                    </a:lnL>
                    <a:lnR>
                      <a:noFill/>
                    </a:lnR>
                    <a:lnT>
                      <a:noFill/>
                    </a:lnT>
                    <a:lnB>
                      <a:noFill/>
                    </a:lnB>
                    <a:solidFill>
                      <a:srgbClr val="99FF33"/>
                    </a:solidFill>
                  </a:tcPr>
                </a:tc>
                <a:tc>
                  <a:txBody>
                    <a:bodyPr/>
                    <a:lstStyle/>
                    <a:p>
                      <a:pPr algn="ctr" rtl="0" fontAlgn="ctr"/>
                      <a:r>
                        <a:rPr lang="cs-CZ" sz="1800" b="1" kern="1200" dirty="0" smtClean="0">
                          <a:solidFill>
                            <a:schemeClr val="tx1"/>
                          </a:solidFill>
                          <a:latin typeface="+mn-lt"/>
                          <a:ea typeface="+mn-ea"/>
                          <a:cs typeface="+mn-cs"/>
                        </a:rPr>
                        <a:t>0:9</a:t>
                      </a:r>
                      <a:r>
                        <a:rPr lang="cs-CZ" sz="1800" kern="1200" dirty="0" smtClean="0">
                          <a:solidFill>
                            <a:schemeClr val="tx1"/>
                          </a:solidFill>
                          <a:latin typeface="+mn-lt"/>
                          <a:ea typeface="+mn-ea"/>
                          <a:cs typeface="+mn-cs"/>
                        </a:rPr>
                        <a:t> </a:t>
                      </a:r>
                      <a:r>
                        <a:rPr lang="cs-CZ" sz="1800" b="1" kern="1200" dirty="0" smtClean="0">
                          <a:solidFill>
                            <a:schemeClr val="tx1"/>
                          </a:solidFill>
                          <a:latin typeface="+mn-lt"/>
                          <a:ea typeface="+mn-ea"/>
                          <a:cs typeface="+mn-cs"/>
                        </a:rPr>
                        <a:t>(0:5)</a:t>
                      </a:r>
                      <a:r>
                        <a:rPr lang="cs-CZ" sz="1600" b="1" i="0" u="none" strike="noStrike" dirty="0">
                          <a:solidFill>
                            <a:srgbClr val="000000"/>
                          </a:solidFill>
                          <a:latin typeface="Arial"/>
                        </a:rPr>
                        <a:t> </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dirty="0">
                          <a:solidFill>
                            <a:srgbClr val="000000"/>
                          </a:solidFill>
                          <a:latin typeface="Calibri"/>
                        </a:rPr>
                        <a:t> </a:t>
                      </a:r>
                      <a:r>
                        <a:rPr lang="cs-CZ" sz="1800" b="1" kern="1200" dirty="0" smtClean="0">
                          <a:solidFill>
                            <a:schemeClr val="tx1"/>
                          </a:solidFill>
                          <a:latin typeface="+mn-lt"/>
                          <a:ea typeface="+mn-ea"/>
                          <a:cs typeface="+mn-cs"/>
                        </a:rPr>
                        <a:t>0:3</a:t>
                      </a:r>
                      <a:r>
                        <a:rPr lang="cs-CZ" sz="1800" kern="1200" dirty="0" smtClean="0">
                          <a:solidFill>
                            <a:schemeClr val="tx1"/>
                          </a:solidFill>
                          <a:latin typeface="+mn-lt"/>
                          <a:ea typeface="+mn-ea"/>
                          <a:cs typeface="+mn-cs"/>
                        </a:rPr>
                        <a:t> </a:t>
                      </a:r>
                      <a:r>
                        <a:rPr lang="cs-CZ" sz="1800" b="1" kern="1200" dirty="0" smtClean="0">
                          <a:solidFill>
                            <a:schemeClr val="tx1"/>
                          </a:solidFill>
                          <a:latin typeface="+mn-lt"/>
                          <a:ea typeface="+mn-ea"/>
                          <a:cs typeface="+mn-cs"/>
                        </a:rPr>
                        <a:t>(0:1)</a:t>
                      </a:r>
                      <a:endParaRPr lang="cs-CZ" sz="1100" b="0" i="0" u="none" strike="noStrike" dirty="0">
                        <a:solidFill>
                          <a:srgbClr val="000000"/>
                        </a:solidFill>
                        <a:latin typeface="Calibri"/>
                      </a:endParaRPr>
                    </a:p>
                  </a:txBody>
                  <a:tcPr marL="9525" marR="9525" marT="9525" marB="0" anchor="b">
                    <a:lnL>
                      <a:noFill/>
                    </a:lnL>
                    <a:lnR>
                      <a:noFill/>
                    </a:lnR>
                    <a:lnT>
                      <a:noFill/>
                    </a:lnT>
                    <a:lnB>
                      <a:noFill/>
                    </a:lnB>
                    <a:solidFill>
                      <a:srgbClr val="99FF33"/>
                    </a:solidFill>
                  </a:tcPr>
                </a:tc>
                <a:extLst>
                  <a:ext uri="{0D108BD9-81ED-4DB2-BD59-A6C34878D82A}">
                    <a16:rowId xmlns:a16="http://schemas.microsoft.com/office/drawing/2014/main" val="10005"/>
                  </a:ext>
                </a:extLst>
              </a:tr>
              <a:tr h="301644">
                <a:tc>
                  <a:txBody>
                    <a:bodyPr/>
                    <a:lstStyle/>
                    <a:p>
                      <a:pPr algn="ctr" rtl="0" fontAlgn="ctr"/>
                      <a:r>
                        <a:rPr lang="cs-CZ" sz="1400" b="1" i="0" u="none" strike="noStrike" dirty="0">
                          <a:solidFill>
                            <a:srgbClr val="000000"/>
                          </a:solidFill>
                          <a:latin typeface="Arial"/>
                        </a:rPr>
                        <a:t>Žatec- Litvínov B </a:t>
                      </a:r>
                    </a:p>
                  </a:txBody>
                  <a:tcPr marL="9525" marR="9525" marT="9525" marB="0" anchor="ctr">
                    <a:lnL>
                      <a:noFill/>
                    </a:lnL>
                    <a:lnR>
                      <a:noFill/>
                    </a:lnR>
                    <a:lnT>
                      <a:noFill/>
                    </a:lnT>
                    <a:lnB>
                      <a:noFill/>
                    </a:lnB>
                    <a:solidFill>
                      <a:srgbClr val="CC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1600" b="1" i="0" u="none" strike="noStrike" dirty="0">
                          <a:solidFill>
                            <a:srgbClr val="000000"/>
                          </a:solidFill>
                          <a:latin typeface="Arial"/>
                        </a:rPr>
                        <a:t> </a:t>
                      </a:r>
                      <a:r>
                        <a:rPr lang="cs-CZ" sz="1600" b="1" i="0" u="none" strike="noStrike" dirty="0" smtClean="0">
                          <a:solidFill>
                            <a:srgbClr val="000000"/>
                          </a:solidFill>
                          <a:latin typeface="Arial"/>
                        </a:rPr>
                        <a:t>4</a:t>
                      </a:r>
                      <a:r>
                        <a:rPr lang="cs-CZ" sz="1600" b="1" kern="1200" dirty="0" smtClean="0">
                          <a:solidFill>
                            <a:schemeClr val="tx1"/>
                          </a:solidFill>
                          <a:latin typeface="+mn-lt"/>
                          <a:ea typeface="+mn-ea"/>
                          <a:cs typeface="+mn-cs"/>
                        </a:rPr>
                        <a:t>:1</a:t>
                      </a:r>
                      <a:endParaRPr lang="cs-CZ" sz="16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b"/>
                      <a:r>
                        <a:rPr lang="cs-CZ" sz="1100" b="0" i="0" u="none" strike="noStrike" dirty="0">
                          <a:solidFill>
                            <a:srgbClr val="000000"/>
                          </a:solidFill>
                          <a:latin typeface="Calibri"/>
                        </a:rPr>
                        <a:t> </a:t>
                      </a:r>
                      <a:r>
                        <a:rPr lang="cs-CZ" sz="1800" b="1" i="0" u="none" strike="noStrike" dirty="0" smtClean="0">
                          <a:solidFill>
                            <a:srgbClr val="000000"/>
                          </a:solidFill>
                          <a:latin typeface="+mj-lt"/>
                        </a:rPr>
                        <a:t>2:0</a:t>
                      </a:r>
                      <a:endParaRPr lang="cs-CZ" sz="1100" b="1" i="0" u="none" strike="noStrike" dirty="0">
                        <a:solidFill>
                          <a:srgbClr val="000000"/>
                        </a:solidFill>
                        <a:latin typeface="+mj-lt"/>
                      </a:endParaRPr>
                    </a:p>
                  </a:txBody>
                  <a:tcPr marL="9525" marR="9525" marT="9525" marB="0" anchor="b">
                    <a:lnL>
                      <a:noFill/>
                    </a:lnL>
                    <a:lnR>
                      <a:noFill/>
                    </a:lnR>
                    <a:lnT>
                      <a:noFill/>
                    </a:lnT>
                    <a:lnB>
                      <a:noFill/>
                    </a:lnB>
                    <a:solidFill>
                      <a:srgbClr val="CCFFFF"/>
                    </a:solidFill>
                  </a:tcPr>
                </a:tc>
                <a:extLst>
                  <a:ext uri="{0D108BD9-81ED-4DB2-BD59-A6C34878D82A}">
                    <a16:rowId xmlns:a16="http://schemas.microsoft.com/office/drawing/2014/main" val="10006"/>
                  </a:ext>
                </a:extLst>
              </a:tr>
              <a:tr h="301644">
                <a:tc>
                  <a:txBody>
                    <a:bodyPr/>
                    <a:lstStyle/>
                    <a:p>
                      <a:pPr algn="ctr" rtl="0" fontAlgn="ctr"/>
                      <a:r>
                        <a:rPr lang="cs-CZ" sz="1400" b="1" i="0" u="none" strike="noStrike" dirty="0" err="1">
                          <a:solidFill>
                            <a:srgbClr val="000000"/>
                          </a:solidFill>
                          <a:latin typeface="Arial"/>
                        </a:rPr>
                        <a:t>Ervěnice</a:t>
                      </a:r>
                      <a:r>
                        <a:rPr lang="cs-CZ" sz="1400" b="1" i="0" u="none" strike="noStrike" dirty="0">
                          <a:solidFill>
                            <a:srgbClr val="000000"/>
                          </a:solidFill>
                          <a:latin typeface="Arial"/>
                        </a:rPr>
                        <a:t>- Krupka </a:t>
                      </a:r>
                    </a:p>
                  </a:txBody>
                  <a:tcPr marL="9525" marR="9525" marT="9525" marB="0" anchor="ctr">
                    <a:lnL>
                      <a:noFill/>
                    </a:lnL>
                    <a:lnR>
                      <a:noFill/>
                    </a:lnR>
                    <a:lnT>
                      <a:noFill/>
                    </a:lnT>
                    <a:lnB>
                      <a:noFill/>
                    </a:lnB>
                    <a:solidFill>
                      <a:srgbClr val="99FF33"/>
                    </a:solidFill>
                  </a:tcPr>
                </a:tc>
                <a:tc>
                  <a:txBody>
                    <a:bodyPr/>
                    <a:lstStyle/>
                    <a:p>
                      <a:pPr algn="ctr" rtl="0" fontAlgn="ctr"/>
                      <a:r>
                        <a:rPr lang="cs-CZ" sz="1800" b="1" kern="1200" dirty="0" smtClean="0">
                          <a:solidFill>
                            <a:schemeClr val="tx1"/>
                          </a:solidFill>
                          <a:latin typeface="+mn-lt"/>
                          <a:ea typeface="+mn-ea"/>
                          <a:cs typeface="+mn-cs"/>
                        </a:rPr>
                        <a:t>2:5</a:t>
                      </a:r>
                      <a:r>
                        <a:rPr lang="cs-CZ" sz="1800" kern="1200" dirty="0" smtClean="0">
                          <a:solidFill>
                            <a:schemeClr val="tx1"/>
                          </a:solidFill>
                          <a:latin typeface="+mn-lt"/>
                          <a:ea typeface="+mn-ea"/>
                          <a:cs typeface="+mn-cs"/>
                        </a:rPr>
                        <a:t> </a:t>
                      </a:r>
                      <a:r>
                        <a:rPr lang="cs-CZ" sz="1800" b="1" kern="1200" dirty="0" smtClean="0">
                          <a:solidFill>
                            <a:schemeClr val="tx1"/>
                          </a:solidFill>
                          <a:latin typeface="+mn-lt"/>
                          <a:ea typeface="+mn-ea"/>
                          <a:cs typeface="+mn-cs"/>
                        </a:rPr>
                        <a:t>(0:2)</a:t>
                      </a:r>
                      <a:r>
                        <a:rPr lang="cs-CZ" sz="1600" b="1" i="0" u="none" strike="noStrike" dirty="0">
                          <a:solidFill>
                            <a:srgbClr val="000000"/>
                          </a:solidFill>
                          <a:latin typeface="Arial"/>
                        </a:rPr>
                        <a:t> </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dirty="0">
                          <a:solidFill>
                            <a:srgbClr val="000000"/>
                          </a:solidFill>
                          <a:latin typeface="Calibri"/>
                        </a:rPr>
                        <a:t> </a:t>
                      </a:r>
                      <a:r>
                        <a:rPr lang="cs-CZ" sz="1200" b="1" kern="1200" dirty="0" smtClean="0">
                          <a:solidFill>
                            <a:schemeClr val="tx1"/>
                          </a:solidFill>
                          <a:latin typeface="+mn-lt"/>
                          <a:ea typeface="+mn-ea"/>
                          <a:cs typeface="+mn-cs"/>
                        </a:rPr>
                        <a:t>2:3</a:t>
                      </a:r>
                      <a:r>
                        <a:rPr lang="cs-CZ" sz="1200" kern="1200" dirty="0" smtClean="0">
                          <a:solidFill>
                            <a:schemeClr val="tx1"/>
                          </a:solidFill>
                          <a:latin typeface="+mn-lt"/>
                          <a:ea typeface="+mn-ea"/>
                          <a:cs typeface="+mn-cs"/>
                        </a:rPr>
                        <a:t> </a:t>
                      </a:r>
                      <a:r>
                        <a:rPr lang="cs-CZ" sz="1200" b="1" kern="1200" dirty="0" smtClean="0">
                          <a:solidFill>
                            <a:schemeClr val="tx1"/>
                          </a:solidFill>
                          <a:latin typeface="+mn-lt"/>
                          <a:ea typeface="+mn-ea"/>
                          <a:cs typeface="+mn-cs"/>
                        </a:rPr>
                        <a:t>(1:1) PK</a:t>
                      </a:r>
                      <a:endParaRPr lang="cs-CZ" sz="1100" b="0" i="0" u="none" strike="noStrike" dirty="0">
                        <a:solidFill>
                          <a:srgbClr val="000000"/>
                        </a:solidFill>
                        <a:latin typeface="Calibri"/>
                      </a:endParaRPr>
                    </a:p>
                  </a:txBody>
                  <a:tcPr marL="9525" marR="9525" marT="9525" marB="0" anchor="b">
                    <a:lnL>
                      <a:noFill/>
                    </a:lnL>
                    <a:lnR>
                      <a:noFill/>
                    </a:lnR>
                    <a:lnT>
                      <a:noFill/>
                    </a:lnT>
                    <a:lnB>
                      <a:noFill/>
                    </a:lnB>
                    <a:solidFill>
                      <a:srgbClr val="99FF33"/>
                    </a:solidFill>
                  </a:tcPr>
                </a:tc>
                <a:extLst>
                  <a:ext uri="{0D108BD9-81ED-4DB2-BD59-A6C34878D82A}">
                    <a16:rowId xmlns:a16="http://schemas.microsoft.com/office/drawing/2014/main" val="10007"/>
                  </a:ext>
                </a:extLst>
              </a:tr>
              <a:tr h="479797">
                <a:tc>
                  <a:txBody>
                    <a:bodyPr/>
                    <a:lstStyle/>
                    <a:p>
                      <a:pPr algn="ctr" rtl="0" fontAlgn="ctr"/>
                      <a:r>
                        <a:rPr lang="cs-CZ" sz="1400" b="1" i="0" u="none" strike="noStrike" dirty="0">
                          <a:solidFill>
                            <a:srgbClr val="000000"/>
                          </a:solidFill>
                          <a:latin typeface="Arial"/>
                        </a:rPr>
                        <a:t>FC Chomutov -</a:t>
                      </a:r>
                      <a:r>
                        <a:rPr lang="cs-CZ" sz="1400" b="1" i="0" u="none" strike="noStrike" dirty="0" err="1">
                          <a:solidFill>
                            <a:srgbClr val="000000"/>
                          </a:solidFill>
                          <a:latin typeface="Arial"/>
                        </a:rPr>
                        <a:t>Jun</a:t>
                      </a:r>
                      <a:r>
                        <a:rPr lang="cs-CZ" sz="1400" b="1" i="0" u="none" strike="noStrike" dirty="0">
                          <a:solidFill>
                            <a:srgbClr val="000000"/>
                          </a:solidFill>
                          <a:latin typeface="Arial"/>
                        </a:rPr>
                        <a:t>.Děčín </a:t>
                      </a:r>
                    </a:p>
                  </a:txBody>
                  <a:tcPr marL="9525" marR="9525" marT="9525" marB="0" anchor="ctr">
                    <a:lnL>
                      <a:noFill/>
                    </a:lnL>
                    <a:lnR>
                      <a:noFill/>
                    </a:lnR>
                    <a:lnT>
                      <a:noFill/>
                    </a:lnT>
                    <a:lnB>
                      <a:noFill/>
                    </a:lnB>
                    <a:solidFill>
                      <a:srgbClr val="CCFFFF"/>
                    </a:solidFill>
                  </a:tcPr>
                </a:tc>
                <a:tc>
                  <a:txBody>
                    <a:bodyPr/>
                    <a:lstStyle/>
                    <a:p>
                      <a:pPr algn="ctr" rtl="0" fontAlgn="ctr"/>
                      <a:r>
                        <a:rPr lang="cs-CZ" sz="1600" b="1" i="0" u="none" strike="noStrike" dirty="0">
                          <a:solidFill>
                            <a:srgbClr val="000000"/>
                          </a:solidFill>
                          <a:latin typeface="Arial"/>
                        </a:rPr>
                        <a:t> </a:t>
                      </a:r>
                      <a:r>
                        <a:rPr lang="cs-CZ" sz="1600" b="1" i="0" u="none" strike="noStrike" dirty="0" smtClean="0">
                          <a:solidFill>
                            <a:srgbClr val="000000"/>
                          </a:solidFill>
                          <a:latin typeface="Arial"/>
                        </a:rPr>
                        <a:t>1:2 </a:t>
                      </a:r>
                      <a:r>
                        <a:rPr lang="cs-CZ" sz="1600" b="1" i="0" u="none" strike="noStrike" dirty="0" err="1" smtClean="0">
                          <a:solidFill>
                            <a:srgbClr val="000000"/>
                          </a:solidFill>
                          <a:latin typeface="Arial"/>
                        </a:rPr>
                        <a:t>pk</a:t>
                      </a:r>
                      <a:endParaRPr lang="cs-CZ" sz="16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cs-CZ" sz="1100" b="0" i="0" u="none" strike="noStrike" dirty="0">
                          <a:solidFill>
                            <a:srgbClr val="000000"/>
                          </a:solidFill>
                          <a:latin typeface="Calibri"/>
                        </a:rPr>
                        <a:t> </a:t>
                      </a:r>
                      <a:r>
                        <a:rPr lang="cs-CZ" sz="1800" b="1" i="0" u="none" strike="noStrike" dirty="0" smtClean="0">
                          <a:solidFill>
                            <a:srgbClr val="000000"/>
                          </a:solidFill>
                          <a:latin typeface="+mj-lt"/>
                        </a:rPr>
                        <a:t> </a:t>
                      </a:r>
                      <a:r>
                        <a:rPr lang="cs-CZ" sz="1800" b="1" i="0" u="none" strike="noStrike" kern="1200" dirty="0" smtClean="0">
                          <a:solidFill>
                            <a:srgbClr val="000000"/>
                          </a:solidFill>
                          <a:latin typeface="+mj-lt"/>
                          <a:ea typeface="+mn-ea"/>
                          <a:cs typeface="+mn-cs"/>
                        </a:rPr>
                        <a:t>2:0</a:t>
                      </a:r>
                    </a:p>
                    <a:p>
                      <a:pPr algn="l" fontAlgn="b"/>
                      <a:endParaRPr lang="cs-CZ" sz="1100" b="0" i="0" u="none" strike="noStrike" dirty="0">
                        <a:solidFill>
                          <a:srgbClr val="000000"/>
                        </a:solidFill>
                        <a:latin typeface="Calibri"/>
                      </a:endParaRPr>
                    </a:p>
                  </a:txBody>
                  <a:tcPr marL="9525" marR="9525" marT="9525" marB="0" anchor="b">
                    <a:lnL>
                      <a:noFill/>
                    </a:lnL>
                    <a:lnR>
                      <a:noFill/>
                    </a:lnR>
                    <a:lnT>
                      <a:noFill/>
                    </a:lnT>
                    <a:lnB>
                      <a:noFill/>
                    </a:lnB>
                    <a:solidFill>
                      <a:srgbClr val="CCFFFF"/>
                    </a:solidFill>
                  </a:tcPr>
                </a:tc>
                <a:extLst>
                  <a:ext uri="{0D108BD9-81ED-4DB2-BD59-A6C34878D82A}">
                    <a16:rowId xmlns:a16="http://schemas.microsoft.com/office/drawing/2014/main" val="10008"/>
                  </a:ext>
                </a:extLst>
              </a:tr>
            </a:tbl>
          </a:graphicData>
        </a:graphic>
      </p:graphicFrame>
      <p:sp>
        <p:nvSpPr>
          <p:cNvPr id="12" name="Rectangle 1"/>
          <p:cNvSpPr>
            <a:spLocks noChangeArrowheads="1"/>
          </p:cNvSpPr>
          <p:nvPr/>
        </p:nvSpPr>
        <p:spPr bwMode="auto">
          <a:xfrm>
            <a:off x="174948" y="1027212"/>
            <a:ext cx="4608512"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i="0" u="sng" strike="noStrike" cap="none" normalizeH="0" baseline="0" dirty="0" smtClean="0">
                <a:ln>
                  <a:noFill/>
                </a:ln>
                <a:solidFill>
                  <a:schemeClr val="tx1"/>
                </a:solidFill>
                <a:effectLst/>
                <a:latin typeface="Arial" pitchFamily="34" charset="0"/>
                <a:ea typeface="Calibri" pitchFamily="34" charset="0"/>
                <a:cs typeface="Arial" pitchFamily="34" charset="0"/>
              </a:rPr>
              <a:t>FK Litvínov B – SK </a:t>
            </a:r>
            <a:r>
              <a:rPr kumimoji="0" lang="cs-CZ" sz="2400" i="0" u="sng" strike="noStrike" cap="none" normalizeH="0" baseline="0" dirty="0" err="1" smtClean="0">
                <a:ln>
                  <a:noFill/>
                </a:ln>
                <a:solidFill>
                  <a:schemeClr val="tx1"/>
                </a:solidFill>
                <a:effectLst/>
                <a:latin typeface="Arial" pitchFamily="34" charset="0"/>
                <a:ea typeface="Calibri" pitchFamily="34" charset="0"/>
                <a:cs typeface="Arial" pitchFamily="34" charset="0"/>
              </a:rPr>
              <a:t>Štětí</a:t>
            </a:r>
            <a:r>
              <a:rPr kumimoji="0" lang="cs-CZ" sz="2400" i="0" u="sng"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cs-CZ" sz="240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i="0" u="sng" strike="noStrike" cap="none" normalizeH="0" baseline="0" dirty="0" smtClean="0">
                <a:ln>
                  <a:noFill/>
                </a:ln>
                <a:solidFill>
                  <a:schemeClr val="tx1"/>
                </a:solidFill>
                <a:effectLst/>
                <a:latin typeface="Arial" pitchFamily="34" charset="0"/>
                <a:ea typeface="Calibri" pitchFamily="34" charset="0"/>
                <a:cs typeface="Arial" pitchFamily="34" charset="0"/>
              </a:rPr>
              <a:t>2:0(1:0)    </a:t>
            </a:r>
            <a:r>
              <a:rPr kumimoji="0" lang="cs-CZ" sz="1800" b="1" i="0" u="sng" strike="noStrike" cap="none" normalizeH="0" baseline="0" dirty="0" smtClean="0">
                <a:ln>
                  <a:noFill/>
                </a:ln>
                <a:solidFill>
                  <a:schemeClr val="tx1"/>
                </a:solidFill>
                <a:effectLst/>
                <a:latin typeface="Arial" pitchFamily="34" charset="0"/>
                <a:ea typeface="Calibri" pitchFamily="34" charset="0"/>
                <a:cs typeface="Arial" pitchFamily="34" charset="0"/>
              </a:rPr>
              <a:t>1.11.2014  13.kolo</a:t>
            </a:r>
            <a:endParaRPr kumimoji="0" lang="cs-CZ" sz="1400" b="0" i="0" u="none" strike="noStrike" cap="none" normalizeH="0" baseline="0" dirty="0" smtClean="0">
              <a:ln>
                <a:noFill/>
              </a:ln>
              <a:solidFill>
                <a:schemeClr val="tx1"/>
              </a:solidFill>
              <a:effectLst/>
              <a:latin typeface="Arial" pitchFamily="34" charset="0"/>
              <a:cs typeface="Arial" pitchFamily="34" charset="0"/>
            </a:endParaRPr>
          </a:p>
          <a:p>
            <a:r>
              <a:rPr lang="cs-CZ" sz="1400" b="0" dirty="0" smtClean="0">
                <a:latin typeface="Arial" pitchFamily="34" charset="0"/>
                <a:cs typeface="Arial" pitchFamily="34" charset="0"/>
              </a:rPr>
              <a:t>do Litvínova jsme neodjížděli v nejsilnější sestavě . Chyběl zranění  Ladič a </a:t>
            </a:r>
            <a:r>
              <a:rPr lang="cs-CZ" sz="1400" b="0" dirty="0" err="1" smtClean="0">
                <a:latin typeface="Arial" pitchFamily="34" charset="0"/>
                <a:cs typeface="Arial" pitchFamily="34" charset="0"/>
              </a:rPr>
              <a:t>Vaszi</a:t>
            </a:r>
            <a:r>
              <a:rPr lang="cs-CZ" sz="1400" b="0" dirty="0" smtClean="0">
                <a:latin typeface="Arial" pitchFamily="34" charset="0"/>
                <a:cs typeface="Arial" pitchFamily="34" charset="0"/>
              </a:rPr>
              <a:t>  , ale byl to jeden z nejlepších výkonů na podzim , kteří kluci předvedli , i když výsledek  značí něco jiného.  </a:t>
            </a:r>
            <a:r>
              <a:rPr lang="cs-CZ" sz="1400" b="0" dirty="0" err="1" smtClean="0">
                <a:latin typeface="Arial" pitchFamily="34" charset="0"/>
                <a:cs typeface="Arial" pitchFamily="34" charset="0"/>
              </a:rPr>
              <a:t>KLuci</a:t>
            </a:r>
            <a:r>
              <a:rPr lang="cs-CZ" sz="1400" b="0" dirty="0" smtClean="0">
                <a:latin typeface="Arial" pitchFamily="34" charset="0"/>
                <a:cs typeface="Arial" pitchFamily="34" charset="0"/>
              </a:rPr>
              <a:t> předváděli pohledný fotbal , za který se vůbec nemuseli stydět .Bohužel se jim ne podařilo proměnit žádnou z mnoha šancí. Pokud kluci budou dále takto pokračovat mohou se popasovat s jakýmikoliv týmem soutěže</a:t>
            </a:r>
            <a:r>
              <a:rPr lang="cs-CZ" b="0" dirty="0" smtClean="0">
                <a:latin typeface="Arial" pitchFamily="34" charset="0"/>
                <a:cs typeface="Arial" pitchFamily="34" charset="0"/>
              </a:rPr>
              <a:t>.</a:t>
            </a:r>
            <a:endParaRPr lang="cs-CZ" sz="1400" b="0" dirty="0">
              <a:latin typeface="Arial" pitchFamily="34" charset="0"/>
              <a:cs typeface="Arial" pitchFamily="34" charset="0"/>
            </a:endParaRPr>
          </a:p>
        </p:txBody>
      </p:sp>
      <p:sp>
        <p:nvSpPr>
          <p:cNvPr id="13" name="TextovéPole 12"/>
          <p:cNvSpPr txBox="1"/>
          <p:nvPr/>
        </p:nvSpPr>
        <p:spPr>
          <a:xfrm>
            <a:off x="246956" y="163116"/>
            <a:ext cx="4464496" cy="707886"/>
          </a:xfrm>
          <a:prstGeom prst="rect">
            <a:avLst/>
          </a:prstGeom>
          <a:blipFill>
            <a:blip r:embed="rId4" cstate="print"/>
            <a:stretch>
              <a:fillRect/>
            </a:stretch>
          </a:blipFill>
        </p:spPr>
        <p:txBody>
          <a:bodyPr wrap="square" rtlCol="0">
            <a:spAutoFit/>
          </a:bodyPr>
          <a:lstStyle/>
          <a:p>
            <a:pPr algn="ctr"/>
            <a:r>
              <a:rPr lang="cs-CZ" sz="2000" dirty="0" smtClean="0">
                <a:solidFill>
                  <a:srgbClr val="990033"/>
                </a:solidFill>
                <a:latin typeface="Bookman Old Style" pitchFamily="18" charset="0"/>
              </a:rPr>
              <a:t>Mladší žáci v Litvínově očima trenéra Jindřicha Špačka</a:t>
            </a:r>
          </a:p>
        </p:txBody>
      </p:sp>
      <p:pic>
        <p:nvPicPr>
          <p:cNvPr id="4098" name="Picture 38"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099" name="Picture 37"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00" name="Picture 36"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1" name="Picture 35"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2" name="Picture 34"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3" name="Picture 33"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4" name="Picture 32"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5" name="Picture 31"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6" name="Picture 30"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7" name="Picture 29"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8" name="Picture 28"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09" name="Picture 27"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10" name="Picture 26"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1" name="Picture 25"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2" name="Picture 24"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3" name="Picture 23"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4" name="Picture 22"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5" name="Picture 21"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6" name="Picture 20"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7" name="Picture 19"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8" name="Picture 18"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19" name="Picture 17"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20" name="Picture 16"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1" name="Picture 15"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2" name="Picture 14"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3" name="Picture 13"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4" name="Picture 12"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5" name="Picture 11"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6" name="Picture 10"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7" name="Picture 9"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8" name="Picture 8"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29" name="Picture 7"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30" name="Picture 46"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1" name="Picture 45"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2" name="Picture 44"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3" name="Picture 43"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4" name="Picture 42"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5" name="Picture 41"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6" name="Picture 9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7" name="Picture 9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8" name="Picture 9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39" name="Picture 9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40" name="Picture 89"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1" name="Picture 88"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2" name="Picture 87"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3" name="Picture 86"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4" name="Picture 8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5" name="Picture 84"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6" name="Picture 50"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7" name="Picture 51"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8" name="Picture 52"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9" name="Picture 53"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0" name="Picture 54"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1" name="Picture 55"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2" name="Picture 56"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3" name="Picture 57"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4" name="Picture 58"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5" name="Picture 83"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6" name="Picture 82"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7" name="Picture 81"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8" name="Picture 80"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9" name="Picture 79"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0" name="Picture 229"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1" name="Picture 228"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2" name="Picture 227"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3" name="Picture 226"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4" name="Picture 225"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5" name="Picture 224"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6" name="Picture 223"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7" name="Picture 222"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8" name="Picture 221"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9" name="Picture 220"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0" name="Picture 219"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1" name="Picture 218"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2" name="Picture 217"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3" name="Picture 216"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4" name="Picture 215"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5" name="Picture 214"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6" name="Picture 213"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7" name="Picture 212"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8" name="Picture 146"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9" name="Picture 145"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0" name="Picture 144"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1" name="Picture 143"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2" name="Picture 142"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3" name="Picture 141"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4" name="Picture 140"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5" name="Picture 139"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6" name="Picture 138"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7" name="Picture 137"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8" name="Picture 136"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9" name="Picture 135"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0" name="Picture 134"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1" name="Picture 133"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2" name="Picture 132"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3" name="Picture 131"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4" name="Picture 130"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5" name="Picture 129"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6" name="Picture 128"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7" name="Picture 127"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8" name="Picture 126"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9" name="Picture 125"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0" name="Picture 124"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1" name="Picture 123"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2" name="Picture 122"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3" name="Picture 121"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4" name="Picture 120"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5" name="Picture 119"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dolů 16"/>
          <p:cNvSpPr/>
          <p:nvPr/>
        </p:nvSpPr>
        <p:spPr bwMode="auto">
          <a:xfrm>
            <a:off x="2011363" y="2898775"/>
            <a:ext cx="0" cy="184150"/>
          </a:xfrm>
          <a:prstGeom prst="downArrow">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cxnSp>
        <p:nvCxnSpPr>
          <p:cNvPr id="10" name="Přímá spojovací šipka 9"/>
          <p:cNvCxnSpPr/>
          <p:nvPr/>
        </p:nvCxnSpPr>
        <p:spPr bwMode="auto">
          <a:xfrm>
            <a:off x="2911475" y="6859588"/>
            <a:ext cx="158432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3559324" y="7075884"/>
            <a:ext cx="115212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9" name="Přímá spojovací šipka 18"/>
          <p:cNvCxnSpPr/>
          <p:nvPr/>
        </p:nvCxnSpPr>
        <p:spPr bwMode="auto">
          <a:xfrm>
            <a:off x="3559324" y="7003876"/>
            <a:ext cx="1080120" cy="72008"/>
          </a:xfrm>
          <a:prstGeom prst="straightConnector1">
            <a:avLst/>
          </a:prstGeom>
          <a:noFill/>
          <a:ln w="19050" cap="flat" cmpd="sng" algn="ctr">
            <a:solidFill>
              <a:srgbClr val="C00000"/>
            </a:solidFill>
            <a:prstDash val="solid"/>
            <a:round/>
            <a:headEnd type="none" w="med" len="med"/>
            <a:tailEnd type="arrow"/>
          </a:ln>
          <a:effectLst>
            <a:outerShdw dist="45791" dir="2021404" algn="ctr" rotWithShape="0">
              <a:srgbClr val="9999FF"/>
            </a:outerShdw>
          </a:effectLst>
        </p:spPr>
      </p:cxnSp>
      <p:sp>
        <p:nvSpPr>
          <p:cNvPr id="14" name="Obdélník 13"/>
          <p:cNvSpPr/>
          <p:nvPr/>
        </p:nvSpPr>
        <p:spPr>
          <a:xfrm>
            <a:off x="174948" y="2323356"/>
            <a:ext cx="4608512" cy="4324261"/>
          </a:xfrm>
          <a:prstGeom prst="rect">
            <a:avLst/>
          </a:prstGeom>
        </p:spPr>
        <p:txBody>
          <a:bodyPr wrap="square">
            <a:spAutoFit/>
          </a:bodyPr>
          <a:lstStyle/>
          <a:p>
            <a:pPr algn="just"/>
            <a:r>
              <a:rPr lang="cs-CZ" sz="1100" dirty="0" smtClean="0">
                <a:latin typeface="Arial" pitchFamily="34" charset="0"/>
                <a:cs typeface="Arial" pitchFamily="34" charset="0"/>
              </a:rPr>
              <a:t> </a:t>
            </a:r>
            <a:r>
              <a:rPr lang="cs-CZ" sz="1100" b="0" dirty="0" smtClean="0">
                <a:latin typeface="Arial" pitchFamily="34" charset="0"/>
                <a:cs typeface="Arial" pitchFamily="34" charset="0"/>
              </a:rPr>
              <a:t>Úvodních 10 minut nenasvědčovalo, že by hostům mohly nastat nějaké problémy.  Trestný kop zahrával Stejskal, i když ne moc povedeně.  Málem vlastní branku v 6. minutě si Kadaň vstřelila po centru </a:t>
            </a:r>
            <a:r>
              <a:rPr lang="cs-CZ" sz="1100" b="0" dirty="0" err="1" smtClean="0">
                <a:latin typeface="Arial" pitchFamily="34" charset="0"/>
                <a:cs typeface="Arial" pitchFamily="34" charset="0"/>
              </a:rPr>
              <a:t>Kuclera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se však postupně začalo utápět ve zdlouhavé rozehrávce a soupeř poznal, že z jejich kopaček zase až tak velké nebezpečí nehrozí. Domácí to zkoušeli dlouhými nakopávanými míči a snadno se začali dostávat do blízkosti </a:t>
            </a:r>
            <a:r>
              <a:rPr lang="cs-CZ" sz="1100" b="0" dirty="0" err="1" smtClean="0">
                <a:latin typeface="Arial" pitchFamily="34" charset="0"/>
                <a:cs typeface="Arial" pitchFamily="34" charset="0"/>
              </a:rPr>
              <a:t>štětské</a:t>
            </a:r>
            <a:r>
              <a:rPr lang="cs-CZ" sz="1100" b="0" dirty="0" smtClean="0">
                <a:latin typeface="Arial" pitchFamily="34" charset="0"/>
                <a:cs typeface="Arial" pitchFamily="34" charset="0"/>
              </a:rPr>
              <a:t> branky. Ve 12. minutě si vybojovali roh a hlavičku na brankové čáře zachraňoval jeden z hráčů hostů. Sporný moment, kdy všichni, jak už to bývá, domácí diváci, i a na protější straně hřiště, viděli míč za brankovou čarou.  I tak mohli jít domácí do vedení. Nedůrazné zpracování míče </a:t>
            </a:r>
            <a:r>
              <a:rPr lang="cs-CZ" sz="1100" b="0" dirty="0" err="1" smtClean="0">
                <a:latin typeface="Arial" pitchFamily="34" charset="0"/>
                <a:cs typeface="Arial" pitchFamily="34" charset="0"/>
              </a:rPr>
              <a:t>Kuclerem</a:t>
            </a:r>
            <a:r>
              <a:rPr lang="cs-CZ" sz="1100" b="0" dirty="0" smtClean="0">
                <a:latin typeface="Arial" pitchFamily="34" charset="0"/>
                <a:cs typeface="Arial" pitchFamily="34" charset="0"/>
              </a:rPr>
              <a:t> na polovině využil k brejku Mařík, ale branku netrefil. Fotbal se v dalším průběhu prvního poločasu pohledný nehrál. Z dálky, ale hodně nepřesně, mířil domácí Moravec ve 25. minutě. </a:t>
            </a:r>
            <a:r>
              <a:rPr lang="cs-CZ" sz="1100" b="0" dirty="0" err="1" smtClean="0">
                <a:latin typeface="Arial" pitchFamily="34" charset="0"/>
                <a:cs typeface="Arial" pitchFamily="34" charset="0"/>
              </a:rPr>
              <a:t>Štětské</a:t>
            </a:r>
            <a:r>
              <a:rPr lang="cs-CZ" sz="1100" b="0" dirty="0" smtClean="0">
                <a:latin typeface="Arial" pitchFamily="34" charset="0"/>
                <a:cs typeface="Arial" pitchFamily="34" charset="0"/>
              </a:rPr>
              <a:t> mužstvo si vypracovalo příležitost o 2 minuty později, kdy si za obranu šikovně naběhl Stejskal, ale o tom, jak trefit míč, měl jinou představu.  Vyšší obrátky hosté zařadili zase až v závěru poločasu. Stejskal kopal 2 nebezpečné rohy za sebou a stačilo jen nastavit nohu nebo hlavu. „Byl to profesorský fotbal, který ale k ničemu nevedl “. Tak nazval hru svých svěřenců v prvním poločase trenér hostů Josef Vinš.  Velká chvála v kabině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o přestávce slyšet nebyla a do druhé také hráči nastoupili mnohem aktivněji. Zahrávali hned 2 rohy, které přinesly velké zmatky před brankou </a:t>
            </a:r>
            <a:r>
              <a:rPr lang="cs-CZ" sz="1100" b="0" dirty="0" err="1" smtClean="0">
                <a:latin typeface="Arial" pitchFamily="34" charset="0"/>
                <a:cs typeface="Arial" pitchFamily="34" charset="0"/>
              </a:rPr>
              <a:t>Kadaňě</a:t>
            </a:r>
            <a:r>
              <a:rPr lang="cs-CZ" sz="1100" b="0" dirty="0" smtClean="0">
                <a:latin typeface="Arial" pitchFamily="34" charset="0"/>
                <a:cs typeface="Arial" pitchFamily="34" charset="0"/>
              </a:rPr>
              <a:t>. Byla z toho strkanice a rozhodčí měl plno práce hráče uklidnit. V 52. minutě prošel přes 2 protihráče </a:t>
            </a:r>
            <a:r>
              <a:rPr lang="cs-CZ" sz="1100" b="0" dirty="0" err="1" smtClean="0">
                <a:latin typeface="Arial" pitchFamily="34" charset="0"/>
                <a:cs typeface="Arial" pitchFamily="34" charset="0"/>
              </a:rPr>
              <a:t>Slanička</a:t>
            </a:r>
            <a:r>
              <a:rPr lang="cs-CZ" sz="1100" b="0" dirty="0" smtClean="0">
                <a:latin typeface="Arial" pitchFamily="34" charset="0"/>
                <a:cs typeface="Arial" pitchFamily="34" charset="0"/>
              </a:rPr>
              <a:t>, ale jeho přihrávka správného adresáta před brankou domácích nenašla. </a:t>
            </a:r>
            <a:endParaRPr lang="cs-CZ" sz="1050" dirty="0"/>
          </a:p>
        </p:txBody>
      </p:sp>
      <p:sp>
        <p:nvSpPr>
          <p:cNvPr id="21" name="TextovéPole 20"/>
          <p:cNvSpPr txBox="1"/>
          <p:nvPr/>
        </p:nvSpPr>
        <p:spPr>
          <a:xfrm>
            <a:off x="174948" y="163116"/>
            <a:ext cx="4608512" cy="1323439"/>
          </a:xfrm>
          <a:prstGeom prst="rect">
            <a:avLst/>
          </a:prstGeom>
          <a:blipFill>
            <a:blip r:embed="rId3" cstate="print"/>
            <a:stretch>
              <a:fillRect/>
            </a:stretch>
          </a:blipFill>
        </p:spPr>
        <p:txBody>
          <a:bodyPr wrap="square" rtlCol="0">
            <a:spAutoFit/>
          </a:bodyPr>
          <a:lstStyle/>
          <a:p>
            <a:pPr algn="ctr"/>
            <a:r>
              <a:rPr lang="cs-CZ" sz="1600" dirty="0" smtClean="0">
                <a:effectLst>
                  <a:outerShdw blurRad="38100" dist="38100" dir="2700000" algn="tl">
                    <a:srgbClr val="000000">
                      <a:alpha val="43137"/>
                    </a:srgbClr>
                  </a:outerShdw>
                </a:effectLst>
                <a:latin typeface="Arial" pitchFamily="34" charset="0"/>
                <a:cs typeface="Arial" pitchFamily="34" charset="0"/>
              </a:rPr>
              <a:t>Kadaň to den před zápasem přeložila na </a:t>
            </a:r>
            <a:r>
              <a:rPr lang="cs-CZ" sz="1600" dirty="0" err="1" smtClean="0">
                <a:effectLst>
                  <a:outerShdw blurRad="38100" dist="38100" dir="2700000" algn="tl">
                    <a:srgbClr val="000000">
                      <a:alpha val="43137"/>
                    </a:srgbClr>
                  </a:outerShdw>
                </a:effectLst>
                <a:latin typeface="Arial" pitchFamily="34" charset="0"/>
                <a:cs typeface="Arial" pitchFamily="34" charset="0"/>
              </a:rPr>
              <a:t>umělku</a:t>
            </a:r>
            <a:r>
              <a:rPr lang="cs-CZ" sz="1600" dirty="0" smtClean="0">
                <a:effectLst>
                  <a:outerShdw blurRad="38100" dist="38100" dir="2700000" algn="tl">
                    <a:srgbClr val="000000">
                      <a:alpha val="43137"/>
                    </a:srgbClr>
                  </a:outerShdw>
                </a:effectLst>
                <a:latin typeface="Arial" pitchFamily="34" charset="0"/>
                <a:cs typeface="Arial" pitchFamily="34" charset="0"/>
              </a:rPr>
              <a:t>. Dlouho se hrálo bez branek a teprve až v samotném závěru jsme dokázali   </a:t>
            </a:r>
            <a:r>
              <a:rPr lang="cs-CZ" sz="1600" dirty="0" err="1" smtClean="0">
                <a:effectLst>
                  <a:outerShdw blurRad="38100" dist="38100" dir="2700000" algn="tl">
                    <a:srgbClr val="000000">
                      <a:alpha val="43137"/>
                    </a:srgbClr>
                  </a:outerShdw>
                </a:effectLst>
                <a:latin typeface="Arial" pitchFamily="34" charset="0"/>
                <a:cs typeface="Arial" pitchFamily="34" charset="0"/>
              </a:rPr>
              <a:t>Turánka</a:t>
            </a:r>
            <a:r>
              <a:rPr lang="cs-CZ" sz="1600" dirty="0" smtClean="0">
                <a:effectLst>
                  <a:outerShdw blurRad="38100" dist="38100" dir="2700000" algn="tl">
                    <a:srgbClr val="000000">
                      <a:alpha val="43137"/>
                    </a:srgbClr>
                  </a:outerShdw>
                </a:effectLst>
                <a:latin typeface="Arial" pitchFamily="34" charset="0"/>
                <a:cs typeface="Arial" pitchFamily="34" charset="0"/>
              </a:rPr>
              <a:t> v brance domácích překonat a stalo to zato, protože to bylo hned 4x</a:t>
            </a:r>
            <a:endParaRPr lang="cs-CZ" sz="1600" dirty="0">
              <a:effectLst>
                <a:outerShdw blurRad="38100" dist="38100" dir="2700000" algn="tl">
                  <a:srgbClr val="000000">
                    <a:alpha val="43137"/>
                  </a:srgbClr>
                </a:outerShdw>
              </a:effectLst>
              <a:latin typeface="Arial" pitchFamily="34" charset="0"/>
              <a:cs typeface="Arial" pitchFamily="34" charset="0"/>
            </a:endParaRPr>
          </a:p>
        </p:txBody>
      </p:sp>
      <p:sp>
        <p:nvSpPr>
          <p:cNvPr id="15" name="TextovéPole 14"/>
          <p:cNvSpPr txBox="1"/>
          <p:nvPr/>
        </p:nvSpPr>
        <p:spPr>
          <a:xfrm>
            <a:off x="174948" y="1603276"/>
            <a:ext cx="4608512" cy="707886"/>
          </a:xfrm>
          <a:prstGeom prst="rect">
            <a:avLst/>
          </a:prstGeom>
          <a:noFill/>
        </p:spPr>
        <p:txBody>
          <a:bodyPr wrap="square" rtlCol="0">
            <a:spAutoFit/>
          </a:bodyPr>
          <a:lstStyle/>
          <a:p>
            <a:pPr algn="ctr"/>
            <a:r>
              <a:rPr lang="cs-CZ" sz="2000" u="sng" dirty="0" smtClean="0">
                <a:ln w="9525">
                  <a:solidFill>
                    <a:srgbClr val="CC00FF"/>
                  </a:solidFill>
                </a:ln>
                <a:effectLst>
                  <a:outerShdw blurRad="60007" dist="310007" dir="7680000" sy="30000" kx="1300200" algn="ctr" rotWithShape="0">
                    <a:srgbClr val="FF5050">
                      <a:alpha val="31765"/>
                    </a:srgbClr>
                  </a:outerShdw>
                </a:effectLst>
                <a:latin typeface="Bookman Old Style" pitchFamily="18" charset="0"/>
              </a:rPr>
              <a:t>FK </a:t>
            </a:r>
            <a:r>
              <a:rPr lang="cs-CZ" sz="2000" u="sng" dirty="0" err="1" smtClean="0">
                <a:ln w="9525">
                  <a:solidFill>
                    <a:srgbClr val="CC00FF"/>
                  </a:solidFill>
                </a:ln>
                <a:effectLst>
                  <a:outerShdw blurRad="60007" dist="310007" dir="7680000" sy="30000" kx="1300200" algn="ctr" rotWithShape="0">
                    <a:srgbClr val="FF5050">
                      <a:alpha val="31765"/>
                    </a:srgbClr>
                  </a:outerShdw>
                </a:effectLst>
                <a:latin typeface="Bookman Old Style" pitchFamily="18" charset="0"/>
              </a:rPr>
              <a:t>Tatran</a:t>
            </a:r>
            <a:r>
              <a:rPr lang="cs-CZ" sz="2000" u="sng" dirty="0" smtClean="0">
                <a:ln w="9525">
                  <a:solidFill>
                    <a:srgbClr val="CC00FF"/>
                  </a:solidFill>
                </a:ln>
                <a:effectLst>
                  <a:outerShdw blurRad="60007" dist="310007" dir="7680000" sy="30000" kx="1300200" algn="ctr" rotWithShape="0">
                    <a:srgbClr val="FF5050">
                      <a:alpha val="31765"/>
                    </a:srgbClr>
                  </a:outerShdw>
                </a:effectLst>
                <a:latin typeface="Bookman Old Style" pitchFamily="18" charset="0"/>
              </a:rPr>
              <a:t> Kadaň – SK </a:t>
            </a:r>
            <a:r>
              <a:rPr lang="cs-CZ" sz="2000" u="sng" dirty="0" err="1" smtClean="0">
                <a:ln w="9525">
                  <a:solidFill>
                    <a:srgbClr val="CC00FF"/>
                  </a:solidFill>
                </a:ln>
                <a:effectLst>
                  <a:outerShdw blurRad="60007" dist="310007" dir="7680000" sy="30000" kx="1300200" algn="ctr" rotWithShape="0">
                    <a:srgbClr val="FF5050">
                      <a:alpha val="31765"/>
                    </a:srgbClr>
                  </a:outerShdw>
                </a:effectLst>
                <a:latin typeface="Bookman Old Style" pitchFamily="18" charset="0"/>
              </a:rPr>
              <a:t>Štětí</a:t>
            </a:r>
            <a:endParaRPr lang="cs-CZ" sz="2000" u="sng" dirty="0" smtClean="0">
              <a:ln w="9525">
                <a:solidFill>
                  <a:srgbClr val="CC00FF"/>
                </a:solidFill>
              </a:ln>
              <a:effectLst>
                <a:outerShdw blurRad="60007" dist="310007" dir="7680000" sy="30000" kx="1300200" algn="ctr" rotWithShape="0">
                  <a:srgbClr val="FF5050">
                    <a:alpha val="31765"/>
                  </a:srgbClr>
                </a:outerShdw>
              </a:effectLst>
              <a:latin typeface="Bookman Old Style" pitchFamily="18" charset="0"/>
            </a:endParaRPr>
          </a:p>
          <a:p>
            <a:pPr algn="ctr"/>
            <a:r>
              <a:rPr lang="cs-CZ" sz="2000" u="sng" dirty="0" smtClean="0">
                <a:ln w="9525">
                  <a:solidFill>
                    <a:srgbClr val="CC00FF"/>
                  </a:solidFill>
                </a:ln>
                <a:effectLst>
                  <a:outerShdw blurRad="60007" dist="310007" dir="7680000" sy="30000" kx="1300200" algn="ctr" rotWithShape="0">
                    <a:srgbClr val="FF5050">
                      <a:alpha val="31765"/>
                    </a:srgbClr>
                  </a:outerShdw>
                </a:effectLst>
                <a:latin typeface="Bookman Old Style" pitchFamily="18" charset="0"/>
              </a:rPr>
              <a:t>0:4(0:0) </a:t>
            </a:r>
            <a:r>
              <a:rPr lang="cs-CZ" sz="1400" u="sng" dirty="0" smtClean="0">
                <a:ln w="9525">
                  <a:solidFill>
                    <a:srgbClr val="CC00FF"/>
                  </a:solidFill>
                </a:ln>
                <a:effectLst>
                  <a:outerShdw blurRad="60007" dist="310007" dir="7680000" sy="30000" kx="1300200" algn="ctr" rotWithShape="0">
                    <a:srgbClr val="FF5050">
                      <a:alpha val="31765"/>
                    </a:srgbClr>
                  </a:outerShdw>
                </a:effectLst>
                <a:latin typeface="Bookman Old Style" pitchFamily="18" charset="0"/>
              </a:rPr>
              <a:t>8.11.2014 14.kolo 12.hrací</a:t>
            </a:r>
          </a:p>
        </p:txBody>
      </p:sp>
      <p:sp>
        <p:nvSpPr>
          <p:cNvPr id="24" name="TextovéPole 23"/>
          <p:cNvSpPr txBox="1"/>
          <p:nvPr/>
        </p:nvSpPr>
        <p:spPr>
          <a:xfrm>
            <a:off x="5791572" y="163116"/>
            <a:ext cx="4392488" cy="2677656"/>
          </a:xfrm>
          <a:prstGeom prst="rect">
            <a:avLst/>
          </a:prstGeom>
          <a:blipFill dpi="0" rotWithShape="1">
            <a:blip r:embed="rId4" cstate="print">
              <a:alphaModFix amt="37000"/>
            </a:blip>
            <a:srcRect/>
            <a:stretch>
              <a:fillRect/>
            </a:stretch>
          </a:blipFill>
        </p:spPr>
        <p:txBody>
          <a:bodyPr wrap="square" rtlCol="0">
            <a:spAutoFit/>
          </a:bodyPr>
          <a:lstStyle/>
          <a:p>
            <a:pPr algn="ctr"/>
            <a:r>
              <a:rPr lang="cs-CZ" sz="1800" dirty="0" smtClean="0">
                <a:effectLst>
                  <a:outerShdw blurRad="38100" dist="38100" dir="2700000" algn="tl">
                    <a:srgbClr val="000000">
                      <a:alpha val="43137"/>
                    </a:srgbClr>
                  </a:outerShdw>
                </a:effectLst>
              </a:rPr>
              <a:t>Jediné utkání od vydání posledního zpravodaje sehráli </a:t>
            </a:r>
            <a:r>
              <a:rPr lang="cs-CZ" sz="2400" dirty="0" smtClean="0">
                <a:solidFill>
                  <a:srgbClr val="660066"/>
                </a:solidFill>
                <a:effectLst>
                  <a:outerShdw blurRad="38100" dist="38100" dir="2700000" algn="tl">
                    <a:srgbClr val="000000">
                      <a:alpha val="43137"/>
                    </a:srgbClr>
                  </a:outerShdw>
                </a:effectLst>
              </a:rPr>
              <a:t>starší žáci</a:t>
            </a:r>
            <a:r>
              <a:rPr lang="cs-CZ" sz="2400" dirty="0" smtClean="0">
                <a:effectLst>
                  <a:outerShdw blurRad="38100" dist="38100" dir="2700000" algn="tl">
                    <a:srgbClr val="000000">
                      <a:alpha val="43137"/>
                    </a:srgbClr>
                  </a:outerShdw>
                </a:effectLst>
              </a:rPr>
              <a:t>. </a:t>
            </a:r>
            <a:r>
              <a:rPr lang="cs-CZ" sz="1800" dirty="0" smtClean="0">
                <a:effectLst>
                  <a:outerShdw blurRad="38100" dist="38100" dir="2700000" algn="tl">
                    <a:srgbClr val="000000">
                      <a:alpha val="43137"/>
                    </a:srgbClr>
                  </a:outerShdw>
                </a:effectLst>
              </a:rPr>
              <a:t>Zápas s Roudnicí </a:t>
            </a:r>
            <a:r>
              <a:rPr lang="cs-CZ" sz="1800" dirty="0" err="1" smtClean="0">
                <a:effectLst>
                  <a:outerShdw blurRad="38100" dist="38100" dir="2700000" algn="tl">
                    <a:srgbClr val="000000">
                      <a:alpha val="43137"/>
                    </a:srgbClr>
                  </a:outerShdw>
                </a:effectLst>
              </a:rPr>
              <a:t>n.L.</a:t>
            </a:r>
            <a:r>
              <a:rPr lang="cs-CZ" sz="1800" dirty="0" smtClean="0">
                <a:effectLst>
                  <a:outerShdw blurRad="38100" dist="38100" dir="2700000" algn="tl">
                    <a:srgbClr val="000000">
                      <a:alpha val="43137"/>
                    </a:srgbClr>
                  </a:outerShdw>
                </a:effectLst>
              </a:rPr>
              <a:t> si  předehráli v den státního svátku 28.října.  Hráli jenom v Litvínově, kde však neuspěli a přivezli si opět  velký balík inkasovaných branek. Jsou na posledním místě a čeká je už jenom jeden podzimní mistrovský zápas.</a:t>
            </a:r>
            <a:endParaRPr lang="cs-CZ" sz="1800" dirty="0">
              <a:effectLst>
                <a:outerShdw blurRad="38100" dist="38100" dir="2700000" algn="tl">
                  <a:srgbClr val="000000">
                    <a:alpha val="43137"/>
                  </a:srgbClr>
                </a:outerShdw>
              </a:effectLst>
            </a:endParaRPr>
          </a:p>
        </p:txBody>
      </p:sp>
      <p:sp>
        <p:nvSpPr>
          <p:cNvPr id="25" name="Rectangle 1"/>
          <p:cNvSpPr>
            <a:spLocks noChangeArrowheads="1"/>
          </p:cNvSpPr>
          <p:nvPr/>
        </p:nvSpPr>
        <p:spPr bwMode="auto">
          <a:xfrm>
            <a:off x="5935588" y="2971428"/>
            <a:ext cx="4104456"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i="0" u="sng" strike="noStrike" cap="none" normalizeH="0" baseline="0" dirty="0" smtClean="0">
                <a:ln>
                  <a:noFill/>
                </a:ln>
                <a:solidFill>
                  <a:schemeClr val="tx1"/>
                </a:solidFill>
                <a:effectLst/>
                <a:latin typeface="Arial" pitchFamily="34" charset="0"/>
                <a:ea typeface="Calibri" pitchFamily="34" charset="0"/>
                <a:cs typeface="Arial" pitchFamily="34" charset="0"/>
              </a:rPr>
              <a:t>FK Litvínov B – SK </a:t>
            </a:r>
            <a:r>
              <a:rPr kumimoji="0" lang="cs-CZ" sz="2400" i="0" u="sng" strike="noStrike" cap="none" normalizeH="0" baseline="0" dirty="0" err="1" smtClean="0">
                <a:ln>
                  <a:noFill/>
                </a:ln>
                <a:solidFill>
                  <a:schemeClr val="tx1"/>
                </a:solidFill>
                <a:effectLst/>
                <a:latin typeface="Arial" pitchFamily="34" charset="0"/>
                <a:ea typeface="Calibri" pitchFamily="34" charset="0"/>
                <a:cs typeface="Arial" pitchFamily="34" charset="0"/>
              </a:rPr>
              <a:t>Štětí</a:t>
            </a:r>
            <a:r>
              <a:rPr kumimoji="0" lang="cs-CZ" sz="2400" i="0" u="sng"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cs-CZ" sz="240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i="0" u="sng" strike="noStrike" cap="none" normalizeH="0" baseline="0" dirty="0" smtClean="0">
                <a:ln>
                  <a:noFill/>
                </a:ln>
                <a:solidFill>
                  <a:schemeClr val="tx1"/>
                </a:solidFill>
                <a:effectLst/>
                <a:latin typeface="Arial" pitchFamily="34" charset="0"/>
                <a:ea typeface="Calibri" pitchFamily="34" charset="0"/>
                <a:cs typeface="Arial" pitchFamily="34" charset="0"/>
              </a:rPr>
              <a:t>13:1(6:1)    </a:t>
            </a:r>
            <a:r>
              <a:rPr kumimoji="0" lang="cs-CZ" sz="1800" b="1" i="0" u="sng" strike="noStrike" cap="none" normalizeH="0" baseline="0" dirty="0" smtClean="0">
                <a:ln>
                  <a:noFill/>
                </a:ln>
                <a:solidFill>
                  <a:schemeClr val="tx1"/>
                </a:solidFill>
                <a:effectLst/>
                <a:latin typeface="Arial" pitchFamily="34" charset="0"/>
                <a:ea typeface="Calibri" pitchFamily="34" charset="0"/>
                <a:cs typeface="Arial" pitchFamily="34" charset="0"/>
              </a:rPr>
              <a:t>1.11.2014  13.kolo</a:t>
            </a:r>
            <a:endParaRPr kumimoji="0" lang="cs-CZ"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Nutno přiznat, že před zápasem jsme na nějaký úspěch v podobě bodů ani moc nepomýšleli. Úvodních 5 minut zápasu to také jenom potvrdilo, ale naštěstí domácí 4 tutovky zahodili. Prosadili se však v 7. minutě z kopačky Potluka po asistenci Víta. Pak už to začalo narůstat a v 17. minutě už si trenéři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do poznámkového notesu zapisovali nepříznivý stav 0:4. Nebyly to ale zdaleka jediné branky prvního poločasu. Domácí přidali další 2, ale dočkali jsme se také branky v síti našeho soupeře,  což se nám v předchozích 4 zápasech nepovedlo.  Co malinko snižuje tuto branku je, že nepadla z kopačky našich hráčů, ale byla vlastní.  Malá domů brankáře Švarce, tak překvapila, že mu míč skončil za zády. Druhý poločas toho moc nezměnil.  Až na to, že jsme inkasovali o jednu branku více. Od dalších branek nás uchránilo nespočetné množství ofsajdů, které zastavovaly slibně rozjeté kombinace Litvínova. Soupeř nás do ničeho nebezpečného nepustil a zápas skončil stejně, jako 3 předchozí, dvoucifernou porážkou našich starších žáků. </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6" name="Picture 1"/>
          <p:cNvPicPr>
            <a:picLocks noChangeAspect="1" noChangeArrowheads="1"/>
          </p:cNvPicPr>
          <p:nvPr/>
        </p:nvPicPr>
        <p:blipFill>
          <a:blip r:embed="rId5" cstate="print"/>
          <a:srcRect/>
          <a:stretch>
            <a:fillRect/>
          </a:stretch>
        </p:blipFill>
        <p:spPr bwMode="auto">
          <a:xfrm>
            <a:off x="8671892" y="6355804"/>
            <a:ext cx="1008113" cy="720080"/>
          </a:xfrm>
          <a:prstGeom prst="rect">
            <a:avLst/>
          </a:prstGeom>
          <a:noFill/>
          <a:ln w="9525">
            <a:noFill/>
            <a:miter lim="800000"/>
            <a:headEnd/>
            <a:tailEnd/>
          </a:ln>
        </p:spPr>
      </p:pic>
      <p:pic>
        <p:nvPicPr>
          <p:cNvPr id="5122" name="Picture 175"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3" name="Picture 174"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4" name="Picture 173"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5" name="Picture 172"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6" name="Picture 171"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7" name="Picture 170"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8" name="Picture 169"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29" name="Picture 168"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30" name="Picture 167"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1" name="Picture 166"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2" name="Picture 165"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3" name="Picture 164"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4" name="Picture 163"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5" name="Picture 162"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6" name="Picture 161"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7" name="Picture 160"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8" name="Picture 159"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39" name="Picture 158"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40" name="Picture 157"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1" name="Picture 156"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2" name="Picture 155"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3" name="Picture 154"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4" name="Picture 153"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5" name="Picture 152"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6" name="Picture 151"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7" name="Picture 15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8" name="Picture 14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5149" name="Picture 14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8520" name="Text Box 1944"/>
          <p:cNvSpPr txBox="1">
            <a:spLocks noChangeArrowheads="1"/>
          </p:cNvSpPr>
          <p:nvPr/>
        </p:nvSpPr>
        <p:spPr bwMode="auto">
          <a:xfrm>
            <a:off x="444500" y="16954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6222" name="TextovéPole 9"/>
          <p:cNvSpPr txBox="1">
            <a:spLocks noChangeArrowheads="1"/>
          </p:cNvSpPr>
          <p:nvPr/>
        </p:nvSpPr>
        <p:spPr bwMode="auto">
          <a:xfrm>
            <a:off x="895350" y="1458913"/>
            <a:ext cx="46038" cy="277812"/>
          </a:xfrm>
          <a:prstGeom prst="rect">
            <a:avLst/>
          </a:prstGeom>
          <a:noFill/>
          <a:ln w="9525">
            <a:noFill/>
            <a:miter lim="800000"/>
            <a:headEnd/>
            <a:tailEnd/>
          </a:ln>
        </p:spPr>
        <p:txBody>
          <a:bodyPr lIns="91425" tIns="45713" rIns="91425" bIns="45713">
            <a:spAutoFit/>
          </a:bodyPr>
          <a:lstStyle/>
          <a:p>
            <a:pPr algn="ctr" eaLnBrk="0" hangingPunct="0"/>
            <a:endParaRPr lang="cs-CZ"/>
          </a:p>
        </p:txBody>
      </p:sp>
      <p:sp>
        <p:nvSpPr>
          <p:cNvPr id="15" name="Vodorovný svitek 14"/>
          <p:cNvSpPr/>
          <p:nvPr/>
        </p:nvSpPr>
        <p:spPr bwMode="auto">
          <a:xfrm>
            <a:off x="-1773238" y="5275263"/>
            <a:ext cx="0" cy="184150"/>
          </a:xfrm>
          <a:prstGeom prst="horizontalScroll">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12" name="Text Box 1944"/>
          <p:cNvSpPr txBox="1">
            <a:spLocks noChangeArrowheads="1"/>
          </p:cNvSpPr>
          <p:nvPr/>
        </p:nvSpPr>
        <p:spPr bwMode="auto">
          <a:xfrm>
            <a:off x="749300" y="20002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14" name="Obdélník 13"/>
          <p:cNvSpPr/>
          <p:nvPr/>
        </p:nvSpPr>
        <p:spPr>
          <a:xfrm>
            <a:off x="5359524" y="667172"/>
            <a:ext cx="4711452" cy="6009337"/>
          </a:xfrm>
          <a:prstGeom prst="rect">
            <a:avLst/>
          </a:prstGeom>
        </p:spPr>
        <p:txBody>
          <a:bodyPr wrap="square">
            <a:spAutoFit/>
          </a:bodyPr>
          <a:lstStyle/>
          <a:p>
            <a:pPr algn="just"/>
            <a:r>
              <a:rPr lang="cs-CZ" sz="1100" b="0" dirty="0" smtClean="0">
                <a:latin typeface="Arial" pitchFamily="34" charset="0"/>
                <a:cs typeface="Arial" pitchFamily="34" charset="0"/>
              </a:rPr>
              <a:t>Herní převaha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se zvyšovala. Šimral pálil z dálky, ale zdejší brankářská legenda Vladimír Turánek jeho pokus zlikvidoval.. Další obrovskou příležitost si hosté vypracovali v 65. minutě po rohu, kdy na </a:t>
            </a:r>
            <a:r>
              <a:rPr lang="cs-CZ" sz="1100" b="0" dirty="0" err="1" smtClean="0">
                <a:latin typeface="Arial" pitchFamily="34" charset="0"/>
                <a:cs typeface="Arial" pitchFamily="34" charset="0"/>
              </a:rPr>
              <a:t>Ransdorfa</a:t>
            </a:r>
            <a:r>
              <a:rPr lang="cs-CZ" sz="1100" b="0" dirty="0" smtClean="0">
                <a:latin typeface="Arial" pitchFamily="34" charset="0"/>
                <a:cs typeface="Arial" pitchFamily="34" charset="0"/>
              </a:rPr>
              <a:t> zívala prázdná branka, ale balón po hlavičce skončil vedle. I na začátku další šance byl </a:t>
            </a:r>
            <a:r>
              <a:rPr lang="cs-CZ" sz="1100" b="0" dirty="0" err="1" smtClean="0">
                <a:latin typeface="Arial" pitchFamily="34" charset="0"/>
                <a:cs typeface="Arial" pitchFamily="34" charset="0"/>
              </a:rPr>
              <a:t>Slanička</a:t>
            </a:r>
            <a:r>
              <a:rPr lang="cs-CZ" sz="1100" b="0" dirty="0" smtClean="0">
                <a:latin typeface="Arial" pitchFamily="34" charset="0"/>
                <a:cs typeface="Arial" pitchFamily="34" charset="0"/>
              </a:rPr>
              <a:t>, ale ani tentokrát jeho přihrávka v 67. minutě to správné místo nenašla.  Běžela 73. minuta, když hosté zahrávali jeden z mnoha rohů a před brankářem se ocitla, jak se později ukázalo, jedna z ústředních postav tohoto utkání, Rudolf </a:t>
            </a:r>
            <a:r>
              <a:rPr lang="cs-CZ" sz="1100" b="0" dirty="0" err="1" smtClean="0">
                <a:latin typeface="Arial" pitchFamily="34" charset="0"/>
                <a:cs typeface="Arial" pitchFamily="34" charset="0"/>
              </a:rPr>
              <a:t>Slanička</a:t>
            </a:r>
            <a:r>
              <a:rPr lang="cs-CZ" sz="1100" b="0" dirty="0" smtClean="0">
                <a:latin typeface="Arial" pitchFamily="34" charset="0"/>
                <a:cs typeface="Arial" pitchFamily="34" charset="0"/>
              </a:rPr>
              <a:t>, který zajistil hostům vedení 1:0, brankou, která hodně připomínala branku </a:t>
            </a:r>
            <a:r>
              <a:rPr lang="cs-CZ" sz="1100" b="0" dirty="0" err="1" smtClean="0">
                <a:latin typeface="Arial" pitchFamily="34" charset="0"/>
                <a:cs typeface="Arial" pitchFamily="34" charset="0"/>
              </a:rPr>
              <a:t>Costy</a:t>
            </a:r>
            <a:r>
              <a:rPr lang="cs-CZ" sz="1100" b="0" dirty="0" smtClean="0">
                <a:latin typeface="Arial" pitchFamily="34" charset="0"/>
                <a:cs typeface="Arial" pitchFamily="34" charset="0"/>
              </a:rPr>
              <a:t> v zápase Sparty proti Slovanu hraného ve čtvrtek tento týden. Kadani nezbývalo nic jiného než otevřít obranu a vrhnout se do útočení. Toho ale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začalo skvěle využívat. Střídající Tichý důrazným atakováním připravil o míč obránce a vedení pojistil brankou na 2:0.  V 85. minutě rozhozená obrana Kadaně přišla o míč a byl to </a:t>
            </a:r>
            <a:r>
              <a:rPr lang="cs-CZ" sz="1100" b="0" dirty="0" err="1" smtClean="0">
                <a:latin typeface="Arial" pitchFamily="34" charset="0"/>
                <a:cs typeface="Arial" pitchFamily="34" charset="0"/>
              </a:rPr>
              <a:t>Slanička</a:t>
            </a:r>
            <a:r>
              <a:rPr lang="cs-CZ" sz="1100" b="0" dirty="0" smtClean="0">
                <a:latin typeface="Arial" pitchFamily="34" charset="0"/>
                <a:cs typeface="Arial" pitchFamily="34" charset="0"/>
              </a:rPr>
              <a:t>, který svojí druhou brankou na 3:0 definitivně sebral domácím naději na úspěch. Nádherný pas si 2 minuty před koncem zpracoval Tichý, opřel se do míče, ale 37 </a:t>
            </a:r>
            <a:r>
              <a:rPr lang="cs-CZ" sz="1100" b="0" dirty="0" err="1" smtClean="0">
                <a:latin typeface="Arial" pitchFamily="34" charset="0"/>
                <a:cs typeface="Arial" pitchFamily="34" charset="0"/>
              </a:rPr>
              <a:t>letý</a:t>
            </a:r>
            <a:r>
              <a:rPr lang="cs-CZ" sz="1100" b="0" dirty="0" smtClean="0">
                <a:latin typeface="Arial" pitchFamily="34" charset="0"/>
                <a:cs typeface="Arial" pitchFamily="34" charset="0"/>
              </a:rPr>
              <a:t> Turánek v brance předvedl, že ze svého fotbalového umění stále nic neztratil.  V poslední minutě utkání se skóre měnilo ještě jednou. Rychlý útok středem hřiště zakončoval přesnou střelou z hranice šestnáctky na konečných 4:0 </a:t>
            </a:r>
            <a:r>
              <a:rPr lang="cs-CZ" sz="1100" b="0" dirty="0" err="1" smtClean="0">
                <a:latin typeface="Arial" pitchFamily="34" charset="0"/>
                <a:cs typeface="Arial" pitchFamily="34" charset="0"/>
              </a:rPr>
              <a:t>Slanička</a:t>
            </a:r>
            <a:r>
              <a:rPr lang="cs-CZ" sz="1100" b="0" dirty="0" smtClean="0">
                <a:latin typeface="Arial" pitchFamily="34" charset="0"/>
                <a:cs typeface="Arial" pitchFamily="34" charset="0"/>
              </a:rPr>
              <a:t>, který tak výkon zakončil hattrickem.</a:t>
            </a:r>
          </a:p>
          <a:p>
            <a:pPr algn="just"/>
            <a:r>
              <a:rPr lang="cs-CZ" sz="1100" b="0" dirty="0" smtClean="0">
                <a:latin typeface="Arial" pitchFamily="34" charset="0"/>
                <a:cs typeface="Arial" pitchFamily="34" charset="0"/>
              </a:rPr>
              <a:t>           Utkání, které v prvním dějství bylo vyrovnané s mála šancemi, kdy nejvíce vzruchu přinesla, 12. minuta, když se domácí dožadovali branky. Druhá půle patřila hostům, kteří ovládli dění na hřišti a i když první branku vstřelili až v 73. minutě, tak zaslouženě vyhráli. Utkání dobře řídil rozhodčí Podroužek a ať už si domácí říkají, co chtějí, tak chybu neudělal nikoho nepoškodil .</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Slanička</a:t>
            </a:r>
            <a:r>
              <a:rPr lang="cs-CZ" sz="1100" b="0" dirty="0" smtClean="0">
                <a:latin typeface="Arial" pitchFamily="34" charset="0"/>
                <a:cs typeface="Arial" pitchFamily="34" charset="0"/>
              </a:rPr>
              <a:t> 3, Tichý 1</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Michovský</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Ransdorf</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Šmidrkal</a:t>
            </a:r>
            <a:r>
              <a:rPr lang="cs-CZ" sz="1100" b="0" dirty="0" smtClean="0">
                <a:latin typeface="Arial" pitchFamily="34" charset="0"/>
                <a:cs typeface="Arial" pitchFamily="34" charset="0"/>
              </a:rPr>
              <a:t>, Šimral, </a:t>
            </a:r>
            <a:r>
              <a:rPr lang="cs-CZ" sz="1100" b="0" dirty="0" err="1" smtClean="0">
                <a:latin typeface="Arial" pitchFamily="34" charset="0"/>
                <a:cs typeface="Arial" pitchFamily="34" charset="0"/>
              </a:rPr>
              <a:t>Mencl</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Kucler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Malák</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Slanička</a:t>
            </a:r>
            <a:r>
              <a:rPr lang="cs-CZ" sz="1100" b="0" dirty="0" smtClean="0">
                <a:latin typeface="Arial" pitchFamily="34" charset="0"/>
                <a:cs typeface="Arial" pitchFamily="34" charset="0"/>
              </a:rPr>
              <a:t>, Stejskal(81.Blažek)- </a:t>
            </a:r>
            <a:r>
              <a:rPr lang="cs-CZ" sz="1100" b="0" dirty="0" err="1" smtClean="0">
                <a:latin typeface="Arial" pitchFamily="34" charset="0"/>
                <a:cs typeface="Arial" pitchFamily="34" charset="0"/>
              </a:rPr>
              <a:t>Belák</a:t>
            </a:r>
            <a:r>
              <a:rPr lang="cs-CZ" sz="1100" b="0" dirty="0" smtClean="0">
                <a:latin typeface="Arial" pitchFamily="34" charset="0"/>
                <a:cs typeface="Arial" pitchFamily="34" charset="0"/>
              </a:rPr>
              <a:t>(84.Poráč),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Rejman</a:t>
            </a:r>
            <a:r>
              <a:rPr lang="cs-CZ" sz="1100" b="0" dirty="0" smtClean="0">
                <a:latin typeface="Arial" pitchFamily="34" charset="0"/>
                <a:cs typeface="Arial" pitchFamily="34" charset="0"/>
              </a:rPr>
              <a:t>(59.Tichý) </a:t>
            </a:r>
          </a:p>
          <a:p>
            <a:r>
              <a:rPr lang="cs-CZ" sz="1100" b="0" u="sng" dirty="0" smtClean="0">
                <a:latin typeface="Arial" pitchFamily="34" charset="0"/>
                <a:cs typeface="Arial" pitchFamily="34" charset="0"/>
              </a:rPr>
              <a:t>Připraveni:</a:t>
            </a:r>
            <a:r>
              <a:rPr lang="cs-CZ" sz="1100" b="0" dirty="0" smtClean="0">
                <a:latin typeface="Arial" pitchFamily="34" charset="0"/>
                <a:cs typeface="Arial" pitchFamily="34" charset="0"/>
              </a:rPr>
              <a:t> Doležal, </a:t>
            </a:r>
            <a:r>
              <a:rPr lang="cs-CZ" sz="1100" b="0" dirty="0" err="1" smtClean="0">
                <a:latin typeface="Arial" pitchFamily="34" charset="0"/>
                <a:cs typeface="Arial" pitchFamily="34" charset="0"/>
              </a:rPr>
              <a:t>Németh</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P.Vaněk</a:t>
            </a:r>
            <a:r>
              <a:rPr lang="cs-CZ" sz="1100" b="0" dirty="0" smtClean="0">
                <a:latin typeface="Arial" pitchFamily="34" charset="0"/>
                <a:cs typeface="Arial" pitchFamily="34" charset="0"/>
              </a:rPr>
              <a:t>, </a:t>
            </a: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J.Vinš</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J.Havner</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Masér: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.Zavřel</a:t>
            </a: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Podroužek</a:t>
            </a:r>
            <a:r>
              <a:rPr lang="cs-CZ" sz="1100" b="0" dirty="0" smtClean="0">
                <a:latin typeface="Arial" pitchFamily="34" charset="0"/>
                <a:cs typeface="Arial" pitchFamily="34" charset="0"/>
              </a:rPr>
              <a:t>-Zavadil, Krejcar</a:t>
            </a:r>
          </a:p>
          <a:p>
            <a:pPr algn="just"/>
            <a:endParaRPr lang="cs-CZ" sz="1050" dirty="0"/>
          </a:p>
        </p:txBody>
      </p:sp>
      <p:sp>
        <p:nvSpPr>
          <p:cNvPr id="11" name="TextovéPole 10"/>
          <p:cNvSpPr txBox="1"/>
          <p:nvPr/>
        </p:nvSpPr>
        <p:spPr>
          <a:xfrm>
            <a:off x="5287516" y="163116"/>
            <a:ext cx="4783460" cy="276999"/>
          </a:xfrm>
          <a:prstGeom prst="rect">
            <a:avLst/>
          </a:prstGeom>
          <a:blipFill dpi="0" rotWithShape="1">
            <a:blip r:embed="rId3" cstate="print">
              <a:alphaModFix amt="70000"/>
            </a:blip>
            <a:srcRect/>
            <a:stretch>
              <a:fillRect/>
            </a:stretch>
          </a:blipFill>
        </p:spPr>
        <p:txBody>
          <a:bodyPr wrap="square" rtlCol="0">
            <a:spAutoFit/>
          </a:bodyPr>
          <a:lstStyle/>
          <a:p>
            <a:pPr algn="ctr"/>
            <a:r>
              <a:rPr lang="cs-CZ" dirty="0" smtClean="0"/>
              <a:t>Pokračování Kadaň – </a:t>
            </a:r>
            <a:r>
              <a:rPr lang="cs-CZ" dirty="0" err="1" smtClean="0"/>
              <a:t>Štětí</a:t>
            </a:r>
            <a:r>
              <a:rPr lang="cs-CZ" dirty="0" smtClean="0"/>
              <a:t> 8.11.2014</a:t>
            </a:r>
            <a:endParaRPr lang="cs-CZ" dirty="0"/>
          </a:p>
        </p:txBody>
      </p:sp>
      <p:pic>
        <p:nvPicPr>
          <p:cNvPr id="2" name="Picture 76"/>
          <p:cNvPicPr>
            <a:picLocks noChangeAspect="1" noChangeArrowheads="1"/>
          </p:cNvPicPr>
          <p:nvPr/>
        </p:nvPicPr>
        <p:blipFill>
          <a:blip r:embed="rId4" cstate="print"/>
          <a:srcRect/>
          <a:stretch>
            <a:fillRect/>
          </a:stretch>
        </p:blipFill>
        <p:spPr bwMode="auto">
          <a:xfrm>
            <a:off x="8815908" y="6139780"/>
            <a:ext cx="1224136" cy="864096"/>
          </a:xfrm>
          <a:prstGeom prst="rect">
            <a:avLst/>
          </a:prstGeom>
          <a:noFill/>
          <a:ln w="9525">
            <a:noFill/>
            <a:miter lim="800000"/>
            <a:headEnd/>
            <a:tailEnd/>
          </a:ln>
        </p:spPr>
      </p:pic>
      <p:sp>
        <p:nvSpPr>
          <p:cNvPr id="18" name="TextovéPole 17"/>
          <p:cNvSpPr txBox="1"/>
          <p:nvPr/>
        </p:nvSpPr>
        <p:spPr>
          <a:xfrm>
            <a:off x="102940" y="955204"/>
            <a:ext cx="4392488" cy="1508105"/>
          </a:xfrm>
          <a:prstGeom prst="rect">
            <a:avLst/>
          </a:prstGeom>
          <a:solidFill>
            <a:schemeClr val="accent5">
              <a:lumMod val="60000"/>
              <a:lumOff val="40000"/>
            </a:schemeClr>
          </a:solidFill>
        </p:spPr>
        <p:txBody>
          <a:bodyPr wrap="square" rtlCol="0">
            <a:spAutoFit/>
          </a:bodyPr>
          <a:lstStyle/>
          <a:p>
            <a:pPr algn="just"/>
            <a:r>
              <a:rPr lang="cs-CZ" sz="1800" dirty="0" smtClean="0">
                <a:latin typeface="Cambria Math" pitchFamily="18" charset="0"/>
                <a:ea typeface="Cambria Math" pitchFamily="18" charset="0"/>
              </a:rPr>
              <a:t>Zítřejší zápas  dorostu není v letošním roce tím posledním. Mužstvo je přihlášeno do Zimní ligy</a:t>
            </a:r>
            <a:r>
              <a:rPr lang="cs-CZ" sz="1100" dirty="0" smtClean="0">
                <a:latin typeface="Cambria Math" pitchFamily="18" charset="0"/>
                <a:ea typeface="Cambria Math" pitchFamily="18" charset="0"/>
              </a:rPr>
              <a:t> </a:t>
            </a:r>
            <a:r>
              <a:rPr lang="cs-CZ" sz="1800" dirty="0" smtClean="0">
                <a:latin typeface="Cambria Math" pitchFamily="18" charset="0"/>
                <a:ea typeface="Cambria Math" pitchFamily="18" charset="0"/>
              </a:rPr>
              <a:t>mladšího dorostu  pořádaného Ústeckým fotbalovým svazem a jednoho kolo se hraje již v prosince 2015</a:t>
            </a:r>
          </a:p>
        </p:txBody>
      </p:sp>
      <p:sp>
        <p:nvSpPr>
          <p:cNvPr id="19" name="Obdélník 18"/>
          <p:cNvSpPr/>
          <p:nvPr/>
        </p:nvSpPr>
        <p:spPr>
          <a:xfrm>
            <a:off x="102940" y="163116"/>
            <a:ext cx="4392488" cy="646331"/>
          </a:xfrm>
          <a:prstGeom prst="rect">
            <a:avLst/>
          </a:prstGeom>
          <a:blipFill>
            <a:blip r:embed="rId5" cstate="print"/>
            <a:stretch>
              <a:fillRect/>
            </a:stretch>
          </a:blipFill>
        </p:spPr>
        <p:txBody>
          <a:bodyPr wrap="square">
            <a:spAutoFit/>
          </a:bodyPr>
          <a:lstStyle/>
          <a:p>
            <a:pPr algn="ctr"/>
            <a:r>
              <a:rPr lang="cs-CZ" sz="3600" dirty="0" smtClean="0">
                <a:effectLst>
                  <a:outerShdw blurRad="38100" dist="38100" dir="2700000" algn="tl">
                    <a:srgbClr val="000000">
                      <a:alpha val="43137"/>
                    </a:srgbClr>
                  </a:outerShdw>
                </a:effectLst>
                <a:latin typeface="Rockwell" pitchFamily="18" charset="0"/>
                <a:ea typeface="Cambria Math" pitchFamily="18" charset="0"/>
              </a:rPr>
              <a:t>Zimní liga dorostu</a:t>
            </a:r>
            <a:r>
              <a:rPr lang="cs-CZ" sz="2000" dirty="0" smtClean="0">
                <a:effectLst>
                  <a:outerShdw blurRad="38100" dist="38100" dir="2700000" algn="tl">
                    <a:srgbClr val="000000">
                      <a:alpha val="43137"/>
                    </a:srgbClr>
                  </a:outerShdw>
                </a:effectLst>
                <a:latin typeface="Rockwell" pitchFamily="18" charset="0"/>
                <a:ea typeface="Cambria Math" pitchFamily="18" charset="0"/>
              </a:rPr>
              <a:t> </a:t>
            </a:r>
            <a:endParaRPr lang="cs-CZ" sz="3600" dirty="0">
              <a:effectLst>
                <a:outerShdw blurRad="38100" dist="38100" dir="2700000" algn="tl">
                  <a:srgbClr val="000000">
                    <a:alpha val="43137"/>
                  </a:srgbClr>
                </a:outerShdw>
              </a:effectLst>
              <a:latin typeface="Rockwell" pitchFamily="18" charset="0"/>
            </a:endParaRPr>
          </a:p>
        </p:txBody>
      </p:sp>
      <p:sp>
        <p:nvSpPr>
          <p:cNvPr id="20" name="TextovéPole 19"/>
          <p:cNvSpPr txBox="1"/>
          <p:nvPr/>
        </p:nvSpPr>
        <p:spPr>
          <a:xfrm>
            <a:off x="102940" y="2611388"/>
            <a:ext cx="2160240" cy="1477328"/>
          </a:xfrm>
          <a:prstGeom prst="rect">
            <a:avLst/>
          </a:prstGeom>
          <a:solidFill>
            <a:srgbClr val="CCFFFF"/>
          </a:solidFill>
        </p:spPr>
        <p:txBody>
          <a:bodyPr wrap="square" rtlCol="0">
            <a:spAutoFit/>
          </a:bodyPr>
          <a:lstStyle/>
          <a:p>
            <a:r>
              <a:rPr lang="cs-CZ" sz="1400" u="sng" dirty="0" smtClean="0"/>
              <a:t>Skupina C: hraje se v </a:t>
            </a:r>
            <a:r>
              <a:rPr lang="cs-CZ" sz="1400" u="sng" dirty="0" err="1" smtClean="0"/>
              <a:t>Brozanech</a:t>
            </a:r>
            <a:r>
              <a:rPr lang="cs-CZ" sz="1400" u="sng" dirty="0" smtClean="0"/>
              <a:t> na UMT</a:t>
            </a:r>
          </a:p>
          <a:p>
            <a:pPr marL="228600" indent="-228600">
              <a:buAutoNum type="arabicPeriod"/>
            </a:pPr>
            <a:r>
              <a:rPr lang="cs-CZ" dirty="0" smtClean="0"/>
              <a:t>Sokol </a:t>
            </a:r>
            <a:r>
              <a:rPr lang="cs-CZ" dirty="0" err="1" smtClean="0"/>
              <a:t>Brozany</a:t>
            </a:r>
            <a:endParaRPr lang="cs-CZ" dirty="0" smtClean="0"/>
          </a:p>
          <a:p>
            <a:pPr marL="228600" indent="-228600">
              <a:buAutoNum type="arabicPeriod"/>
            </a:pPr>
            <a:r>
              <a:rPr lang="cs-CZ" dirty="0" smtClean="0"/>
              <a:t>Dynamo </a:t>
            </a:r>
            <a:r>
              <a:rPr lang="cs-CZ" dirty="0" err="1" smtClean="0"/>
              <a:t>Podlusky</a:t>
            </a:r>
            <a:endParaRPr lang="cs-CZ" dirty="0" smtClean="0"/>
          </a:p>
          <a:p>
            <a:r>
              <a:rPr lang="cs-CZ" dirty="0" smtClean="0"/>
              <a:t>3. FK </a:t>
            </a:r>
            <a:r>
              <a:rPr lang="cs-CZ" dirty="0" err="1" smtClean="0"/>
              <a:t>Litoměřice</a:t>
            </a:r>
            <a:r>
              <a:rPr lang="cs-CZ" dirty="0" smtClean="0"/>
              <a:t>-</a:t>
            </a:r>
            <a:r>
              <a:rPr lang="cs-CZ" dirty="0" err="1" smtClean="0"/>
              <a:t>Pokratice</a:t>
            </a:r>
            <a:endParaRPr lang="cs-CZ" dirty="0" smtClean="0"/>
          </a:p>
          <a:p>
            <a:r>
              <a:rPr lang="cs-CZ" dirty="0" smtClean="0"/>
              <a:t>4. SK </a:t>
            </a:r>
            <a:r>
              <a:rPr lang="cs-CZ" dirty="0" err="1" smtClean="0"/>
              <a:t>Štětí</a:t>
            </a:r>
            <a:endParaRPr lang="cs-CZ" dirty="0" smtClean="0"/>
          </a:p>
          <a:p>
            <a:pPr algn="just"/>
            <a:endParaRPr lang="cs-CZ" sz="1400" u="sng" dirty="0" smtClean="0">
              <a:latin typeface="Bookman Old Style" pitchFamily="18" charset="0"/>
            </a:endParaRPr>
          </a:p>
        </p:txBody>
      </p:sp>
      <p:pic>
        <p:nvPicPr>
          <p:cNvPr id="21" name="Picture 1"/>
          <p:cNvPicPr>
            <a:picLocks noChangeAspect="1" noChangeArrowheads="1"/>
          </p:cNvPicPr>
          <p:nvPr/>
        </p:nvPicPr>
        <p:blipFill>
          <a:blip r:embed="rId6" cstate="print"/>
          <a:srcRect/>
          <a:stretch>
            <a:fillRect/>
          </a:stretch>
        </p:blipFill>
        <p:spPr bwMode="auto">
          <a:xfrm>
            <a:off x="2407196" y="2539380"/>
            <a:ext cx="2088232" cy="1512168"/>
          </a:xfrm>
          <a:prstGeom prst="rect">
            <a:avLst/>
          </a:prstGeom>
          <a:noFill/>
          <a:ln w="9525">
            <a:noFill/>
            <a:miter lim="800000"/>
            <a:headEnd/>
            <a:tailEnd/>
          </a:ln>
        </p:spPr>
      </p:pic>
      <p:sp>
        <p:nvSpPr>
          <p:cNvPr id="22" name="TextovéPole 21"/>
          <p:cNvSpPr txBox="1"/>
          <p:nvPr/>
        </p:nvSpPr>
        <p:spPr>
          <a:xfrm>
            <a:off x="133872" y="4915644"/>
            <a:ext cx="4361556" cy="1938992"/>
          </a:xfrm>
          <a:prstGeom prst="rect">
            <a:avLst/>
          </a:prstGeom>
          <a:blipFill>
            <a:blip r:embed="rId7" cstate="print"/>
            <a:tile tx="0" ty="0" sx="100000" sy="100000" flip="none" algn="tl"/>
          </a:blipFill>
        </p:spPr>
        <p:txBody>
          <a:bodyPr wrap="square" rtlCol="0">
            <a:spAutoFit/>
          </a:bodyPr>
          <a:lstStyle/>
          <a:p>
            <a:r>
              <a:rPr lang="cs-CZ" u="sng" dirty="0" smtClean="0">
                <a:latin typeface="Arial" pitchFamily="34" charset="0"/>
                <a:cs typeface="Arial" pitchFamily="34" charset="0"/>
              </a:rPr>
              <a:t>1 kolo, sobota 6.12.2014:</a:t>
            </a:r>
          </a:p>
          <a:p>
            <a:r>
              <a:rPr lang="cs-CZ" dirty="0" err="1" smtClean="0">
                <a:solidFill>
                  <a:srgbClr val="FF0000"/>
                </a:solidFill>
                <a:latin typeface="Arial" pitchFamily="34" charset="0"/>
                <a:cs typeface="Arial" pitchFamily="34" charset="0"/>
              </a:rPr>
              <a:t>Brozany</a:t>
            </a:r>
            <a:r>
              <a:rPr lang="cs-CZ" dirty="0" smtClean="0">
                <a:solidFill>
                  <a:srgbClr val="FF0000"/>
                </a:solidFill>
                <a:latin typeface="Arial" pitchFamily="34" charset="0"/>
                <a:cs typeface="Arial" pitchFamily="34" charset="0"/>
              </a:rPr>
              <a:t> - </a:t>
            </a:r>
            <a:r>
              <a:rPr lang="cs-CZ" dirty="0" err="1" smtClean="0">
                <a:solidFill>
                  <a:srgbClr val="FF0000"/>
                </a:solidFill>
                <a:latin typeface="Arial" pitchFamily="34" charset="0"/>
                <a:cs typeface="Arial" pitchFamily="34" charset="0"/>
              </a:rPr>
              <a:t>Štětí</a:t>
            </a:r>
            <a:r>
              <a:rPr lang="cs-CZ" dirty="0" smtClean="0">
                <a:solidFill>
                  <a:srgbClr val="FF0000"/>
                </a:solidFill>
                <a:latin typeface="Arial" pitchFamily="34" charset="0"/>
                <a:cs typeface="Arial" pitchFamily="34" charset="0"/>
              </a:rPr>
              <a:t> , </a:t>
            </a:r>
            <a:r>
              <a:rPr lang="cs-CZ" dirty="0" smtClean="0">
                <a:latin typeface="Arial" pitchFamily="34" charset="0"/>
                <a:cs typeface="Arial" pitchFamily="34" charset="0"/>
              </a:rPr>
              <a:t> </a:t>
            </a:r>
            <a:r>
              <a:rPr lang="cs-CZ" dirty="0" err="1" smtClean="0">
                <a:latin typeface="Arial" pitchFamily="34" charset="0"/>
                <a:cs typeface="Arial" pitchFamily="34" charset="0"/>
              </a:rPr>
              <a:t>Podlusky</a:t>
            </a:r>
            <a:r>
              <a:rPr lang="cs-CZ" dirty="0" smtClean="0">
                <a:latin typeface="Arial" pitchFamily="34" charset="0"/>
                <a:cs typeface="Arial" pitchFamily="34" charset="0"/>
              </a:rPr>
              <a:t> – </a:t>
            </a:r>
            <a:r>
              <a:rPr lang="cs-CZ" dirty="0" err="1" smtClean="0">
                <a:latin typeface="Arial" pitchFamily="34" charset="0"/>
                <a:cs typeface="Arial" pitchFamily="34" charset="0"/>
              </a:rPr>
              <a:t>Litoměřice</a:t>
            </a:r>
            <a:r>
              <a:rPr lang="cs-CZ" dirty="0" smtClean="0">
                <a:latin typeface="Arial" pitchFamily="34" charset="0"/>
                <a:cs typeface="Arial" pitchFamily="34" charset="0"/>
              </a:rPr>
              <a:t>/</a:t>
            </a:r>
            <a:r>
              <a:rPr lang="cs-CZ" dirty="0" err="1" smtClean="0">
                <a:latin typeface="Arial" pitchFamily="34" charset="0"/>
                <a:cs typeface="Arial" pitchFamily="34" charset="0"/>
              </a:rPr>
              <a:t>Pokratice</a:t>
            </a:r>
            <a:r>
              <a:rPr lang="cs-CZ" dirty="0" smtClean="0">
                <a:latin typeface="Arial" pitchFamily="34" charset="0"/>
                <a:cs typeface="Arial" pitchFamily="34" charset="0"/>
              </a:rPr>
              <a:t> 	</a:t>
            </a:r>
          </a:p>
          <a:p>
            <a:r>
              <a:rPr lang="cs-CZ" u="sng" dirty="0" smtClean="0">
                <a:latin typeface="Arial" pitchFamily="34" charset="0"/>
                <a:cs typeface="Arial" pitchFamily="34" charset="0"/>
              </a:rPr>
              <a:t>2. kolo, sobota 17.1.2015:</a:t>
            </a:r>
          </a:p>
          <a:p>
            <a:r>
              <a:rPr lang="cs-CZ" dirty="0" err="1" smtClean="0">
                <a:latin typeface="Arial" pitchFamily="34" charset="0"/>
                <a:cs typeface="Arial" pitchFamily="34" charset="0"/>
              </a:rPr>
              <a:t>Brozany</a:t>
            </a:r>
            <a:r>
              <a:rPr lang="cs-CZ" dirty="0" smtClean="0">
                <a:latin typeface="Arial" pitchFamily="34" charset="0"/>
                <a:cs typeface="Arial" pitchFamily="34" charset="0"/>
              </a:rPr>
              <a:t> – </a:t>
            </a:r>
            <a:r>
              <a:rPr lang="cs-CZ" dirty="0" err="1" smtClean="0">
                <a:latin typeface="Arial" pitchFamily="34" charset="0"/>
                <a:cs typeface="Arial" pitchFamily="34" charset="0"/>
              </a:rPr>
              <a:t>Podlusky</a:t>
            </a:r>
            <a:r>
              <a:rPr lang="cs-CZ" dirty="0" smtClean="0">
                <a:latin typeface="Arial" pitchFamily="34" charset="0"/>
                <a:cs typeface="Arial" pitchFamily="34" charset="0"/>
              </a:rPr>
              <a:t>, </a:t>
            </a:r>
            <a:r>
              <a:rPr lang="cs-CZ" dirty="0" err="1" smtClean="0">
                <a:solidFill>
                  <a:srgbClr val="FF0000"/>
                </a:solidFill>
                <a:latin typeface="Arial" pitchFamily="34" charset="0"/>
                <a:cs typeface="Arial" pitchFamily="34" charset="0"/>
              </a:rPr>
              <a:t>Štětí</a:t>
            </a:r>
            <a:r>
              <a:rPr lang="cs-CZ" dirty="0" smtClean="0">
                <a:solidFill>
                  <a:srgbClr val="FF0000"/>
                </a:solidFill>
                <a:latin typeface="Arial" pitchFamily="34" charset="0"/>
                <a:cs typeface="Arial" pitchFamily="34" charset="0"/>
              </a:rPr>
              <a:t> – </a:t>
            </a:r>
            <a:r>
              <a:rPr lang="cs-CZ" dirty="0" err="1" smtClean="0">
                <a:solidFill>
                  <a:srgbClr val="FF0000"/>
                </a:solidFill>
                <a:latin typeface="Arial" pitchFamily="34" charset="0"/>
                <a:cs typeface="Arial" pitchFamily="34" charset="0"/>
              </a:rPr>
              <a:t>Litoměřice</a:t>
            </a:r>
            <a:r>
              <a:rPr lang="cs-CZ" dirty="0" smtClean="0">
                <a:solidFill>
                  <a:srgbClr val="FF0000"/>
                </a:solidFill>
                <a:latin typeface="Arial" pitchFamily="34" charset="0"/>
                <a:cs typeface="Arial" pitchFamily="34" charset="0"/>
              </a:rPr>
              <a:t>/</a:t>
            </a:r>
            <a:r>
              <a:rPr lang="cs-CZ" dirty="0" err="1" smtClean="0">
                <a:solidFill>
                  <a:srgbClr val="FF0000"/>
                </a:solidFill>
                <a:latin typeface="Arial" pitchFamily="34" charset="0"/>
                <a:cs typeface="Arial" pitchFamily="34" charset="0"/>
              </a:rPr>
              <a:t>Pokratice</a:t>
            </a:r>
            <a:endParaRPr lang="cs-CZ" dirty="0" smtClean="0">
              <a:solidFill>
                <a:srgbClr val="FF0000"/>
              </a:solidFill>
              <a:latin typeface="Arial" pitchFamily="34" charset="0"/>
              <a:cs typeface="Arial" pitchFamily="34" charset="0"/>
            </a:endParaRPr>
          </a:p>
          <a:p>
            <a:r>
              <a:rPr lang="cs-CZ" u="sng" dirty="0" smtClean="0">
                <a:latin typeface="Arial" pitchFamily="34" charset="0"/>
                <a:cs typeface="Arial" pitchFamily="34" charset="0"/>
              </a:rPr>
              <a:t>3. kolo, sobota 24.1.2015:</a:t>
            </a:r>
          </a:p>
          <a:p>
            <a:r>
              <a:rPr lang="cs-CZ" dirty="0" err="1" smtClean="0">
                <a:latin typeface="Arial" pitchFamily="34" charset="0"/>
                <a:cs typeface="Arial" pitchFamily="34" charset="0"/>
              </a:rPr>
              <a:t>Brozany</a:t>
            </a:r>
            <a:r>
              <a:rPr lang="cs-CZ" dirty="0" smtClean="0">
                <a:latin typeface="Arial" pitchFamily="34" charset="0"/>
                <a:cs typeface="Arial" pitchFamily="34" charset="0"/>
              </a:rPr>
              <a:t> – </a:t>
            </a:r>
            <a:r>
              <a:rPr lang="cs-CZ" dirty="0" err="1" smtClean="0">
                <a:latin typeface="Arial" pitchFamily="34" charset="0"/>
                <a:cs typeface="Arial" pitchFamily="34" charset="0"/>
              </a:rPr>
              <a:t>Litoměřice</a:t>
            </a:r>
            <a:r>
              <a:rPr lang="cs-CZ" dirty="0" smtClean="0">
                <a:latin typeface="Arial" pitchFamily="34" charset="0"/>
                <a:cs typeface="Arial" pitchFamily="34" charset="0"/>
              </a:rPr>
              <a:t>/</a:t>
            </a:r>
            <a:r>
              <a:rPr lang="cs-CZ" dirty="0" err="1" smtClean="0">
                <a:latin typeface="Arial" pitchFamily="34" charset="0"/>
                <a:cs typeface="Arial" pitchFamily="34" charset="0"/>
              </a:rPr>
              <a:t>Pokratice</a:t>
            </a:r>
            <a:r>
              <a:rPr lang="cs-CZ" dirty="0" smtClean="0">
                <a:latin typeface="Arial" pitchFamily="34" charset="0"/>
                <a:cs typeface="Arial" pitchFamily="34" charset="0"/>
              </a:rPr>
              <a:t>, </a:t>
            </a:r>
            <a:r>
              <a:rPr lang="cs-CZ" dirty="0" err="1" smtClean="0">
                <a:solidFill>
                  <a:srgbClr val="FF0000"/>
                </a:solidFill>
                <a:latin typeface="Arial" pitchFamily="34" charset="0"/>
                <a:cs typeface="Arial" pitchFamily="34" charset="0"/>
              </a:rPr>
              <a:t>Podlusky</a:t>
            </a:r>
            <a:r>
              <a:rPr lang="cs-CZ" dirty="0" smtClean="0">
                <a:solidFill>
                  <a:srgbClr val="FF0000"/>
                </a:solidFill>
                <a:latin typeface="Arial" pitchFamily="34" charset="0"/>
                <a:cs typeface="Arial" pitchFamily="34" charset="0"/>
              </a:rPr>
              <a:t> – </a:t>
            </a:r>
            <a:r>
              <a:rPr lang="cs-CZ" dirty="0" err="1" smtClean="0">
                <a:solidFill>
                  <a:srgbClr val="FF0000"/>
                </a:solidFill>
                <a:latin typeface="Arial" pitchFamily="34" charset="0"/>
                <a:cs typeface="Arial" pitchFamily="34" charset="0"/>
              </a:rPr>
              <a:t>Štětí</a:t>
            </a:r>
            <a:endParaRPr lang="cs-CZ" dirty="0" smtClean="0">
              <a:solidFill>
                <a:srgbClr val="FF0000"/>
              </a:solidFill>
              <a:latin typeface="Arial" pitchFamily="34" charset="0"/>
              <a:cs typeface="Arial" pitchFamily="34" charset="0"/>
            </a:endParaRPr>
          </a:p>
          <a:p>
            <a:endParaRPr lang="cs-CZ" dirty="0" smtClean="0">
              <a:latin typeface="Arial" pitchFamily="34" charset="0"/>
              <a:cs typeface="Arial" pitchFamily="34" charset="0"/>
            </a:endParaRPr>
          </a:p>
          <a:p>
            <a:r>
              <a:rPr lang="cs-CZ" dirty="0" smtClean="0">
                <a:latin typeface="Arial" pitchFamily="34" charset="0"/>
                <a:cs typeface="Arial" pitchFamily="34" charset="0"/>
              </a:rPr>
              <a:t>čtvrtfinále:             sobota 7.2.2015 </a:t>
            </a:r>
          </a:p>
          <a:p>
            <a:pPr lvl="0"/>
            <a:r>
              <a:rPr lang="cs-CZ" dirty="0" smtClean="0">
                <a:latin typeface="Arial" pitchFamily="34" charset="0"/>
                <a:cs typeface="Arial" pitchFamily="34" charset="0"/>
              </a:rPr>
              <a:t>semifinále:             sobota 21.2.2015, </a:t>
            </a:r>
          </a:p>
          <a:p>
            <a:pPr lvl="0"/>
            <a:r>
              <a:rPr lang="cs-CZ" dirty="0" smtClean="0">
                <a:latin typeface="Arial" pitchFamily="34" charset="0"/>
                <a:cs typeface="Arial" pitchFamily="34" charset="0"/>
              </a:rPr>
              <a:t>utkání o umístění:  sobota 28.2.2015 </a:t>
            </a:r>
            <a:endParaRPr lang="cs-CZ" u="sng" dirty="0" smtClean="0">
              <a:latin typeface="Arial" pitchFamily="34" charset="0"/>
              <a:cs typeface="Arial" pitchFamily="34" charset="0"/>
            </a:endParaRPr>
          </a:p>
        </p:txBody>
      </p:sp>
      <p:sp>
        <p:nvSpPr>
          <p:cNvPr id="23" name="TextovéPole 22"/>
          <p:cNvSpPr txBox="1"/>
          <p:nvPr/>
        </p:nvSpPr>
        <p:spPr>
          <a:xfrm>
            <a:off x="174948" y="4195564"/>
            <a:ext cx="4320480" cy="646331"/>
          </a:xfrm>
          <a:prstGeom prst="rect">
            <a:avLst/>
          </a:prstGeom>
          <a:solidFill>
            <a:srgbClr val="99FF66"/>
          </a:solidFill>
        </p:spPr>
        <p:txBody>
          <a:bodyPr wrap="square" rtlCol="0">
            <a:spAutoFit/>
          </a:bodyPr>
          <a:lstStyle/>
          <a:p>
            <a:pPr algn="ctr"/>
            <a:r>
              <a:rPr lang="cs-CZ" sz="1800" dirty="0" smtClean="0">
                <a:latin typeface="Bookman Old Style" pitchFamily="18" charset="0"/>
              </a:rPr>
              <a:t>Časy budou určeny , termíny se mohou měnit</a:t>
            </a:r>
          </a:p>
        </p:txBody>
      </p:sp>
      <p:pic>
        <p:nvPicPr>
          <p:cNvPr id="6146" name="Picture 17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7" name="Picture 17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8" name="Picture 16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9" name="Picture 16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0" name="Picture 16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1" name="Picture 16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2" name="Picture 16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3" name="Picture 16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4" name="Picture 16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5" name="Picture 162"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6" name="Picture 16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7" name="Picture 160"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8" name="Picture 159"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9" name="Picture 158"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0" name="Picture 157"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1" name="Picture 156"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2" name="Picture 155"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3" name="Picture 154"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4" name="Picture 153"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5" name="Picture 152"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6" name="Picture 151"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7" name="Picture 150"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8" name="Picture 149"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9" name="Picture 148"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0" name="Picture 147"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1" name="Picture 146"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2" name="Picture 145"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3" name="Picture 144"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4" name="Picture 143"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5" name="Picture 142"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6" name="Picture 141"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7" name="Picture 140"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8" name="Picture 139"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9" name="Picture 138"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0" name="Picture 137"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1" name="Picture 136"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2" name="Picture 135"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3" name="Picture 134"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4" name="Picture 133"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5" name="Picture 132"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6" name="Picture 131"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7" name="Picture 130"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8" name="Picture 129"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89" name="Picture 128"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90" name="Picture 127"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1" name="Picture 126"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2" name="Picture 125"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3" name="Picture 12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4" name="Picture 123"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5" name="Picture 122"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6" name="Picture 121"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7" name="Picture 120"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8" name="Picture 119"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199" name="Picture 118"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200" name="Picture 11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1" name="Picture 116"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2" name="Picture 115"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3" name="Picture 114"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4" name="Picture 113"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5" name="Picture 112"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6" name="Picture 111"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7" name="Picture 110"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8" name="Picture 109"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09" name="Picture 108"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10" name="Picture 107"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1" name="Picture 106"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2" name="Picture 105"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3" name="Picture 104"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4" name="Picture 103"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5" name="Picture 102"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6" name="Picture 101"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7" name="Picture 100"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8" name="Picture 99"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pic>
        <p:nvPicPr>
          <p:cNvPr id="6219" name="Picture 98"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66"/>
        </a:solidFill>
      </a:spPr>
      <a:bodyPr wrap="square" rtlCol="0">
        <a:spAutoFit/>
      </a:bodyPr>
      <a:lstStyle>
        <a:defPPr algn="just">
          <a:defRPr sz="1400" u="sng" dirty="0" smtClean="0">
            <a:latin typeface="Bookman Old Style" pitchFamily="18"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217711</TotalTime>
  <Words>4937</Words>
  <Application>Microsoft Office PowerPoint</Application>
  <PresentationFormat>Vlastní</PresentationFormat>
  <Paragraphs>1764</Paragraphs>
  <Slides>20</Slides>
  <Notes>18</Notes>
  <HiddenSlides>0</HiddenSlides>
  <MMClips>0</MMClips>
  <ScaleCrop>false</ScaleCrop>
  <HeadingPairs>
    <vt:vector size="6" baseType="variant">
      <vt:variant>
        <vt:lpstr>Použitá písma</vt:lpstr>
      </vt:variant>
      <vt:variant>
        <vt:i4>56</vt:i4>
      </vt:variant>
      <vt:variant>
        <vt:lpstr>Motiv</vt:lpstr>
      </vt:variant>
      <vt:variant>
        <vt:i4>1</vt:i4>
      </vt:variant>
      <vt:variant>
        <vt:lpstr>Nadpisy snímků</vt:lpstr>
      </vt:variant>
      <vt:variant>
        <vt:i4>20</vt:i4>
      </vt:variant>
    </vt:vector>
  </HeadingPairs>
  <TitlesOfParts>
    <vt:vector size="77" baseType="lpstr">
      <vt:lpstr>Arial Unicode MS</vt:lpstr>
      <vt:lpstr>FangSong</vt:lpstr>
      <vt:lpstr>Gulim</vt:lpstr>
      <vt:lpstr>Gungsuh</vt:lpstr>
      <vt:lpstr>KaiTi</vt:lpstr>
      <vt:lpstr>Meiryo UI</vt:lpstr>
      <vt:lpstr>Microsoft JhengHei</vt:lpstr>
      <vt:lpstr>MS Mincho</vt:lpstr>
      <vt:lpstr>PMingLiU-ExtB</vt:lpstr>
      <vt:lpstr>SimHei</vt:lpstr>
      <vt:lpstr>Aharoni</vt:lpstr>
      <vt:lpstr>Albertus MT</vt:lpstr>
      <vt:lpstr>Aparajita</vt:lpstr>
      <vt:lpstr>Arial</vt:lpstr>
      <vt:lpstr>Arial Black</vt:lpstr>
      <vt:lpstr>Arial Rounded MT Bold</vt:lpstr>
      <vt:lpstr>Baskerville Old Face</vt:lpstr>
      <vt:lpstr>Bell MT</vt:lpstr>
      <vt:lpstr>Berlin Sans FB</vt:lpstr>
      <vt:lpstr>Book Antiqua</vt:lpstr>
      <vt:lpstr>Bookman Old Style</vt:lpstr>
      <vt:lpstr>Calibri</vt:lpstr>
      <vt:lpstr>Cambria Math</vt:lpstr>
      <vt:lpstr>Candara</vt:lpstr>
      <vt:lpstr>Castellar</vt:lpstr>
      <vt:lpstr>Centaur</vt:lpstr>
      <vt:lpstr>Century Gothic</vt:lpstr>
      <vt:lpstr>Consolas</vt:lpstr>
      <vt:lpstr>David</vt:lpstr>
      <vt:lpstr>Eras Light ITC</vt:lpstr>
      <vt:lpstr>Franklin Gothic Demi</vt:lpstr>
      <vt:lpstr>FrankRuehl</vt:lpstr>
      <vt:lpstr>Gill Sans Ultra Bold</vt:lpstr>
      <vt:lpstr>Kartika</vt:lpstr>
      <vt:lpstr>KodchiangUPC</vt:lpstr>
      <vt:lpstr>Kokila</vt:lpstr>
      <vt:lpstr>Leelawadee</vt:lpstr>
      <vt:lpstr>LilyUPC</vt:lpstr>
      <vt:lpstr>Lucida Fax</vt:lpstr>
      <vt:lpstr>Lucida Sans Typewriter</vt:lpstr>
      <vt:lpstr>Maiandra GD</vt:lpstr>
      <vt:lpstr>Microsoft Himalaya</vt:lpstr>
      <vt:lpstr>Mongolian Baiti</vt:lpstr>
      <vt:lpstr>MS Serif</vt:lpstr>
      <vt:lpstr>Narkisim</vt:lpstr>
      <vt:lpstr>Rockwell</vt:lpstr>
      <vt:lpstr>Rod</vt:lpstr>
      <vt:lpstr>RomanT</vt:lpstr>
      <vt:lpstr>Segoe UI</vt:lpstr>
      <vt:lpstr>Segoe UI Semibold</vt:lpstr>
      <vt:lpstr>Swis721 Ex BT</vt:lpstr>
      <vt:lpstr>Tahoma</vt:lpstr>
      <vt:lpstr>Times New Roman</vt:lpstr>
      <vt:lpstr>Trebuchet MS</vt:lpstr>
      <vt:lpstr>Tw Cen MT</vt:lpstr>
      <vt:lpstr>Verdana</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Plíšek Milan Ing.</cp:lastModifiedBy>
  <cp:revision>12058</cp:revision>
  <cp:lastPrinted>2003-08-14T09:54:30Z</cp:lastPrinted>
  <dcterms:created xsi:type="dcterms:W3CDTF">2001-03-12T13:44:53Z</dcterms:created>
  <dcterms:modified xsi:type="dcterms:W3CDTF">2017-09-08T11:25:49Z</dcterms:modified>
</cp:coreProperties>
</file>