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312" r:id="rId2"/>
    <p:sldId id="258" r:id="rId3"/>
    <p:sldId id="295" r:id="rId4"/>
    <p:sldId id="272" r:id="rId5"/>
    <p:sldId id="289" r:id="rId6"/>
    <p:sldId id="304" r:id="rId7"/>
    <p:sldId id="303" r:id="rId8"/>
    <p:sldId id="290" r:id="rId9"/>
    <p:sldId id="273" r:id="rId10"/>
    <p:sldId id="260" r:id="rId11"/>
    <p:sldId id="259" r:id="rId12"/>
    <p:sldId id="309" r:id="rId13"/>
    <p:sldId id="275" r:id="rId14"/>
    <p:sldId id="262" r:id="rId15"/>
    <p:sldId id="276" r:id="rId16"/>
    <p:sldId id="305" r:id="rId17"/>
    <p:sldId id="310" r:id="rId18"/>
    <p:sldId id="311" r:id="rId19"/>
  </p:sldIdLst>
  <p:sldSz cx="10287000"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280">
          <p15:clr>
            <a:srgbClr val="A4A3A4"/>
          </p15:clr>
        </p15:guide>
        <p15:guide id="2" pos="3240">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33CC33"/>
    <a:srgbClr val="FFFF99"/>
    <a:srgbClr val="FF0000"/>
    <a:srgbClr val="66FF66"/>
    <a:srgbClr val="0066FF"/>
    <a:srgbClr val="FF0066"/>
    <a:srgbClr val="FFFFCC"/>
    <a:srgbClr val="99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5507" autoAdjust="0"/>
  </p:normalViewPr>
  <p:slideViewPr>
    <p:cSldViewPr>
      <p:cViewPr varScale="1">
        <p:scale>
          <a:sx n="83" d="100"/>
          <a:sy n="83" d="100"/>
        </p:scale>
        <p:origin x="1026" y="60"/>
      </p:cViewPr>
      <p:guideLst>
        <p:guide orient="horz" pos="228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396" y="-126"/>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dirty="0"/>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dirty="0"/>
          </a:p>
        </p:txBody>
      </p:sp>
      <p:sp>
        <p:nvSpPr>
          <p:cNvPr id="20484" name="Rectangle 4"/>
          <p:cNvSpPr>
            <a:spLocks noGrp="1" noRot="1" noChangeAspect="1" noChangeArrowheads="1" noTextEdit="1"/>
          </p:cNvSpPr>
          <p:nvPr>
            <p:ph type="sldImg" idx="2"/>
          </p:nvPr>
        </p:nvSpPr>
        <p:spPr bwMode="auto">
          <a:xfrm>
            <a:off x="755650" y="742950"/>
            <a:ext cx="528955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2</a:t>
            </a:fld>
            <a:endParaRPr lang="cs-CZ"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p:cNvSpPr>
            <a:spLocks noGrp="1" noRot="1" noChangeAspect="1" noTextEdit="1"/>
          </p:cNvSpPr>
          <p:nvPr>
            <p:ph type="sldImg"/>
          </p:nvPr>
        </p:nvSpPr>
        <p:spPr>
          <a:ln/>
        </p:spPr>
      </p:sp>
      <p:sp>
        <p:nvSpPr>
          <p:cNvPr id="30723" name="Zástupný symbol pro poznámky 2"/>
          <p:cNvSpPr>
            <a:spLocks noGrp="1"/>
          </p:cNvSpPr>
          <p:nvPr>
            <p:ph type="body" idx="1"/>
          </p:nvPr>
        </p:nvSpPr>
        <p:spPr>
          <a:noFill/>
          <a:ln/>
        </p:spPr>
        <p:txBody>
          <a:bodyPr/>
          <a:lstStyle/>
          <a:p>
            <a:endParaRPr lang="cs-CZ" smtClean="0"/>
          </a:p>
        </p:txBody>
      </p:sp>
      <p:sp>
        <p:nvSpPr>
          <p:cNvPr id="30724" name="Zástupný symbol pro číslo snímku 3"/>
          <p:cNvSpPr>
            <a:spLocks noGrp="1"/>
          </p:cNvSpPr>
          <p:nvPr>
            <p:ph type="sldNum" sz="quarter" idx="5"/>
          </p:nvPr>
        </p:nvSpPr>
        <p:spPr>
          <a:noFill/>
        </p:spPr>
        <p:txBody>
          <a:bodyPr/>
          <a:lstStyle/>
          <a:p>
            <a:fld id="{8230E266-BC3E-4CDC-99D1-FCE112551CE1}" type="slidenum">
              <a:rPr lang="cs-CZ" smtClean="0"/>
              <a:pPr/>
              <a:t>11</a:t>
            </a:fld>
            <a:endParaRPr 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a:ln/>
        </p:spPr>
      </p:sp>
      <p:sp>
        <p:nvSpPr>
          <p:cNvPr id="31747" name="Zástupný symbol pro poznámky 2"/>
          <p:cNvSpPr>
            <a:spLocks noGrp="1"/>
          </p:cNvSpPr>
          <p:nvPr>
            <p:ph type="body" idx="1"/>
          </p:nvPr>
        </p:nvSpPr>
        <p:spPr>
          <a:noFill/>
          <a:ln/>
        </p:spPr>
        <p:txBody>
          <a:bodyPr/>
          <a:lstStyle/>
          <a:p>
            <a:endParaRPr lang="cs-CZ" smtClean="0"/>
          </a:p>
        </p:txBody>
      </p:sp>
      <p:sp>
        <p:nvSpPr>
          <p:cNvPr id="31748" name="Zástupný symbol pro číslo snímku 3"/>
          <p:cNvSpPr>
            <a:spLocks noGrp="1"/>
          </p:cNvSpPr>
          <p:nvPr>
            <p:ph type="sldNum" sz="quarter" idx="5"/>
          </p:nvPr>
        </p:nvSpPr>
        <p:spPr>
          <a:noFill/>
        </p:spPr>
        <p:txBody>
          <a:bodyPr/>
          <a:lstStyle/>
          <a:p>
            <a:fld id="{563BA8EE-150F-4AC3-9C19-F8362AA1A39B}" type="slidenum">
              <a:rPr lang="cs-CZ" smtClean="0"/>
              <a:pPr/>
              <a:t>12</a:t>
            </a:fld>
            <a:endParaRPr 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ln/>
        </p:spPr>
      </p:sp>
      <p:sp>
        <p:nvSpPr>
          <p:cNvPr id="32771" name="Zástupný symbol pro poznámky 2"/>
          <p:cNvSpPr>
            <a:spLocks noGrp="1"/>
          </p:cNvSpPr>
          <p:nvPr>
            <p:ph type="body" idx="1"/>
          </p:nvPr>
        </p:nvSpPr>
        <p:spPr>
          <a:noFill/>
          <a:ln/>
        </p:spPr>
        <p:txBody>
          <a:bodyPr/>
          <a:lstStyle/>
          <a:p>
            <a:endParaRPr lang="cs-CZ" dirty="0" smtClean="0"/>
          </a:p>
        </p:txBody>
      </p:sp>
      <p:sp>
        <p:nvSpPr>
          <p:cNvPr id="32772" name="Zástupný symbol pro číslo snímku 3"/>
          <p:cNvSpPr>
            <a:spLocks noGrp="1"/>
          </p:cNvSpPr>
          <p:nvPr>
            <p:ph type="sldNum" sz="quarter" idx="5"/>
          </p:nvPr>
        </p:nvSpPr>
        <p:spPr>
          <a:noFill/>
        </p:spPr>
        <p:txBody>
          <a:bodyPr/>
          <a:lstStyle/>
          <a:p>
            <a:fld id="{DC8687F6-1782-49CE-8F61-31A0FD4C54BE}" type="slidenum">
              <a:rPr lang="cs-CZ" smtClean="0"/>
              <a:pPr/>
              <a:t>13</a:t>
            </a:fld>
            <a:endParaRPr 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ln/>
        </p:spPr>
      </p:sp>
      <p:sp>
        <p:nvSpPr>
          <p:cNvPr id="33795" name="Zástupný symbol pro poznámky 2"/>
          <p:cNvSpPr>
            <a:spLocks noGrp="1"/>
          </p:cNvSpPr>
          <p:nvPr>
            <p:ph type="body" idx="1"/>
          </p:nvPr>
        </p:nvSpPr>
        <p:spPr>
          <a:noFill/>
          <a:ln/>
        </p:spPr>
        <p:txBody>
          <a:bodyPr/>
          <a:lstStyle/>
          <a:p>
            <a:endParaRPr lang="cs-CZ" sz="1050" dirty="0" smtClean="0">
              <a:latin typeface="Arial" pitchFamily="34" charset="0"/>
              <a:cs typeface="Arial" pitchFamily="34" charset="0"/>
            </a:endParaRPr>
          </a:p>
        </p:txBody>
      </p:sp>
      <p:sp>
        <p:nvSpPr>
          <p:cNvPr id="33796" name="Zástupný symbol pro číslo snímku 3"/>
          <p:cNvSpPr>
            <a:spLocks noGrp="1"/>
          </p:cNvSpPr>
          <p:nvPr>
            <p:ph type="sldNum" sz="quarter" idx="5"/>
          </p:nvPr>
        </p:nvSpPr>
        <p:spPr>
          <a:noFill/>
        </p:spPr>
        <p:txBody>
          <a:bodyPr/>
          <a:lstStyle/>
          <a:p>
            <a:fld id="{038657F1-8447-401B-8487-CA030393E5AC}" type="slidenum">
              <a:rPr lang="cs-CZ" smtClean="0"/>
              <a:pPr/>
              <a:t>14</a:t>
            </a:fld>
            <a:endParaRPr lang="cs-CZ"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8E82826-A3DE-4B0F-B771-F82CF74CC625}" type="slidenum">
              <a:rPr lang="cs-CZ" smtClean="0"/>
              <a:pPr/>
              <a:t>15</a:t>
            </a:fld>
            <a:endParaRPr lang="cs-CZ"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obrázek snímku 1"/>
          <p:cNvSpPr>
            <a:spLocks noGrp="1" noRot="1" noChangeAspect="1" noTextEdit="1"/>
          </p:cNvSpPr>
          <p:nvPr>
            <p:ph type="sldImg"/>
          </p:nvPr>
        </p:nvSpPr>
        <p:spPr>
          <a:ln/>
        </p:spPr>
      </p:sp>
      <p:sp>
        <p:nvSpPr>
          <p:cNvPr id="35843" name="Zástupný symbol pro poznámky 2"/>
          <p:cNvSpPr>
            <a:spLocks noGrp="1"/>
          </p:cNvSpPr>
          <p:nvPr>
            <p:ph type="body" idx="1"/>
          </p:nvPr>
        </p:nvSpPr>
        <p:spPr>
          <a:noFill/>
          <a:ln/>
        </p:spPr>
        <p:txBody>
          <a:bodyPr/>
          <a:lstStyle/>
          <a:p>
            <a:endParaRPr lang="cs-CZ" dirty="0" smtClean="0"/>
          </a:p>
        </p:txBody>
      </p:sp>
      <p:sp>
        <p:nvSpPr>
          <p:cNvPr id="35844" name="Zástupný symbol pro číslo snímku 3"/>
          <p:cNvSpPr>
            <a:spLocks noGrp="1"/>
          </p:cNvSpPr>
          <p:nvPr>
            <p:ph type="sldNum" sz="quarter" idx="5"/>
          </p:nvPr>
        </p:nvSpPr>
        <p:spPr>
          <a:noFill/>
        </p:spPr>
        <p:txBody>
          <a:bodyPr/>
          <a:lstStyle/>
          <a:p>
            <a:fld id="{754ECFDB-ECB8-454F-A80D-A89FE9E5D5DB}" type="slidenum">
              <a:rPr lang="cs-CZ" smtClean="0"/>
              <a:pPr/>
              <a:t>16</a:t>
            </a:fld>
            <a:endParaRPr lang="cs-CZ"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17</a:t>
            </a:fld>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a:ln/>
        </p:spPr>
      </p:sp>
      <p:sp>
        <p:nvSpPr>
          <p:cNvPr id="23555" name="Zástupný symbol pro poznámky 2"/>
          <p:cNvSpPr>
            <a:spLocks noGrp="1"/>
          </p:cNvSpPr>
          <p:nvPr>
            <p:ph type="body" idx="1"/>
          </p:nvPr>
        </p:nvSpPr>
        <p:spPr>
          <a:noFill/>
          <a:ln/>
        </p:spPr>
        <p:txBody>
          <a:bodyPr/>
          <a:lstStyle/>
          <a:p>
            <a:endParaRPr lang="cs-CZ" dirty="0" smtClean="0"/>
          </a:p>
        </p:txBody>
      </p:sp>
      <p:sp>
        <p:nvSpPr>
          <p:cNvPr id="23556" name="Zástupný symbol pro číslo snímku 3"/>
          <p:cNvSpPr>
            <a:spLocks noGrp="1"/>
          </p:cNvSpPr>
          <p:nvPr>
            <p:ph type="sldNum" sz="quarter" idx="5"/>
          </p:nvPr>
        </p:nvSpPr>
        <p:spPr>
          <a:noFill/>
        </p:spPr>
        <p:txBody>
          <a:bodyPr/>
          <a:lstStyle/>
          <a:p>
            <a:fld id="{19785B64-BD86-46E3-B3F6-06F807F9F30C}" type="slidenum">
              <a:rPr lang="cs-CZ" smtClean="0"/>
              <a:pPr/>
              <a:t>3</a:t>
            </a:fld>
            <a:endParaRPr lang="cs-CZ"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p:cNvSpPr>
            <a:spLocks noGrp="1" noRot="1" noChangeAspect="1" noTextEdit="1"/>
          </p:cNvSpPr>
          <p:nvPr>
            <p:ph type="sldImg"/>
          </p:nvPr>
        </p:nvSpPr>
        <p:spPr>
          <a:ln/>
        </p:spPr>
      </p:sp>
      <p:sp>
        <p:nvSpPr>
          <p:cNvPr id="24579" name="Zástupný symbol pro poznámky 2"/>
          <p:cNvSpPr>
            <a:spLocks noGrp="1"/>
          </p:cNvSpPr>
          <p:nvPr>
            <p:ph type="body" idx="1"/>
          </p:nvPr>
        </p:nvSpPr>
        <p:spPr>
          <a:noFill/>
          <a:ln/>
        </p:spPr>
        <p:txBody>
          <a:bodyPr/>
          <a:lstStyle/>
          <a:p>
            <a:endParaRPr lang="cs-CZ" dirty="0" smtClean="0"/>
          </a:p>
        </p:txBody>
      </p:sp>
      <p:sp>
        <p:nvSpPr>
          <p:cNvPr id="24580" name="Zástupný symbol pro číslo snímku 3"/>
          <p:cNvSpPr>
            <a:spLocks noGrp="1"/>
          </p:cNvSpPr>
          <p:nvPr>
            <p:ph type="sldNum" sz="quarter" idx="5"/>
          </p:nvPr>
        </p:nvSpPr>
        <p:spPr>
          <a:noFill/>
        </p:spPr>
        <p:txBody>
          <a:bodyPr/>
          <a:lstStyle/>
          <a:p>
            <a:fld id="{3E369CA8-E0A2-4FB1-9C20-9F1661A52DEC}" type="slidenum">
              <a:rPr lang="cs-CZ" smtClean="0"/>
              <a:pPr/>
              <a:t>4</a:t>
            </a:fld>
            <a:endParaRPr lang="cs-CZ"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p:cNvSpPr>
            <a:spLocks noGrp="1" noRot="1" noChangeAspect="1" noTextEdit="1"/>
          </p:cNvSpPr>
          <p:nvPr>
            <p:ph type="sldImg"/>
          </p:nvPr>
        </p:nvSpPr>
        <p:spPr>
          <a:ln/>
        </p:spPr>
      </p:sp>
      <p:sp>
        <p:nvSpPr>
          <p:cNvPr id="25603" name="Zástupný symbol pro poznámky 2"/>
          <p:cNvSpPr>
            <a:spLocks noGrp="1"/>
          </p:cNvSpPr>
          <p:nvPr>
            <p:ph type="body" idx="1"/>
          </p:nvPr>
        </p:nvSpPr>
        <p:spPr>
          <a:noFill/>
          <a:ln/>
        </p:spPr>
        <p:txBody>
          <a:bodyPr/>
          <a:lstStyle/>
          <a:p>
            <a:endParaRPr lang="cs-CZ" dirty="0" smtClean="0"/>
          </a:p>
        </p:txBody>
      </p:sp>
      <p:sp>
        <p:nvSpPr>
          <p:cNvPr id="25604" name="Zástupný symbol pro číslo snímku 3"/>
          <p:cNvSpPr>
            <a:spLocks noGrp="1"/>
          </p:cNvSpPr>
          <p:nvPr>
            <p:ph type="sldNum" sz="quarter" idx="5"/>
          </p:nvPr>
        </p:nvSpPr>
        <p:spPr>
          <a:noFill/>
        </p:spPr>
        <p:txBody>
          <a:bodyPr/>
          <a:lstStyle/>
          <a:p>
            <a:fld id="{C7938B80-D65E-48CB-8F6A-36C6FFB0DAE8}" type="slidenum">
              <a:rPr lang="cs-CZ" smtClean="0"/>
              <a:pPr/>
              <a:t>5</a:t>
            </a:fld>
            <a:endParaRPr lang="cs-CZ"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6</a:t>
            </a:fld>
            <a:endParaRPr lang="cs-CZ"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rázek snímku 1"/>
          <p:cNvSpPr>
            <a:spLocks noGrp="1" noRot="1" noChangeAspect="1" noTextEdit="1"/>
          </p:cNvSpPr>
          <p:nvPr>
            <p:ph type="sldImg"/>
          </p:nvPr>
        </p:nvSpPr>
        <p:spPr>
          <a:ln/>
        </p:spPr>
      </p:sp>
      <p:sp>
        <p:nvSpPr>
          <p:cNvPr id="26627" name="Zástupný symbol pro poznámky 2"/>
          <p:cNvSpPr>
            <a:spLocks noGrp="1"/>
          </p:cNvSpPr>
          <p:nvPr>
            <p:ph type="body" idx="1"/>
          </p:nvPr>
        </p:nvSpPr>
        <p:spPr>
          <a:noFill/>
          <a:ln/>
        </p:spPr>
        <p:txBody>
          <a:bodyPr/>
          <a:lstStyle/>
          <a:p>
            <a:endParaRPr lang="cs-CZ" dirty="0" smtClean="0"/>
          </a:p>
        </p:txBody>
      </p:sp>
      <p:sp>
        <p:nvSpPr>
          <p:cNvPr id="26628" name="Zástupný symbol pro číslo snímku 3"/>
          <p:cNvSpPr>
            <a:spLocks noGrp="1"/>
          </p:cNvSpPr>
          <p:nvPr>
            <p:ph type="sldNum" sz="quarter" idx="5"/>
          </p:nvPr>
        </p:nvSpPr>
        <p:spPr>
          <a:noFill/>
        </p:spPr>
        <p:txBody>
          <a:bodyPr/>
          <a:lstStyle/>
          <a:p>
            <a:fld id="{7C27DC2A-937E-4FCC-AAFC-A78424F36788}" type="slidenum">
              <a:rPr lang="cs-CZ" smtClean="0"/>
              <a:pPr/>
              <a:t>7</a:t>
            </a:fld>
            <a:endParaRPr lang="cs-CZ"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a:ln/>
        </p:spPr>
      </p:sp>
      <p:sp>
        <p:nvSpPr>
          <p:cNvPr id="27651" name="Zástupný symbol pro poznámky 2"/>
          <p:cNvSpPr>
            <a:spLocks noGrp="1"/>
          </p:cNvSpPr>
          <p:nvPr>
            <p:ph type="body" idx="1"/>
          </p:nvPr>
        </p:nvSpPr>
        <p:spPr>
          <a:noFill/>
          <a:ln/>
        </p:spPr>
        <p:txBody>
          <a:bodyPr/>
          <a:lstStyle/>
          <a:p>
            <a:endParaRPr lang="cs-CZ" smtClean="0"/>
          </a:p>
        </p:txBody>
      </p:sp>
      <p:sp>
        <p:nvSpPr>
          <p:cNvPr id="27652" name="Zástupný symbol pro číslo snímku 3"/>
          <p:cNvSpPr>
            <a:spLocks noGrp="1"/>
          </p:cNvSpPr>
          <p:nvPr>
            <p:ph type="sldNum" sz="quarter" idx="5"/>
          </p:nvPr>
        </p:nvSpPr>
        <p:spPr>
          <a:noFill/>
        </p:spPr>
        <p:txBody>
          <a:bodyPr/>
          <a:lstStyle/>
          <a:p>
            <a:fld id="{37F9CF97-4255-41CF-ABEE-4D377FE67BF6}" type="slidenum">
              <a:rPr lang="cs-CZ" smtClean="0"/>
              <a:pPr/>
              <a:t>8</a:t>
            </a:fld>
            <a:endParaRPr 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a:ln/>
        </p:spPr>
      </p:sp>
      <p:sp>
        <p:nvSpPr>
          <p:cNvPr id="28675" name="Zástupný symbol pro poznámky 2"/>
          <p:cNvSpPr>
            <a:spLocks noGrp="1"/>
          </p:cNvSpPr>
          <p:nvPr>
            <p:ph type="body" idx="1"/>
          </p:nvPr>
        </p:nvSpPr>
        <p:spPr>
          <a:noFill/>
          <a:ln/>
        </p:spPr>
        <p:txBody>
          <a:bodyPr/>
          <a:lstStyle/>
          <a:p>
            <a:endParaRPr lang="cs-CZ" smtClean="0"/>
          </a:p>
        </p:txBody>
      </p:sp>
      <p:sp>
        <p:nvSpPr>
          <p:cNvPr id="28676" name="Zástupný symbol pro číslo snímku 3"/>
          <p:cNvSpPr>
            <a:spLocks noGrp="1"/>
          </p:cNvSpPr>
          <p:nvPr>
            <p:ph type="sldNum" sz="quarter" idx="5"/>
          </p:nvPr>
        </p:nvSpPr>
        <p:spPr>
          <a:noFill/>
        </p:spPr>
        <p:txBody>
          <a:bodyPr/>
          <a:lstStyle/>
          <a:p>
            <a:fld id="{F77E9A95-85BE-4ED6-94CB-F379B6DFE388}" type="slidenum">
              <a:rPr lang="cs-CZ" smtClean="0"/>
              <a:pPr/>
              <a:t>9</a:t>
            </a:fld>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a:ln/>
        </p:spPr>
      </p:sp>
      <p:sp>
        <p:nvSpPr>
          <p:cNvPr id="29699" name="Zástupný symbol pro poznámky 2"/>
          <p:cNvSpPr>
            <a:spLocks noGrp="1"/>
          </p:cNvSpPr>
          <p:nvPr>
            <p:ph type="body" idx="1"/>
          </p:nvPr>
        </p:nvSpPr>
        <p:spPr>
          <a:noFill/>
          <a:ln/>
        </p:spPr>
        <p:txBody>
          <a:bodyPr/>
          <a:lstStyle/>
          <a:p>
            <a:endParaRPr lang="cs-CZ" dirty="0" smtClean="0"/>
          </a:p>
        </p:txBody>
      </p:sp>
      <p:sp>
        <p:nvSpPr>
          <p:cNvPr id="29700" name="Zástupný symbol pro číslo snímku 3"/>
          <p:cNvSpPr>
            <a:spLocks noGrp="1"/>
          </p:cNvSpPr>
          <p:nvPr>
            <p:ph type="sldNum" sz="quarter" idx="5"/>
          </p:nvPr>
        </p:nvSpPr>
        <p:spPr>
          <a:noFill/>
        </p:spPr>
        <p:txBody>
          <a:bodyPr/>
          <a:lstStyle/>
          <a:p>
            <a:fld id="{6172F903-C95B-4E34-BF57-327F9BD2F872}" type="slidenum">
              <a:rPr lang="cs-CZ" smtClean="0"/>
              <a:pPr/>
              <a:t>10</a:t>
            </a:fld>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71525" y="2249488"/>
            <a:ext cx="8743950" cy="1550987"/>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543050" y="4102100"/>
            <a:ext cx="7200900"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329488" y="642938"/>
            <a:ext cx="2185987" cy="57912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771525" y="642938"/>
            <a:ext cx="6405563" cy="57912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71525" y="642938"/>
            <a:ext cx="8743950" cy="5791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71525" y="642938"/>
            <a:ext cx="8743950" cy="120650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71525" y="2090738"/>
            <a:ext cx="4295775" cy="43434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5219700" y="2090738"/>
            <a:ext cx="4295775"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5219700" y="4338638"/>
            <a:ext cx="4295775"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ln/>
        </p:spPr>
        <p:txBody>
          <a:bodyPr/>
          <a:lstStyle>
            <a:lvl1pPr>
              <a:defRPr/>
            </a:lvl1pPr>
          </a:lstStyle>
          <a:p>
            <a:pPr>
              <a:defRPr/>
            </a:pPr>
            <a:endParaRPr lang="cs-CZ" dirty="0"/>
          </a:p>
        </p:txBody>
      </p:sp>
      <p:sp>
        <p:nvSpPr>
          <p:cNvPr id="7"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12800" y="4651375"/>
            <a:ext cx="8743950" cy="14382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812800" y="3068638"/>
            <a:ext cx="8743950"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71525" y="2090738"/>
            <a:ext cx="42957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219700" y="2090738"/>
            <a:ext cx="42957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4350" y="290513"/>
            <a:ext cx="9258300" cy="12065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514350" y="1620838"/>
            <a:ext cx="4545013"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514350" y="2295525"/>
            <a:ext cx="4545013"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5226050" y="1620838"/>
            <a:ext cx="4546600"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5226050" y="2295525"/>
            <a:ext cx="4546600"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4350" y="288925"/>
            <a:ext cx="3384550" cy="12255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4022725" y="288925"/>
            <a:ext cx="5749925"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514350" y="1514475"/>
            <a:ext cx="338455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16125" y="5067300"/>
            <a:ext cx="6172200" cy="59848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2016125" y="646113"/>
            <a:ext cx="6172200"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smtClean="0"/>
          </a:p>
        </p:txBody>
      </p:sp>
      <p:sp>
        <p:nvSpPr>
          <p:cNvPr id="4" name="Zástupný symbol pro text 3"/>
          <p:cNvSpPr>
            <a:spLocks noGrp="1"/>
          </p:cNvSpPr>
          <p:nvPr>
            <p:ph type="body" sz="half" idx="2"/>
          </p:nvPr>
        </p:nvSpPr>
        <p:spPr>
          <a:xfrm>
            <a:off x="2016125" y="5665788"/>
            <a:ext cx="6172200"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71525" y="642938"/>
            <a:ext cx="8743950"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smtClean="0"/>
              <a:t>Klepnutím lze upravit styl předlohy nadpisů.</a:t>
            </a:r>
          </a:p>
        </p:txBody>
      </p:sp>
      <p:sp>
        <p:nvSpPr>
          <p:cNvPr id="10243" name="Rectangle 3"/>
          <p:cNvSpPr>
            <a:spLocks noGrp="1" noChangeArrowheads="1"/>
          </p:cNvSpPr>
          <p:nvPr>
            <p:ph type="body" idx="1"/>
          </p:nvPr>
        </p:nvSpPr>
        <p:spPr bwMode="auto">
          <a:xfrm>
            <a:off x="771525" y="2090738"/>
            <a:ext cx="8743950"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771525" y="6596063"/>
            <a:ext cx="214312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dirty="0"/>
          </a:p>
        </p:txBody>
      </p:sp>
      <p:sp>
        <p:nvSpPr>
          <p:cNvPr id="1029" name="Rectangle 5"/>
          <p:cNvSpPr>
            <a:spLocks noGrp="1" noChangeArrowheads="1"/>
          </p:cNvSpPr>
          <p:nvPr>
            <p:ph type="ftr" sz="quarter" idx="3"/>
          </p:nvPr>
        </p:nvSpPr>
        <p:spPr bwMode="auto">
          <a:xfrm>
            <a:off x="3514725" y="6596063"/>
            <a:ext cx="3257550"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dirty="0"/>
          </a:p>
        </p:txBody>
      </p:sp>
      <p:sp>
        <p:nvSpPr>
          <p:cNvPr id="1030" name="Rectangle 6"/>
          <p:cNvSpPr>
            <a:spLocks noGrp="1" noChangeArrowheads="1"/>
          </p:cNvSpPr>
          <p:nvPr>
            <p:ph type="sldNum" sz="quarter" idx="4"/>
          </p:nvPr>
        </p:nvSpPr>
        <p:spPr bwMode="auto">
          <a:xfrm>
            <a:off x="7372350" y="6596063"/>
            <a:ext cx="214312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13" Type="http://schemas.openxmlformats.org/officeDocument/2006/relationships/image" Target="../media/image573.emf"/><Relationship Id="rId18" Type="http://schemas.openxmlformats.org/officeDocument/2006/relationships/image" Target="../media/image578.emf"/><Relationship Id="rId26" Type="http://schemas.openxmlformats.org/officeDocument/2006/relationships/image" Target="../media/image586.emf"/><Relationship Id="rId39" Type="http://schemas.openxmlformats.org/officeDocument/2006/relationships/image" Target="../media/image599.emf"/><Relationship Id="rId21" Type="http://schemas.openxmlformats.org/officeDocument/2006/relationships/image" Target="../media/image581.emf"/><Relationship Id="rId34" Type="http://schemas.openxmlformats.org/officeDocument/2006/relationships/image" Target="../media/image594.emf"/><Relationship Id="rId42" Type="http://schemas.openxmlformats.org/officeDocument/2006/relationships/image" Target="../media/image602.emf"/><Relationship Id="rId47" Type="http://schemas.openxmlformats.org/officeDocument/2006/relationships/image" Target="../media/image607.emf"/><Relationship Id="rId50" Type="http://schemas.openxmlformats.org/officeDocument/2006/relationships/image" Target="../media/image610.emf"/><Relationship Id="rId55" Type="http://schemas.openxmlformats.org/officeDocument/2006/relationships/image" Target="../media/image615.emf"/><Relationship Id="rId63" Type="http://schemas.openxmlformats.org/officeDocument/2006/relationships/image" Target="../media/image623.emf"/><Relationship Id="rId7" Type="http://schemas.openxmlformats.org/officeDocument/2006/relationships/image" Target="../media/image567.emf"/><Relationship Id="rId2" Type="http://schemas.openxmlformats.org/officeDocument/2006/relationships/notesSlide" Target="../notesSlides/notesSlide9.xml"/><Relationship Id="rId16" Type="http://schemas.openxmlformats.org/officeDocument/2006/relationships/image" Target="../media/image576.emf"/><Relationship Id="rId20" Type="http://schemas.openxmlformats.org/officeDocument/2006/relationships/image" Target="../media/image580.emf"/><Relationship Id="rId29" Type="http://schemas.openxmlformats.org/officeDocument/2006/relationships/image" Target="../media/image589.emf"/><Relationship Id="rId41" Type="http://schemas.openxmlformats.org/officeDocument/2006/relationships/image" Target="../media/image601.emf"/><Relationship Id="rId54" Type="http://schemas.openxmlformats.org/officeDocument/2006/relationships/image" Target="../media/image614.emf"/><Relationship Id="rId62" Type="http://schemas.openxmlformats.org/officeDocument/2006/relationships/image" Target="../media/image622.emf"/><Relationship Id="rId1" Type="http://schemas.openxmlformats.org/officeDocument/2006/relationships/slideLayout" Target="../slideLayouts/slideLayout7.xml"/><Relationship Id="rId6" Type="http://schemas.openxmlformats.org/officeDocument/2006/relationships/image" Target="../media/image566.emf"/><Relationship Id="rId11" Type="http://schemas.openxmlformats.org/officeDocument/2006/relationships/image" Target="../media/image571.emf"/><Relationship Id="rId24" Type="http://schemas.openxmlformats.org/officeDocument/2006/relationships/image" Target="../media/image584.emf"/><Relationship Id="rId32" Type="http://schemas.openxmlformats.org/officeDocument/2006/relationships/image" Target="../media/image592.emf"/><Relationship Id="rId37" Type="http://schemas.openxmlformats.org/officeDocument/2006/relationships/image" Target="../media/image597.emf"/><Relationship Id="rId40" Type="http://schemas.openxmlformats.org/officeDocument/2006/relationships/image" Target="../media/image600.emf"/><Relationship Id="rId45" Type="http://schemas.openxmlformats.org/officeDocument/2006/relationships/image" Target="../media/image605.emf"/><Relationship Id="rId53" Type="http://schemas.openxmlformats.org/officeDocument/2006/relationships/image" Target="../media/image613.emf"/><Relationship Id="rId58" Type="http://schemas.openxmlformats.org/officeDocument/2006/relationships/image" Target="../media/image618.emf"/><Relationship Id="rId5" Type="http://schemas.openxmlformats.org/officeDocument/2006/relationships/image" Target="../media/image565.emf"/><Relationship Id="rId15" Type="http://schemas.openxmlformats.org/officeDocument/2006/relationships/image" Target="../media/image575.emf"/><Relationship Id="rId23" Type="http://schemas.openxmlformats.org/officeDocument/2006/relationships/image" Target="../media/image583.emf"/><Relationship Id="rId28" Type="http://schemas.openxmlformats.org/officeDocument/2006/relationships/image" Target="../media/image588.emf"/><Relationship Id="rId36" Type="http://schemas.openxmlformats.org/officeDocument/2006/relationships/image" Target="../media/image596.emf"/><Relationship Id="rId49" Type="http://schemas.openxmlformats.org/officeDocument/2006/relationships/image" Target="../media/image609.emf"/><Relationship Id="rId57" Type="http://schemas.openxmlformats.org/officeDocument/2006/relationships/image" Target="../media/image617.emf"/><Relationship Id="rId61" Type="http://schemas.openxmlformats.org/officeDocument/2006/relationships/image" Target="../media/image621.emf"/><Relationship Id="rId10" Type="http://schemas.openxmlformats.org/officeDocument/2006/relationships/image" Target="../media/image570.emf"/><Relationship Id="rId19" Type="http://schemas.openxmlformats.org/officeDocument/2006/relationships/image" Target="../media/image579.emf"/><Relationship Id="rId31" Type="http://schemas.openxmlformats.org/officeDocument/2006/relationships/image" Target="../media/image591.emf"/><Relationship Id="rId44" Type="http://schemas.openxmlformats.org/officeDocument/2006/relationships/image" Target="../media/image604.emf"/><Relationship Id="rId52" Type="http://schemas.openxmlformats.org/officeDocument/2006/relationships/image" Target="../media/image612.emf"/><Relationship Id="rId60" Type="http://schemas.openxmlformats.org/officeDocument/2006/relationships/image" Target="../media/image620.emf"/><Relationship Id="rId4" Type="http://schemas.openxmlformats.org/officeDocument/2006/relationships/image" Target="../media/image564.emf"/><Relationship Id="rId9" Type="http://schemas.openxmlformats.org/officeDocument/2006/relationships/image" Target="../media/image569.emf"/><Relationship Id="rId14" Type="http://schemas.openxmlformats.org/officeDocument/2006/relationships/image" Target="../media/image574.emf"/><Relationship Id="rId22" Type="http://schemas.openxmlformats.org/officeDocument/2006/relationships/image" Target="../media/image582.emf"/><Relationship Id="rId27" Type="http://schemas.openxmlformats.org/officeDocument/2006/relationships/image" Target="../media/image587.emf"/><Relationship Id="rId30" Type="http://schemas.openxmlformats.org/officeDocument/2006/relationships/image" Target="../media/image590.emf"/><Relationship Id="rId35" Type="http://schemas.openxmlformats.org/officeDocument/2006/relationships/image" Target="../media/image595.emf"/><Relationship Id="rId43" Type="http://schemas.openxmlformats.org/officeDocument/2006/relationships/image" Target="../media/image603.emf"/><Relationship Id="rId48" Type="http://schemas.openxmlformats.org/officeDocument/2006/relationships/image" Target="../media/image608.emf"/><Relationship Id="rId56" Type="http://schemas.openxmlformats.org/officeDocument/2006/relationships/image" Target="../media/image616.emf"/><Relationship Id="rId8" Type="http://schemas.openxmlformats.org/officeDocument/2006/relationships/image" Target="../media/image568.emf"/><Relationship Id="rId51" Type="http://schemas.openxmlformats.org/officeDocument/2006/relationships/image" Target="../media/image611.emf"/><Relationship Id="rId3" Type="http://schemas.openxmlformats.org/officeDocument/2006/relationships/image" Target="../media/image563.jpeg"/><Relationship Id="rId12" Type="http://schemas.openxmlformats.org/officeDocument/2006/relationships/image" Target="../media/image572.emf"/><Relationship Id="rId17" Type="http://schemas.openxmlformats.org/officeDocument/2006/relationships/image" Target="../media/image577.emf"/><Relationship Id="rId25" Type="http://schemas.openxmlformats.org/officeDocument/2006/relationships/image" Target="../media/image585.emf"/><Relationship Id="rId33" Type="http://schemas.openxmlformats.org/officeDocument/2006/relationships/image" Target="../media/image593.emf"/><Relationship Id="rId38" Type="http://schemas.openxmlformats.org/officeDocument/2006/relationships/image" Target="../media/image598.emf"/><Relationship Id="rId46" Type="http://schemas.openxmlformats.org/officeDocument/2006/relationships/image" Target="../media/image606.emf"/><Relationship Id="rId59" Type="http://schemas.openxmlformats.org/officeDocument/2006/relationships/image" Target="../media/image619.emf"/></Relationships>
</file>

<file path=ppt/slides/_rels/slide11.xml.rels><?xml version="1.0" encoding="UTF-8" standalone="yes"?>
<Relationships xmlns="http://schemas.openxmlformats.org/package/2006/relationships"><Relationship Id="rId3" Type="http://schemas.openxmlformats.org/officeDocument/2006/relationships/image" Target="../media/image62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26.png"/><Relationship Id="rId4" Type="http://schemas.openxmlformats.org/officeDocument/2006/relationships/image" Target="../media/image625.png"/></Relationships>
</file>

<file path=ppt/slides/_rels/slide12.xml.rels><?xml version="1.0" encoding="UTF-8" standalone="yes"?>
<Relationships xmlns="http://schemas.openxmlformats.org/package/2006/relationships"><Relationship Id="rId3" Type="http://schemas.openxmlformats.org/officeDocument/2006/relationships/image" Target="../media/image62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28.jpeg"/></Relationships>
</file>

<file path=ppt/slides/_rels/slide13.xml.rels><?xml version="1.0" encoding="UTF-8" standalone="yes"?>
<Relationships xmlns="http://schemas.openxmlformats.org/package/2006/relationships"><Relationship Id="rId3" Type="http://schemas.openxmlformats.org/officeDocument/2006/relationships/image" Target="../media/image629.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630.jpeg"/></Relationships>
</file>

<file path=ppt/slides/_rels/slide14.xml.rels><?xml version="1.0" encoding="UTF-8" standalone="yes"?>
<Relationships xmlns="http://schemas.openxmlformats.org/package/2006/relationships"><Relationship Id="rId8" Type="http://schemas.openxmlformats.org/officeDocument/2006/relationships/image" Target="../media/image635.emf"/><Relationship Id="rId13" Type="http://schemas.openxmlformats.org/officeDocument/2006/relationships/image" Target="../media/image640.emf"/><Relationship Id="rId18" Type="http://schemas.openxmlformats.org/officeDocument/2006/relationships/image" Target="../media/image645.emf"/><Relationship Id="rId26" Type="http://schemas.openxmlformats.org/officeDocument/2006/relationships/image" Target="../media/image653.emf"/><Relationship Id="rId39" Type="http://schemas.openxmlformats.org/officeDocument/2006/relationships/image" Target="../media/image666.emf"/><Relationship Id="rId3" Type="http://schemas.openxmlformats.org/officeDocument/2006/relationships/image" Target="../media/image631.jpeg"/><Relationship Id="rId21" Type="http://schemas.openxmlformats.org/officeDocument/2006/relationships/image" Target="../media/image648.emf"/><Relationship Id="rId34" Type="http://schemas.openxmlformats.org/officeDocument/2006/relationships/image" Target="../media/image661.emf"/><Relationship Id="rId42" Type="http://schemas.openxmlformats.org/officeDocument/2006/relationships/image" Target="../media/image669.emf"/><Relationship Id="rId7" Type="http://schemas.openxmlformats.org/officeDocument/2006/relationships/image" Target="../media/image634.emf"/><Relationship Id="rId12" Type="http://schemas.openxmlformats.org/officeDocument/2006/relationships/image" Target="../media/image639.emf"/><Relationship Id="rId17" Type="http://schemas.openxmlformats.org/officeDocument/2006/relationships/image" Target="../media/image644.emf"/><Relationship Id="rId25" Type="http://schemas.openxmlformats.org/officeDocument/2006/relationships/image" Target="../media/image652.emf"/><Relationship Id="rId33" Type="http://schemas.openxmlformats.org/officeDocument/2006/relationships/image" Target="../media/image660.emf"/><Relationship Id="rId38" Type="http://schemas.openxmlformats.org/officeDocument/2006/relationships/image" Target="../media/image665.emf"/><Relationship Id="rId2" Type="http://schemas.openxmlformats.org/officeDocument/2006/relationships/notesSlide" Target="../notesSlides/notesSlide13.xml"/><Relationship Id="rId16" Type="http://schemas.openxmlformats.org/officeDocument/2006/relationships/image" Target="../media/image643.emf"/><Relationship Id="rId20" Type="http://schemas.openxmlformats.org/officeDocument/2006/relationships/image" Target="../media/image647.emf"/><Relationship Id="rId29" Type="http://schemas.openxmlformats.org/officeDocument/2006/relationships/image" Target="../media/image656.emf"/><Relationship Id="rId41" Type="http://schemas.openxmlformats.org/officeDocument/2006/relationships/image" Target="../media/image668.emf"/><Relationship Id="rId1" Type="http://schemas.openxmlformats.org/officeDocument/2006/relationships/slideLayout" Target="../slideLayouts/slideLayout7.xml"/><Relationship Id="rId6" Type="http://schemas.openxmlformats.org/officeDocument/2006/relationships/image" Target="../media/image633.emf"/><Relationship Id="rId11" Type="http://schemas.openxmlformats.org/officeDocument/2006/relationships/image" Target="../media/image638.emf"/><Relationship Id="rId24" Type="http://schemas.openxmlformats.org/officeDocument/2006/relationships/image" Target="../media/image651.emf"/><Relationship Id="rId32" Type="http://schemas.openxmlformats.org/officeDocument/2006/relationships/image" Target="../media/image659.emf"/><Relationship Id="rId37" Type="http://schemas.openxmlformats.org/officeDocument/2006/relationships/image" Target="../media/image664.emf"/><Relationship Id="rId40" Type="http://schemas.openxmlformats.org/officeDocument/2006/relationships/image" Target="../media/image667.emf"/><Relationship Id="rId5" Type="http://schemas.openxmlformats.org/officeDocument/2006/relationships/image" Target="../media/image632.emf"/><Relationship Id="rId15" Type="http://schemas.openxmlformats.org/officeDocument/2006/relationships/image" Target="../media/image642.emf"/><Relationship Id="rId23" Type="http://schemas.openxmlformats.org/officeDocument/2006/relationships/image" Target="../media/image650.emf"/><Relationship Id="rId28" Type="http://schemas.openxmlformats.org/officeDocument/2006/relationships/image" Target="../media/image655.emf"/><Relationship Id="rId36" Type="http://schemas.openxmlformats.org/officeDocument/2006/relationships/image" Target="../media/image663.emf"/><Relationship Id="rId10" Type="http://schemas.openxmlformats.org/officeDocument/2006/relationships/image" Target="../media/image637.emf"/><Relationship Id="rId19" Type="http://schemas.openxmlformats.org/officeDocument/2006/relationships/image" Target="../media/image646.emf"/><Relationship Id="rId31" Type="http://schemas.openxmlformats.org/officeDocument/2006/relationships/image" Target="../media/image658.emf"/><Relationship Id="rId4" Type="http://schemas.openxmlformats.org/officeDocument/2006/relationships/image" Target="../media/image630.jpeg"/><Relationship Id="rId9" Type="http://schemas.openxmlformats.org/officeDocument/2006/relationships/image" Target="../media/image636.emf"/><Relationship Id="rId14" Type="http://schemas.openxmlformats.org/officeDocument/2006/relationships/image" Target="../media/image641.emf"/><Relationship Id="rId22" Type="http://schemas.openxmlformats.org/officeDocument/2006/relationships/image" Target="../media/image649.emf"/><Relationship Id="rId27" Type="http://schemas.openxmlformats.org/officeDocument/2006/relationships/image" Target="../media/image654.emf"/><Relationship Id="rId30" Type="http://schemas.openxmlformats.org/officeDocument/2006/relationships/image" Target="../media/image657.emf"/><Relationship Id="rId35" Type="http://schemas.openxmlformats.org/officeDocument/2006/relationships/image" Target="../media/image662.emf"/></Relationships>
</file>

<file path=ppt/slides/_rels/slide15.xml.rels><?xml version="1.0" encoding="UTF-8" standalone="yes"?>
<Relationships xmlns="http://schemas.openxmlformats.org/package/2006/relationships"><Relationship Id="rId3" Type="http://schemas.openxmlformats.org/officeDocument/2006/relationships/image" Target="../media/image670.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672.png"/><Relationship Id="rId4" Type="http://schemas.openxmlformats.org/officeDocument/2006/relationships/image" Target="../media/image671.png"/></Relationships>
</file>

<file path=ppt/slides/_rels/slide16.xml.rels><?xml version="1.0" encoding="UTF-8" standalone="yes"?>
<Relationships xmlns="http://schemas.openxmlformats.org/package/2006/relationships"><Relationship Id="rId8" Type="http://schemas.openxmlformats.org/officeDocument/2006/relationships/image" Target="../media/image678.emf"/><Relationship Id="rId13" Type="http://schemas.openxmlformats.org/officeDocument/2006/relationships/image" Target="../media/image683.emf"/><Relationship Id="rId3" Type="http://schemas.openxmlformats.org/officeDocument/2006/relationships/image" Target="../media/image673.jpeg"/><Relationship Id="rId7" Type="http://schemas.openxmlformats.org/officeDocument/2006/relationships/image" Target="../media/image677.emf"/><Relationship Id="rId12" Type="http://schemas.openxmlformats.org/officeDocument/2006/relationships/image" Target="../media/image682.emf"/><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676.emf"/><Relationship Id="rId11" Type="http://schemas.openxmlformats.org/officeDocument/2006/relationships/image" Target="../media/image681.emf"/><Relationship Id="rId5" Type="http://schemas.openxmlformats.org/officeDocument/2006/relationships/image" Target="../media/image675.png"/><Relationship Id="rId15" Type="http://schemas.openxmlformats.org/officeDocument/2006/relationships/image" Target="../media/image685.emf"/><Relationship Id="rId10" Type="http://schemas.openxmlformats.org/officeDocument/2006/relationships/image" Target="../media/image680.emf"/><Relationship Id="rId4" Type="http://schemas.openxmlformats.org/officeDocument/2006/relationships/image" Target="../media/image674.png"/><Relationship Id="rId9" Type="http://schemas.openxmlformats.org/officeDocument/2006/relationships/image" Target="../media/image679.emf"/><Relationship Id="rId14" Type="http://schemas.openxmlformats.org/officeDocument/2006/relationships/image" Target="../media/image684.emf"/></Relationships>
</file>

<file path=ppt/slides/_rels/slide17.xml.rels><?xml version="1.0" encoding="UTF-8" standalone="yes"?>
<Relationships xmlns="http://schemas.openxmlformats.org/package/2006/relationships"><Relationship Id="rId3" Type="http://schemas.openxmlformats.org/officeDocument/2006/relationships/image" Target="../media/image686.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688.png"/><Relationship Id="rId5" Type="http://schemas.openxmlformats.org/officeDocument/2006/relationships/image" Target="../media/image68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90.png"/><Relationship Id="rId2" Type="http://schemas.openxmlformats.org/officeDocument/2006/relationships/image" Target="../media/image689.png"/><Relationship Id="rId1" Type="http://schemas.openxmlformats.org/officeDocument/2006/relationships/slideLayout" Target="../slideLayouts/slideLayout12.xml"/><Relationship Id="rId4" Type="http://schemas.openxmlformats.org/officeDocument/2006/relationships/image" Target="../media/image691.pn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www.izolace-beran.cz/index.php?lg=cz" TargetMode="External"/><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3" Type="http://schemas.openxmlformats.org/officeDocument/2006/relationships/image" Target="../media/image32.emf"/><Relationship Id="rId18" Type="http://schemas.openxmlformats.org/officeDocument/2006/relationships/image" Target="../media/image37.emf"/><Relationship Id="rId26" Type="http://schemas.openxmlformats.org/officeDocument/2006/relationships/image" Target="../media/image45.emf"/><Relationship Id="rId39" Type="http://schemas.openxmlformats.org/officeDocument/2006/relationships/image" Target="../media/image58.emf"/><Relationship Id="rId21" Type="http://schemas.openxmlformats.org/officeDocument/2006/relationships/image" Target="../media/image40.emf"/><Relationship Id="rId34" Type="http://schemas.openxmlformats.org/officeDocument/2006/relationships/image" Target="../media/image53.emf"/><Relationship Id="rId42" Type="http://schemas.openxmlformats.org/officeDocument/2006/relationships/image" Target="../media/image61.emf"/><Relationship Id="rId47" Type="http://schemas.openxmlformats.org/officeDocument/2006/relationships/image" Target="../media/image66.emf"/><Relationship Id="rId50" Type="http://schemas.openxmlformats.org/officeDocument/2006/relationships/image" Target="../media/image69.emf"/><Relationship Id="rId55" Type="http://schemas.openxmlformats.org/officeDocument/2006/relationships/image" Target="../media/image74.emf"/><Relationship Id="rId63" Type="http://schemas.openxmlformats.org/officeDocument/2006/relationships/image" Target="../media/image82.emf"/><Relationship Id="rId68" Type="http://schemas.openxmlformats.org/officeDocument/2006/relationships/image" Target="../media/image87.emf"/><Relationship Id="rId76" Type="http://schemas.openxmlformats.org/officeDocument/2006/relationships/image" Target="../media/image95.emf"/><Relationship Id="rId7" Type="http://schemas.openxmlformats.org/officeDocument/2006/relationships/image" Target="../media/image26.emf"/><Relationship Id="rId71" Type="http://schemas.openxmlformats.org/officeDocument/2006/relationships/image" Target="../media/image90.emf"/><Relationship Id="rId2" Type="http://schemas.openxmlformats.org/officeDocument/2006/relationships/notesSlide" Target="../notesSlides/notesSlide3.xml"/><Relationship Id="rId16" Type="http://schemas.openxmlformats.org/officeDocument/2006/relationships/image" Target="../media/image35.emf"/><Relationship Id="rId29" Type="http://schemas.openxmlformats.org/officeDocument/2006/relationships/image" Target="../media/image48.emf"/><Relationship Id="rId11" Type="http://schemas.openxmlformats.org/officeDocument/2006/relationships/image" Target="../media/image30.emf"/><Relationship Id="rId24" Type="http://schemas.openxmlformats.org/officeDocument/2006/relationships/image" Target="../media/image43.emf"/><Relationship Id="rId32" Type="http://schemas.openxmlformats.org/officeDocument/2006/relationships/image" Target="../media/image51.emf"/><Relationship Id="rId37" Type="http://schemas.openxmlformats.org/officeDocument/2006/relationships/image" Target="../media/image56.emf"/><Relationship Id="rId40" Type="http://schemas.openxmlformats.org/officeDocument/2006/relationships/image" Target="../media/image59.emf"/><Relationship Id="rId45" Type="http://schemas.openxmlformats.org/officeDocument/2006/relationships/image" Target="../media/image64.emf"/><Relationship Id="rId53" Type="http://schemas.openxmlformats.org/officeDocument/2006/relationships/image" Target="../media/image72.emf"/><Relationship Id="rId58" Type="http://schemas.openxmlformats.org/officeDocument/2006/relationships/image" Target="../media/image77.emf"/><Relationship Id="rId66" Type="http://schemas.openxmlformats.org/officeDocument/2006/relationships/image" Target="../media/image85.emf"/><Relationship Id="rId74" Type="http://schemas.openxmlformats.org/officeDocument/2006/relationships/image" Target="../media/image93.emf"/><Relationship Id="rId79" Type="http://schemas.openxmlformats.org/officeDocument/2006/relationships/image" Target="../media/image98.emf"/><Relationship Id="rId5" Type="http://schemas.openxmlformats.org/officeDocument/2006/relationships/image" Target="../media/image24.emf"/><Relationship Id="rId61" Type="http://schemas.openxmlformats.org/officeDocument/2006/relationships/image" Target="../media/image80.emf"/><Relationship Id="rId10" Type="http://schemas.openxmlformats.org/officeDocument/2006/relationships/image" Target="../media/image29.emf"/><Relationship Id="rId19" Type="http://schemas.openxmlformats.org/officeDocument/2006/relationships/image" Target="../media/image38.emf"/><Relationship Id="rId31" Type="http://schemas.openxmlformats.org/officeDocument/2006/relationships/image" Target="../media/image50.emf"/><Relationship Id="rId44" Type="http://schemas.openxmlformats.org/officeDocument/2006/relationships/image" Target="../media/image63.emf"/><Relationship Id="rId52" Type="http://schemas.openxmlformats.org/officeDocument/2006/relationships/image" Target="../media/image71.emf"/><Relationship Id="rId60" Type="http://schemas.openxmlformats.org/officeDocument/2006/relationships/image" Target="../media/image79.emf"/><Relationship Id="rId65" Type="http://schemas.openxmlformats.org/officeDocument/2006/relationships/image" Target="../media/image84.emf"/><Relationship Id="rId73" Type="http://schemas.openxmlformats.org/officeDocument/2006/relationships/image" Target="../media/image92.emf"/><Relationship Id="rId78" Type="http://schemas.openxmlformats.org/officeDocument/2006/relationships/image" Target="../media/image97.emf"/><Relationship Id="rId81" Type="http://schemas.openxmlformats.org/officeDocument/2006/relationships/image" Target="../media/image100.emf"/><Relationship Id="rId4" Type="http://schemas.openxmlformats.org/officeDocument/2006/relationships/image" Target="../media/image23.emf"/><Relationship Id="rId9" Type="http://schemas.openxmlformats.org/officeDocument/2006/relationships/image" Target="../media/image28.emf"/><Relationship Id="rId14" Type="http://schemas.openxmlformats.org/officeDocument/2006/relationships/image" Target="../media/image33.emf"/><Relationship Id="rId22" Type="http://schemas.openxmlformats.org/officeDocument/2006/relationships/image" Target="../media/image41.emf"/><Relationship Id="rId27" Type="http://schemas.openxmlformats.org/officeDocument/2006/relationships/image" Target="../media/image46.emf"/><Relationship Id="rId30" Type="http://schemas.openxmlformats.org/officeDocument/2006/relationships/image" Target="../media/image49.emf"/><Relationship Id="rId35" Type="http://schemas.openxmlformats.org/officeDocument/2006/relationships/image" Target="../media/image54.emf"/><Relationship Id="rId43" Type="http://schemas.openxmlformats.org/officeDocument/2006/relationships/image" Target="../media/image62.emf"/><Relationship Id="rId48" Type="http://schemas.openxmlformats.org/officeDocument/2006/relationships/image" Target="../media/image67.emf"/><Relationship Id="rId56" Type="http://schemas.openxmlformats.org/officeDocument/2006/relationships/image" Target="../media/image75.emf"/><Relationship Id="rId64" Type="http://schemas.openxmlformats.org/officeDocument/2006/relationships/image" Target="../media/image83.emf"/><Relationship Id="rId69" Type="http://schemas.openxmlformats.org/officeDocument/2006/relationships/image" Target="../media/image88.emf"/><Relationship Id="rId77" Type="http://schemas.openxmlformats.org/officeDocument/2006/relationships/image" Target="../media/image96.emf"/><Relationship Id="rId8" Type="http://schemas.openxmlformats.org/officeDocument/2006/relationships/image" Target="../media/image27.emf"/><Relationship Id="rId51" Type="http://schemas.openxmlformats.org/officeDocument/2006/relationships/image" Target="../media/image70.emf"/><Relationship Id="rId72" Type="http://schemas.openxmlformats.org/officeDocument/2006/relationships/image" Target="../media/image91.emf"/><Relationship Id="rId80" Type="http://schemas.openxmlformats.org/officeDocument/2006/relationships/image" Target="../media/image99.emf"/><Relationship Id="rId3" Type="http://schemas.openxmlformats.org/officeDocument/2006/relationships/image" Target="../media/image22.jpeg"/><Relationship Id="rId12" Type="http://schemas.openxmlformats.org/officeDocument/2006/relationships/image" Target="../media/image31.emf"/><Relationship Id="rId17" Type="http://schemas.openxmlformats.org/officeDocument/2006/relationships/image" Target="../media/image36.emf"/><Relationship Id="rId25" Type="http://schemas.openxmlformats.org/officeDocument/2006/relationships/image" Target="../media/image44.emf"/><Relationship Id="rId33" Type="http://schemas.openxmlformats.org/officeDocument/2006/relationships/image" Target="../media/image52.emf"/><Relationship Id="rId38" Type="http://schemas.openxmlformats.org/officeDocument/2006/relationships/image" Target="../media/image57.emf"/><Relationship Id="rId46" Type="http://schemas.openxmlformats.org/officeDocument/2006/relationships/image" Target="../media/image65.emf"/><Relationship Id="rId59" Type="http://schemas.openxmlformats.org/officeDocument/2006/relationships/image" Target="../media/image78.emf"/><Relationship Id="rId67" Type="http://schemas.openxmlformats.org/officeDocument/2006/relationships/image" Target="../media/image86.emf"/><Relationship Id="rId20" Type="http://schemas.openxmlformats.org/officeDocument/2006/relationships/image" Target="../media/image39.emf"/><Relationship Id="rId41" Type="http://schemas.openxmlformats.org/officeDocument/2006/relationships/image" Target="../media/image60.emf"/><Relationship Id="rId54" Type="http://schemas.openxmlformats.org/officeDocument/2006/relationships/image" Target="../media/image73.emf"/><Relationship Id="rId62" Type="http://schemas.openxmlformats.org/officeDocument/2006/relationships/image" Target="../media/image81.emf"/><Relationship Id="rId70" Type="http://schemas.openxmlformats.org/officeDocument/2006/relationships/image" Target="../media/image89.emf"/><Relationship Id="rId75" Type="http://schemas.openxmlformats.org/officeDocument/2006/relationships/image" Target="../media/image94.emf"/><Relationship Id="rId1" Type="http://schemas.openxmlformats.org/officeDocument/2006/relationships/slideLayout" Target="../slideLayouts/slideLayout4.xml"/><Relationship Id="rId6" Type="http://schemas.openxmlformats.org/officeDocument/2006/relationships/image" Target="../media/image25.emf"/><Relationship Id="rId15" Type="http://schemas.openxmlformats.org/officeDocument/2006/relationships/image" Target="../media/image34.emf"/><Relationship Id="rId23" Type="http://schemas.openxmlformats.org/officeDocument/2006/relationships/image" Target="../media/image42.emf"/><Relationship Id="rId28" Type="http://schemas.openxmlformats.org/officeDocument/2006/relationships/image" Target="../media/image47.emf"/><Relationship Id="rId36" Type="http://schemas.openxmlformats.org/officeDocument/2006/relationships/image" Target="../media/image55.emf"/><Relationship Id="rId49" Type="http://schemas.openxmlformats.org/officeDocument/2006/relationships/image" Target="../media/image68.emf"/><Relationship Id="rId57" Type="http://schemas.openxmlformats.org/officeDocument/2006/relationships/image" Target="../media/image76.emf"/></Relationships>
</file>

<file path=ppt/slides/_rels/slide5.xml.rels><?xml version="1.0" encoding="UTF-8" standalone="yes"?>
<Relationships xmlns="http://schemas.openxmlformats.org/package/2006/relationships"><Relationship Id="rId26" Type="http://schemas.openxmlformats.org/officeDocument/2006/relationships/image" Target="../media/image124.emf"/><Relationship Id="rId117" Type="http://schemas.openxmlformats.org/officeDocument/2006/relationships/image" Target="../media/image215.emf"/><Relationship Id="rId21" Type="http://schemas.openxmlformats.org/officeDocument/2006/relationships/image" Target="../media/image119.emf"/><Relationship Id="rId42" Type="http://schemas.openxmlformats.org/officeDocument/2006/relationships/image" Target="../media/image140.emf"/><Relationship Id="rId47" Type="http://schemas.openxmlformats.org/officeDocument/2006/relationships/image" Target="../media/image145.emf"/><Relationship Id="rId63" Type="http://schemas.openxmlformats.org/officeDocument/2006/relationships/image" Target="../media/image161.emf"/><Relationship Id="rId68" Type="http://schemas.openxmlformats.org/officeDocument/2006/relationships/image" Target="../media/image166.emf"/><Relationship Id="rId84" Type="http://schemas.openxmlformats.org/officeDocument/2006/relationships/image" Target="../media/image182.emf"/><Relationship Id="rId89" Type="http://schemas.openxmlformats.org/officeDocument/2006/relationships/image" Target="../media/image187.emf"/><Relationship Id="rId112" Type="http://schemas.openxmlformats.org/officeDocument/2006/relationships/image" Target="../media/image210.emf"/><Relationship Id="rId133" Type="http://schemas.openxmlformats.org/officeDocument/2006/relationships/image" Target="../media/image231.emf"/><Relationship Id="rId138" Type="http://schemas.openxmlformats.org/officeDocument/2006/relationships/image" Target="../media/image236.emf"/><Relationship Id="rId154" Type="http://schemas.openxmlformats.org/officeDocument/2006/relationships/image" Target="../media/image252.emf"/><Relationship Id="rId159" Type="http://schemas.openxmlformats.org/officeDocument/2006/relationships/image" Target="../media/image257.emf"/><Relationship Id="rId16" Type="http://schemas.openxmlformats.org/officeDocument/2006/relationships/image" Target="../media/image114.emf"/><Relationship Id="rId107" Type="http://schemas.openxmlformats.org/officeDocument/2006/relationships/image" Target="../media/image205.emf"/><Relationship Id="rId11" Type="http://schemas.openxmlformats.org/officeDocument/2006/relationships/image" Target="../media/image109.emf"/><Relationship Id="rId32" Type="http://schemas.openxmlformats.org/officeDocument/2006/relationships/image" Target="../media/image130.emf"/><Relationship Id="rId37" Type="http://schemas.openxmlformats.org/officeDocument/2006/relationships/image" Target="../media/image135.emf"/><Relationship Id="rId53" Type="http://schemas.openxmlformats.org/officeDocument/2006/relationships/image" Target="../media/image151.emf"/><Relationship Id="rId58" Type="http://schemas.openxmlformats.org/officeDocument/2006/relationships/image" Target="../media/image156.emf"/><Relationship Id="rId74" Type="http://schemas.openxmlformats.org/officeDocument/2006/relationships/image" Target="../media/image172.emf"/><Relationship Id="rId79" Type="http://schemas.openxmlformats.org/officeDocument/2006/relationships/image" Target="../media/image177.emf"/><Relationship Id="rId102" Type="http://schemas.openxmlformats.org/officeDocument/2006/relationships/image" Target="../media/image200.emf"/><Relationship Id="rId123" Type="http://schemas.openxmlformats.org/officeDocument/2006/relationships/image" Target="../media/image221.emf"/><Relationship Id="rId128" Type="http://schemas.openxmlformats.org/officeDocument/2006/relationships/image" Target="../media/image226.emf"/><Relationship Id="rId144" Type="http://schemas.openxmlformats.org/officeDocument/2006/relationships/image" Target="../media/image242.emf"/><Relationship Id="rId149" Type="http://schemas.openxmlformats.org/officeDocument/2006/relationships/image" Target="../media/image247.emf"/><Relationship Id="rId5" Type="http://schemas.openxmlformats.org/officeDocument/2006/relationships/image" Target="../media/image103.png"/><Relationship Id="rId90" Type="http://schemas.openxmlformats.org/officeDocument/2006/relationships/image" Target="../media/image188.emf"/><Relationship Id="rId95" Type="http://schemas.openxmlformats.org/officeDocument/2006/relationships/image" Target="../media/image193.emf"/><Relationship Id="rId160" Type="http://schemas.openxmlformats.org/officeDocument/2006/relationships/image" Target="../media/image258.emf"/><Relationship Id="rId165" Type="http://schemas.openxmlformats.org/officeDocument/2006/relationships/image" Target="../media/image263.emf"/><Relationship Id="rId22" Type="http://schemas.openxmlformats.org/officeDocument/2006/relationships/image" Target="../media/image120.emf"/><Relationship Id="rId27" Type="http://schemas.openxmlformats.org/officeDocument/2006/relationships/image" Target="../media/image125.emf"/><Relationship Id="rId43" Type="http://schemas.openxmlformats.org/officeDocument/2006/relationships/image" Target="../media/image141.emf"/><Relationship Id="rId48" Type="http://schemas.openxmlformats.org/officeDocument/2006/relationships/image" Target="../media/image146.emf"/><Relationship Id="rId64" Type="http://schemas.openxmlformats.org/officeDocument/2006/relationships/image" Target="../media/image162.emf"/><Relationship Id="rId69" Type="http://schemas.openxmlformats.org/officeDocument/2006/relationships/image" Target="../media/image167.emf"/><Relationship Id="rId113" Type="http://schemas.openxmlformats.org/officeDocument/2006/relationships/image" Target="../media/image211.emf"/><Relationship Id="rId118" Type="http://schemas.openxmlformats.org/officeDocument/2006/relationships/image" Target="../media/image216.emf"/><Relationship Id="rId134" Type="http://schemas.openxmlformats.org/officeDocument/2006/relationships/image" Target="../media/image232.emf"/><Relationship Id="rId139" Type="http://schemas.openxmlformats.org/officeDocument/2006/relationships/image" Target="../media/image237.emf"/><Relationship Id="rId80" Type="http://schemas.openxmlformats.org/officeDocument/2006/relationships/image" Target="../media/image178.emf"/><Relationship Id="rId85" Type="http://schemas.openxmlformats.org/officeDocument/2006/relationships/image" Target="../media/image183.emf"/><Relationship Id="rId150" Type="http://schemas.openxmlformats.org/officeDocument/2006/relationships/image" Target="../media/image248.emf"/><Relationship Id="rId155" Type="http://schemas.openxmlformats.org/officeDocument/2006/relationships/image" Target="../media/image253.emf"/><Relationship Id="rId12" Type="http://schemas.openxmlformats.org/officeDocument/2006/relationships/image" Target="../media/image110.emf"/><Relationship Id="rId17" Type="http://schemas.openxmlformats.org/officeDocument/2006/relationships/image" Target="../media/image115.emf"/><Relationship Id="rId33" Type="http://schemas.openxmlformats.org/officeDocument/2006/relationships/image" Target="../media/image131.emf"/><Relationship Id="rId38" Type="http://schemas.openxmlformats.org/officeDocument/2006/relationships/image" Target="../media/image136.emf"/><Relationship Id="rId59" Type="http://schemas.openxmlformats.org/officeDocument/2006/relationships/image" Target="../media/image157.emf"/><Relationship Id="rId103" Type="http://schemas.openxmlformats.org/officeDocument/2006/relationships/image" Target="../media/image201.emf"/><Relationship Id="rId108" Type="http://schemas.openxmlformats.org/officeDocument/2006/relationships/image" Target="../media/image206.emf"/><Relationship Id="rId124" Type="http://schemas.openxmlformats.org/officeDocument/2006/relationships/image" Target="../media/image222.emf"/><Relationship Id="rId129" Type="http://schemas.openxmlformats.org/officeDocument/2006/relationships/image" Target="../media/image227.emf"/><Relationship Id="rId54" Type="http://schemas.openxmlformats.org/officeDocument/2006/relationships/image" Target="../media/image152.emf"/><Relationship Id="rId70" Type="http://schemas.openxmlformats.org/officeDocument/2006/relationships/image" Target="../media/image168.emf"/><Relationship Id="rId75" Type="http://schemas.openxmlformats.org/officeDocument/2006/relationships/image" Target="../media/image173.emf"/><Relationship Id="rId91" Type="http://schemas.openxmlformats.org/officeDocument/2006/relationships/image" Target="../media/image189.emf"/><Relationship Id="rId96" Type="http://schemas.openxmlformats.org/officeDocument/2006/relationships/image" Target="../media/image194.emf"/><Relationship Id="rId140" Type="http://schemas.openxmlformats.org/officeDocument/2006/relationships/image" Target="../media/image238.emf"/><Relationship Id="rId145" Type="http://schemas.openxmlformats.org/officeDocument/2006/relationships/image" Target="../media/image243.emf"/><Relationship Id="rId161" Type="http://schemas.openxmlformats.org/officeDocument/2006/relationships/image" Target="../media/image259.emf"/><Relationship Id="rId166" Type="http://schemas.openxmlformats.org/officeDocument/2006/relationships/image" Target="../media/image264.emf"/><Relationship Id="rId1" Type="http://schemas.openxmlformats.org/officeDocument/2006/relationships/slideLayout" Target="../slideLayouts/slideLayout4.xml"/><Relationship Id="rId6" Type="http://schemas.openxmlformats.org/officeDocument/2006/relationships/image" Target="../media/image104.emf"/><Relationship Id="rId15" Type="http://schemas.openxmlformats.org/officeDocument/2006/relationships/image" Target="../media/image113.emf"/><Relationship Id="rId23" Type="http://schemas.openxmlformats.org/officeDocument/2006/relationships/image" Target="../media/image121.emf"/><Relationship Id="rId28" Type="http://schemas.openxmlformats.org/officeDocument/2006/relationships/image" Target="../media/image126.emf"/><Relationship Id="rId36" Type="http://schemas.openxmlformats.org/officeDocument/2006/relationships/image" Target="../media/image134.emf"/><Relationship Id="rId49" Type="http://schemas.openxmlformats.org/officeDocument/2006/relationships/image" Target="../media/image147.emf"/><Relationship Id="rId57" Type="http://schemas.openxmlformats.org/officeDocument/2006/relationships/image" Target="../media/image155.emf"/><Relationship Id="rId106" Type="http://schemas.openxmlformats.org/officeDocument/2006/relationships/image" Target="../media/image204.emf"/><Relationship Id="rId114" Type="http://schemas.openxmlformats.org/officeDocument/2006/relationships/image" Target="../media/image212.emf"/><Relationship Id="rId119" Type="http://schemas.openxmlformats.org/officeDocument/2006/relationships/image" Target="../media/image217.emf"/><Relationship Id="rId127" Type="http://schemas.openxmlformats.org/officeDocument/2006/relationships/image" Target="../media/image225.emf"/><Relationship Id="rId10" Type="http://schemas.openxmlformats.org/officeDocument/2006/relationships/image" Target="../media/image108.emf"/><Relationship Id="rId31" Type="http://schemas.openxmlformats.org/officeDocument/2006/relationships/image" Target="../media/image129.emf"/><Relationship Id="rId44" Type="http://schemas.openxmlformats.org/officeDocument/2006/relationships/image" Target="../media/image142.emf"/><Relationship Id="rId52" Type="http://schemas.openxmlformats.org/officeDocument/2006/relationships/image" Target="../media/image150.emf"/><Relationship Id="rId60" Type="http://schemas.openxmlformats.org/officeDocument/2006/relationships/image" Target="../media/image158.emf"/><Relationship Id="rId65" Type="http://schemas.openxmlformats.org/officeDocument/2006/relationships/image" Target="../media/image163.emf"/><Relationship Id="rId73" Type="http://schemas.openxmlformats.org/officeDocument/2006/relationships/image" Target="../media/image171.emf"/><Relationship Id="rId78" Type="http://schemas.openxmlformats.org/officeDocument/2006/relationships/image" Target="../media/image176.emf"/><Relationship Id="rId81" Type="http://schemas.openxmlformats.org/officeDocument/2006/relationships/image" Target="../media/image179.emf"/><Relationship Id="rId86" Type="http://schemas.openxmlformats.org/officeDocument/2006/relationships/image" Target="../media/image184.emf"/><Relationship Id="rId94" Type="http://schemas.openxmlformats.org/officeDocument/2006/relationships/image" Target="../media/image192.emf"/><Relationship Id="rId99" Type="http://schemas.openxmlformats.org/officeDocument/2006/relationships/image" Target="../media/image197.emf"/><Relationship Id="rId101" Type="http://schemas.openxmlformats.org/officeDocument/2006/relationships/image" Target="../media/image199.emf"/><Relationship Id="rId122" Type="http://schemas.openxmlformats.org/officeDocument/2006/relationships/image" Target="../media/image220.emf"/><Relationship Id="rId130" Type="http://schemas.openxmlformats.org/officeDocument/2006/relationships/image" Target="../media/image228.emf"/><Relationship Id="rId135" Type="http://schemas.openxmlformats.org/officeDocument/2006/relationships/image" Target="../media/image233.emf"/><Relationship Id="rId143" Type="http://schemas.openxmlformats.org/officeDocument/2006/relationships/image" Target="../media/image241.emf"/><Relationship Id="rId148" Type="http://schemas.openxmlformats.org/officeDocument/2006/relationships/image" Target="../media/image246.emf"/><Relationship Id="rId151" Type="http://schemas.openxmlformats.org/officeDocument/2006/relationships/image" Target="../media/image249.emf"/><Relationship Id="rId156" Type="http://schemas.openxmlformats.org/officeDocument/2006/relationships/image" Target="../media/image254.emf"/><Relationship Id="rId164" Type="http://schemas.openxmlformats.org/officeDocument/2006/relationships/image" Target="../media/image262.emf"/><Relationship Id="rId4" Type="http://schemas.openxmlformats.org/officeDocument/2006/relationships/image" Target="../media/image102.png"/><Relationship Id="rId9" Type="http://schemas.openxmlformats.org/officeDocument/2006/relationships/image" Target="../media/image107.emf"/><Relationship Id="rId13" Type="http://schemas.openxmlformats.org/officeDocument/2006/relationships/image" Target="../media/image111.emf"/><Relationship Id="rId18" Type="http://schemas.openxmlformats.org/officeDocument/2006/relationships/image" Target="../media/image116.emf"/><Relationship Id="rId39" Type="http://schemas.openxmlformats.org/officeDocument/2006/relationships/image" Target="../media/image137.emf"/><Relationship Id="rId109" Type="http://schemas.openxmlformats.org/officeDocument/2006/relationships/image" Target="../media/image207.emf"/><Relationship Id="rId34" Type="http://schemas.openxmlformats.org/officeDocument/2006/relationships/image" Target="../media/image132.emf"/><Relationship Id="rId50" Type="http://schemas.openxmlformats.org/officeDocument/2006/relationships/image" Target="../media/image148.emf"/><Relationship Id="rId55" Type="http://schemas.openxmlformats.org/officeDocument/2006/relationships/image" Target="../media/image153.emf"/><Relationship Id="rId76" Type="http://schemas.openxmlformats.org/officeDocument/2006/relationships/image" Target="../media/image174.emf"/><Relationship Id="rId97" Type="http://schemas.openxmlformats.org/officeDocument/2006/relationships/image" Target="../media/image195.emf"/><Relationship Id="rId104" Type="http://schemas.openxmlformats.org/officeDocument/2006/relationships/image" Target="../media/image202.emf"/><Relationship Id="rId120" Type="http://schemas.openxmlformats.org/officeDocument/2006/relationships/image" Target="../media/image218.emf"/><Relationship Id="rId125" Type="http://schemas.openxmlformats.org/officeDocument/2006/relationships/image" Target="../media/image223.emf"/><Relationship Id="rId141" Type="http://schemas.openxmlformats.org/officeDocument/2006/relationships/image" Target="../media/image239.emf"/><Relationship Id="rId146" Type="http://schemas.openxmlformats.org/officeDocument/2006/relationships/image" Target="../media/image244.emf"/><Relationship Id="rId167" Type="http://schemas.openxmlformats.org/officeDocument/2006/relationships/image" Target="../media/image265.emf"/><Relationship Id="rId7" Type="http://schemas.openxmlformats.org/officeDocument/2006/relationships/image" Target="../media/image105.emf"/><Relationship Id="rId71" Type="http://schemas.openxmlformats.org/officeDocument/2006/relationships/image" Target="../media/image169.emf"/><Relationship Id="rId92" Type="http://schemas.openxmlformats.org/officeDocument/2006/relationships/image" Target="../media/image190.emf"/><Relationship Id="rId162" Type="http://schemas.openxmlformats.org/officeDocument/2006/relationships/image" Target="../media/image260.emf"/><Relationship Id="rId2" Type="http://schemas.openxmlformats.org/officeDocument/2006/relationships/notesSlide" Target="../notesSlides/notesSlide4.xml"/><Relationship Id="rId29" Type="http://schemas.openxmlformats.org/officeDocument/2006/relationships/image" Target="../media/image127.emf"/><Relationship Id="rId24" Type="http://schemas.openxmlformats.org/officeDocument/2006/relationships/image" Target="../media/image122.emf"/><Relationship Id="rId40" Type="http://schemas.openxmlformats.org/officeDocument/2006/relationships/image" Target="../media/image138.emf"/><Relationship Id="rId45" Type="http://schemas.openxmlformats.org/officeDocument/2006/relationships/image" Target="../media/image143.emf"/><Relationship Id="rId66" Type="http://schemas.openxmlformats.org/officeDocument/2006/relationships/image" Target="../media/image164.emf"/><Relationship Id="rId87" Type="http://schemas.openxmlformats.org/officeDocument/2006/relationships/image" Target="../media/image185.emf"/><Relationship Id="rId110" Type="http://schemas.openxmlformats.org/officeDocument/2006/relationships/image" Target="../media/image208.emf"/><Relationship Id="rId115" Type="http://schemas.openxmlformats.org/officeDocument/2006/relationships/image" Target="../media/image213.emf"/><Relationship Id="rId131" Type="http://schemas.openxmlformats.org/officeDocument/2006/relationships/image" Target="../media/image229.emf"/><Relationship Id="rId136" Type="http://schemas.openxmlformats.org/officeDocument/2006/relationships/image" Target="../media/image234.emf"/><Relationship Id="rId157" Type="http://schemas.openxmlformats.org/officeDocument/2006/relationships/image" Target="../media/image255.emf"/><Relationship Id="rId61" Type="http://schemas.openxmlformats.org/officeDocument/2006/relationships/image" Target="../media/image159.emf"/><Relationship Id="rId82" Type="http://schemas.openxmlformats.org/officeDocument/2006/relationships/image" Target="../media/image180.emf"/><Relationship Id="rId152" Type="http://schemas.openxmlformats.org/officeDocument/2006/relationships/image" Target="../media/image250.emf"/><Relationship Id="rId19" Type="http://schemas.openxmlformats.org/officeDocument/2006/relationships/image" Target="../media/image117.emf"/><Relationship Id="rId14" Type="http://schemas.openxmlformats.org/officeDocument/2006/relationships/image" Target="../media/image112.emf"/><Relationship Id="rId30" Type="http://schemas.openxmlformats.org/officeDocument/2006/relationships/image" Target="../media/image128.emf"/><Relationship Id="rId35" Type="http://schemas.openxmlformats.org/officeDocument/2006/relationships/image" Target="../media/image133.emf"/><Relationship Id="rId56" Type="http://schemas.openxmlformats.org/officeDocument/2006/relationships/image" Target="../media/image154.emf"/><Relationship Id="rId77" Type="http://schemas.openxmlformats.org/officeDocument/2006/relationships/image" Target="../media/image175.emf"/><Relationship Id="rId100" Type="http://schemas.openxmlformats.org/officeDocument/2006/relationships/image" Target="../media/image198.emf"/><Relationship Id="rId105" Type="http://schemas.openxmlformats.org/officeDocument/2006/relationships/image" Target="../media/image203.emf"/><Relationship Id="rId126" Type="http://schemas.openxmlformats.org/officeDocument/2006/relationships/image" Target="../media/image224.emf"/><Relationship Id="rId147" Type="http://schemas.openxmlformats.org/officeDocument/2006/relationships/image" Target="../media/image245.emf"/><Relationship Id="rId8" Type="http://schemas.openxmlformats.org/officeDocument/2006/relationships/image" Target="../media/image106.emf"/><Relationship Id="rId51" Type="http://schemas.openxmlformats.org/officeDocument/2006/relationships/image" Target="../media/image149.emf"/><Relationship Id="rId72" Type="http://schemas.openxmlformats.org/officeDocument/2006/relationships/image" Target="../media/image170.emf"/><Relationship Id="rId93" Type="http://schemas.openxmlformats.org/officeDocument/2006/relationships/image" Target="../media/image191.emf"/><Relationship Id="rId98" Type="http://schemas.openxmlformats.org/officeDocument/2006/relationships/image" Target="../media/image196.emf"/><Relationship Id="rId121" Type="http://schemas.openxmlformats.org/officeDocument/2006/relationships/image" Target="../media/image219.emf"/><Relationship Id="rId142" Type="http://schemas.openxmlformats.org/officeDocument/2006/relationships/image" Target="../media/image240.emf"/><Relationship Id="rId163" Type="http://schemas.openxmlformats.org/officeDocument/2006/relationships/image" Target="../media/image261.emf"/><Relationship Id="rId3" Type="http://schemas.openxmlformats.org/officeDocument/2006/relationships/image" Target="../media/image101.png"/><Relationship Id="rId25" Type="http://schemas.openxmlformats.org/officeDocument/2006/relationships/image" Target="../media/image123.emf"/><Relationship Id="rId46" Type="http://schemas.openxmlformats.org/officeDocument/2006/relationships/image" Target="../media/image144.emf"/><Relationship Id="rId67" Type="http://schemas.openxmlformats.org/officeDocument/2006/relationships/image" Target="../media/image165.emf"/><Relationship Id="rId116" Type="http://schemas.openxmlformats.org/officeDocument/2006/relationships/image" Target="../media/image214.emf"/><Relationship Id="rId137" Type="http://schemas.openxmlformats.org/officeDocument/2006/relationships/image" Target="../media/image235.emf"/><Relationship Id="rId158" Type="http://schemas.openxmlformats.org/officeDocument/2006/relationships/image" Target="../media/image256.emf"/><Relationship Id="rId20" Type="http://schemas.openxmlformats.org/officeDocument/2006/relationships/image" Target="../media/image118.emf"/><Relationship Id="rId41" Type="http://schemas.openxmlformats.org/officeDocument/2006/relationships/image" Target="../media/image139.emf"/><Relationship Id="rId62" Type="http://schemas.openxmlformats.org/officeDocument/2006/relationships/image" Target="../media/image160.emf"/><Relationship Id="rId83" Type="http://schemas.openxmlformats.org/officeDocument/2006/relationships/image" Target="../media/image181.emf"/><Relationship Id="rId88" Type="http://schemas.openxmlformats.org/officeDocument/2006/relationships/image" Target="../media/image186.emf"/><Relationship Id="rId111" Type="http://schemas.openxmlformats.org/officeDocument/2006/relationships/image" Target="../media/image209.emf"/><Relationship Id="rId132" Type="http://schemas.openxmlformats.org/officeDocument/2006/relationships/image" Target="../media/image230.emf"/><Relationship Id="rId153" Type="http://schemas.openxmlformats.org/officeDocument/2006/relationships/image" Target="../media/image251.emf"/></Relationships>
</file>

<file path=ppt/slides/_rels/slide6.xml.rels><?xml version="1.0" encoding="UTF-8" standalone="yes"?>
<Relationships xmlns="http://schemas.openxmlformats.org/package/2006/relationships"><Relationship Id="rId13" Type="http://schemas.openxmlformats.org/officeDocument/2006/relationships/image" Target="../media/image276.emf"/><Relationship Id="rId18" Type="http://schemas.openxmlformats.org/officeDocument/2006/relationships/image" Target="../media/image281.emf"/><Relationship Id="rId26" Type="http://schemas.openxmlformats.org/officeDocument/2006/relationships/image" Target="../media/image289.emf"/><Relationship Id="rId39" Type="http://schemas.openxmlformats.org/officeDocument/2006/relationships/image" Target="../media/image302.emf"/><Relationship Id="rId21" Type="http://schemas.openxmlformats.org/officeDocument/2006/relationships/image" Target="../media/image284.emf"/><Relationship Id="rId34" Type="http://schemas.openxmlformats.org/officeDocument/2006/relationships/image" Target="../media/image297.emf"/><Relationship Id="rId42" Type="http://schemas.openxmlformats.org/officeDocument/2006/relationships/image" Target="../media/image305.emf"/><Relationship Id="rId47" Type="http://schemas.openxmlformats.org/officeDocument/2006/relationships/image" Target="../media/image310.emf"/><Relationship Id="rId50" Type="http://schemas.openxmlformats.org/officeDocument/2006/relationships/image" Target="../media/image313.emf"/><Relationship Id="rId55" Type="http://schemas.openxmlformats.org/officeDocument/2006/relationships/image" Target="../media/image318.emf"/><Relationship Id="rId63" Type="http://schemas.openxmlformats.org/officeDocument/2006/relationships/image" Target="../media/image326.emf"/><Relationship Id="rId68" Type="http://schemas.openxmlformats.org/officeDocument/2006/relationships/image" Target="../media/image331.emf"/><Relationship Id="rId76" Type="http://schemas.openxmlformats.org/officeDocument/2006/relationships/image" Target="../media/image339.emf"/><Relationship Id="rId7" Type="http://schemas.openxmlformats.org/officeDocument/2006/relationships/image" Target="../media/image270.emf"/><Relationship Id="rId71" Type="http://schemas.openxmlformats.org/officeDocument/2006/relationships/image" Target="../media/image334.emf"/><Relationship Id="rId2" Type="http://schemas.openxmlformats.org/officeDocument/2006/relationships/notesSlide" Target="../notesSlides/notesSlide5.xml"/><Relationship Id="rId16" Type="http://schemas.openxmlformats.org/officeDocument/2006/relationships/image" Target="../media/image279.emf"/><Relationship Id="rId29" Type="http://schemas.openxmlformats.org/officeDocument/2006/relationships/image" Target="../media/image292.emf"/><Relationship Id="rId11" Type="http://schemas.openxmlformats.org/officeDocument/2006/relationships/image" Target="../media/image274.emf"/><Relationship Id="rId24" Type="http://schemas.openxmlformats.org/officeDocument/2006/relationships/image" Target="../media/image287.emf"/><Relationship Id="rId32" Type="http://schemas.openxmlformats.org/officeDocument/2006/relationships/image" Target="../media/image295.emf"/><Relationship Id="rId37" Type="http://schemas.openxmlformats.org/officeDocument/2006/relationships/image" Target="../media/image300.emf"/><Relationship Id="rId40" Type="http://schemas.openxmlformats.org/officeDocument/2006/relationships/image" Target="../media/image303.emf"/><Relationship Id="rId45" Type="http://schemas.openxmlformats.org/officeDocument/2006/relationships/image" Target="../media/image308.emf"/><Relationship Id="rId53" Type="http://schemas.openxmlformats.org/officeDocument/2006/relationships/image" Target="../media/image316.emf"/><Relationship Id="rId58" Type="http://schemas.openxmlformats.org/officeDocument/2006/relationships/image" Target="../media/image321.emf"/><Relationship Id="rId66" Type="http://schemas.openxmlformats.org/officeDocument/2006/relationships/image" Target="../media/image329.emf"/><Relationship Id="rId74" Type="http://schemas.openxmlformats.org/officeDocument/2006/relationships/image" Target="../media/image337.emf"/><Relationship Id="rId5" Type="http://schemas.openxmlformats.org/officeDocument/2006/relationships/image" Target="../media/image268.jpeg"/><Relationship Id="rId15" Type="http://schemas.openxmlformats.org/officeDocument/2006/relationships/image" Target="../media/image278.emf"/><Relationship Id="rId23" Type="http://schemas.openxmlformats.org/officeDocument/2006/relationships/image" Target="../media/image286.emf"/><Relationship Id="rId28" Type="http://schemas.openxmlformats.org/officeDocument/2006/relationships/image" Target="../media/image291.emf"/><Relationship Id="rId36" Type="http://schemas.openxmlformats.org/officeDocument/2006/relationships/image" Target="../media/image299.emf"/><Relationship Id="rId49" Type="http://schemas.openxmlformats.org/officeDocument/2006/relationships/image" Target="../media/image312.emf"/><Relationship Id="rId57" Type="http://schemas.openxmlformats.org/officeDocument/2006/relationships/image" Target="../media/image320.emf"/><Relationship Id="rId61" Type="http://schemas.openxmlformats.org/officeDocument/2006/relationships/image" Target="../media/image324.emf"/><Relationship Id="rId10" Type="http://schemas.openxmlformats.org/officeDocument/2006/relationships/image" Target="../media/image273.emf"/><Relationship Id="rId19" Type="http://schemas.openxmlformats.org/officeDocument/2006/relationships/image" Target="../media/image282.emf"/><Relationship Id="rId31" Type="http://schemas.openxmlformats.org/officeDocument/2006/relationships/image" Target="../media/image294.emf"/><Relationship Id="rId44" Type="http://schemas.openxmlformats.org/officeDocument/2006/relationships/image" Target="../media/image307.emf"/><Relationship Id="rId52" Type="http://schemas.openxmlformats.org/officeDocument/2006/relationships/image" Target="../media/image315.emf"/><Relationship Id="rId60" Type="http://schemas.openxmlformats.org/officeDocument/2006/relationships/image" Target="../media/image323.emf"/><Relationship Id="rId65" Type="http://schemas.openxmlformats.org/officeDocument/2006/relationships/image" Target="../media/image328.emf"/><Relationship Id="rId73" Type="http://schemas.openxmlformats.org/officeDocument/2006/relationships/image" Target="../media/image336.emf"/><Relationship Id="rId4" Type="http://schemas.openxmlformats.org/officeDocument/2006/relationships/image" Target="../media/image267.png"/><Relationship Id="rId9" Type="http://schemas.openxmlformats.org/officeDocument/2006/relationships/image" Target="../media/image272.emf"/><Relationship Id="rId14" Type="http://schemas.openxmlformats.org/officeDocument/2006/relationships/image" Target="../media/image277.emf"/><Relationship Id="rId22" Type="http://schemas.openxmlformats.org/officeDocument/2006/relationships/image" Target="../media/image285.emf"/><Relationship Id="rId27" Type="http://schemas.openxmlformats.org/officeDocument/2006/relationships/image" Target="../media/image290.emf"/><Relationship Id="rId30" Type="http://schemas.openxmlformats.org/officeDocument/2006/relationships/image" Target="../media/image293.emf"/><Relationship Id="rId35" Type="http://schemas.openxmlformats.org/officeDocument/2006/relationships/image" Target="../media/image298.emf"/><Relationship Id="rId43" Type="http://schemas.openxmlformats.org/officeDocument/2006/relationships/image" Target="../media/image306.emf"/><Relationship Id="rId48" Type="http://schemas.openxmlformats.org/officeDocument/2006/relationships/image" Target="../media/image311.emf"/><Relationship Id="rId56" Type="http://schemas.openxmlformats.org/officeDocument/2006/relationships/image" Target="../media/image319.emf"/><Relationship Id="rId64" Type="http://schemas.openxmlformats.org/officeDocument/2006/relationships/image" Target="../media/image327.emf"/><Relationship Id="rId69" Type="http://schemas.openxmlformats.org/officeDocument/2006/relationships/image" Target="../media/image332.emf"/><Relationship Id="rId77" Type="http://schemas.openxmlformats.org/officeDocument/2006/relationships/image" Target="../media/image340.emf"/><Relationship Id="rId8" Type="http://schemas.openxmlformats.org/officeDocument/2006/relationships/image" Target="../media/image271.emf"/><Relationship Id="rId51" Type="http://schemas.openxmlformats.org/officeDocument/2006/relationships/image" Target="../media/image314.emf"/><Relationship Id="rId72" Type="http://schemas.openxmlformats.org/officeDocument/2006/relationships/image" Target="../media/image335.emf"/><Relationship Id="rId3" Type="http://schemas.openxmlformats.org/officeDocument/2006/relationships/image" Target="../media/image266.jpeg"/><Relationship Id="rId12" Type="http://schemas.openxmlformats.org/officeDocument/2006/relationships/image" Target="../media/image275.emf"/><Relationship Id="rId17" Type="http://schemas.openxmlformats.org/officeDocument/2006/relationships/image" Target="../media/image280.emf"/><Relationship Id="rId25" Type="http://schemas.openxmlformats.org/officeDocument/2006/relationships/image" Target="../media/image288.emf"/><Relationship Id="rId33" Type="http://schemas.openxmlformats.org/officeDocument/2006/relationships/image" Target="../media/image296.emf"/><Relationship Id="rId38" Type="http://schemas.openxmlformats.org/officeDocument/2006/relationships/image" Target="../media/image301.emf"/><Relationship Id="rId46" Type="http://schemas.openxmlformats.org/officeDocument/2006/relationships/image" Target="../media/image309.emf"/><Relationship Id="rId59" Type="http://schemas.openxmlformats.org/officeDocument/2006/relationships/image" Target="../media/image322.emf"/><Relationship Id="rId67" Type="http://schemas.openxmlformats.org/officeDocument/2006/relationships/image" Target="../media/image330.emf"/><Relationship Id="rId20" Type="http://schemas.openxmlformats.org/officeDocument/2006/relationships/image" Target="../media/image283.emf"/><Relationship Id="rId41" Type="http://schemas.openxmlformats.org/officeDocument/2006/relationships/image" Target="../media/image304.emf"/><Relationship Id="rId54" Type="http://schemas.openxmlformats.org/officeDocument/2006/relationships/image" Target="../media/image317.emf"/><Relationship Id="rId62" Type="http://schemas.openxmlformats.org/officeDocument/2006/relationships/image" Target="../media/image325.emf"/><Relationship Id="rId70" Type="http://schemas.openxmlformats.org/officeDocument/2006/relationships/image" Target="../media/image333.emf"/><Relationship Id="rId75" Type="http://schemas.openxmlformats.org/officeDocument/2006/relationships/image" Target="../media/image338.emf"/><Relationship Id="rId1" Type="http://schemas.openxmlformats.org/officeDocument/2006/relationships/slideLayout" Target="../slideLayouts/slideLayout4.xml"/><Relationship Id="rId6" Type="http://schemas.openxmlformats.org/officeDocument/2006/relationships/image" Target="../media/image269.emf"/></Relationships>
</file>

<file path=ppt/slides/_rels/slide7.xml.rels><?xml version="1.0" encoding="UTF-8" standalone="yes"?>
<Relationships xmlns="http://schemas.openxmlformats.org/package/2006/relationships"><Relationship Id="rId26" Type="http://schemas.openxmlformats.org/officeDocument/2006/relationships/image" Target="../media/image364.emf"/><Relationship Id="rId21" Type="http://schemas.openxmlformats.org/officeDocument/2006/relationships/image" Target="../media/image359.emf"/><Relationship Id="rId42" Type="http://schemas.openxmlformats.org/officeDocument/2006/relationships/image" Target="../media/image380.emf"/><Relationship Id="rId47" Type="http://schemas.openxmlformats.org/officeDocument/2006/relationships/image" Target="../media/image385.emf"/><Relationship Id="rId63" Type="http://schemas.openxmlformats.org/officeDocument/2006/relationships/image" Target="../media/image401.emf"/><Relationship Id="rId68" Type="http://schemas.openxmlformats.org/officeDocument/2006/relationships/image" Target="../media/image406.emf"/><Relationship Id="rId84" Type="http://schemas.openxmlformats.org/officeDocument/2006/relationships/image" Target="../media/image422.emf"/><Relationship Id="rId89" Type="http://schemas.openxmlformats.org/officeDocument/2006/relationships/image" Target="../media/image427.emf"/><Relationship Id="rId112" Type="http://schemas.openxmlformats.org/officeDocument/2006/relationships/image" Target="../media/image450.emf"/><Relationship Id="rId2" Type="http://schemas.openxmlformats.org/officeDocument/2006/relationships/notesSlide" Target="../notesSlides/notesSlide6.xml"/><Relationship Id="rId16" Type="http://schemas.openxmlformats.org/officeDocument/2006/relationships/image" Target="../media/image354.emf"/><Relationship Id="rId29" Type="http://schemas.openxmlformats.org/officeDocument/2006/relationships/image" Target="../media/image367.emf"/><Relationship Id="rId107" Type="http://schemas.openxmlformats.org/officeDocument/2006/relationships/image" Target="../media/image445.emf"/><Relationship Id="rId11" Type="http://schemas.openxmlformats.org/officeDocument/2006/relationships/image" Target="../media/image349.emf"/><Relationship Id="rId24" Type="http://schemas.openxmlformats.org/officeDocument/2006/relationships/image" Target="../media/image362.emf"/><Relationship Id="rId32" Type="http://schemas.openxmlformats.org/officeDocument/2006/relationships/image" Target="../media/image370.emf"/><Relationship Id="rId37" Type="http://schemas.openxmlformats.org/officeDocument/2006/relationships/image" Target="../media/image375.emf"/><Relationship Id="rId40" Type="http://schemas.openxmlformats.org/officeDocument/2006/relationships/image" Target="../media/image378.emf"/><Relationship Id="rId45" Type="http://schemas.openxmlformats.org/officeDocument/2006/relationships/image" Target="../media/image383.emf"/><Relationship Id="rId53" Type="http://schemas.openxmlformats.org/officeDocument/2006/relationships/image" Target="../media/image391.emf"/><Relationship Id="rId58" Type="http://schemas.openxmlformats.org/officeDocument/2006/relationships/image" Target="../media/image396.emf"/><Relationship Id="rId66" Type="http://schemas.openxmlformats.org/officeDocument/2006/relationships/image" Target="../media/image404.emf"/><Relationship Id="rId74" Type="http://schemas.openxmlformats.org/officeDocument/2006/relationships/image" Target="../media/image412.emf"/><Relationship Id="rId79" Type="http://schemas.openxmlformats.org/officeDocument/2006/relationships/image" Target="../media/image417.emf"/><Relationship Id="rId87" Type="http://schemas.openxmlformats.org/officeDocument/2006/relationships/image" Target="../media/image425.emf"/><Relationship Id="rId102" Type="http://schemas.openxmlformats.org/officeDocument/2006/relationships/image" Target="../media/image440.emf"/><Relationship Id="rId110" Type="http://schemas.openxmlformats.org/officeDocument/2006/relationships/image" Target="../media/image448.emf"/><Relationship Id="rId5" Type="http://schemas.openxmlformats.org/officeDocument/2006/relationships/image" Target="../media/image343.png"/><Relationship Id="rId61" Type="http://schemas.openxmlformats.org/officeDocument/2006/relationships/image" Target="../media/image399.emf"/><Relationship Id="rId82" Type="http://schemas.openxmlformats.org/officeDocument/2006/relationships/image" Target="../media/image420.emf"/><Relationship Id="rId90" Type="http://schemas.openxmlformats.org/officeDocument/2006/relationships/image" Target="../media/image428.emf"/><Relationship Id="rId95" Type="http://schemas.openxmlformats.org/officeDocument/2006/relationships/image" Target="../media/image433.emf"/><Relationship Id="rId19" Type="http://schemas.openxmlformats.org/officeDocument/2006/relationships/image" Target="../media/image357.emf"/><Relationship Id="rId14" Type="http://schemas.openxmlformats.org/officeDocument/2006/relationships/image" Target="../media/image352.emf"/><Relationship Id="rId22" Type="http://schemas.openxmlformats.org/officeDocument/2006/relationships/image" Target="../media/image360.emf"/><Relationship Id="rId27" Type="http://schemas.openxmlformats.org/officeDocument/2006/relationships/image" Target="../media/image365.emf"/><Relationship Id="rId30" Type="http://schemas.openxmlformats.org/officeDocument/2006/relationships/image" Target="../media/image368.emf"/><Relationship Id="rId35" Type="http://schemas.openxmlformats.org/officeDocument/2006/relationships/image" Target="../media/image373.emf"/><Relationship Id="rId43" Type="http://schemas.openxmlformats.org/officeDocument/2006/relationships/image" Target="../media/image381.emf"/><Relationship Id="rId48" Type="http://schemas.openxmlformats.org/officeDocument/2006/relationships/image" Target="../media/image386.emf"/><Relationship Id="rId56" Type="http://schemas.openxmlformats.org/officeDocument/2006/relationships/image" Target="../media/image394.emf"/><Relationship Id="rId64" Type="http://schemas.openxmlformats.org/officeDocument/2006/relationships/image" Target="../media/image402.emf"/><Relationship Id="rId69" Type="http://schemas.openxmlformats.org/officeDocument/2006/relationships/image" Target="../media/image407.emf"/><Relationship Id="rId77" Type="http://schemas.openxmlformats.org/officeDocument/2006/relationships/image" Target="../media/image415.emf"/><Relationship Id="rId100" Type="http://schemas.openxmlformats.org/officeDocument/2006/relationships/image" Target="../media/image438.emf"/><Relationship Id="rId105" Type="http://schemas.openxmlformats.org/officeDocument/2006/relationships/image" Target="../media/image443.emf"/><Relationship Id="rId113" Type="http://schemas.openxmlformats.org/officeDocument/2006/relationships/image" Target="../media/image451.emf"/><Relationship Id="rId8" Type="http://schemas.openxmlformats.org/officeDocument/2006/relationships/image" Target="../media/image346.emf"/><Relationship Id="rId51" Type="http://schemas.openxmlformats.org/officeDocument/2006/relationships/image" Target="../media/image389.emf"/><Relationship Id="rId72" Type="http://schemas.openxmlformats.org/officeDocument/2006/relationships/image" Target="../media/image410.emf"/><Relationship Id="rId80" Type="http://schemas.openxmlformats.org/officeDocument/2006/relationships/image" Target="../media/image418.emf"/><Relationship Id="rId85" Type="http://schemas.openxmlformats.org/officeDocument/2006/relationships/image" Target="../media/image423.emf"/><Relationship Id="rId93" Type="http://schemas.openxmlformats.org/officeDocument/2006/relationships/image" Target="../media/image431.emf"/><Relationship Id="rId98" Type="http://schemas.openxmlformats.org/officeDocument/2006/relationships/image" Target="../media/image436.emf"/><Relationship Id="rId3" Type="http://schemas.openxmlformats.org/officeDocument/2006/relationships/image" Target="../media/image341.jpeg"/><Relationship Id="rId12" Type="http://schemas.openxmlformats.org/officeDocument/2006/relationships/image" Target="../media/image350.emf"/><Relationship Id="rId17" Type="http://schemas.openxmlformats.org/officeDocument/2006/relationships/image" Target="../media/image355.emf"/><Relationship Id="rId25" Type="http://schemas.openxmlformats.org/officeDocument/2006/relationships/image" Target="../media/image363.emf"/><Relationship Id="rId33" Type="http://schemas.openxmlformats.org/officeDocument/2006/relationships/image" Target="../media/image371.emf"/><Relationship Id="rId38" Type="http://schemas.openxmlformats.org/officeDocument/2006/relationships/image" Target="../media/image376.emf"/><Relationship Id="rId46" Type="http://schemas.openxmlformats.org/officeDocument/2006/relationships/image" Target="../media/image384.emf"/><Relationship Id="rId59" Type="http://schemas.openxmlformats.org/officeDocument/2006/relationships/image" Target="../media/image397.emf"/><Relationship Id="rId67" Type="http://schemas.openxmlformats.org/officeDocument/2006/relationships/image" Target="../media/image405.emf"/><Relationship Id="rId103" Type="http://schemas.openxmlformats.org/officeDocument/2006/relationships/image" Target="../media/image441.emf"/><Relationship Id="rId108" Type="http://schemas.openxmlformats.org/officeDocument/2006/relationships/image" Target="../media/image446.emf"/><Relationship Id="rId20" Type="http://schemas.openxmlformats.org/officeDocument/2006/relationships/image" Target="../media/image358.emf"/><Relationship Id="rId41" Type="http://schemas.openxmlformats.org/officeDocument/2006/relationships/image" Target="../media/image379.emf"/><Relationship Id="rId54" Type="http://schemas.openxmlformats.org/officeDocument/2006/relationships/image" Target="../media/image392.emf"/><Relationship Id="rId62" Type="http://schemas.openxmlformats.org/officeDocument/2006/relationships/image" Target="../media/image400.emf"/><Relationship Id="rId70" Type="http://schemas.openxmlformats.org/officeDocument/2006/relationships/image" Target="../media/image408.emf"/><Relationship Id="rId75" Type="http://schemas.openxmlformats.org/officeDocument/2006/relationships/image" Target="../media/image413.emf"/><Relationship Id="rId83" Type="http://schemas.openxmlformats.org/officeDocument/2006/relationships/image" Target="../media/image421.emf"/><Relationship Id="rId88" Type="http://schemas.openxmlformats.org/officeDocument/2006/relationships/image" Target="../media/image426.emf"/><Relationship Id="rId91" Type="http://schemas.openxmlformats.org/officeDocument/2006/relationships/image" Target="../media/image429.emf"/><Relationship Id="rId96" Type="http://schemas.openxmlformats.org/officeDocument/2006/relationships/image" Target="../media/image434.emf"/><Relationship Id="rId111" Type="http://schemas.openxmlformats.org/officeDocument/2006/relationships/image" Target="../media/image449.emf"/><Relationship Id="rId1" Type="http://schemas.openxmlformats.org/officeDocument/2006/relationships/slideLayout" Target="../slideLayouts/slideLayout4.xml"/><Relationship Id="rId6" Type="http://schemas.openxmlformats.org/officeDocument/2006/relationships/image" Target="../media/image344.png"/><Relationship Id="rId15" Type="http://schemas.openxmlformats.org/officeDocument/2006/relationships/image" Target="../media/image353.emf"/><Relationship Id="rId23" Type="http://schemas.openxmlformats.org/officeDocument/2006/relationships/image" Target="../media/image361.emf"/><Relationship Id="rId28" Type="http://schemas.openxmlformats.org/officeDocument/2006/relationships/image" Target="../media/image366.emf"/><Relationship Id="rId36" Type="http://schemas.openxmlformats.org/officeDocument/2006/relationships/image" Target="../media/image374.emf"/><Relationship Id="rId49" Type="http://schemas.openxmlformats.org/officeDocument/2006/relationships/image" Target="../media/image387.emf"/><Relationship Id="rId57" Type="http://schemas.openxmlformats.org/officeDocument/2006/relationships/image" Target="../media/image395.emf"/><Relationship Id="rId106" Type="http://schemas.openxmlformats.org/officeDocument/2006/relationships/image" Target="../media/image444.emf"/><Relationship Id="rId114" Type="http://schemas.openxmlformats.org/officeDocument/2006/relationships/image" Target="../media/image452.emf"/><Relationship Id="rId10" Type="http://schemas.openxmlformats.org/officeDocument/2006/relationships/image" Target="../media/image348.emf"/><Relationship Id="rId31" Type="http://schemas.openxmlformats.org/officeDocument/2006/relationships/image" Target="../media/image369.emf"/><Relationship Id="rId44" Type="http://schemas.openxmlformats.org/officeDocument/2006/relationships/image" Target="../media/image382.emf"/><Relationship Id="rId52" Type="http://schemas.openxmlformats.org/officeDocument/2006/relationships/image" Target="../media/image390.emf"/><Relationship Id="rId60" Type="http://schemas.openxmlformats.org/officeDocument/2006/relationships/image" Target="../media/image398.emf"/><Relationship Id="rId65" Type="http://schemas.openxmlformats.org/officeDocument/2006/relationships/image" Target="../media/image403.emf"/><Relationship Id="rId73" Type="http://schemas.openxmlformats.org/officeDocument/2006/relationships/image" Target="../media/image411.emf"/><Relationship Id="rId78" Type="http://schemas.openxmlformats.org/officeDocument/2006/relationships/image" Target="../media/image416.emf"/><Relationship Id="rId81" Type="http://schemas.openxmlformats.org/officeDocument/2006/relationships/image" Target="../media/image419.emf"/><Relationship Id="rId86" Type="http://schemas.openxmlformats.org/officeDocument/2006/relationships/image" Target="../media/image424.emf"/><Relationship Id="rId94" Type="http://schemas.openxmlformats.org/officeDocument/2006/relationships/image" Target="../media/image432.emf"/><Relationship Id="rId99" Type="http://schemas.openxmlformats.org/officeDocument/2006/relationships/image" Target="../media/image437.emf"/><Relationship Id="rId101" Type="http://schemas.openxmlformats.org/officeDocument/2006/relationships/image" Target="../media/image439.emf"/><Relationship Id="rId4" Type="http://schemas.openxmlformats.org/officeDocument/2006/relationships/image" Target="../media/image342.png"/><Relationship Id="rId9" Type="http://schemas.openxmlformats.org/officeDocument/2006/relationships/image" Target="../media/image347.emf"/><Relationship Id="rId13" Type="http://schemas.openxmlformats.org/officeDocument/2006/relationships/image" Target="../media/image351.emf"/><Relationship Id="rId18" Type="http://schemas.openxmlformats.org/officeDocument/2006/relationships/image" Target="../media/image356.emf"/><Relationship Id="rId39" Type="http://schemas.openxmlformats.org/officeDocument/2006/relationships/image" Target="../media/image377.emf"/><Relationship Id="rId109" Type="http://schemas.openxmlformats.org/officeDocument/2006/relationships/image" Target="../media/image447.emf"/><Relationship Id="rId34" Type="http://schemas.openxmlformats.org/officeDocument/2006/relationships/image" Target="../media/image372.emf"/><Relationship Id="rId50" Type="http://schemas.openxmlformats.org/officeDocument/2006/relationships/image" Target="../media/image388.emf"/><Relationship Id="rId55" Type="http://schemas.openxmlformats.org/officeDocument/2006/relationships/image" Target="../media/image393.emf"/><Relationship Id="rId76" Type="http://schemas.openxmlformats.org/officeDocument/2006/relationships/image" Target="../media/image414.emf"/><Relationship Id="rId97" Type="http://schemas.openxmlformats.org/officeDocument/2006/relationships/image" Target="../media/image435.emf"/><Relationship Id="rId104" Type="http://schemas.openxmlformats.org/officeDocument/2006/relationships/image" Target="../media/image442.emf"/><Relationship Id="rId7" Type="http://schemas.openxmlformats.org/officeDocument/2006/relationships/image" Target="../media/image345.emf"/><Relationship Id="rId71" Type="http://schemas.openxmlformats.org/officeDocument/2006/relationships/image" Target="../media/image409.emf"/><Relationship Id="rId92" Type="http://schemas.openxmlformats.org/officeDocument/2006/relationships/image" Target="../media/image430.emf"/></Relationships>
</file>

<file path=ppt/slides/_rels/slide8.xml.rels><?xml version="1.0" encoding="UTF-8" standalone="yes"?>
<Relationships xmlns="http://schemas.openxmlformats.org/package/2006/relationships"><Relationship Id="rId8" Type="http://schemas.openxmlformats.org/officeDocument/2006/relationships/image" Target="../media/image458.emf"/><Relationship Id="rId13" Type="http://schemas.openxmlformats.org/officeDocument/2006/relationships/image" Target="../media/image463.emf"/><Relationship Id="rId18" Type="http://schemas.openxmlformats.org/officeDocument/2006/relationships/image" Target="../media/image468.emf"/><Relationship Id="rId26" Type="http://schemas.openxmlformats.org/officeDocument/2006/relationships/image" Target="../media/image476.emf"/><Relationship Id="rId3" Type="http://schemas.openxmlformats.org/officeDocument/2006/relationships/image" Target="../media/image453.jpeg"/><Relationship Id="rId21" Type="http://schemas.openxmlformats.org/officeDocument/2006/relationships/image" Target="../media/image471.emf"/><Relationship Id="rId7" Type="http://schemas.openxmlformats.org/officeDocument/2006/relationships/image" Target="../media/image457.emf"/><Relationship Id="rId12" Type="http://schemas.openxmlformats.org/officeDocument/2006/relationships/image" Target="../media/image462.emf"/><Relationship Id="rId17" Type="http://schemas.openxmlformats.org/officeDocument/2006/relationships/image" Target="../media/image467.emf"/><Relationship Id="rId25" Type="http://schemas.openxmlformats.org/officeDocument/2006/relationships/image" Target="../media/image475.emf"/><Relationship Id="rId33" Type="http://schemas.openxmlformats.org/officeDocument/2006/relationships/image" Target="../media/image483.emf"/><Relationship Id="rId2" Type="http://schemas.openxmlformats.org/officeDocument/2006/relationships/notesSlide" Target="../notesSlides/notesSlide7.xml"/><Relationship Id="rId16" Type="http://schemas.openxmlformats.org/officeDocument/2006/relationships/image" Target="../media/image466.emf"/><Relationship Id="rId20" Type="http://schemas.openxmlformats.org/officeDocument/2006/relationships/image" Target="../media/image470.emf"/><Relationship Id="rId29" Type="http://schemas.openxmlformats.org/officeDocument/2006/relationships/image" Target="../media/image479.emf"/><Relationship Id="rId1" Type="http://schemas.openxmlformats.org/officeDocument/2006/relationships/slideLayout" Target="../slideLayouts/slideLayout4.xml"/><Relationship Id="rId6" Type="http://schemas.openxmlformats.org/officeDocument/2006/relationships/image" Target="../media/image456.emf"/><Relationship Id="rId11" Type="http://schemas.openxmlformats.org/officeDocument/2006/relationships/image" Target="../media/image461.emf"/><Relationship Id="rId24" Type="http://schemas.openxmlformats.org/officeDocument/2006/relationships/image" Target="../media/image474.emf"/><Relationship Id="rId32" Type="http://schemas.openxmlformats.org/officeDocument/2006/relationships/image" Target="../media/image482.emf"/><Relationship Id="rId5" Type="http://schemas.openxmlformats.org/officeDocument/2006/relationships/image" Target="../media/image455.png"/><Relationship Id="rId15" Type="http://schemas.openxmlformats.org/officeDocument/2006/relationships/image" Target="../media/image465.emf"/><Relationship Id="rId23" Type="http://schemas.openxmlformats.org/officeDocument/2006/relationships/image" Target="../media/image473.emf"/><Relationship Id="rId28" Type="http://schemas.openxmlformats.org/officeDocument/2006/relationships/image" Target="../media/image478.emf"/><Relationship Id="rId10" Type="http://schemas.openxmlformats.org/officeDocument/2006/relationships/image" Target="../media/image460.emf"/><Relationship Id="rId19" Type="http://schemas.openxmlformats.org/officeDocument/2006/relationships/image" Target="../media/image469.emf"/><Relationship Id="rId31" Type="http://schemas.openxmlformats.org/officeDocument/2006/relationships/image" Target="../media/image481.emf"/><Relationship Id="rId4" Type="http://schemas.openxmlformats.org/officeDocument/2006/relationships/image" Target="../media/image454.png"/><Relationship Id="rId9" Type="http://schemas.openxmlformats.org/officeDocument/2006/relationships/image" Target="../media/image459.emf"/><Relationship Id="rId14" Type="http://schemas.openxmlformats.org/officeDocument/2006/relationships/image" Target="../media/image464.emf"/><Relationship Id="rId22" Type="http://schemas.openxmlformats.org/officeDocument/2006/relationships/image" Target="../media/image472.emf"/><Relationship Id="rId27" Type="http://schemas.openxmlformats.org/officeDocument/2006/relationships/image" Target="../media/image477.emf"/><Relationship Id="rId30" Type="http://schemas.openxmlformats.org/officeDocument/2006/relationships/image" Target="../media/image480.emf"/></Relationships>
</file>

<file path=ppt/slides/_rels/slide9.xml.rels><?xml version="1.0" encoding="UTF-8" standalone="yes"?>
<Relationships xmlns="http://schemas.openxmlformats.org/package/2006/relationships"><Relationship Id="rId13" Type="http://schemas.openxmlformats.org/officeDocument/2006/relationships/image" Target="../media/image494.emf"/><Relationship Id="rId18" Type="http://schemas.openxmlformats.org/officeDocument/2006/relationships/image" Target="../media/image499.emf"/><Relationship Id="rId26" Type="http://schemas.openxmlformats.org/officeDocument/2006/relationships/image" Target="../media/image507.emf"/><Relationship Id="rId39" Type="http://schemas.openxmlformats.org/officeDocument/2006/relationships/image" Target="../media/image520.emf"/><Relationship Id="rId21" Type="http://schemas.openxmlformats.org/officeDocument/2006/relationships/image" Target="../media/image502.emf"/><Relationship Id="rId34" Type="http://schemas.openxmlformats.org/officeDocument/2006/relationships/image" Target="../media/image515.emf"/><Relationship Id="rId42" Type="http://schemas.openxmlformats.org/officeDocument/2006/relationships/image" Target="../media/image523.emf"/><Relationship Id="rId47" Type="http://schemas.openxmlformats.org/officeDocument/2006/relationships/image" Target="../media/image528.emf"/><Relationship Id="rId50" Type="http://schemas.openxmlformats.org/officeDocument/2006/relationships/image" Target="../media/image531.emf"/><Relationship Id="rId55" Type="http://schemas.openxmlformats.org/officeDocument/2006/relationships/image" Target="../media/image536.emf"/><Relationship Id="rId63" Type="http://schemas.openxmlformats.org/officeDocument/2006/relationships/image" Target="../media/image544.emf"/><Relationship Id="rId68" Type="http://schemas.openxmlformats.org/officeDocument/2006/relationships/image" Target="../media/image549.emf"/><Relationship Id="rId76" Type="http://schemas.openxmlformats.org/officeDocument/2006/relationships/image" Target="../media/image557.emf"/><Relationship Id="rId7" Type="http://schemas.openxmlformats.org/officeDocument/2006/relationships/image" Target="../media/image488.png"/><Relationship Id="rId71" Type="http://schemas.openxmlformats.org/officeDocument/2006/relationships/image" Target="../media/image552.emf"/><Relationship Id="rId2" Type="http://schemas.openxmlformats.org/officeDocument/2006/relationships/notesSlide" Target="../notesSlides/notesSlide8.xml"/><Relationship Id="rId16" Type="http://schemas.openxmlformats.org/officeDocument/2006/relationships/image" Target="../media/image497.emf"/><Relationship Id="rId29" Type="http://schemas.openxmlformats.org/officeDocument/2006/relationships/image" Target="../media/image510.emf"/><Relationship Id="rId11" Type="http://schemas.openxmlformats.org/officeDocument/2006/relationships/image" Target="../media/image492.emf"/><Relationship Id="rId24" Type="http://schemas.openxmlformats.org/officeDocument/2006/relationships/image" Target="../media/image505.emf"/><Relationship Id="rId32" Type="http://schemas.openxmlformats.org/officeDocument/2006/relationships/image" Target="../media/image513.emf"/><Relationship Id="rId37" Type="http://schemas.openxmlformats.org/officeDocument/2006/relationships/image" Target="../media/image518.emf"/><Relationship Id="rId40" Type="http://schemas.openxmlformats.org/officeDocument/2006/relationships/image" Target="../media/image521.emf"/><Relationship Id="rId45" Type="http://schemas.openxmlformats.org/officeDocument/2006/relationships/image" Target="../media/image526.emf"/><Relationship Id="rId53" Type="http://schemas.openxmlformats.org/officeDocument/2006/relationships/image" Target="../media/image534.emf"/><Relationship Id="rId58" Type="http://schemas.openxmlformats.org/officeDocument/2006/relationships/image" Target="../media/image539.emf"/><Relationship Id="rId66" Type="http://schemas.openxmlformats.org/officeDocument/2006/relationships/image" Target="../media/image547.emf"/><Relationship Id="rId74" Type="http://schemas.openxmlformats.org/officeDocument/2006/relationships/image" Target="../media/image555.emf"/><Relationship Id="rId79" Type="http://schemas.openxmlformats.org/officeDocument/2006/relationships/image" Target="../media/image560.emf"/><Relationship Id="rId5" Type="http://schemas.openxmlformats.org/officeDocument/2006/relationships/image" Target="../media/image486.png"/><Relationship Id="rId61" Type="http://schemas.openxmlformats.org/officeDocument/2006/relationships/image" Target="../media/image542.emf"/><Relationship Id="rId10" Type="http://schemas.openxmlformats.org/officeDocument/2006/relationships/image" Target="../media/image491.emf"/><Relationship Id="rId19" Type="http://schemas.openxmlformats.org/officeDocument/2006/relationships/image" Target="../media/image500.emf"/><Relationship Id="rId31" Type="http://schemas.openxmlformats.org/officeDocument/2006/relationships/image" Target="../media/image512.emf"/><Relationship Id="rId44" Type="http://schemas.openxmlformats.org/officeDocument/2006/relationships/image" Target="../media/image525.emf"/><Relationship Id="rId52" Type="http://schemas.openxmlformats.org/officeDocument/2006/relationships/image" Target="../media/image533.emf"/><Relationship Id="rId60" Type="http://schemas.openxmlformats.org/officeDocument/2006/relationships/image" Target="../media/image541.emf"/><Relationship Id="rId65" Type="http://schemas.openxmlformats.org/officeDocument/2006/relationships/image" Target="../media/image546.emf"/><Relationship Id="rId73" Type="http://schemas.openxmlformats.org/officeDocument/2006/relationships/image" Target="../media/image554.emf"/><Relationship Id="rId78" Type="http://schemas.openxmlformats.org/officeDocument/2006/relationships/image" Target="../media/image559.emf"/><Relationship Id="rId81" Type="http://schemas.openxmlformats.org/officeDocument/2006/relationships/image" Target="../media/image562.emf"/><Relationship Id="rId4" Type="http://schemas.openxmlformats.org/officeDocument/2006/relationships/image" Target="../media/image485.png"/><Relationship Id="rId9" Type="http://schemas.openxmlformats.org/officeDocument/2006/relationships/image" Target="../media/image490.emf"/><Relationship Id="rId14" Type="http://schemas.openxmlformats.org/officeDocument/2006/relationships/image" Target="../media/image495.emf"/><Relationship Id="rId22" Type="http://schemas.openxmlformats.org/officeDocument/2006/relationships/image" Target="../media/image503.emf"/><Relationship Id="rId27" Type="http://schemas.openxmlformats.org/officeDocument/2006/relationships/image" Target="../media/image508.emf"/><Relationship Id="rId30" Type="http://schemas.openxmlformats.org/officeDocument/2006/relationships/image" Target="../media/image511.emf"/><Relationship Id="rId35" Type="http://schemas.openxmlformats.org/officeDocument/2006/relationships/image" Target="../media/image516.emf"/><Relationship Id="rId43" Type="http://schemas.openxmlformats.org/officeDocument/2006/relationships/image" Target="../media/image524.emf"/><Relationship Id="rId48" Type="http://schemas.openxmlformats.org/officeDocument/2006/relationships/image" Target="../media/image529.emf"/><Relationship Id="rId56" Type="http://schemas.openxmlformats.org/officeDocument/2006/relationships/image" Target="../media/image537.emf"/><Relationship Id="rId64" Type="http://schemas.openxmlformats.org/officeDocument/2006/relationships/image" Target="../media/image545.emf"/><Relationship Id="rId69" Type="http://schemas.openxmlformats.org/officeDocument/2006/relationships/image" Target="../media/image550.emf"/><Relationship Id="rId77" Type="http://schemas.openxmlformats.org/officeDocument/2006/relationships/image" Target="../media/image558.emf"/><Relationship Id="rId8" Type="http://schemas.openxmlformats.org/officeDocument/2006/relationships/image" Target="../media/image489.emf"/><Relationship Id="rId51" Type="http://schemas.openxmlformats.org/officeDocument/2006/relationships/image" Target="../media/image532.emf"/><Relationship Id="rId72" Type="http://schemas.openxmlformats.org/officeDocument/2006/relationships/image" Target="../media/image553.emf"/><Relationship Id="rId80" Type="http://schemas.openxmlformats.org/officeDocument/2006/relationships/image" Target="../media/image561.emf"/><Relationship Id="rId3" Type="http://schemas.openxmlformats.org/officeDocument/2006/relationships/image" Target="../media/image484.jpeg"/><Relationship Id="rId12" Type="http://schemas.openxmlformats.org/officeDocument/2006/relationships/image" Target="../media/image493.emf"/><Relationship Id="rId17" Type="http://schemas.openxmlformats.org/officeDocument/2006/relationships/image" Target="../media/image498.emf"/><Relationship Id="rId25" Type="http://schemas.openxmlformats.org/officeDocument/2006/relationships/image" Target="../media/image506.emf"/><Relationship Id="rId33" Type="http://schemas.openxmlformats.org/officeDocument/2006/relationships/image" Target="../media/image514.emf"/><Relationship Id="rId38" Type="http://schemas.openxmlformats.org/officeDocument/2006/relationships/image" Target="../media/image519.emf"/><Relationship Id="rId46" Type="http://schemas.openxmlformats.org/officeDocument/2006/relationships/image" Target="../media/image527.emf"/><Relationship Id="rId59" Type="http://schemas.openxmlformats.org/officeDocument/2006/relationships/image" Target="../media/image540.emf"/><Relationship Id="rId67" Type="http://schemas.openxmlformats.org/officeDocument/2006/relationships/image" Target="../media/image548.emf"/><Relationship Id="rId20" Type="http://schemas.openxmlformats.org/officeDocument/2006/relationships/image" Target="../media/image501.emf"/><Relationship Id="rId41" Type="http://schemas.openxmlformats.org/officeDocument/2006/relationships/image" Target="../media/image522.emf"/><Relationship Id="rId54" Type="http://schemas.openxmlformats.org/officeDocument/2006/relationships/image" Target="../media/image535.emf"/><Relationship Id="rId62" Type="http://schemas.openxmlformats.org/officeDocument/2006/relationships/image" Target="../media/image543.emf"/><Relationship Id="rId70" Type="http://schemas.openxmlformats.org/officeDocument/2006/relationships/image" Target="../media/image551.emf"/><Relationship Id="rId75" Type="http://schemas.openxmlformats.org/officeDocument/2006/relationships/image" Target="../media/image556.emf"/><Relationship Id="rId1" Type="http://schemas.openxmlformats.org/officeDocument/2006/relationships/slideLayout" Target="../slideLayouts/slideLayout12.xml"/><Relationship Id="rId6" Type="http://schemas.openxmlformats.org/officeDocument/2006/relationships/image" Target="../media/image487.png"/><Relationship Id="rId15" Type="http://schemas.openxmlformats.org/officeDocument/2006/relationships/image" Target="../media/image496.emf"/><Relationship Id="rId23" Type="http://schemas.openxmlformats.org/officeDocument/2006/relationships/image" Target="../media/image504.emf"/><Relationship Id="rId28" Type="http://schemas.openxmlformats.org/officeDocument/2006/relationships/image" Target="../media/image509.emf"/><Relationship Id="rId36" Type="http://schemas.openxmlformats.org/officeDocument/2006/relationships/image" Target="../media/image517.emf"/><Relationship Id="rId49" Type="http://schemas.openxmlformats.org/officeDocument/2006/relationships/image" Target="../media/image530.emf"/><Relationship Id="rId57" Type="http://schemas.openxmlformats.org/officeDocument/2006/relationships/image" Target="../media/image53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78"/>
          <p:cNvSpPr>
            <a:spLocks noChangeArrowheads="1"/>
          </p:cNvSpPr>
          <p:nvPr/>
        </p:nvSpPr>
        <p:spPr bwMode="auto">
          <a:xfrm>
            <a:off x="174948" y="2503892"/>
            <a:ext cx="4464050" cy="4644000"/>
          </a:xfrm>
          <a:prstGeom prst="rect">
            <a:avLst/>
          </a:prstGeom>
          <a:noFill/>
          <a:ln w="8001">
            <a:solidFill>
              <a:srgbClr val="000000"/>
            </a:solidFill>
            <a:miter lim="800000"/>
            <a:headEnd/>
            <a:tailEnd/>
          </a:ln>
        </p:spPr>
        <p:txBody>
          <a:bodyPr lIns="91425" tIns="45713" rIns="91425" bIns="45713"/>
          <a:lstStyle/>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Restaurace </a:t>
            </a: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Klub  ve Štětí</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FORNAXA –TĚSNĚNÍ, spol.   s 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Dům dětí a mládeže Štětí</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VOLEMAN - autobusová přeprava</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Patok s.r.o.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Ahlfit s.r.o.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rPr>
              <a:t>STROJCONSULT  s.r.o.</a:t>
            </a: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Izolace </a:t>
            </a: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Beran s.r.o.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POKORNÝ, spol. s 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STAVEBNÍ STROJE A DOPRAVA s.r.o. </a:t>
            </a: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JT-</a:t>
            </a:r>
            <a:r>
              <a:rPr lang="cs-CZ" dirty="0" err="1"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Service</a:t>
            </a: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 s.r.o.</a:t>
            </a:r>
            <a:endPar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endParaRP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VAM </a:t>
            </a: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ANLAGETECHNIK s.r.o.</a:t>
            </a: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Průmstav </a:t>
            </a: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Štětí a.s.</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Montiz </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BESTONSTAV s.r.o.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rPr>
              <a:t>D</a:t>
            </a:r>
            <a:r>
              <a:rPr lang="en-GB" dirty="0">
                <a:solidFill>
                  <a:srgbClr val="008000"/>
                </a:solidFill>
                <a:effectLst>
                  <a:outerShdw blurRad="38100" dist="38100" dir="2700000" algn="tl">
                    <a:srgbClr val="000000">
                      <a:alpha val="43137"/>
                    </a:srgbClr>
                  </a:outerShdw>
                </a:effectLst>
                <a:latin typeface="Century Gothic" pitchFamily="34" charset="0"/>
              </a:rPr>
              <a:t>EKRA Industrial s.r.o. </a:t>
            </a:r>
            <a:endParaRPr lang="cs-CZ" dirty="0">
              <a:solidFill>
                <a:srgbClr val="008000"/>
              </a:solidFill>
              <a:effectLst>
                <a:outerShdw blurRad="38100" dist="38100" dir="2700000" algn="tl">
                  <a:srgbClr val="000000">
                    <a:alpha val="43137"/>
                  </a:srgbClr>
                </a:outerShdw>
              </a:effectLst>
              <a:latin typeface="Century Gothic" pitchFamily="34" charset="0"/>
            </a:endParaRP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AXIS  a.s.</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INDUSTRIAL CZ, spol. s 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Unistroj s.r.o.</a:t>
            </a:r>
          </a:p>
          <a:p>
            <a:pPr algn="ctr" eaLnBrk="0" hangingPunct="0">
              <a:defRPr/>
            </a:pPr>
            <a:r>
              <a:rPr lang="cs-CZ" dirty="0" err="1"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Tyma</a:t>
            </a: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 </a:t>
            </a: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CZ, s.r.o.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Technicom, </a:t>
            </a: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s.r.o.</a:t>
            </a: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Fortuna</a:t>
            </a: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Ruml s.r.o.</a:t>
            </a: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GEAR SERVICE s.r.o.</a:t>
            </a:r>
            <a:endPar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endParaRPr>
          </a:p>
        </p:txBody>
      </p:sp>
      <p:sp>
        <p:nvSpPr>
          <p:cNvPr id="6" name="Rectangle 1279"/>
          <p:cNvSpPr>
            <a:spLocks noChangeArrowheads="1"/>
          </p:cNvSpPr>
          <p:nvPr/>
        </p:nvSpPr>
        <p:spPr bwMode="auto">
          <a:xfrm>
            <a:off x="174625" y="163513"/>
            <a:ext cx="4464050" cy="504825"/>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a:t>
            </a:r>
            <a:r>
              <a:rPr lang="cs-CZ" sz="2400" dirty="0" smtClean="0">
                <a:latin typeface="Albertus MT" pitchFamily="18" charset="0"/>
              </a:rPr>
              <a:t>2015</a:t>
            </a:r>
            <a:endParaRPr lang="cs-CZ" sz="2400" dirty="0">
              <a:latin typeface="Albertus MT" pitchFamily="18" charset="0"/>
            </a:endParaRPr>
          </a:p>
        </p:txBody>
      </p:sp>
      <p:sp>
        <p:nvSpPr>
          <p:cNvPr id="7" name="Rectangle 1280"/>
          <p:cNvSpPr>
            <a:spLocks noChangeArrowheads="1"/>
          </p:cNvSpPr>
          <p:nvPr/>
        </p:nvSpPr>
        <p:spPr bwMode="auto">
          <a:xfrm>
            <a:off x="174625" y="2035175"/>
            <a:ext cx="4464050" cy="431800"/>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a:t>
            </a:r>
            <a:r>
              <a:rPr lang="cs-CZ" sz="2400" dirty="0" smtClean="0">
                <a:latin typeface="Albertus MT" pitchFamily="18" charset="0"/>
              </a:rPr>
              <a:t>2015</a:t>
            </a:r>
            <a:endParaRPr lang="cs-CZ" sz="2400" b="0" dirty="0">
              <a:latin typeface="Times New Roman" pitchFamily="18" charset="0"/>
            </a:endParaRPr>
          </a:p>
        </p:txBody>
      </p:sp>
      <p:sp>
        <p:nvSpPr>
          <p:cNvPr id="8" name="Rectangle 1339"/>
          <p:cNvSpPr>
            <a:spLocks noChangeArrowheads="1"/>
          </p:cNvSpPr>
          <p:nvPr/>
        </p:nvSpPr>
        <p:spPr bwMode="auto">
          <a:xfrm>
            <a:off x="174948" y="595164"/>
            <a:ext cx="4464050" cy="1440160"/>
          </a:xfrm>
          <a:prstGeom prst="rect">
            <a:avLst/>
          </a:prstGeom>
          <a:solidFill>
            <a:srgbClr val="CCFFFF"/>
          </a:solidFill>
          <a:ln w="8001" algn="ctr">
            <a:solidFill>
              <a:schemeClr val="tx1"/>
            </a:solidFill>
            <a:miter lim="800000"/>
            <a:headEnd/>
            <a:tailEnd/>
          </a:ln>
          <a:effectLst/>
        </p:spPr>
        <p:txBody>
          <a:bodyPr wrap="square" lIns="89986" tIns="46792" rIns="89986" bIns="46792" anchor="ctr">
            <a:spAutoFit/>
          </a:bodyPr>
          <a:lstStyle/>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p:txBody>
      </p:sp>
      <p:pic>
        <p:nvPicPr>
          <p:cNvPr id="9" name="Picture 1341"/>
          <p:cNvPicPr>
            <a:picLocks noChangeAspect="1" noChangeArrowheads="1"/>
          </p:cNvPicPr>
          <p:nvPr/>
        </p:nvPicPr>
        <p:blipFill>
          <a:blip r:embed="rId2" cstate="print"/>
          <a:srcRect/>
          <a:stretch>
            <a:fillRect/>
          </a:stretch>
        </p:blipFill>
        <p:spPr bwMode="auto">
          <a:xfrm>
            <a:off x="1758950" y="811213"/>
            <a:ext cx="1030288" cy="936625"/>
          </a:xfrm>
          <a:prstGeom prst="rect">
            <a:avLst/>
          </a:prstGeom>
          <a:noFill/>
          <a:ln w="9525">
            <a:noFill/>
            <a:miter lim="800000"/>
            <a:headEnd/>
            <a:tailEnd/>
          </a:ln>
        </p:spPr>
      </p:pic>
      <p:sp>
        <p:nvSpPr>
          <p:cNvPr id="10" name="Text Box 6"/>
          <p:cNvSpPr txBox="1">
            <a:spLocks noChangeArrowheads="1"/>
          </p:cNvSpPr>
          <p:nvPr/>
        </p:nvSpPr>
        <p:spPr bwMode="auto">
          <a:xfrm>
            <a:off x="5215508" y="3835524"/>
            <a:ext cx="4895992" cy="2769975"/>
          </a:xfrm>
          <a:prstGeom prst="rect">
            <a:avLst/>
          </a:prstGeom>
          <a:blipFill dpi="0" rotWithShape="1">
            <a:blip r:embed="rId3" cstate="print">
              <a:alphaModFix amt="67000"/>
            </a:blip>
            <a:srcRect/>
            <a:stretch>
              <a:fillRect/>
            </a:stretch>
          </a:blipFill>
          <a:ln w="50800" cap="rnd" cmpd="thickThin">
            <a:solidFill>
              <a:schemeClr val="tx1"/>
            </a:solidFill>
            <a:prstDash val="solid"/>
            <a:miter lim="800000"/>
            <a:headEnd/>
            <a:tailEnd/>
          </a:ln>
          <a:effectLst>
            <a:outerShdw blurRad="50800" dist="50800" dir="5400000" algn="ctr" rotWithShape="0">
              <a:schemeClr val="bg1"/>
            </a:outerShdw>
          </a:effectLst>
        </p:spPr>
        <p:txBody>
          <a:bodyPr wrap="square" lIns="0" tIns="45713" rIns="91425" bIns="45713" anchor="ctr" anchorCtr="0">
            <a:spAutoFit/>
            <a:scene3d>
              <a:camera prst="orthographicFront"/>
              <a:lightRig rig="threePt" dir="t"/>
            </a:scene3d>
            <a:sp3d contourW="12700" prstMaterial="matte">
              <a:extrusionClr>
                <a:schemeClr val="bg1"/>
              </a:extrusionClr>
              <a:contourClr>
                <a:schemeClr val="tx1"/>
              </a:contourClr>
            </a:sp3d>
          </a:bodyPr>
          <a:lstStyle/>
          <a:p>
            <a:pPr algn="ctr" eaLnBrk="0" hangingPunct="0">
              <a:defRPr/>
            </a:pPr>
            <a:r>
              <a:rPr lang="cs-CZ" sz="5400" dirty="0" smtClean="0">
                <a:ln w="60325" cap="rnd" cmpd="dbl">
                  <a:solidFill>
                    <a:srgbClr val="008000"/>
                  </a:solidFill>
                  <a:bevel/>
                </a:ln>
                <a:solidFill>
                  <a:srgbClr val="FF0000"/>
                </a:solidFill>
                <a:effectLst>
                  <a:innerShdw blurRad="114300">
                    <a:prstClr val="black"/>
                  </a:innerShdw>
                </a:effectLst>
                <a:latin typeface="Arial" pitchFamily="34" charset="0"/>
                <a:ea typeface="Verdana" pitchFamily="34" charset="0"/>
                <a:cs typeface="Arial" pitchFamily="34" charset="0"/>
              </a:rPr>
              <a:t>1.</a:t>
            </a:r>
          </a:p>
          <a:p>
            <a:pPr algn="ctr" eaLnBrk="0" hangingPunct="0">
              <a:defRPr/>
            </a:pPr>
            <a:r>
              <a:rPr lang="cs-CZ" sz="6000" dirty="0" smtClean="0">
                <a:ln w="60325" cap="rnd" cmpd="dbl">
                  <a:solidFill>
                    <a:srgbClr val="008000"/>
                  </a:solidFill>
                  <a:bevel/>
                </a:ln>
                <a:solidFill>
                  <a:srgbClr val="FF0000"/>
                </a:solidFill>
                <a:effectLst>
                  <a:innerShdw blurRad="114300">
                    <a:prstClr val="black"/>
                  </a:innerShdw>
                </a:effectLst>
                <a:latin typeface="Arial" pitchFamily="34" charset="0"/>
                <a:ea typeface="Verdana" pitchFamily="34" charset="0"/>
                <a:cs typeface="Arial" pitchFamily="34" charset="0"/>
              </a:rPr>
              <a:t>SK </a:t>
            </a:r>
          </a:p>
          <a:p>
            <a:pPr algn="ctr" eaLnBrk="0" hangingPunct="0">
              <a:defRPr/>
            </a:pPr>
            <a:r>
              <a:rPr lang="cs-CZ" sz="6000" dirty="0" smtClean="0">
                <a:ln w="60325" cap="rnd" cmpd="dbl">
                  <a:solidFill>
                    <a:srgbClr val="008000"/>
                  </a:solidFill>
                  <a:bevel/>
                </a:ln>
                <a:solidFill>
                  <a:srgbClr val="FF0000"/>
                </a:solidFill>
                <a:effectLst>
                  <a:innerShdw blurRad="114300">
                    <a:prstClr val="black"/>
                  </a:innerShdw>
                </a:effectLst>
                <a:latin typeface="Arial" pitchFamily="34" charset="0"/>
                <a:ea typeface="Verdana" pitchFamily="34" charset="0"/>
                <a:cs typeface="Arial" pitchFamily="34" charset="0"/>
              </a:rPr>
              <a:t>Hrobce, z.s.</a:t>
            </a:r>
            <a:endParaRPr lang="cs-CZ" sz="6000" dirty="0">
              <a:ln w="60325" cap="rnd" cmpd="dbl">
                <a:solidFill>
                  <a:srgbClr val="008000"/>
                </a:solidFill>
                <a:bevel/>
              </a:ln>
              <a:solidFill>
                <a:srgbClr val="FF0000"/>
              </a:solidFill>
              <a:effectLst>
                <a:innerShdw blurRad="114300">
                  <a:prstClr val="black"/>
                </a:innerShdw>
              </a:effectLst>
              <a:latin typeface="Arial" pitchFamily="34" charset="0"/>
              <a:ea typeface="Verdana" pitchFamily="34" charset="0"/>
              <a:cs typeface="Arial" pitchFamily="34" charset="0"/>
            </a:endParaRPr>
          </a:p>
        </p:txBody>
      </p:sp>
      <p:sp>
        <p:nvSpPr>
          <p:cNvPr id="12" name="TextovéPole 11"/>
          <p:cNvSpPr txBox="1"/>
          <p:nvPr/>
        </p:nvSpPr>
        <p:spPr>
          <a:xfrm>
            <a:off x="5287516" y="1459260"/>
            <a:ext cx="4896544" cy="769441"/>
          </a:xfrm>
          <a:prstGeom prst="rect">
            <a:avLst/>
          </a:prstGeom>
          <a:blipFill>
            <a:blip r:embed="rId4" cstate="print"/>
            <a:stretch>
              <a:fillRect/>
            </a:stretch>
          </a:blipFill>
          <a:ln w="44450" cmpd="sng">
            <a:solidFill>
              <a:srgbClr val="0066FF"/>
            </a:solidFill>
            <a:prstDash val="sysDash"/>
          </a:ln>
          <a:effectLst/>
          <a:scene3d>
            <a:camera prst="orthographicFront"/>
            <a:lightRig rig="threePt" dir="t"/>
          </a:scene3d>
          <a:sp3d extrusionH="57150" contourW="12700" prstMaterial="metal">
            <a:bevelB w="19050" h="19050"/>
            <a:extrusionClr>
              <a:schemeClr val="accent6">
                <a:lumMod val="20000"/>
                <a:lumOff val="80000"/>
              </a:schemeClr>
            </a:extrusionClr>
            <a:contourClr>
              <a:schemeClr val="bg1"/>
            </a:contourClr>
          </a:sp3d>
        </p:spPr>
        <p:txBody>
          <a:bodyPr wrap="square" anchor="ctr" anchorCtr="0">
            <a:spAutoFit/>
            <a:sp3d contourW="12700">
              <a:contourClr>
                <a:schemeClr val="bg1"/>
              </a:contourClr>
            </a:sp3d>
          </a:bodyPr>
          <a:lstStyle/>
          <a:p>
            <a:pPr algn="ctr">
              <a:defRPr/>
            </a:pPr>
            <a:r>
              <a:rPr lang="cs-CZ" sz="2200" dirty="0" smtClean="0">
                <a:ln w="6350">
                  <a:noFill/>
                </a:ln>
                <a:effectLst>
                  <a:outerShdw dist="38100" dir="13800000" sx="1000" sy="1000" algn="r" rotWithShape="0">
                    <a:schemeClr val="accent1">
                      <a:lumMod val="40000"/>
                      <a:lumOff val="60000"/>
                      <a:alpha val="40000"/>
                    </a:schemeClr>
                  </a:outerShdw>
                </a:effectLst>
                <a:latin typeface="Swis721 Blk BT" pitchFamily="34" charset="0"/>
                <a:ea typeface="MS Mincho" pitchFamily="49" charset="-128"/>
                <a:cs typeface="Arial" pitchFamily="34" charset="0"/>
              </a:rPr>
              <a:t>Sezóna   2015/2016  </a:t>
            </a:r>
          </a:p>
          <a:p>
            <a:pPr algn="ctr">
              <a:defRPr/>
            </a:pPr>
            <a:r>
              <a:rPr lang="cs-CZ" sz="2200" dirty="0" smtClean="0">
                <a:ln w="6350">
                  <a:noFill/>
                </a:ln>
                <a:effectLst>
                  <a:outerShdw dist="38100" dir="13800000" sx="1000" sy="1000" algn="r" rotWithShape="0">
                    <a:schemeClr val="accent1">
                      <a:lumMod val="40000"/>
                      <a:lumOff val="60000"/>
                      <a:alpha val="40000"/>
                    </a:schemeClr>
                  </a:outerShdw>
                </a:effectLst>
                <a:latin typeface="Swis721 Blk BT" pitchFamily="34" charset="0"/>
                <a:ea typeface="MS Mincho" pitchFamily="49" charset="-128"/>
                <a:cs typeface="Arial" pitchFamily="34" charset="0"/>
              </a:rPr>
              <a:t>Ústecký přebor Podzim 2015</a:t>
            </a:r>
            <a:endParaRPr lang="cs-CZ" sz="2200" dirty="0">
              <a:ln w="6350">
                <a:noFill/>
              </a:ln>
              <a:effectLst>
                <a:outerShdw dist="38100" dir="13800000" sx="1000" sy="1000" algn="r" rotWithShape="0">
                  <a:schemeClr val="accent1">
                    <a:lumMod val="40000"/>
                    <a:lumOff val="60000"/>
                    <a:alpha val="40000"/>
                  </a:schemeClr>
                </a:outerShdw>
              </a:effectLst>
              <a:latin typeface="Swis721 Blk BT" pitchFamily="34" charset="0"/>
              <a:ea typeface="MS Mincho" pitchFamily="49" charset="-128"/>
              <a:cs typeface="Arial" pitchFamily="34" charset="0"/>
            </a:endParaRPr>
          </a:p>
        </p:txBody>
      </p:sp>
      <p:sp>
        <p:nvSpPr>
          <p:cNvPr id="13" name="TextovéPole 13"/>
          <p:cNvSpPr txBox="1">
            <a:spLocks noChangeArrowheads="1"/>
          </p:cNvSpPr>
          <p:nvPr/>
        </p:nvSpPr>
        <p:spPr bwMode="auto">
          <a:xfrm>
            <a:off x="5359524" y="6869668"/>
            <a:ext cx="4606925" cy="369332"/>
          </a:xfrm>
          <a:prstGeom prst="rect">
            <a:avLst/>
          </a:prstGeom>
          <a:noFill/>
          <a:ln w="9525">
            <a:noFill/>
            <a:miter lim="800000"/>
            <a:headEnd/>
            <a:tailEnd/>
          </a:ln>
        </p:spPr>
        <p:txBody>
          <a:bodyPr wrap="square">
            <a:spAutoFit/>
          </a:bodyPr>
          <a:lstStyle/>
          <a:p>
            <a:pPr algn="ctr"/>
            <a:r>
              <a:rPr lang="cs-CZ" sz="1800" dirty="0"/>
              <a:t>www.stetimondifotbal.cz</a:t>
            </a:r>
          </a:p>
        </p:txBody>
      </p:sp>
      <p:sp>
        <p:nvSpPr>
          <p:cNvPr id="16" name="TextovéPole 15"/>
          <p:cNvSpPr txBox="1"/>
          <p:nvPr/>
        </p:nvSpPr>
        <p:spPr>
          <a:xfrm>
            <a:off x="5287516" y="2419171"/>
            <a:ext cx="4896544" cy="1200329"/>
          </a:xfrm>
          <a:prstGeom prst="rect">
            <a:avLst/>
          </a:prstGeom>
          <a:blipFill dpi="0" rotWithShape="1">
            <a:blip r:embed="rId5" cstate="print">
              <a:alphaModFix amt="83000"/>
            </a:blip>
            <a:srcRect/>
            <a:stretch>
              <a:fillRect/>
            </a:stretch>
          </a:blipFill>
          <a:ln w="34925" cmpd="sng">
            <a:solidFill>
              <a:srgbClr val="669900"/>
            </a:solidFill>
            <a:prstDash val="lgDash"/>
          </a:ln>
          <a:effectLst/>
          <a:scene3d>
            <a:camera prst="orthographicFront"/>
            <a:lightRig rig="threePt" dir="t"/>
          </a:scene3d>
          <a:sp3d extrusionH="25400" contourW="19050">
            <a:bevelT w="12700" h="82550"/>
          </a:sp3d>
        </p:spPr>
        <p:txBody>
          <a:bodyPr wrap="square" rtlCol="0">
            <a:spAutoFit/>
          </a:bodyPr>
          <a:lstStyle/>
          <a:p>
            <a:pPr algn="ctr"/>
            <a:r>
              <a:rPr lang="cs-CZ" sz="3400" dirty="0" smtClean="0">
                <a:solidFill>
                  <a:srgbClr val="FF9933"/>
                </a:solidFill>
                <a:effectLst>
                  <a:outerShdw blurRad="38100" dist="38100" dir="2700000" algn="tl">
                    <a:srgbClr val="000000">
                      <a:alpha val="43137"/>
                    </a:srgbClr>
                  </a:outerShdw>
                </a:effectLst>
                <a:latin typeface="Elephant" pitchFamily="18" charset="0"/>
                <a:cs typeface="Arial" pitchFamily="34" charset="0"/>
              </a:rPr>
              <a:t>8.8.2015  </a:t>
            </a:r>
          </a:p>
          <a:p>
            <a:pPr algn="ctr"/>
            <a:r>
              <a:rPr lang="cs-CZ" sz="3400" dirty="0" smtClean="0">
                <a:solidFill>
                  <a:srgbClr val="FF9933"/>
                </a:solidFill>
                <a:effectLst>
                  <a:outerShdw blurRad="38100" dist="38100" dir="2700000" algn="tl">
                    <a:srgbClr val="000000">
                      <a:alpha val="43137"/>
                    </a:srgbClr>
                  </a:outerShdw>
                </a:effectLst>
                <a:latin typeface="Elephant" pitchFamily="18" charset="0"/>
                <a:cs typeface="Arial" pitchFamily="34" charset="0"/>
              </a:rPr>
              <a:t>sobota 1.kolo   10:1</a:t>
            </a:r>
            <a:r>
              <a:rPr lang="cs-CZ" sz="3600" dirty="0" smtClean="0">
                <a:solidFill>
                  <a:srgbClr val="FF9933"/>
                </a:solidFill>
                <a:effectLst>
                  <a:outerShdw blurRad="38100" dist="38100" dir="2700000" algn="tl">
                    <a:srgbClr val="000000">
                      <a:alpha val="43137"/>
                    </a:srgbClr>
                  </a:outerShdw>
                </a:effectLst>
                <a:latin typeface="Arial" pitchFamily="34" charset="0"/>
                <a:cs typeface="Arial" pitchFamily="34" charset="0"/>
              </a:rPr>
              <a:t>5</a:t>
            </a:r>
            <a:endParaRPr lang="cs-CZ" sz="3600" dirty="0" smtClean="0">
              <a:solidFill>
                <a:srgbClr val="FF9933"/>
              </a:solidFill>
              <a:effectLst>
                <a:outerShdw blurRad="38100" dist="38100" dir="2700000" algn="tl">
                  <a:srgbClr val="000000">
                    <a:alpha val="43137"/>
                  </a:srgbClr>
                </a:outerShdw>
              </a:effectLst>
              <a:latin typeface="Matura MT Script Capitals" pitchFamily="66" charset="0"/>
              <a:cs typeface="Vani" pitchFamily="34" charset="0"/>
            </a:endParaRPr>
          </a:p>
        </p:txBody>
      </p:sp>
      <p:pic>
        <p:nvPicPr>
          <p:cNvPr id="15" name="Picture 106"/>
          <p:cNvPicPr>
            <a:picLocks noChangeAspect="1" noChangeArrowheads="1"/>
          </p:cNvPicPr>
          <p:nvPr/>
        </p:nvPicPr>
        <p:blipFill>
          <a:blip r:embed="rId6" cstate="print"/>
          <a:srcRect/>
          <a:stretch>
            <a:fillRect/>
          </a:stretch>
        </p:blipFill>
        <p:spPr bwMode="auto">
          <a:xfrm>
            <a:off x="5359524" y="3979540"/>
            <a:ext cx="504056" cy="504056"/>
          </a:xfrm>
          <a:prstGeom prst="rect">
            <a:avLst/>
          </a:prstGeom>
          <a:noFill/>
          <a:ln w="9525">
            <a:noFill/>
            <a:miter lim="800000"/>
            <a:headEnd/>
            <a:tailEnd/>
          </a:ln>
        </p:spPr>
      </p:pic>
      <p:sp>
        <p:nvSpPr>
          <p:cNvPr id="14" name="AutoShape 3"/>
          <p:cNvSpPr>
            <a:spLocks noChangeArrowheads="1"/>
          </p:cNvSpPr>
          <p:nvPr/>
        </p:nvSpPr>
        <p:spPr bwMode="auto">
          <a:xfrm>
            <a:off x="5287516" y="74422"/>
            <a:ext cx="4896544" cy="1191800"/>
          </a:xfrm>
          <a:prstGeom prst="flowChartAlternateProcess">
            <a:avLst/>
          </a:prstGeom>
          <a:blipFill dpi="0" rotWithShape="1">
            <a:blip r:embed="rId7" cstate="print"/>
            <a:srcRect/>
            <a:stretch>
              <a:fillRect/>
            </a:stretch>
          </a:blipFill>
          <a:ln w="57150" cap="flat" cmpd="dbl">
            <a:solidFill>
              <a:srgbClr val="008000"/>
            </a:solidFill>
            <a:prstDash val="sysDash"/>
            <a:miter lim="800000"/>
            <a:headEnd/>
            <a:tailEnd/>
          </a:ln>
          <a:effectLst>
            <a:outerShdw blurRad="50800" dist="38100" dir="8100000" algn="tr" rotWithShape="0">
              <a:prstClr val="black">
                <a:alpha val="57000"/>
              </a:prstClr>
            </a:outerShdw>
          </a:effectLst>
        </p:spPr>
        <p:txBody>
          <a:bodyPr wrap="none" lIns="144000" tIns="45713" rIns="91425" bIns="45713" anchor="ctr">
            <a:sp3d contourW="12700">
              <a:extrusionClr>
                <a:schemeClr val="bg1"/>
              </a:extrusionClr>
              <a:contourClr>
                <a:srgbClr val="008000"/>
              </a:contourClr>
            </a:sp3d>
          </a:bodyPr>
          <a:lstStyle/>
          <a:p>
            <a:pPr algn="ctr" eaLnBrk="0" hangingPunct="0">
              <a:defRPr/>
            </a:pPr>
            <a:r>
              <a:rPr lang="cs-CZ" sz="3200" dirty="0">
                <a:ln w="12700" cap="rnd">
                  <a:noFill/>
                  <a:miter lim="800000"/>
                </a:ln>
                <a:effectLst>
                  <a:outerShdw blurRad="38100" dist="38100" dir="2700000" algn="tl">
                    <a:srgbClr val="000000">
                      <a:alpha val="43137"/>
                    </a:srgbClr>
                  </a:outerShdw>
                </a:effectLst>
                <a:latin typeface="Swis721 Ex BT" pitchFamily="34" charset="0"/>
              </a:rPr>
              <a:t> </a:t>
            </a:r>
            <a:r>
              <a:rPr lang="cs-CZ" sz="3600" dirty="0">
                <a:ln w="0" cap="rnd">
                  <a:solidFill>
                    <a:srgbClr val="FFFF00"/>
                  </a:solidFill>
                  <a:miter lim="800000"/>
                </a:ln>
                <a:effectLst>
                  <a:outerShdw blurRad="38100" dist="38100" dir="2700000" algn="tl">
                    <a:srgbClr val="000000">
                      <a:alpha val="43137"/>
                    </a:srgbClr>
                  </a:outerShdw>
                </a:effectLst>
                <a:latin typeface="Constantia" pitchFamily="18" charset="0"/>
                <a:ea typeface="Microsoft JhengHei" pitchFamily="34" charset="-120"/>
                <a:cs typeface="Arial" pitchFamily="34" charset="0"/>
              </a:rPr>
              <a:t>Fotbalový zpravodaj</a:t>
            </a:r>
          </a:p>
          <a:p>
            <a:pPr algn="ctr" eaLnBrk="0" hangingPunct="0">
              <a:defRPr/>
            </a:pPr>
            <a:r>
              <a:rPr lang="cs-CZ" sz="3600" dirty="0">
                <a:ln w="0" cap="rnd">
                  <a:solidFill>
                    <a:srgbClr val="FFFF00"/>
                  </a:solidFill>
                  <a:miter lim="800000"/>
                </a:ln>
                <a:effectLst>
                  <a:outerShdw blurRad="38100" dist="38100" dir="2700000" algn="tl">
                    <a:srgbClr val="000000">
                      <a:alpha val="43137"/>
                    </a:srgbClr>
                  </a:outerShdw>
                </a:effectLst>
                <a:latin typeface="Constantia" pitchFamily="18" charset="0"/>
                <a:ea typeface="Microsoft JhengHei" pitchFamily="34" charset="-120"/>
                <a:cs typeface="Arial" pitchFamily="34" charset="0"/>
              </a:rPr>
              <a:t>SK Štětí</a:t>
            </a:r>
          </a:p>
        </p:txBody>
      </p:sp>
      <p:pic>
        <p:nvPicPr>
          <p:cNvPr id="31745" name="Picture 1"/>
          <p:cNvPicPr>
            <a:picLocks noChangeAspect="1" noChangeArrowheads="1"/>
          </p:cNvPicPr>
          <p:nvPr/>
        </p:nvPicPr>
        <p:blipFill>
          <a:blip r:embed="rId8" cstate="print"/>
          <a:srcRect/>
          <a:stretch>
            <a:fillRect/>
          </a:stretch>
        </p:blipFill>
        <p:spPr bwMode="auto">
          <a:xfrm>
            <a:off x="9463980" y="3907532"/>
            <a:ext cx="576064" cy="576064"/>
          </a:xfrm>
          <a:prstGeom prst="rect">
            <a:avLst/>
          </a:prstGeom>
          <a:noFill/>
          <a:ln w="9525">
            <a:noFill/>
            <a:miter lim="800000"/>
            <a:headEnd/>
            <a:tailEnd/>
          </a:ln>
        </p:spPr>
      </p:pic>
      <p:pic>
        <p:nvPicPr>
          <p:cNvPr id="31746" name="Picture 2"/>
          <p:cNvPicPr>
            <a:picLocks noChangeAspect="1" noChangeArrowheads="1"/>
          </p:cNvPicPr>
          <p:nvPr/>
        </p:nvPicPr>
        <p:blipFill>
          <a:blip r:embed="rId9" cstate="print"/>
          <a:srcRect/>
          <a:stretch>
            <a:fillRect/>
          </a:stretch>
        </p:blipFill>
        <p:spPr bwMode="auto">
          <a:xfrm>
            <a:off x="5575548" y="2467373"/>
            <a:ext cx="720080" cy="504055"/>
          </a:xfrm>
          <a:prstGeom prst="rect">
            <a:avLst/>
          </a:prstGeom>
          <a:blipFill>
            <a:blip r:embed="rId5" cstate="print"/>
            <a:stretch>
              <a:fillRect/>
            </a:stretch>
          </a:blipFill>
          <a:ln w="9525">
            <a:noFill/>
            <a:miter lim="800000"/>
            <a:headEnd/>
            <a:tailEnd/>
          </a:ln>
        </p:spPr>
      </p:pic>
      <p:sp>
        <p:nvSpPr>
          <p:cNvPr id="17" name="TextovéPole 12"/>
          <p:cNvSpPr txBox="1">
            <a:spLocks noChangeArrowheads="1"/>
          </p:cNvSpPr>
          <p:nvPr/>
        </p:nvSpPr>
        <p:spPr bwMode="auto">
          <a:xfrm>
            <a:off x="8023820" y="4203708"/>
            <a:ext cx="15843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cs-CZ"/>
            </a:defPPr>
            <a:lvl1pPr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1pPr>
            <a:lvl2pPr marL="4556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2pPr>
            <a:lvl3pPr marL="9128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3pPr>
            <a:lvl4pPr marL="13700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4pPr>
            <a:lvl5pPr marL="18272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5pPr>
            <a:lvl6pPr marL="2286000" algn="l" defTabSz="914400" rtl="0" eaLnBrk="1" latinLnBrk="0" hangingPunct="1">
              <a:defRPr sz="1200" b="1" kern="1200">
                <a:solidFill>
                  <a:schemeClr val="tx1"/>
                </a:solidFill>
                <a:latin typeface="Arial Rounded MT Bold" panose="020F0704030504030204" pitchFamily="34" charset="0"/>
                <a:ea typeface="+mn-ea"/>
                <a:cs typeface="+mn-cs"/>
              </a:defRPr>
            </a:lvl6pPr>
            <a:lvl7pPr marL="2743200" algn="l" defTabSz="914400" rtl="0" eaLnBrk="1" latinLnBrk="0" hangingPunct="1">
              <a:defRPr sz="1200" b="1" kern="1200">
                <a:solidFill>
                  <a:schemeClr val="tx1"/>
                </a:solidFill>
                <a:latin typeface="Arial Rounded MT Bold" panose="020F0704030504030204" pitchFamily="34" charset="0"/>
                <a:ea typeface="+mn-ea"/>
                <a:cs typeface="+mn-cs"/>
              </a:defRPr>
            </a:lvl7pPr>
            <a:lvl8pPr marL="3200400" algn="l" defTabSz="914400" rtl="0" eaLnBrk="1" latinLnBrk="0" hangingPunct="1">
              <a:defRPr sz="1200" b="1" kern="1200">
                <a:solidFill>
                  <a:schemeClr val="tx1"/>
                </a:solidFill>
                <a:latin typeface="Arial Rounded MT Bold" panose="020F0704030504030204" pitchFamily="34" charset="0"/>
                <a:ea typeface="+mn-ea"/>
                <a:cs typeface="+mn-cs"/>
              </a:defRPr>
            </a:lvl8pPr>
            <a:lvl9pPr marL="3657600" algn="l" defTabSz="914400" rtl="0" eaLnBrk="1" latinLnBrk="0" hangingPunct="1">
              <a:defRPr sz="1200" b="1" kern="1200">
                <a:solidFill>
                  <a:schemeClr val="tx1"/>
                </a:solidFill>
                <a:latin typeface="Arial Rounded MT Bold" panose="020F0704030504030204" pitchFamily="34" charset="0"/>
                <a:ea typeface="+mn-ea"/>
                <a:cs typeface="+mn-cs"/>
              </a:defRPr>
            </a:lvl9pPr>
          </a:lstStyle>
          <a:p>
            <a:pPr algn="ctr"/>
            <a:r>
              <a:rPr lang="cs-CZ" altLang="cs-CZ" sz="5400" u="none" dirty="0">
                <a:latin typeface="Arial Black" panose="020B0A04020102020204" pitchFamily="34" charset="0"/>
              </a:rPr>
              <a:t> </a:t>
            </a:r>
            <a:r>
              <a:rPr lang="cs-CZ" altLang="cs-CZ" sz="5400" u="none" dirty="0" smtClean="0">
                <a:latin typeface="Arial Black" panose="020B0A04020102020204" pitchFamily="34" charset="0"/>
              </a:rPr>
              <a:t>3:2 PK</a:t>
            </a:r>
            <a:endParaRPr lang="cs-CZ" altLang="cs-CZ" sz="5400" u="none" dirty="0">
              <a:latin typeface="Arial Black" panose="020B0A040201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0" name="Text Box 18191"/>
          <p:cNvSpPr txBox="1">
            <a:spLocks noChangeArrowheads="1"/>
          </p:cNvSpPr>
          <p:nvPr/>
        </p:nvSpPr>
        <p:spPr bwMode="auto">
          <a:xfrm>
            <a:off x="6439644" y="739180"/>
            <a:ext cx="184150" cy="615950"/>
          </a:xfrm>
          <a:prstGeom prst="rect">
            <a:avLst/>
          </a:prstGeom>
          <a:noFill/>
          <a:ln w="9525">
            <a:noFill/>
            <a:miter lim="800000"/>
            <a:headEnd/>
            <a:tailEnd/>
          </a:ln>
        </p:spPr>
        <p:txBody>
          <a:bodyPr wrap="none" lIns="91425" tIns="45713" rIns="91425" bIns="45713">
            <a:spAutoFit/>
          </a:bodyPr>
          <a:lstStyle/>
          <a:p>
            <a:endParaRPr lang="cs-CZ" sz="1800">
              <a:solidFill>
                <a:srgbClr val="000000"/>
              </a:solidFill>
              <a:latin typeface="Arial Black" pitchFamily="34" charset="0"/>
            </a:endParaRPr>
          </a:p>
          <a:p>
            <a:endParaRPr lang="cs-CZ" sz="1600">
              <a:solidFill>
                <a:srgbClr val="000000"/>
              </a:solidFill>
              <a:latin typeface="Gill Sans Ultra Bold" pitchFamily="34" charset="-18"/>
            </a:endParaRPr>
          </a:p>
        </p:txBody>
      </p:sp>
      <p:graphicFrame>
        <p:nvGraphicFramePr>
          <p:cNvPr id="6" name="Tabulka 5"/>
          <p:cNvGraphicFramePr>
            <a:graphicFrameLocks noGrp="1"/>
          </p:cNvGraphicFramePr>
          <p:nvPr/>
        </p:nvGraphicFramePr>
        <p:xfrm>
          <a:off x="5647556" y="2395364"/>
          <a:ext cx="4464495" cy="4622239"/>
        </p:xfrm>
        <a:graphic>
          <a:graphicData uri="http://schemas.openxmlformats.org/drawingml/2006/table">
            <a:tbl>
              <a:tblPr/>
              <a:tblGrid>
                <a:gridCol w="643870">
                  <a:extLst>
                    <a:ext uri="{9D8B030D-6E8A-4147-A177-3AD203B41FA5}">
                      <a16:colId xmlns:a16="http://schemas.microsoft.com/office/drawing/2014/main" val="20000"/>
                    </a:ext>
                  </a:extLst>
                </a:gridCol>
                <a:gridCol w="445630">
                  <a:extLst>
                    <a:ext uri="{9D8B030D-6E8A-4147-A177-3AD203B41FA5}">
                      <a16:colId xmlns:a16="http://schemas.microsoft.com/office/drawing/2014/main" val="20001"/>
                    </a:ext>
                  </a:extLst>
                </a:gridCol>
                <a:gridCol w="340776">
                  <a:extLst>
                    <a:ext uri="{9D8B030D-6E8A-4147-A177-3AD203B41FA5}">
                      <a16:colId xmlns:a16="http://schemas.microsoft.com/office/drawing/2014/main" val="20002"/>
                    </a:ext>
                  </a:extLst>
                </a:gridCol>
                <a:gridCol w="517718">
                  <a:extLst>
                    <a:ext uri="{9D8B030D-6E8A-4147-A177-3AD203B41FA5}">
                      <a16:colId xmlns:a16="http://schemas.microsoft.com/office/drawing/2014/main" val="20003"/>
                    </a:ext>
                  </a:extLst>
                </a:gridCol>
                <a:gridCol w="309648">
                  <a:extLst>
                    <a:ext uri="{9D8B030D-6E8A-4147-A177-3AD203B41FA5}">
                      <a16:colId xmlns:a16="http://schemas.microsoft.com/office/drawing/2014/main" val="20004"/>
                    </a:ext>
                  </a:extLst>
                </a:gridCol>
                <a:gridCol w="820812">
                  <a:extLst>
                    <a:ext uri="{9D8B030D-6E8A-4147-A177-3AD203B41FA5}">
                      <a16:colId xmlns:a16="http://schemas.microsoft.com/office/drawing/2014/main" val="20005"/>
                    </a:ext>
                  </a:extLst>
                </a:gridCol>
                <a:gridCol w="820812">
                  <a:extLst>
                    <a:ext uri="{9D8B030D-6E8A-4147-A177-3AD203B41FA5}">
                      <a16:colId xmlns:a16="http://schemas.microsoft.com/office/drawing/2014/main" val="20006"/>
                    </a:ext>
                  </a:extLst>
                </a:gridCol>
                <a:gridCol w="565229">
                  <a:extLst>
                    <a:ext uri="{9D8B030D-6E8A-4147-A177-3AD203B41FA5}">
                      <a16:colId xmlns:a16="http://schemas.microsoft.com/office/drawing/2014/main" val="20007"/>
                    </a:ext>
                  </a:extLst>
                </a:gridCol>
              </a:tblGrid>
              <a:tr h="258729">
                <a:tc gridSpan="8">
                  <a:txBody>
                    <a:bodyPr/>
                    <a:lstStyle/>
                    <a:p>
                      <a:pPr algn="ctr" fontAlgn="b"/>
                      <a:r>
                        <a:rPr lang="cs-CZ" sz="2000" b="1" i="0" u="none" strike="noStrike" dirty="0">
                          <a:solidFill>
                            <a:srgbClr val="FF5050"/>
                          </a:solidFill>
                          <a:latin typeface="Calibri"/>
                        </a:rPr>
                        <a:t>Dospělí  Podzim 2015  </a:t>
                      </a:r>
                    </a:p>
                  </a:txBody>
                  <a:tcPr marL="4173" marR="4173" marT="4173" marB="0" anchor="b">
                    <a:lnL>
                      <a:noFill/>
                    </a:lnL>
                    <a:lnR>
                      <a:noFill/>
                    </a:lnR>
                    <a:lnT>
                      <a:noFill/>
                    </a:lnT>
                    <a:lnB>
                      <a:noFill/>
                    </a:lnB>
                    <a:solidFill>
                      <a:srgbClr val="CCFFFF"/>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58576">
                <a:tc>
                  <a:txBody>
                    <a:bodyPr/>
                    <a:lstStyle/>
                    <a:p>
                      <a:pPr algn="ctr" fontAlgn="ctr"/>
                      <a:r>
                        <a:rPr lang="cs-CZ" sz="1000" b="1" i="0" u="none" strike="noStrike">
                          <a:solidFill>
                            <a:srgbClr val="FF5050"/>
                          </a:solidFill>
                          <a:latin typeface="Calibri"/>
                        </a:rPr>
                        <a:t>Datum</a:t>
                      </a:r>
                    </a:p>
                  </a:txBody>
                  <a:tcPr marL="4173" marR="4173" marT="4173" marB="0" anchor="ctr">
                    <a:lnL>
                      <a:noFill/>
                    </a:lnL>
                    <a:lnR>
                      <a:noFill/>
                    </a:lnR>
                    <a:lnT>
                      <a:noFill/>
                    </a:lnT>
                    <a:lnB>
                      <a:noFill/>
                    </a:lnB>
                    <a:solidFill>
                      <a:srgbClr val="CCFFFF"/>
                    </a:solidFill>
                  </a:tcPr>
                </a:tc>
                <a:tc>
                  <a:txBody>
                    <a:bodyPr/>
                    <a:lstStyle/>
                    <a:p>
                      <a:pPr algn="ctr" fontAlgn="ctr"/>
                      <a:r>
                        <a:rPr lang="cs-CZ" sz="1000" b="1" i="0" u="none" strike="noStrike">
                          <a:solidFill>
                            <a:srgbClr val="FF5050"/>
                          </a:solidFill>
                          <a:latin typeface="Calibri"/>
                        </a:rPr>
                        <a:t>Den</a:t>
                      </a:r>
                    </a:p>
                  </a:txBody>
                  <a:tcPr marL="4173" marR="4173" marT="4173" marB="0" anchor="ctr">
                    <a:lnL>
                      <a:noFill/>
                    </a:lnL>
                    <a:lnR>
                      <a:noFill/>
                    </a:lnR>
                    <a:lnT>
                      <a:noFill/>
                    </a:lnT>
                    <a:lnB>
                      <a:noFill/>
                    </a:lnB>
                    <a:solidFill>
                      <a:srgbClr val="CCFFFF"/>
                    </a:solidFill>
                  </a:tcPr>
                </a:tc>
                <a:tc>
                  <a:txBody>
                    <a:bodyPr/>
                    <a:lstStyle/>
                    <a:p>
                      <a:pPr algn="ctr" fontAlgn="ctr"/>
                      <a:r>
                        <a:rPr lang="cs-CZ" sz="1000" b="1" i="0" u="none" strike="noStrike">
                          <a:solidFill>
                            <a:srgbClr val="FF5050"/>
                          </a:solidFill>
                          <a:latin typeface="Calibri"/>
                        </a:rPr>
                        <a:t>Čas</a:t>
                      </a:r>
                    </a:p>
                  </a:txBody>
                  <a:tcPr marL="4173" marR="4173" marT="4173" marB="0" anchor="ctr">
                    <a:lnL>
                      <a:noFill/>
                    </a:lnL>
                    <a:lnR>
                      <a:noFill/>
                    </a:lnR>
                    <a:lnT>
                      <a:noFill/>
                    </a:lnT>
                    <a:lnB>
                      <a:noFill/>
                    </a:lnB>
                    <a:solidFill>
                      <a:srgbClr val="CCFFFF"/>
                    </a:solidFill>
                  </a:tcPr>
                </a:tc>
                <a:tc>
                  <a:txBody>
                    <a:bodyPr/>
                    <a:lstStyle/>
                    <a:p>
                      <a:pPr algn="ctr" fontAlgn="ctr"/>
                      <a:r>
                        <a:rPr lang="cs-CZ" sz="1000" b="1" i="0" u="none" strike="noStrike">
                          <a:solidFill>
                            <a:srgbClr val="FF5050"/>
                          </a:solidFill>
                          <a:latin typeface="Calibri"/>
                        </a:rPr>
                        <a:t>Odjezd</a:t>
                      </a:r>
                    </a:p>
                  </a:txBody>
                  <a:tcPr marL="4173" marR="4173" marT="4173" marB="0" anchor="ctr">
                    <a:lnL>
                      <a:noFill/>
                    </a:lnL>
                    <a:lnR>
                      <a:noFill/>
                    </a:lnR>
                    <a:lnT>
                      <a:noFill/>
                    </a:lnT>
                    <a:lnB>
                      <a:noFill/>
                    </a:lnB>
                    <a:solidFill>
                      <a:srgbClr val="CCFFFF"/>
                    </a:solidFill>
                  </a:tcPr>
                </a:tc>
                <a:tc>
                  <a:txBody>
                    <a:bodyPr/>
                    <a:lstStyle/>
                    <a:p>
                      <a:pPr algn="ctr" fontAlgn="ctr"/>
                      <a:r>
                        <a:rPr lang="cs-CZ" sz="1000" b="1" i="0" u="none" strike="noStrike">
                          <a:solidFill>
                            <a:srgbClr val="FF5050"/>
                          </a:solidFill>
                          <a:latin typeface="Calibri"/>
                        </a:rPr>
                        <a:t>Kde</a:t>
                      </a:r>
                    </a:p>
                  </a:txBody>
                  <a:tcPr marL="4173" marR="4173" marT="4173" marB="0" anchor="ctr">
                    <a:lnL>
                      <a:noFill/>
                    </a:lnL>
                    <a:lnR>
                      <a:noFill/>
                    </a:lnR>
                    <a:lnT>
                      <a:noFill/>
                    </a:lnT>
                    <a:lnB>
                      <a:noFill/>
                    </a:lnB>
                    <a:solidFill>
                      <a:srgbClr val="CCFFFF"/>
                    </a:solidFill>
                  </a:tcPr>
                </a:tc>
                <a:tc>
                  <a:txBody>
                    <a:bodyPr/>
                    <a:lstStyle/>
                    <a:p>
                      <a:pPr algn="ctr" fontAlgn="ctr"/>
                      <a:r>
                        <a:rPr lang="cs-CZ" sz="1000" b="1" i="0" u="none" strike="noStrike">
                          <a:solidFill>
                            <a:srgbClr val="FF5050"/>
                          </a:solidFill>
                          <a:latin typeface="Calibri"/>
                        </a:rPr>
                        <a:t>Doma</a:t>
                      </a:r>
                    </a:p>
                  </a:txBody>
                  <a:tcPr marL="4173" marR="4173" marT="4173" marB="0" anchor="ctr">
                    <a:lnL>
                      <a:noFill/>
                    </a:lnL>
                    <a:lnR>
                      <a:noFill/>
                    </a:lnR>
                    <a:lnT>
                      <a:noFill/>
                    </a:lnT>
                    <a:lnB>
                      <a:noFill/>
                    </a:lnB>
                    <a:solidFill>
                      <a:srgbClr val="CCFFFF"/>
                    </a:solidFill>
                  </a:tcPr>
                </a:tc>
                <a:tc>
                  <a:txBody>
                    <a:bodyPr/>
                    <a:lstStyle/>
                    <a:p>
                      <a:pPr algn="ctr" fontAlgn="ctr"/>
                      <a:r>
                        <a:rPr lang="cs-CZ" sz="1000" b="1" i="0" u="none" strike="noStrike">
                          <a:solidFill>
                            <a:srgbClr val="FF5050"/>
                          </a:solidFill>
                          <a:latin typeface="Calibri"/>
                        </a:rPr>
                        <a:t>Venku</a:t>
                      </a:r>
                    </a:p>
                  </a:txBody>
                  <a:tcPr marL="4173" marR="4173" marT="4173" marB="0" anchor="ctr">
                    <a:lnL>
                      <a:noFill/>
                    </a:lnL>
                    <a:lnR>
                      <a:noFill/>
                    </a:lnR>
                    <a:lnT>
                      <a:noFill/>
                    </a:lnT>
                    <a:lnB>
                      <a:noFill/>
                    </a:lnB>
                    <a:solidFill>
                      <a:srgbClr val="CCFFFF"/>
                    </a:solidFill>
                  </a:tcPr>
                </a:tc>
                <a:tc>
                  <a:txBody>
                    <a:bodyPr/>
                    <a:lstStyle/>
                    <a:p>
                      <a:pPr algn="ctr" fontAlgn="ctr"/>
                      <a:r>
                        <a:rPr lang="cs-CZ" sz="1000" b="1" i="0" u="none" strike="noStrike">
                          <a:solidFill>
                            <a:srgbClr val="FF5050"/>
                          </a:solidFill>
                          <a:latin typeface="Calibri"/>
                        </a:rPr>
                        <a:t>Kolo</a:t>
                      </a:r>
                    </a:p>
                  </a:txBody>
                  <a:tcPr marL="4173" marR="4173" marT="4173" marB="0" anchor="ctr">
                    <a:lnL>
                      <a:noFill/>
                    </a:lnL>
                    <a:lnR>
                      <a:noFill/>
                    </a:lnR>
                    <a:lnT>
                      <a:noFill/>
                    </a:lnT>
                    <a:lnB>
                      <a:noFill/>
                    </a:lnB>
                    <a:solidFill>
                      <a:srgbClr val="CCFFFF"/>
                    </a:solidFill>
                  </a:tcPr>
                </a:tc>
                <a:extLst>
                  <a:ext uri="{0D108BD9-81ED-4DB2-BD59-A6C34878D82A}">
                    <a16:rowId xmlns:a16="http://schemas.microsoft.com/office/drawing/2014/main" val="10001"/>
                  </a:ext>
                </a:extLst>
              </a:tr>
              <a:tr h="250383">
                <a:tc>
                  <a:txBody>
                    <a:bodyPr/>
                    <a:lstStyle/>
                    <a:p>
                      <a:pPr algn="ctr" fontAlgn="ctr"/>
                      <a:r>
                        <a:rPr lang="cs-CZ" sz="800" b="1" i="0" u="none" strike="noStrike" dirty="0">
                          <a:solidFill>
                            <a:srgbClr val="000000"/>
                          </a:solidFill>
                          <a:latin typeface="Century Schoolbook"/>
                        </a:rPr>
                        <a:t>8.8.2015</a:t>
                      </a:r>
                    </a:p>
                  </a:txBody>
                  <a:tcPr marL="4173" marR="4173" marT="4173" marB="0" anchor="ctr">
                    <a:lnL>
                      <a:noFill/>
                    </a:lnL>
                    <a:lnR>
                      <a:noFill/>
                    </a:lnR>
                    <a:lnT>
                      <a:noFill/>
                    </a:lnT>
                    <a:lnB>
                      <a:noFill/>
                    </a:lnB>
                    <a:solidFill>
                      <a:srgbClr val="99FFCC"/>
                    </a:solidFill>
                  </a:tcPr>
                </a:tc>
                <a:tc>
                  <a:txBody>
                    <a:bodyPr/>
                    <a:lstStyle/>
                    <a:p>
                      <a:pPr algn="ctr" fontAlgn="ctr"/>
                      <a:r>
                        <a:rPr lang="cs-CZ" sz="800" b="1" i="0" u="none" strike="noStrike">
                          <a:solidFill>
                            <a:srgbClr val="000000"/>
                          </a:solidFill>
                          <a:latin typeface="Century Schoolbook"/>
                        </a:rPr>
                        <a:t>sobota</a:t>
                      </a:r>
                    </a:p>
                  </a:txBody>
                  <a:tcPr marL="4173" marR="4173" marT="4173" marB="0" anchor="ctr">
                    <a:lnL>
                      <a:noFill/>
                    </a:lnL>
                    <a:lnR>
                      <a:noFill/>
                    </a:lnR>
                    <a:lnT>
                      <a:noFill/>
                    </a:lnT>
                    <a:lnB>
                      <a:noFill/>
                    </a:lnB>
                    <a:solidFill>
                      <a:srgbClr val="99FFCC"/>
                    </a:solidFill>
                  </a:tcPr>
                </a:tc>
                <a:tc>
                  <a:txBody>
                    <a:bodyPr/>
                    <a:lstStyle/>
                    <a:p>
                      <a:pPr algn="ctr" fontAlgn="ctr"/>
                      <a:r>
                        <a:rPr lang="cs-CZ" sz="800" b="1" i="0" u="none" strike="noStrike">
                          <a:solidFill>
                            <a:srgbClr val="000000"/>
                          </a:solidFill>
                          <a:latin typeface="Century Schoolbook"/>
                        </a:rPr>
                        <a:t>10:15</a:t>
                      </a:r>
                    </a:p>
                  </a:txBody>
                  <a:tcPr marL="4173" marR="4173" marT="4173" marB="0" anchor="ctr">
                    <a:lnL>
                      <a:noFill/>
                    </a:lnL>
                    <a:lnR>
                      <a:noFill/>
                    </a:lnR>
                    <a:lnT>
                      <a:noFill/>
                    </a:lnT>
                    <a:lnB>
                      <a:noFill/>
                    </a:lnB>
                    <a:solidFill>
                      <a:srgbClr val="99FFCC"/>
                    </a:solidFill>
                  </a:tcPr>
                </a:tc>
                <a:tc>
                  <a:txBody>
                    <a:bodyPr/>
                    <a:lstStyle/>
                    <a:p>
                      <a:pPr algn="ctr" fontAlgn="ctr"/>
                      <a:r>
                        <a:rPr lang="cs-CZ" sz="800" b="1" i="0" u="none" strike="noStrike" dirty="0">
                          <a:solidFill>
                            <a:srgbClr val="000000"/>
                          </a:solidFill>
                          <a:latin typeface="Century Schoolbook"/>
                        </a:rPr>
                        <a:t> </a:t>
                      </a:r>
                    </a:p>
                  </a:txBody>
                  <a:tcPr marL="4173" marR="4173" marT="4173" marB="0" anchor="ctr">
                    <a:lnL>
                      <a:noFill/>
                    </a:lnL>
                    <a:lnR>
                      <a:noFill/>
                    </a:lnR>
                    <a:lnT>
                      <a:noFill/>
                    </a:lnT>
                    <a:lnB>
                      <a:noFill/>
                    </a:lnB>
                    <a:solidFill>
                      <a:srgbClr val="99FFCC"/>
                    </a:solidFill>
                  </a:tcPr>
                </a:tc>
                <a:tc>
                  <a:txBody>
                    <a:bodyPr/>
                    <a:lstStyle/>
                    <a:p>
                      <a:pPr algn="ctr" fontAlgn="ctr"/>
                      <a:r>
                        <a:rPr lang="cs-CZ" sz="700" b="1" i="0" u="none" strike="noStrike">
                          <a:solidFill>
                            <a:srgbClr val="000000"/>
                          </a:solidFill>
                          <a:latin typeface="Century Schoolbook"/>
                        </a:rPr>
                        <a:t>D</a:t>
                      </a:r>
                    </a:p>
                  </a:txBody>
                  <a:tcPr marL="4173" marR="4173" marT="4173" marB="0" anchor="ctr">
                    <a:lnL>
                      <a:noFill/>
                    </a:lnL>
                    <a:lnR>
                      <a:noFill/>
                    </a:lnR>
                    <a:lnT>
                      <a:noFill/>
                    </a:lnT>
                    <a:lnB>
                      <a:noFill/>
                    </a:lnB>
                    <a:solidFill>
                      <a:srgbClr val="99FFCC"/>
                    </a:solidFill>
                  </a:tcPr>
                </a:tc>
                <a:tc>
                  <a:txBody>
                    <a:bodyPr/>
                    <a:lstStyle/>
                    <a:p>
                      <a:pPr algn="ctr" fontAlgn="ctr"/>
                      <a:r>
                        <a:rPr lang="cs-CZ" sz="700" b="1" i="0" u="none" strike="noStrike">
                          <a:solidFill>
                            <a:srgbClr val="000000"/>
                          </a:solidFill>
                          <a:latin typeface="Century Schoolbook"/>
                        </a:rPr>
                        <a:t>SK Štětí</a:t>
                      </a:r>
                    </a:p>
                  </a:txBody>
                  <a:tcPr marL="4173" marR="4173" marT="4173" marB="0" anchor="ctr">
                    <a:lnL>
                      <a:noFill/>
                    </a:lnL>
                    <a:lnR>
                      <a:noFill/>
                    </a:lnR>
                    <a:lnT>
                      <a:noFill/>
                    </a:lnT>
                    <a:lnB>
                      <a:noFill/>
                    </a:lnB>
                    <a:solidFill>
                      <a:srgbClr val="99FFCC"/>
                    </a:solidFill>
                  </a:tcPr>
                </a:tc>
                <a:tc>
                  <a:txBody>
                    <a:bodyPr/>
                    <a:lstStyle/>
                    <a:p>
                      <a:pPr algn="ctr" fontAlgn="ctr"/>
                      <a:r>
                        <a:rPr lang="cs-CZ" sz="700" b="1" i="0" u="none" strike="noStrike">
                          <a:solidFill>
                            <a:srgbClr val="000000"/>
                          </a:solidFill>
                          <a:latin typeface="Century Schoolbook"/>
                        </a:rPr>
                        <a:t>SK Hrobce</a:t>
                      </a:r>
                    </a:p>
                  </a:txBody>
                  <a:tcPr marL="4173" marR="4173" marT="4173" marB="0" anchor="ctr">
                    <a:lnL>
                      <a:noFill/>
                    </a:lnL>
                    <a:lnR>
                      <a:noFill/>
                    </a:lnR>
                    <a:lnT>
                      <a:noFill/>
                    </a:lnT>
                    <a:lnB>
                      <a:noFill/>
                    </a:lnB>
                    <a:solidFill>
                      <a:srgbClr val="99FFCC"/>
                    </a:solidFill>
                  </a:tcPr>
                </a:tc>
                <a:tc>
                  <a:txBody>
                    <a:bodyPr/>
                    <a:lstStyle/>
                    <a:p>
                      <a:pPr algn="ctr" fontAlgn="ctr"/>
                      <a:r>
                        <a:rPr lang="cs-CZ" sz="700" b="1" i="0" u="none" strike="noStrike">
                          <a:solidFill>
                            <a:srgbClr val="000000"/>
                          </a:solidFill>
                          <a:latin typeface="Century Schoolbook"/>
                        </a:rPr>
                        <a:t>1</a:t>
                      </a:r>
                    </a:p>
                  </a:txBody>
                  <a:tcPr marL="4173" marR="4173" marT="4173" marB="0" anchor="ctr">
                    <a:lnL>
                      <a:noFill/>
                    </a:lnL>
                    <a:lnR>
                      <a:noFill/>
                    </a:lnR>
                    <a:lnT>
                      <a:noFill/>
                    </a:lnT>
                    <a:lnB>
                      <a:noFill/>
                    </a:lnB>
                    <a:solidFill>
                      <a:srgbClr val="99FFCC"/>
                    </a:solidFill>
                  </a:tcPr>
                </a:tc>
                <a:extLst>
                  <a:ext uri="{0D108BD9-81ED-4DB2-BD59-A6C34878D82A}">
                    <a16:rowId xmlns:a16="http://schemas.microsoft.com/office/drawing/2014/main" val="10002"/>
                  </a:ext>
                </a:extLst>
              </a:tr>
              <a:tr h="250383">
                <a:tc>
                  <a:txBody>
                    <a:bodyPr/>
                    <a:lstStyle/>
                    <a:p>
                      <a:pPr algn="ctr" fontAlgn="ctr"/>
                      <a:r>
                        <a:rPr lang="cs-CZ" sz="800" b="1" i="0" u="none" strike="noStrike" dirty="0" smtClean="0">
                          <a:solidFill>
                            <a:srgbClr val="000000"/>
                          </a:solidFill>
                          <a:latin typeface="Century Schoolbook"/>
                        </a:rPr>
                        <a:t>15.8.2015</a:t>
                      </a:r>
                      <a:endParaRPr lang="cs-CZ" sz="800" b="1" i="0" u="none" strike="noStrike" dirty="0">
                        <a:solidFill>
                          <a:srgbClr val="000000"/>
                        </a:solidFill>
                        <a:latin typeface="Century Schoolbook"/>
                      </a:endParaRPr>
                    </a:p>
                  </a:txBody>
                  <a:tcPr marL="4173" marR="4173" marT="4173" marB="0" anchor="ctr">
                    <a:lnL>
                      <a:noFill/>
                    </a:lnL>
                    <a:lnR>
                      <a:noFill/>
                    </a:lnR>
                    <a:lnT>
                      <a:noFill/>
                    </a:lnT>
                    <a:lnB>
                      <a:noFill/>
                    </a:lnB>
                    <a:solidFill>
                      <a:srgbClr val="FFFFCC"/>
                    </a:solidFill>
                  </a:tcPr>
                </a:tc>
                <a:tc>
                  <a:txBody>
                    <a:bodyPr/>
                    <a:lstStyle/>
                    <a:p>
                      <a:pPr algn="ctr" fontAlgn="ctr"/>
                      <a:r>
                        <a:rPr lang="cs-CZ" sz="800" b="1" i="0" u="none" strike="noStrike" dirty="0" smtClean="0">
                          <a:solidFill>
                            <a:srgbClr val="000000"/>
                          </a:solidFill>
                          <a:latin typeface="Century Schoolbook"/>
                        </a:rPr>
                        <a:t>Sobota</a:t>
                      </a:r>
                      <a:endParaRPr lang="cs-CZ" sz="800" b="1" i="0" u="none" strike="noStrike" dirty="0">
                        <a:solidFill>
                          <a:srgbClr val="000000"/>
                        </a:solidFill>
                        <a:latin typeface="Century Schoolbook"/>
                      </a:endParaRPr>
                    </a:p>
                  </a:txBody>
                  <a:tcPr marL="4173" marR="4173" marT="4173" marB="0" anchor="ctr">
                    <a:lnL>
                      <a:noFill/>
                    </a:lnL>
                    <a:lnR>
                      <a:noFill/>
                    </a:lnR>
                    <a:lnT>
                      <a:noFill/>
                    </a:lnT>
                    <a:lnB>
                      <a:noFill/>
                    </a:lnB>
                    <a:solidFill>
                      <a:srgbClr val="FFFFCC"/>
                    </a:solidFill>
                  </a:tcPr>
                </a:tc>
                <a:tc>
                  <a:txBody>
                    <a:bodyPr/>
                    <a:lstStyle/>
                    <a:p>
                      <a:pPr algn="ctr" fontAlgn="ctr"/>
                      <a:r>
                        <a:rPr lang="cs-CZ" sz="800" b="1" i="0" u="none" strike="noStrike" dirty="0" smtClean="0">
                          <a:solidFill>
                            <a:srgbClr val="000000"/>
                          </a:solidFill>
                          <a:latin typeface="Century Schoolbook"/>
                        </a:rPr>
                        <a:t>10:30</a:t>
                      </a:r>
                      <a:endParaRPr lang="cs-CZ" sz="800" b="1" i="0" u="none" strike="noStrike" dirty="0">
                        <a:solidFill>
                          <a:srgbClr val="000000"/>
                        </a:solidFill>
                        <a:latin typeface="Century Schoolbook"/>
                      </a:endParaRPr>
                    </a:p>
                  </a:txBody>
                  <a:tcPr marL="4173" marR="4173" marT="4173" marB="0" anchor="ctr">
                    <a:lnL>
                      <a:noFill/>
                    </a:lnL>
                    <a:lnR>
                      <a:noFill/>
                    </a:lnR>
                    <a:lnT>
                      <a:noFill/>
                    </a:lnT>
                    <a:lnB>
                      <a:noFill/>
                    </a:lnB>
                    <a:solidFill>
                      <a:srgbClr val="FFFFCC"/>
                    </a:solidFill>
                  </a:tcPr>
                </a:tc>
                <a:tc>
                  <a:txBody>
                    <a:bodyPr/>
                    <a:lstStyle/>
                    <a:p>
                      <a:pPr algn="ctr" fontAlgn="ctr"/>
                      <a:r>
                        <a:rPr lang="cs-CZ" sz="800" b="1" i="0" u="none" strike="noStrike" dirty="0" smtClean="0">
                          <a:solidFill>
                            <a:srgbClr val="000000"/>
                          </a:solidFill>
                          <a:latin typeface="Century Schoolbook"/>
                        </a:rPr>
                        <a:t>7:30</a:t>
                      </a:r>
                      <a:endParaRPr lang="cs-CZ" sz="800" b="1" i="0" u="none" strike="noStrike" dirty="0">
                        <a:solidFill>
                          <a:srgbClr val="000000"/>
                        </a:solidFill>
                        <a:latin typeface="Century Schoolbook"/>
                      </a:endParaRPr>
                    </a:p>
                  </a:txBody>
                  <a:tcPr marL="4173" marR="4173" marT="4173" marB="0" anchor="ctr">
                    <a:lnL>
                      <a:noFill/>
                    </a:lnL>
                    <a:lnR>
                      <a:noFill/>
                    </a:lnR>
                    <a:lnT>
                      <a:noFill/>
                    </a:lnT>
                    <a:lnB>
                      <a:noFill/>
                    </a:lnB>
                    <a:solidFill>
                      <a:srgbClr val="FFFFCC"/>
                    </a:solidFill>
                  </a:tcPr>
                </a:tc>
                <a:tc>
                  <a:txBody>
                    <a:bodyPr/>
                    <a:lstStyle/>
                    <a:p>
                      <a:pPr algn="ctr" fontAlgn="ctr"/>
                      <a:r>
                        <a:rPr lang="cs-CZ" sz="700" b="1" i="0" u="none" strike="noStrike" dirty="0">
                          <a:solidFill>
                            <a:srgbClr val="000000"/>
                          </a:solidFill>
                          <a:latin typeface="Century Schoolbook"/>
                        </a:rPr>
                        <a:t>V</a:t>
                      </a:r>
                    </a:p>
                  </a:txBody>
                  <a:tcPr marL="4173" marR="4173" marT="4173" marB="0" anchor="ctr">
                    <a:lnL>
                      <a:noFill/>
                    </a:lnL>
                    <a:lnR>
                      <a:noFill/>
                    </a:lnR>
                    <a:lnT>
                      <a:noFill/>
                    </a:lnT>
                    <a:lnB>
                      <a:noFill/>
                    </a:lnB>
                    <a:solidFill>
                      <a:srgbClr val="FFFFCC"/>
                    </a:solidFill>
                  </a:tcPr>
                </a:tc>
                <a:tc>
                  <a:txBody>
                    <a:bodyPr/>
                    <a:lstStyle/>
                    <a:p>
                      <a:pPr algn="ctr" fontAlgn="ctr"/>
                      <a:r>
                        <a:rPr lang="cs-CZ" sz="700" b="1" i="0" u="none" strike="noStrike">
                          <a:solidFill>
                            <a:srgbClr val="000000"/>
                          </a:solidFill>
                          <a:latin typeface="Century Schoolbook"/>
                        </a:rPr>
                        <a:t>AFK LoKo Chomutov</a:t>
                      </a:r>
                    </a:p>
                  </a:txBody>
                  <a:tcPr marL="4173" marR="4173" marT="4173" marB="0" anchor="ctr">
                    <a:lnL>
                      <a:noFill/>
                    </a:lnL>
                    <a:lnR>
                      <a:noFill/>
                    </a:lnR>
                    <a:lnT>
                      <a:noFill/>
                    </a:lnT>
                    <a:lnB>
                      <a:noFill/>
                    </a:lnB>
                    <a:solidFill>
                      <a:srgbClr val="FFFFCC"/>
                    </a:solidFill>
                  </a:tcPr>
                </a:tc>
                <a:tc>
                  <a:txBody>
                    <a:bodyPr/>
                    <a:lstStyle/>
                    <a:p>
                      <a:pPr algn="ctr" fontAlgn="ctr"/>
                      <a:r>
                        <a:rPr lang="cs-CZ" sz="700" b="1" i="0" u="none" strike="noStrike">
                          <a:solidFill>
                            <a:srgbClr val="000000"/>
                          </a:solidFill>
                          <a:latin typeface="Century Schoolbook"/>
                        </a:rPr>
                        <a:t>SK Štětí</a:t>
                      </a:r>
                    </a:p>
                  </a:txBody>
                  <a:tcPr marL="4173" marR="4173" marT="4173" marB="0" anchor="ctr">
                    <a:lnL>
                      <a:noFill/>
                    </a:lnL>
                    <a:lnR>
                      <a:noFill/>
                    </a:lnR>
                    <a:lnT>
                      <a:noFill/>
                    </a:lnT>
                    <a:lnB>
                      <a:noFill/>
                    </a:lnB>
                    <a:solidFill>
                      <a:srgbClr val="FFFFCC"/>
                    </a:solidFill>
                  </a:tcPr>
                </a:tc>
                <a:tc>
                  <a:txBody>
                    <a:bodyPr/>
                    <a:lstStyle/>
                    <a:p>
                      <a:pPr algn="ctr" fontAlgn="ctr"/>
                      <a:r>
                        <a:rPr lang="cs-CZ" sz="700" b="1" i="0" u="none" strike="noStrike">
                          <a:solidFill>
                            <a:srgbClr val="000000"/>
                          </a:solidFill>
                          <a:latin typeface="Century Schoolbook"/>
                        </a:rPr>
                        <a:t>2</a:t>
                      </a:r>
                    </a:p>
                  </a:txBody>
                  <a:tcPr marL="4173" marR="4173" marT="4173" marB="0" anchor="ctr">
                    <a:lnL>
                      <a:noFill/>
                    </a:lnL>
                    <a:lnR>
                      <a:noFill/>
                    </a:lnR>
                    <a:lnT>
                      <a:noFill/>
                    </a:lnT>
                    <a:lnB>
                      <a:noFill/>
                    </a:lnB>
                    <a:solidFill>
                      <a:srgbClr val="FFFFCC"/>
                    </a:solidFill>
                  </a:tcPr>
                </a:tc>
                <a:extLst>
                  <a:ext uri="{0D108BD9-81ED-4DB2-BD59-A6C34878D82A}">
                    <a16:rowId xmlns:a16="http://schemas.microsoft.com/office/drawing/2014/main" val="10003"/>
                  </a:ext>
                </a:extLst>
              </a:tr>
              <a:tr h="250383">
                <a:tc>
                  <a:txBody>
                    <a:bodyPr/>
                    <a:lstStyle/>
                    <a:p>
                      <a:pPr algn="ctr" fontAlgn="ctr"/>
                      <a:r>
                        <a:rPr lang="cs-CZ" sz="800" b="1" i="0" u="none" strike="noStrike" dirty="0">
                          <a:solidFill>
                            <a:srgbClr val="000000"/>
                          </a:solidFill>
                          <a:latin typeface="Century Schoolbook"/>
                        </a:rPr>
                        <a:t>22.8.2015</a:t>
                      </a:r>
                    </a:p>
                  </a:txBody>
                  <a:tcPr marL="4173" marR="4173" marT="4173" marB="0" anchor="ctr">
                    <a:lnL>
                      <a:noFill/>
                    </a:lnL>
                    <a:lnR>
                      <a:noFill/>
                    </a:lnR>
                    <a:lnT>
                      <a:noFill/>
                    </a:lnT>
                    <a:lnB>
                      <a:noFill/>
                    </a:lnB>
                    <a:solidFill>
                      <a:srgbClr val="99FFCC"/>
                    </a:solidFill>
                  </a:tcPr>
                </a:tc>
                <a:tc>
                  <a:txBody>
                    <a:bodyPr/>
                    <a:lstStyle/>
                    <a:p>
                      <a:pPr algn="ctr" fontAlgn="ctr"/>
                      <a:r>
                        <a:rPr lang="cs-CZ" sz="800" b="1" i="0" u="none" strike="noStrike">
                          <a:solidFill>
                            <a:srgbClr val="000000"/>
                          </a:solidFill>
                          <a:latin typeface="Century Schoolbook"/>
                        </a:rPr>
                        <a:t>sobota</a:t>
                      </a:r>
                    </a:p>
                  </a:txBody>
                  <a:tcPr marL="4173" marR="4173" marT="4173" marB="0" anchor="ctr">
                    <a:lnL>
                      <a:noFill/>
                    </a:lnL>
                    <a:lnR>
                      <a:noFill/>
                    </a:lnR>
                    <a:lnT>
                      <a:noFill/>
                    </a:lnT>
                    <a:lnB>
                      <a:noFill/>
                    </a:lnB>
                    <a:solidFill>
                      <a:srgbClr val="99FFCC"/>
                    </a:solidFill>
                  </a:tcPr>
                </a:tc>
                <a:tc>
                  <a:txBody>
                    <a:bodyPr/>
                    <a:lstStyle/>
                    <a:p>
                      <a:pPr algn="ctr" fontAlgn="ctr"/>
                      <a:r>
                        <a:rPr lang="cs-CZ" sz="800" b="1" i="0" u="none" strike="noStrike">
                          <a:solidFill>
                            <a:srgbClr val="000000"/>
                          </a:solidFill>
                          <a:latin typeface="Century Schoolbook"/>
                        </a:rPr>
                        <a:t>10:15</a:t>
                      </a:r>
                    </a:p>
                  </a:txBody>
                  <a:tcPr marL="4173" marR="4173" marT="4173" marB="0" anchor="ctr">
                    <a:lnL>
                      <a:noFill/>
                    </a:lnL>
                    <a:lnR>
                      <a:noFill/>
                    </a:lnR>
                    <a:lnT>
                      <a:noFill/>
                    </a:lnT>
                    <a:lnB>
                      <a:noFill/>
                    </a:lnB>
                    <a:solidFill>
                      <a:srgbClr val="99FFCC"/>
                    </a:solidFill>
                  </a:tcPr>
                </a:tc>
                <a:tc>
                  <a:txBody>
                    <a:bodyPr/>
                    <a:lstStyle/>
                    <a:p>
                      <a:pPr algn="ctr" fontAlgn="ctr"/>
                      <a:r>
                        <a:rPr lang="cs-CZ" sz="800" b="1" i="0" u="none" strike="noStrike">
                          <a:solidFill>
                            <a:srgbClr val="000000"/>
                          </a:solidFill>
                          <a:latin typeface="Century Schoolbook"/>
                        </a:rPr>
                        <a:t> </a:t>
                      </a:r>
                    </a:p>
                  </a:txBody>
                  <a:tcPr marL="4173" marR="4173" marT="4173" marB="0" anchor="ctr">
                    <a:lnL>
                      <a:noFill/>
                    </a:lnL>
                    <a:lnR>
                      <a:noFill/>
                    </a:lnR>
                    <a:lnT>
                      <a:noFill/>
                    </a:lnT>
                    <a:lnB>
                      <a:noFill/>
                    </a:lnB>
                    <a:solidFill>
                      <a:srgbClr val="99FFCC"/>
                    </a:solidFill>
                  </a:tcPr>
                </a:tc>
                <a:tc>
                  <a:txBody>
                    <a:bodyPr/>
                    <a:lstStyle/>
                    <a:p>
                      <a:pPr algn="ctr" fontAlgn="ctr"/>
                      <a:r>
                        <a:rPr lang="cs-CZ" sz="700" b="1" i="0" u="none" strike="noStrike">
                          <a:solidFill>
                            <a:srgbClr val="000000"/>
                          </a:solidFill>
                          <a:latin typeface="Century Schoolbook"/>
                        </a:rPr>
                        <a:t>D</a:t>
                      </a:r>
                    </a:p>
                  </a:txBody>
                  <a:tcPr marL="4173" marR="4173" marT="4173" marB="0" anchor="ctr">
                    <a:lnL>
                      <a:noFill/>
                    </a:lnL>
                    <a:lnR>
                      <a:noFill/>
                    </a:lnR>
                    <a:lnT>
                      <a:noFill/>
                    </a:lnT>
                    <a:lnB>
                      <a:noFill/>
                    </a:lnB>
                    <a:solidFill>
                      <a:srgbClr val="99FFCC"/>
                    </a:solidFill>
                  </a:tcPr>
                </a:tc>
                <a:tc>
                  <a:txBody>
                    <a:bodyPr/>
                    <a:lstStyle/>
                    <a:p>
                      <a:pPr algn="ctr" fontAlgn="ctr"/>
                      <a:r>
                        <a:rPr lang="cs-CZ" sz="700" b="1" i="0" u="none" strike="noStrike">
                          <a:solidFill>
                            <a:srgbClr val="000000"/>
                          </a:solidFill>
                          <a:latin typeface="Century Schoolbook"/>
                        </a:rPr>
                        <a:t>SK Štětí</a:t>
                      </a:r>
                    </a:p>
                  </a:txBody>
                  <a:tcPr marL="4173" marR="4173" marT="4173" marB="0" anchor="ctr">
                    <a:lnL>
                      <a:noFill/>
                    </a:lnL>
                    <a:lnR>
                      <a:noFill/>
                    </a:lnR>
                    <a:lnT>
                      <a:noFill/>
                    </a:lnT>
                    <a:lnB>
                      <a:noFill/>
                    </a:lnB>
                    <a:solidFill>
                      <a:srgbClr val="99FFCC"/>
                    </a:solidFill>
                  </a:tcPr>
                </a:tc>
                <a:tc>
                  <a:txBody>
                    <a:bodyPr/>
                    <a:lstStyle/>
                    <a:p>
                      <a:pPr algn="ctr" fontAlgn="ctr"/>
                      <a:r>
                        <a:rPr lang="cs-CZ" sz="700" b="1" i="0" u="none" strike="noStrike">
                          <a:solidFill>
                            <a:srgbClr val="000000"/>
                          </a:solidFill>
                          <a:latin typeface="Century Schoolbook"/>
                        </a:rPr>
                        <a:t>TJ Krupka</a:t>
                      </a:r>
                    </a:p>
                  </a:txBody>
                  <a:tcPr marL="4173" marR="4173" marT="4173" marB="0" anchor="ctr">
                    <a:lnL>
                      <a:noFill/>
                    </a:lnL>
                    <a:lnR>
                      <a:noFill/>
                    </a:lnR>
                    <a:lnT>
                      <a:noFill/>
                    </a:lnT>
                    <a:lnB>
                      <a:noFill/>
                    </a:lnB>
                    <a:solidFill>
                      <a:srgbClr val="99FFCC"/>
                    </a:solidFill>
                  </a:tcPr>
                </a:tc>
                <a:tc>
                  <a:txBody>
                    <a:bodyPr/>
                    <a:lstStyle/>
                    <a:p>
                      <a:pPr algn="ctr" fontAlgn="ctr"/>
                      <a:r>
                        <a:rPr lang="cs-CZ" sz="700" b="1" i="0" u="none" strike="noStrike">
                          <a:solidFill>
                            <a:srgbClr val="000000"/>
                          </a:solidFill>
                          <a:latin typeface="Century Schoolbook"/>
                        </a:rPr>
                        <a:t>3</a:t>
                      </a:r>
                    </a:p>
                  </a:txBody>
                  <a:tcPr marL="4173" marR="4173" marT="4173" marB="0" anchor="ctr">
                    <a:lnL>
                      <a:noFill/>
                    </a:lnL>
                    <a:lnR>
                      <a:noFill/>
                    </a:lnR>
                    <a:lnT>
                      <a:noFill/>
                    </a:lnT>
                    <a:lnB>
                      <a:noFill/>
                    </a:lnB>
                    <a:solidFill>
                      <a:srgbClr val="99FFCC"/>
                    </a:solidFill>
                  </a:tcPr>
                </a:tc>
                <a:extLst>
                  <a:ext uri="{0D108BD9-81ED-4DB2-BD59-A6C34878D82A}">
                    <a16:rowId xmlns:a16="http://schemas.microsoft.com/office/drawing/2014/main" val="10004"/>
                  </a:ext>
                </a:extLst>
              </a:tr>
              <a:tr h="324664">
                <a:tc>
                  <a:txBody>
                    <a:bodyPr/>
                    <a:lstStyle/>
                    <a:p>
                      <a:pPr algn="ctr" fontAlgn="ctr"/>
                      <a:r>
                        <a:rPr lang="cs-CZ" sz="800" b="1" i="0" u="none" strike="noStrike" dirty="0">
                          <a:solidFill>
                            <a:srgbClr val="000000"/>
                          </a:solidFill>
                          <a:latin typeface="Century Schoolbook"/>
                        </a:rPr>
                        <a:t>29.8.2015</a:t>
                      </a:r>
                    </a:p>
                  </a:txBody>
                  <a:tcPr marL="4173" marR="4173" marT="4173" marB="0" anchor="ctr">
                    <a:lnL>
                      <a:noFill/>
                    </a:lnL>
                    <a:lnR>
                      <a:noFill/>
                    </a:lnR>
                    <a:lnT>
                      <a:noFill/>
                    </a:lnT>
                    <a:lnB>
                      <a:noFill/>
                    </a:lnB>
                    <a:solidFill>
                      <a:srgbClr val="FFFFCC"/>
                    </a:solidFill>
                  </a:tcPr>
                </a:tc>
                <a:tc>
                  <a:txBody>
                    <a:bodyPr/>
                    <a:lstStyle/>
                    <a:p>
                      <a:pPr algn="ctr" fontAlgn="ctr"/>
                      <a:r>
                        <a:rPr lang="cs-CZ" sz="800" b="1" i="0" u="none" strike="noStrike">
                          <a:solidFill>
                            <a:srgbClr val="000000"/>
                          </a:solidFill>
                          <a:latin typeface="Century Schoolbook"/>
                        </a:rPr>
                        <a:t>sobota</a:t>
                      </a:r>
                    </a:p>
                  </a:txBody>
                  <a:tcPr marL="4173" marR="4173" marT="4173" marB="0" anchor="ctr">
                    <a:lnL>
                      <a:noFill/>
                    </a:lnL>
                    <a:lnR>
                      <a:noFill/>
                    </a:lnR>
                    <a:lnT>
                      <a:noFill/>
                    </a:lnT>
                    <a:lnB>
                      <a:noFill/>
                    </a:lnB>
                    <a:solidFill>
                      <a:srgbClr val="FFFFCC"/>
                    </a:solidFill>
                  </a:tcPr>
                </a:tc>
                <a:tc>
                  <a:txBody>
                    <a:bodyPr/>
                    <a:lstStyle/>
                    <a:p>
                      <a:pPr algn="ctr" fontAlgn="ctr"/>
                      <a:r>
                        <a:rPr lang="cs-CZ" sz="800" b="1" i="0" u="none" strike="noStrike">
                          <a:solidFill>
                            <a:srgbClr val="000000"/>
                          </a:solidFill>
                          <a:latin typeface="Century Schoolbook"/>
                        </a:rPr>
                        <a:t>17:00</a:t>
                      </a:r>
                    </a:p>
                  </a:txBody>
                  <a:tcPr marL="4173" marR="4173" marT="4173" marB="0" anchor="ctr">
                    <a:lnL>
                      <a:noFill/>
                    </a:lnL>
                    <a:lnR>
                      <a:noFill/>
                    </a:lnR>
                    <a:lnT>
                      <a:noFill/>
                    </a:lnT>
                    <a:lnB>
                      <a:noFill/>
                    </a:lnB>
                    <a:solidFill>
                      <a:srgbClr val="FFFFCC"/>
                    </a:solidFill>
                  </a:tcPr>
                </a:tc>
                <a:tc>
                  <a:txBody>
                    <a:bodyPr/>
                    <a:lstStyle/>
                    <a:p>
                      <a:pPr algn="ctr" fontAlgn="ctr"/>
                      <a:r>
                        <a:rPr lang="cs-CZ" sz="800" b="1" i="0" u="none" strike="noStrike">
                          <a:solidFill>
                            <a:srgbClr val="000000"/>
                          </a:solidFill>
                          <a:latin typeface="Century Schoolbook"/>
                        </a:rPr>
                        <a:t>14:30</a:t>
                      </a:r>
                    </a:p>
                  </a:txBody>
                  <a:tcPr marL="4173" marR="4173" marT="4173" marB="0" anchor="ctr">
                    <a:lnL>
                      <a:noFill/>
                    </a:lnL>
                    <a:lnR>
                      <a:noFill/>
                    </a:lnR>
                    <a:lnT>
                      <a:noFill/>
                    </a:lnT>
                    <a:lnB>
                      <a:noFill/>
                    </a:lnB>
                    <a:solidFill>
                      <a:srgbClr val="FFFFCC"/>
                    </a:solidFill>
                  </a:tcPr>
                </a:tc>
                <a:tc>
                  <a:txBody>
                    <a:bodyPr/>
                    <a:lstStyle/>
                    <a:p>
                      <a:pPr algn="ctr" fontAlgn="ctr"/>
                      <a:r>
                        <a:rPr lang="cs-CZ" sz="700" b="1" i="0" u="none" strike="noStrike">
                          <a:solidFill>
                            <a:srgbClr val="000000"/>
                          </a:solidFill>
                          <a:latin typeface="Century Schoolbook"/>
                        </a:rPr>
                        <a:t>V</a:t>
                      </a:r>
                    </a:p>
                  </a:txBody>
                  <a:tcPr marL="4173" marR="4173" marT="4173" marB="0" anchor="ctr">
                    <a:lnL>
                      <a:noFill/>
                    </a:lnL>
                    <a:lnR>
                      <a:noFill/>
                    </a:lnR>
                    <a:lnT>
                      <a:noFill/>
                    </a:lnT>
                    <a:lnB>
                      <a:noFill/>
                    </a:lnB>
                    <a:solidFill>
                      <a:srgbClr val="FFFFCC"/>
                    </a:solidFill>
                  </a:tcPr>
                </a:tc>
                <a:tc>
                  <a:txBody>
                    <a:bodyPr/>
                    <a:lstStyle/>
                    <a:p>
                      <a:pPr algn="ctr" fontAlgn="ctr"/>
                      <a:r>
                        <a:rPr lang="cs-CZ" sz="700" b="1" i="0" u="none" strike="noStrike">
                          <a:solidFill>
                            <a:srgbClr val="000000"/>
                          </a:solidFill>
                          <a:latin typeface="Century Schoolbook"/>
                        </a:rPr>
                        <a:t>Fotbalový klub Postoloprty</a:t>
                      </a:r>
                    </a:p>
                  </a:txBody>
                  <a:tcPr marL="4173" marR="4173" marT="4173" marB="0" anchor="ctr">
                    <a:lnL>
                      <a:noFill/>
                    </a:lnL>
                    <a:lnR>
                      <a:noFill/>
                    </a:lnR>
                    <a:lnT>
                      <a:noFill/>
                    </a:lnT>
                    <a:lnB>
                      <a:noFill/>
                    </a:lnB>
                    <a:solidFill>
                      <a:srgbClr val="FFFFCC"/>
                    </a:solidFill>
                  </a:tcPr>
                </a:tc>
                <a:tc>
                  <a:txBody>
                    <a:bodyPr/>
                    <a:lstStyle/>
                    <a:p>
                      <a:pPr algn="ctr" fontAlgn="ctr"/>
                      <a:r>
                        <a:rPr lang="cs-CZ" sz="700" b="1" i="0" u="none" strike="noStrike">
                          <a:solidFill>
                            <a:srgbClr val="000000"/>
                          </a:solidFill>
                          <a:latin typeface="Century Schoolbook"/>
                        </a:rPr>
                        <a:t>SK Štětí</a:t>
                      </a:r>
                    </a:p>
                  </a:txBody>
                  <a:tcPr marL="4173" marR="4173" marT="4173" marB="0" anchor="ctr">
                    <a:lnL>
                      <a:noFill/>
                    </a:lnL>
                    <a:lnR>
                      <a:noFill/>
                    </a:lnR>
                    <a:lnT>
                      <a:noFill/>
                    </a:lnT>
                    <a:lnB>
                      <a:noFill/>
                    </a:lnB>
                    <a:solidFill>
                      <a:srgbClr val="FFFFCC"/>
                    </a:solidFill>
                  </a:tcPr>
                </a:tc>
                <a:tc>
                  <a:txBody>
                    <a:bodyPr/>
                    <a:lstStyle/>
                    <a:p>
                      <a:pPr algn="ctr" fontAlgn="ctr"/>
                      <a:r>
                        <a:rPr lang="cs-CZ" sz="700" b="1" i="0" u="none" strike="noStrike" dirty="0">
                          <a:solidFill>
                            <a:srgbClr val="000000"/>
                          </a:solidFill>
                          <a:latin typeface="Century Schoolbook"/>
                        </a:rPr>
                        <a:t>4</a:t>
                      </a:r>
                    </a:p>
                  </a:txBody>
                  <a:tcPr marL="4173" marR="4173" marT="4173" marB="0" anchor="ctr">
                    <a:lnL>
                      <a:noFill/>
                    </a:lnL>
                    <a:lnR>
                      <a:noFill/>
                    </a:lnR>
                    <a:lnT>
                      <a:noFill/>
                    </a:lnT>
                    <a:lnB>
                      <a:noFill/>
                    </a:lnB>
                    <a:solidFill>
                      <a:srgbClr val="FFFFCC"/>
                    </a:solidFill>
                  </a:tcPr>
                </a:tc>
                <a:extLst>
                  <a:ext uri="{0D108BD9-81ED-4DB2-BD59-A6C34878D82A}">
                    <a16:rowId xmlns:a16="http://schemas.microsoft.com/office/drawing/2014/main" val="10005"/>
                  </a:ext>
                </a:extLst>
              </a:tr>
              <a:tr h="250383">
                <a:tc>
                  <a:txBody>
                    <a:bodyPr/>
                    <a:lstStyle/>
                    <a:p>
                      <a:pPr algn="ctr" fontAlgn="ctr"/>
                      <a:r>
                        <a:rPr lang="cs-CZ" sz="800" b="1" i="0" u="none" strike="noStrike">
                          <a:solidFill>
                            <a:srgbClr val="000000"/>
                          </a:solidFill>
                          <a:latin typeface="Century Schoolbook"/>
                        </a:rPr>
                        <a:t>5.9.2015</a:t>
                      </a:r>
                    </a:p>
                  </a:txBody>
                  <a:tcPr marL="4173" marR="4173" marT="4173" marB="0" anchor="ctr">
                    <a:lnL>
                      <a:noFill/>
                    </a:lnL>
                    <a:lnR>
                      <a:noFill/>
                    </a:lnR>
                    <a:lnT>
                      <a:noFill/>
                    </a:lnT>
                    <a:lnB>
                      <a:noFill/>
                    </a:lnB>
                    <a:solidFill>
                      <a:srgbClr val="99FFCC"/>
                    </a:solidFill>
                  </a:tcPr>
                </a:tc>
                <a:tc>
                  <a:txBody>
                    <a:bodyPr/>
                    <a:lstStyle/>
                    <a:p>
                      <a:pPr algn="ctr" fontAlgn="ctr"/>
                      <a:r>
                        <a:rPr lang="cs-CZ" sz="800" b="1" i="0" u="none" strike="noStrike">
                          <a:solidFill>
                            <a:srgbClr val="000000"/>
                          </a:solidFill>
                          <a:latin typeface="Century Schoolbook"/>
                        </a:rPr>
                        <a:t>sobota</a:t>
                      </a:r>
                    </a:p>
                  </a:txBody>
                  <a:tcPr marL="4173" marR="4173" marT="4173" marB="0" anchor="ctr">
                    <a:lnL>
                      <a:noFill/>
                    </a:lnL>
                    <a:lnR>
                      <a:noFill/>
                    </a:lnR>
                    <a:lnT>
                      <a:noFill/>
                    </a:lnT>
                    <a:lnB>
                      <a:noFill/>
                    </a:lnB>
                    <a:solidFill>
                      <a:srgbClr val="99FFCC"/>
                    </a:solidFill>
                  </a:tcPr>
                </a:tc>
                <a:tc>
                  <a:txBody>
                    <a:bodyPr/>
                    <a:lstStyle/>
                    <a:p>
                      <a:pPr algn="ctr" fontAlgn="ctr"/>
                      <a:r>
                        <a:rPr lang="cs-CZ" sz="800" b="1" i="0" u="none" strike="noStrike">
                          <a:solidFill>
                            <a:srgbClr val="000000"/>
                          </a:solidFill>
                          <a:latin typeface="Century Schoolbook"/>
                        </a:rPr>
                        <a:t>10:15</a:t>
                      </a:r>
                    </a:p>
                  </a:txBody>
                  <a:tcPr marL="4173" marR="4173" marT="4173" marB="0" anchor="ctr">
                    <a:lnL>
                      <a:noFill/>
                    </a:lnL>
                    <a:lnR>
                      <a:noFill/>
                    </a:lnR>
                    <a:lnT>
                      <a:noFill/>
                    </a:lnT>
                    <a:lnB>
                      <a:noFill/>
                    </a:lnB>
                    <a:solidFill>
                      <a:srgbClr val="99FFCC"/>
                    </a:solidFill>
                  </a:tcPr>
                </a:tc>
                <a:tc>
                  <a:txBody>
                    <a:bodyPr/>
                    <a:lstStyle/>
                    <a:p>
                      <a:pPr algn="ctr" fontAlgn="ctr"/>
                      <a:r>
                        <a:rPr lang="cs-CZ" sz="800" b="1" i="0" u="none" strike="noStrike">
                          <a:solidFill>
                            <a:srgbClr val="000000"/>
                          </a:solidFill>
                          <a:latin typeface="Century Schoolbook"/>
                        </a:rPr>
                        <a:t> </a:t>
                      </a:r>
                    </a:p>
                  </a:txBody>
                  <a:tcPr marL="4173" marR="4173" marT="4173" marB="0" anchor="ctr">
                    <a:lnL>
                      <a:noFill/>
                    </a:lnL>
                    <a:lnR>
                      <a:noFill/>
                    </a:lnR>
                    <a:lnT>
                      <a:noFill/>
                    </a:lnT>
                    <a:lnB>
                      <a:noFill/>
                    </a:lnB>
                    <a:solidFill>
                      <a:srgbClr val="99FFCC"/>
                    </a:solidFill>
                  </a:tcPr>
                </a:tc>
                <a:tc>
                  <a:txBody>
                    <a:bodyPr/>
                    <a:lstStyle/>
                    <a:p>
                      <a:pPr algn="ctr" fontAlgn="ctr"/>
                      <a:r>
                        <a:rPr lang="cs-CZ" sz="700" b="1" i="0" u="none" strike="noStrike">
                          <a:solidFill>
                            <a:srgbClr val="000000"/>
                          </a:solidFill>
                          <a:latin typeface="Century Schoolbook"/>
                        </a:rPr>
                        <a:t>D</a:t>
                      </a:r>
                    </a:p>
                  </a:txBody>
                  <a:tcPr marL="4173" marR="4173" marT="4173" marB="0" anchor="ctr">
                    <a:lnL>
                      <a:noFill/>
                    </a:lnL>
                    <a:lnR>
                      <a:noFill/>
                    </a:lnR>
                    <a:lnT>
                      <a:noFill/>
                    </a:lnT>
                    <a:lnB>
                      <a:noFill/>
                    </a:lnB>
                    <a:solidFill>
                      <a:srgbClr val="99FFCC"/>
                    </a:solidFill>
                  </a:tcPr>
                </a:tc>
                <a:tc>
                  <a:txBody>
                    <a:bodyPr/>
                    <a:lstStyle/>
                    <a:p>
                      <a:pPr algn="ctr" fontAlgn="ctr"/>
                      <a:r>
                        <a:rPr lang="cs-CZ" sz="700" b="1" i="0" u="none" strike="noStrike">
                          <a:solidFill>
                            <a:srgbClr val="000000"/>
                          </a:solidFill>
                          <a:latin typeface="Century Schoolbook"/>
                        </a:rPr>
                        <a:t>SK Štětí</a:t>
                      </a:r>
                    </a:p>
                  </a:txBody>
                  <a:tcPr marL="4173" marR="4173" marT="4173" marB="0" anchor="ctr">
                    <a:lnL>
                      <a:noFill/>
                    </a:lnL>
                    <a:lnR>
                      <a:noFill/>
                    </a:lnR>
                    <a:lnT>
                      <a:noFill/>
                    </a:lnT>
                    <a:lnB>
                      <a:noFill/>
                    </a:lnB>
                    <a:solidFill>
                      <a:srgbClr val="99FFCC"/>
                    </a:solidFill>
                  </a:tcPr>
                </a:tc>
                <a:tc>
                  <a:txBody>
                    <a:bodyPr/>
                    <a:lstStyle/>
                    <a:p>
                      <a:pPr algn="ctr" fontAlgn="ctr"/>
                      <a:r>
                        <a:rPr lang="cs-CZ" sz="700" b="1" i="0" u="none" strike="noStrike">
                          <a:solidFill>
                            <a:srgbClr val="000000"/>
                          </a:solidFill>
                          <a:latin typeface="Century Schoolbook"/>
                        </a:rPr>
                        <a:t>Sokol Horní Jiřetín</a:t>
                      </a:r>
                    </a:p>
                  </a:txBody>
                  <a:tcPr marL="4173" marR="4173" marT="4173" marB="0" anchor="ctr">
                    <a:lnL>
                      <a:noFill/>
                    </a:lnL>
                    <a:lnR>
                      <a:noFill/>
                    </a:lnR>
                    <a:lnT>
                      <a:noFill/>
                    </a:lnT>
                    <a:lnB>
                      <a:noFill/>
                    </a:lnB>
                    <a:solidFill>
                      <a:srgbClr val="99FFCC"/>
                    </a:solidFill>
                  </a:tcPr>
                </a:tc>
                <a:tc>
                  <a:txBody>
                    <a:bodyPr/>
                    <a:lstStyle/>
                    <a:p>
                      <a:pPr algn="ctr" fontAlgn="ctr"/>
                      <a:r>
                        <a:rPr lang="cs-CZ" sz="700" b="1" i="0" u="none" strike="noStrike" dirty="0">
                          <a:solidFill>
                            <a:srgbClr val="000000"/>
                          </a:solidFill>
                          <a:latin typeface="Century Schoolbook"/>
                        </a:rPr>
                        <a:t>5</a:t>
                      </a:r>
                    </a:p>
                  </a:txBody>
                  <a:tcPr marL="4173" marR="4173" marT="4173" marB="0" anchor="ctr">
                    <a:lnL>
                      <a:noFill/>
                    </a:lnL>
                    <a:lnR>
                      <a:noFill/>
                    </a:lnR>
                    <a:lnT>
                      <a:noFill/>
                    </a:lnT>
                    <a:lnB>
                      <a:noFill/>
                    </a:lnB>
                    <a:solidFill>
                      <a:srgbClr val="99FFCC"/>
                    </a:solidFill>
                  </a:tcPr>
                </a:tc>
                <a:extLst>
                  <a:ext uri="{0D108BD9-81ED-4DB2-BD59-A6C34878D82A}">
                    <a16:rowId xmlns:a16="http://schemas.microsoft.com/office/drawing/2014/main" val="10006"/>
                  </a:ext>
                </a:extLst>
              </a:tr>
              <a:tr h="250383">
                <a:tc>
                  <a:txBody>
                    <a:bodyPr/>
                    <a:lstStyle/>
                    <a:p>
                      <a:pPr algn="ctr" fontAlgn="ctr"/>
                      <a:r>
                        <a:rPr lang="cs-CZ" sz="800" b="1" i="0" u="none" strike="noStrike" dirty="0">
                          <a:solidFill>
                            <a:srgbClr val="000000"/>
                          </a:solidFill>
                          <a:latin typeface="Century Schoolbook"/>
                        </a:rPr>
                        <a:t>9.9.2015</a:t>
                      </a:r>
                    </a:p>
                  </a:txBody>
                  <a:tcPr marL="4173" marR="4173" marT="4173" marB="0" anchor="ctr">
                    <a:lnL>
                      <a:noFill/>
                    </a:lnL>
                    <a:lnR>
                      <a:noFill/>
                    </a:lnR>
                    <a:lnT>
                      <a:noFill/>
                    </a:lnT>
                    <a:lnB>
                      <a:noFill/>
                    </a:lnB>
                    <a:solidFill>
                      <a:srgbClr val="FFFFCC"/>
                    </a:solidFill>
                  </a:tcPr>
                </a:tc>
                <a:tc>
                  <a:txBody>
                    <a:bodyPr/>
                    <a:lstStyle/>
                    <a:p>
                      <a:pPr algn="ctr" fontAlgn="ctr"/>
                      <a:r>
                        <a:rPr lang="cs-CZ" sz="800" b="1" i="0" u="none" strike="noStrike">
                          <a:solidFill>
                            <a:srgbClr val="000000"/>
                          </a:solidFill>
                          <a:latin typeface="Century Schoolbook"/>
                        </a:rPr>
                        <a:t>středa</a:t>
                      </a:r>
                    </a:p>
                  </a:txBody>
                  <a:tcPr marL="4173" marR="4173" marT="4173" marB="0" anchor="ctr">
                    <a:lnL>
                      <a:noFill/>
                    </a:lnL>
                    <a:lnR>
                      <a:noFill/>
                    </a:lnR>
                    <a:lnT>
                      <a:noFill/>
                    </a:lnT>
                    <a:lnB>
                      <a:noFill/>
                    </a:lnB>
                    <a:solidFill>
                      <a:srgbClr val="FFFFCC"/>
                    </a:solidFill>
                  </a:tcPr>
                </a:tc>
                <a:tc>
                  <a:txBody>
                    <a:bodyPr/>
                    <a:lstStyle/>
                    <a:p>
                      <a:pPr algn="ctr" fontAlgn="ctr"/>
                      <a:r>
                        <a:rPr lang="cs-CZ" sz="800" b="1" i="0" u="none" strike="noStrike">
                          <a:solidFill>
                            <a:srgbClr val="000000"/>
                          </a:solidFill>
                          <a:latin typeface="Century Schoolbook"/>
                        </a:rPr>
                        <a:t>17:00</a:t>
                      </a:r>
                    </a:p>
                  </a:txBody>
                  <a:tcPr marL="4173" marR="4173" marT="4173" marB="0" anchor="ctr">
                    <a:lnL>
                      <a:noFill/>
                    </a:lnL>
                    <a:lnR>
                      <a:noFill/>
                    </a:lnR>
                    <a:lnT>
                      <a:noFill/>
                    </a:lnT>
                    <a:lnB>
                      <a:noFill/>
                    </a:lnB>
                    <a:solidFill>
                      <a:srgbClr val="FFFFCC"/>
                    </a:solidFill>
                  </a:tcPr>
                </a:tc>
                <a:tc>
                  <a:txBody>
                    <a:bodyPr/>
                    <a:lstStyle/>
                    <a:p>
                      <a:pPr algn="ctr" fontAlgn="ctr"/>
                      <a:r>
                        <a:rPr lang="cs-CZ" sz="800" b="1" i="0" u="none" strike="noStrike">
                          <a:solidFill>
                            <a:srgbClr val="000000"/>
                          </a:solidFill>
                          <a:latin typeface="Century Schoolbook"/>
                        </a:rPr>
                        <a:t> </a:t>
                      </a:r>
                    </a:p>
                  </a:txBody>
                  <a:tcPr marL="4173" marR="4173" marT="4173" marB="0" anchor="ctr">
                    <a:lnL>
                      <a:noFill/>
                    </a:lnL>
                    <a:lnR>
                      <a:noFill/>
                    </a:lnR>
                    <a:lnT>
                      <a:noFill/>
                    </a:lnT>
                    <a:lnB>
                      <a:noFill/>
                    </a:lnB>
                    <a:solidFill>
                      <a:srgbClr val="FFFFCC"/>
                    </a:solidFill>
                  </a:tcPr>
                </a:tc>
                <a:tc>
                  <a:txBody>
                    <a:bodyPr/>
                    <a:lstStyle/>
                    <a:p>
                      <a:pPr algn="ctr" fontAlgn="ctr"/>
                      <a:r>
                        <a:rPr lang="cs-CZ" sz="700" b="1" i="0" u="none" strike="noStrike">
                          <a:solidFill>
                            <a:srgbClr val="000000"/>
                          </a:solidFill>
                          <a:latin typeface="Century Schoolbook"/>
                        </a:rPr>
                        <a:t>V</a:t>
                      </a:r>
                    </a:p>
                  </a:txBody>
                  <a:tcPr marL="4173" marR="4173" marT="4173" marB="0" anchor="ctr">
                    <a:lnL>
                      <a:noFill/>
                    </a:lnL>
                    <a:lnR>
                      <a:noFill/>
                    </a:lnR>
                    <a:lnT>
                      <a:noFill/>
                    </a:lnT>
                    <a:lnB>
                      <a:noFill/>
                    </a:lnB>
                    <a:solidFill>
                      <a:srgbClr val="FFFFCC"/>
                    </a:solidFill>
                  </a:tcPr>
                </a:tc>
                <a:tc>
                  <a:txBody>
                    <a:bodyPr/>
                    <a:lstStyle/>
                    <a:p>
                      <a:pPr algn="ctr" fontAlgn="ctr"/>
                      <a:r>
                        <a:rPr lang="cs-CZ" sz="700" b="1" i="0" u="none" strike="noStrike">
                          <a:solidFill>
                            <a:srgbClr val="000000"/>
                          </a:solidFill>
                          <a:latin typeface="Century Schoolbook"/>
                        </a:rPr>
                        <a:t>Sokol Pokratice</a:t>
                      </a:r>
                    </a:p>
                  </a:txBody>
                  <a:tcPr marL="4173" marR="4173" marT="4173" marB="0" anchor="ctr">
                    <a:lnL>
                      <a:noFill/>
                    </a:lnL>
                    <a:lnR>
                      <a:noFill/>
                    </a:lnR>
                    <a:lnT>
                      <a:noFill/>
                    </a:lnT>
                    <a:lnB>
                      <a:noFill/>
                    </a:lnB>
                    <a:solidFill>
                      <a:srgbClr val="FFFFCC"/>
                    </a:solidFill>
                  </a:tcPr>
                </a:tc>
                <a:tc>
                  <a:txBody>
                    <a:bodyPr/>
                    <a:lstStyle/>
                    <a:p>
                      <a:pPr algn="ctr" fontAlgn="ctr"/>
                      <a:r>
                        <a:rPr lang="cs-CZ" sz="700" b="1" i="0" u="none" strike="noStrike">
                          <a:solidFill>
                            <a:srgbClr val="000000"/>
                          </a:solidFill>
                          <a:latin typeface="Century Schoolbook"/>
                        </a:rPr>
                        <a:t>SK Štětí</a:t>
                      </a:r>
                    </a:p>
                  </a:txBody>
                  <a:tcPr marL="4173" marR="4173" marT="4173" marB="0" anchor="ctr">
                    <a:lnL>
                      <a:noFill/>
                    </a:lnL>
                    <a:lnR>
                      <a:noFill/>
                    </a:lnR>
                    <a:lnT>
                      <a:noFill/>
                    </a:lnT>
                    <a:lnB>
                      <a:noFill/>
                    </a:lnB>
                    <a:solidFill>
                      <a:srgbClr val="FFFFCC"/>
                    </a:solidFill>
                  </a:tcPr>
                </a:tc>
                <a:tc>
                  <a:txBody>
                    <a:bodyPr/>
                    <a:lstStyle/>
                    <a:p>
                      <a:pPr algn="ctr" fontAlgn="ctr"/>
                      <a:r>
                        <a:rPr lang="cs-CZ" sz="700" b="1" i="0" u="none" strike="noStrike" dirty="0">
                          <a:solidFill>
                            <a:srgbClr val="000000"/>
                          </a:solidFill>
                          <a:latin typeface="Century Schoolbook"/>
                        </a:rPr>
                        <a:t>1.kolo pohár</a:t>
                      </a:r>
                    </a:p>
                  </a:txBody>
                  <a:tcPr marL="4173" marR="4173" marT="4173" marB="0" anchor="ctr">
                    <a:lnL>
                      <a:noFill/>
                    </a:lnL>
                    <a:lnR>
                      <a:noFill/>
                    </a:lnR>
                    <a:lnT>
                      <a:noFill/>
                    </a:lnT>
                    <a:lnB>
                      <a:noFill/>
                    </a:lnB>
                    <a:solidFill>
                      <a:srgbClr val="FFFFCC"/>
                    </a:solidFill>
                  </a:tcPr>
                </a:tc>
                <a:extLst>
                  <a:ext uri="{0D108BD9-81ED-4DB2-BD59-A6C34878D82A}">
                    <a16:rowId xmlns:a16="http://schemas.microsoft.com/office/drawing/2014/main" val="10007"/>
                  </a:ext>
                </a:extLst>
              </a:tr>
              <a:tr h="250383">
                <a:tc>
                  <a:txBody>
                    <a:bodyPr/>
                    <a:lstStyle/>
                    <a:p>
                      <a:pPr algn="ctr" fontAlgn="ctr"/>
                      <a:r>
                        <a:rPr lang="cs-CZ" sz="800" b="1" i="0" u="none" strike="noStrike">
                          <a:solidFill>
                            <a:srgbClr val="000000"/>
                          </a:solidFill>
                          <a:latin typeface="Century Schoolbook"/>
                        </a:rPr>
                        <a:t>12.9.2015</a:t>
                      </a:r>
                    </a:p>
                  </a:txBody>
                  <a:tcPr marL="4173" marR="4173" marT="4173" marB="0" anchor="ctr">
                    <a:lnL>
                      <a:noFill/>
                    </a:lnL>
                    <a:lnR>
                      <a:noFill/>
                    </a:lnR>
                    <a:lnT>
                      <a:noFill/>
                    </a:lnT>
                    <a:lnB>
                      <a:noFill/>
                    </a:lnB>
                    <a:solidFill>
                      <a:srgbClr val="FFFFCC"/>
                    </a:solidFill>
                  </a:tcPr>
                </a:tc>
                <a:tc>
                  <a:txBody>
                    <a:bodyPr/>
                    <a:lstStyle/>
                    <a:p>
                      <a:pPr algn="ctr" fontAlgn="ctr"/>
                      <a:r>
                        <a:rPr lang="cs-CZ" sz="800" b="1" i="0" u="none" strike="noStrike">
                          <a:solidFill>
                            <a:srgbClr val="000000"/>
                          </a:solidFill>
                          <a:latin typeface="Century Schoolbook"/>
                        </a:rPr>
                        <a:t>sobota</a:t>
                      </a:r>
                    </a:p>
                  </a:txBody>
                  <a:tcPr marL="4173" marR="4173" marT="4173" marB="0" anchor="ctr">
                    <a:lnL>
                      <a:noFill/>
                    </a:lnL>
                    <a:lnR>
                      <a:noFill/>
                    </a:lnR>
                    <a:lnT>
                      <a:noFill/>
                    </a:lnT>
                    <a:lnB>
                      <a:noFill/>
                    </a:lnB>
                    <a:solidFill>
                      <a:srgbClr val="FFFFCC"/>
                    </a:solidFill>
                  </a:tcPr>
                </a:tc>
                <a:tc>
                  <a:txBody>
                    <a:bodyPr/>
                    <a:lstStyle/>
                    <a:p>
                      <a:pPr algn="ctr" fontAlgn="ctr"/>
                      <a:r>
                        <a:rPr lang="cs-CZ" sz="800" b="1" i="0" u="none" strike="noStrike">
                          <a:solidFill>
                            <a:srgbClr val="000000"/>
                          </a:solidFill>
                          <a:latin typeface="Century Schoolbook"/>
                        </a:rPr>
                        <a:t>13:45</a:t>
                      </a:r>
                    </a:p>
                  </a:txBody>
                  <a:tcPr marL="4173" marR="4173" marT="4173" marB="0" anchor="ctr">
                    <a:lnL>
                      <a:noFill/>
                    </a:lnL>
                    <a:lnR>
                      <a:noFill/>
                    </a:lnR>
                    <a:lnT>
                      <a:noFill/>
                    </a:lnT>
                    <a:lnB>
                      <a:noFill/>
                    </a:lnB>
                    <a:solidFill>
                      <a:srgbClr val="FFFFCC"/>
                    </a:solidFill>
                  </a:tcPr>
                </a:tc>
                <a:tc>
                  <a:txBody>
                    <a:bodyPr/>
                    <a:lstStyle/>
                    <a:p>
                      <a:pPr algn="ctr" fontAlgn="ctr"/>
                      <a:r>
                        <a:rPr lang="cs-CZ" sz="800" b="1" i="0" u="none" strike="noStrike">
                          <a:solidFill>
                            <a:srgbClr val="000000"/>
                          </a:solidFill>
                          <a:latin typeface="Century Schoolbook"/>
                        </a:rPr>
                        <a:t>11:30</a:t>
                      </a:r>
                    </a:p>
                  </a:txBody>
                  <a:tcPr marL="4173" marR="4173" marT="4173" marB="0" anchor="ctr">
                    <a:lnL>
                      <a:noFill/>
                    </a:lnL>
                    <a:lnR>
                      <a:noFill/>
                    </a:lnR>
                    <a:lnT>
                      <a:noFill/>
                    </a:lnT>
                    <a:lnB>
                      <a:noFill/>
                    </a:lnB>
                    <a:solidFill>
                      <a:srgbClr val="FFFFCC"/>
                    </a:solidFill>
                  </a:tcPr>
                </a:tc>
                <a:tc>
                  <a:txBody>
                    <a:bodyPr/>
                    <a:lstStyle/>
                    <a:p>
                      <a:pPr algn="ctr" fontAlgn="ctr"/>
                      <a:r>
                        <a:rPr lang="cs-CZ" sz="700" b="1" i="0" u="none" strike="noStrike">
                          <a:solidFill>
                            <a:srgbClr val="000000"/>
                          </a:solidFill>
                          <a:latin typeface="Century Schoolbook"/>
                        </a:rPr>
                        <a:t>V</a:t>
                      </a:r>
                    </a:p>
                  </a:txBody>
                  <a:tcPr marL="4173" marR="4173" marT="4173" marB="0" anchor="ctr">
                    <a:lnL>
                      <a:noFill/>
                    </a:lnL>
                    <a:lnR>
                      <a:noFill/>
                    </a:lnR>
                    <a:lnT>
                      <a:noFill/>
                    </a:lnT>
                    <a:lnB>
                      <a:noFill/>
                    </a:lnB>
                    <a:solidFill>
                      <a:srgbClr val="FFFFCC"/>
                    </a:solidFill>
                  </a:tcPr>
                </a:tc>
                <a:tc>
                  <a:txBody>
                    <a:bodyPr/>
                    <a:lstStyle/>
                    <a:p>
                      <a:pPr algn="ctr" fontAlgn="ctr"/>
                      <a:r>
                        <a:rPr lang="cs-CZ" sz="700" b="1" i="0" u="none" strike="noStrike">
                          <a:solidFill>
                            <a:srgbClr val="000000"/>
                          </a:solidFill>
                          <a:latin typeface="Century Schoolbook"/>
                        </a:rPr>
                        <a:t>TJ Proboštov</a:t>
                      </a:r>
                    </a:p>
                  </a:txBody>
                  <a:tcPr marL="4173" marR="4173" marT="4173" marB="0" anchor="ctr">
                    <a:lnL>
                      <a:noFill/>
                    </a:lnL>
                    <a:lnR>
                      <a:noFill/>
                    </a:lnR>
                    <a:lnT>
                      <a:noFill/>
                    </a:lnT>
                    <a:lnB>
                      <a:noFill/>
                    </a:lnB>
                    <a:solidFill>
                      <a:srgbClr val="FFFFCC"/>
                    </a:solidFill>
                  </a:tcPr>
                </a:tc>
                <a:tc>
                  <a:txBody>
                    <a:bodyPr/>
                    <a:lstStyle/>
                    <a:p>
                      <a:pPr algn="ctr" fontAlgn="ctr"/>
                      <a:r>
                        <a:rPr lang="cs-CZ" sz="700" b="1" i="0" u="none" strike="noStrike">
                          <a:solidFill>
                            <a:srgbClr val="000000"/>
                          </a:solidFill>
                          <a:latin typeface="Century Schoolbook"/>
                        </a:rPr>
                        <a:t>SK Štětí</a:t>
                      </a:r>
                    </a:p>
                  </a:txBody>
                  <a:tcPr marL="4173" marR="4173" marT="4173" marB="0" anchor="ctr">
                    <a:lnL>
                      <a:noFill/>
                    </a:lnL>
                    <a:lnR>
                      <a:noFill/>
                    </a:lnR>
                    <a:lnT>
                      <a:noFill/>
                    </a:lnT>
                    <a:lnB>
                      <a:noFill/>
                    </a:lnB>
                    <a:solidFill>
                      <a:srgbClr val="FFFFCC"/>
                    </a:solidFill>
                  </a:tcPr>
                </a:tc>
                <a:tc>
                  <a:txBody>
                    <a:bodyPr/>
                    <a:lstStyle/>
                    <a:p>
                      <a:pPr algn="ctr" fontAlgn="ctr"/>
                      <a:r>
                        <a:rPr lang="cs-CZ" sz="700" b="1" i="0" u="none" strike="noStrike" dirty="0">
                          <a:solidFill>
                            <a:srgbClr val="000000"/>
                          </a:solidFill>
                          <a:latin typeface="Century Schoolbook"/>
                        </a:rPr>
                        <a:t>6</a:t>
                      </a:r>
                    </a:p>
                  </a:txBody>
                  <a:tcPr marL="4173" marR="4173" marT="4173" marB="0" anchor="ctr">
                    <a:lnL>
                      <a:noFill/>
                    </a:lnL>
                    <a:lnR>
                      <a:noFill/>
                    </a:lnR>
                    <a:lnT>
                      <a:noFill/>
                    </a:lnT>
                    <a:lnB>
                      <a:noFill/>
                    </a:lnB>
                    <a:solidFill>
                      <a:srgbClr val="FFFFCC"/>
                    </a:solidFill>
                  </a:tcPr>
                </a:tc>
                <a:extLst>
                  <a:ext uri="{0D108BD9-81ED-4DB2-BD59-A6C34878D82A}">
                    <a16:rowId xmlns:a16="http://schemas.microsoft.com/office/drawing/2014/main" val="10008"/>
                  </a:ext>
                </a:extLst>
              </a:tr>
              <a:tr h="324664">
                <a:tc>
                  <a:txBody>
                    <a:bodyPr/>
                    <a:lstStyle/>
                    <a:p>
                      <a:pPr algn="ctr" fontAlgn="ctr"/>
                      <a:r>
                        <a:rPr lang="cs-CZ" sz="800" b="1" i="0" u="none" strike="noStrike" dirty="0">
                          <a:solidFill>
                            <a:srgbClr val="000000"/>
                          </a:solidFill>
                          <a:latin typeface="Century Schoolbook"/>
                        </a:rPr>
                        <a:t>19.9.2015</a:t>
                      </a:r>
                    </a:p>
                  </a:txBody>
                  <a:tcPr marL="4173" marR="4173" marT="4173" marB="0" anchor="ctr">
                    <a:lnL>
                      <a:noFill/>
                    </a:lnL>
                    <a:lnR>
                      <a:noFill/>
                    </a:lnR>
                    <a:lnT>
                      <a:noFill/>
                    </a:lnT>
                    <a:lnB>
                      <a:noFill/>
                    </a:lnB>
                    <a:solidFill>
                      <a:srgbClr val="99FFCC"/>
                    </a:solidFill>
                  </a:tcPr>
                </a:tc>
                <a:tc>
                  <a:txBody>
                    <a:bodyPr/>
                    <a:lstStyle/>
                    <a:p>
                      <a:pPr algn="ctr" fontAlgn="ctr"/>
                      <a:r>
                        <a:rPr lang="cs-CZ" sz="800" b="1" i="0" u="none" strike="noStrike">
                          <a:solidFill>
                            <a:srgbClr val="000000"/>
                          </a:solidFill>
                          <a:latin typeface="Century Schoolbook"/>
                        </a:rPr>
                        <a:t>sobota</a:t>
                      </a:r>
                    </a:p>
                  </a:txBody>
                  <a:tcPr marL="4173" marR="4173" marT="4173" marB="0" anchor="ctr">
                    <a:lnL>
                      <a:noFill/>
                    </a:lnL>
                    <a:lnR>
                      <a:noFill/>
                    </a:lnR>
                    <a:lnT>
                      <a:noFill/>
                    </a:lnT>
                    <a:lnB>
                      <a:noFill/>
                    </a:lnB>
                    <a:solidFill>
                      <a:srgbClr val="99FFCC"/>
                    </a:solidFill>
                  </a:tcPr>
                </a:tc>
                <a:tc>
                  <a:txBody>
                    <a:bodyPr/>
                    <a:lstStyle/>
                    <a:p>
                      <a:pPr algn="ctr" fontAlgn="ctr"/>
                      <a:r>
                        <a:rPr lang="cs-CZ" sz="800" b="1" i="0" u="none" strike="noStrike">
                          <a:solidFill>
                            <a:srgbClr val="000000"/>
                          </a:solidFill>
                          <a:latin typeface="Century Schoolbook"/>
                        </a:rPr>
                        <a:t>10:15</a:t>
                      </a:r>
                    </a:p>
                  </a:txBody>
                  <a:tcPr marL="4173" marR="4173" marT="4173" marB="0" anchor="ctr">
                    <a:lnL>
                      <a:noFill/>
                    </a:lnL>
                    <a:lnR>
                      <a:noFill/>
                    </a:lnR>
                    <a:lnT>
                      <a:noFill/>
                    </a:lnT>
                    <a:lnB>
                      <a:noFill/>
                    </a:lnB>
                    <a:solidFill>
                      <a:srgbClr val="99FFCC"/>
                    </a:solidFill>
                  </a:tcPr>
                </a:tc>
                <a:tc>
                  <a:txBody>
                    <a:bodyPr/>
                    <a:lstStyle/>
                    <a:p>
                      <a:pPr algn="ctr" fontAlgn="ctr"/>
                      <a:r>
                        <a:rPr lang="cs-CZ" sz="800" b="1" i="0" u="none" strike="noStrike">
                          <a:solidFill>
                            <a:srgbClr val="000000"/>
                          </a:solidFill>
                          <a:latin typeface="Century Schoolbook"/>
                        </a:rPr>
                        <a:t> </a:t>
                      </a:r>
                    </a:p>
                  </a:txBody>
                  <a:tcPr marL="4173" marR="4173" marT="4173" marB="0" anchor="ctr">
                    <a:lnL>
                      <a:noFill/>
                    </a:lnL>
                    <a:lnR>
                      <a:noFill/>
                    </a:lnR>
                    <a:lnT>
                      <a:noFill/>
                    </a:lnT>
                    <a:lnB>
                      <a:noFill/>
                    </a:lnB>
                    <a:solidFill>
                      <a:srgbClr val="99FFCC"/>
                    </a:solidFill>
                  </a:tcPr>
                </a:tc>
                <a:tc>
                  <a:txBody>
                    <a:bodyPr/>
                    <a:lstStyle/>
                    <a:p>
                      <a:pPr algn="ctr" fontAlgn="ctr"/>
                      <a:r>
                        <a:rPr lang="cs-CZ" sz="700" b="1" i="0" u="none" strike="noStrike" dirty="0">
                          <a:solidFill>
                            <a:srgbClr val="000000"/>
                          </a:solidFill>
                          <a:latin typeface="Century Schoolbook"/>
                        </a:rPr>
                        <a:t>D</a:t>
                      </a:r>
                    </a:p>
                  </a:txBody>
                  <a:tcPr marL="4173" marR="4173" marT="4173" marB="0" anchor="ctr">
                    <a:lnL>
                      <a:noFill/>
                    </a:lnL>
                    <a:lnR>
                      <a:noFill/>
                    </a:lnR>
                    <a:lnT>
                      <a:noFill/>
                    </a:lnT>
                    <a:lnB>
                      <a:noFill/>
                    </a:lnB>
                    <a:solidFill>
                      <a:srgbClr val="99FFCC"/>
                    </a:solidFill>
                  </a:tcPr>
                </a:tc>
                <a:tc>
                  <a:txBody>
                    <a:bodyPr/>
                    <a:lstStyle/>
                    <a:p>
                      <a:pPr algn="ctr" fontAlgn="ctr"/>
                      <a:r>
                        <a:rPr lang="cs-CZ" sz="700" b="1" i="0" u="none" strike="noStrike">
                          <a:solidFill>
                            <a:srgbClr val="000000"/>
                          </a:solidFill>
                          <a:latin typeface="Century Schoolbook"/>
                        </a:rPr>
                        <a:t>SK Štětí</a:t>
                      </a:r>
                    </a:p>
                  </a:txBody>
                  <a:tcPr marL="4173" marR="4173" marT="4173" marB="0" anchor="ctr">
                    <a:lnL>
                      <a:noFill/>
                    </a:lnL>
                    <a:lnR>
                      <a:noFill/>
                    </a:lnR>
                    <a:lnT>
                      <a:noFill/>
                    </a:lnT>
                    <a:lnB>
                      <a:noFill/>
                    </a:lnB>
                    <a:solidFill>
                      <a:srgbClr val="99FFCC"/>
                    </a:solidFill>
                  </a:tcPr>
                </a:tc>
                <a:tc>
                  <a:txBody>
                    <a:bodyPr/>
                    <a:lstStyle/>
                    <a:p>
                      <a:pPr algn="ctr" fontAlgn="ctr"/>
                      <a:r>
                        <a:rPr lang="cs-CZ" sz="700" b="1" i="0" u="none" strike="noStrike">
                          <a:solidFill>
                            <a:srgbClr val="000000"/>
                          </a:solidFill>
                          <a:latin typeface="Century Schoolbook"/>
                        </a:rPr>
                        <a:t>Fotbalový klub Slavoj Žatec</a:t>
                      </a:r>
                    </a:p>
                  </a:txBody>
                  <a:tcPr marL="4173" marR="4173" marT="4173" marB="0" anchor="ctr">
                    <a:lnL>
                      <a:noFill/>
                    </a:lnL>
                    <a:lnR>
                      <a:noFill/>
                    </a:lnR>
                    <a:lnT>
                      <a:noFill/>
                    </a:lnT>
                    <a:lnB>
                      <a:noFill/>
                    </a:lnB>
                    <a:solidFill>
                      <a:srgbClr val="99FFCC"/>
                    </a:solidFill>
                  </a:tcPr>
                </a:tc>
                <a:tc>
                  <a:txBody>
                    <a:bodyPr/>
                    <a:lstStyle/>
                    <a:p>
                      <a:pPr algn="ctr" fontAlgn="ctr"/>
                      <a:r>
                        <a:rPr lang="cs-CZ" sz="700" b="1" i="0" u="none" strike="noStrike" dirty="0">
                          <a:solidFill>
                            <a:srgbClr val="000000"/>
                          </a:solidFill>
                          <a:latin typeface="Century Schoolbook"/>
                        </a:rPr>
                        <a:t>7</a:t>
                      </a:r>
                    </a:p>
                  </a:txBody>
                  <a:tcPr marL="4173" marR="4173" marT="4173" marB="0" anchor="ctr">
                    <a:lnL>
                      <a:noFill/>
                    </a:lnL>
                    <a:lnR>
                      <a:noFill/>
                    </a:lnR>
                    <a:lnT>
                      <a:noFill/>
                    </a:lnT>
                    <a:lnB>
                      <a:noFill/>
                    </a:lnB>
                    <a:solidFill>
                      <a:srgbClr val="99FFCC"/>
                    </a:solidFill>
                  </a:tcPr>
                </a:tc>
                <a:extLst>
                  <a:ext uri="{0D108BD9-81ED-4DB2-BD59-A6C34878D82A}">
                    <a16:rowId xmlns:a16="http://schemas.microsoft.com/office/drawing/2014/main" val="10009"/>
                  </a:ext>
                </a:extLst>
              </a:tr>
              <a:tr h="250383">
                <a:tc>
                  <a:txBody>
                    <a:bodyPr/>
                    <a:lstStyle/>
                    <a:p>
                      <a:pPr algn="ctr" fontAlgn="ctr"/>
                      <a:r>
                        <a:rPr lang="cs-CZ" sz="800" b="1" i="0" u="none" strike="noStrike">
                          <a:solidFill>
                            <a:srgbClr val="000000"/>
                          </a:solidFill>
                          <a:latin typeface="Century Schoolbook"/>
                        </a:rPr>
                        <a:t>26.9.2015</a:t>
                      </a:r>
                    </a:p>
                  </a:txBody>
                  <a:tcPr marL="4173" marR="4173" marT="4173" marB="0" anchor="ctr">
                    <a:lnL>
                      <a:noFill/>
                    </a:lnL>
                    <a:lnR>
                      <a:noFill/>
                    </a:lnR>
                    <a:lnT>
                      <a:noFill/>
                    </a:lnT>
                    <a:lnB>
                      <a:noFill/>
                    </a:lnB>
                    <a:solidFill>
                      <a:srgbClr val="FFFFCC"/>
                    </a:solidFill>
                  </a:tcPr>
                </a:tc>
                <a:tc>
                  <a:txBody>
                    <a:bodyPr/>
                    <a:lstStyle/>
                    <a:p>
                      <a:pPr algn="ctr" fontAlgn="ctr"/>
                      <a:r>
                        <a:rPr lang="cs-CZ" sz="800" b="1" i="0" u="none" strike="noStrike" dirty="0">
                          <a:solidFill>
                            <a:srgbClr val="000000"/>
                          </a:solidFill>
                          <a:latin typeface="Century Schoolbook"/>
                        </a:rPr>
                        <a:t>sobota</a:t>
                      </a:r>
                    </a:p>
                  </a:txBody>
                  <a:tcPr marL="4173" marR="4173" marT="4173" marB="0" anchor="ctr">
                    <a:lnL>
                      <a:noFill/>
                    </a:lnL>
                    <a:lnR>
                      <a:noFill/>
                    </a:lnR>
                    <a:lnT>
                      <a:noFill/>
                    </a:lnT>
                    <a:lnB>
                      <a:noFill/>
                    </a:lnB>
                    <a:solidFill>
                      <a:srgbClr val="FFFFCC"/>
                    </a:solidFill>
                  </a:tcPr>
                </a:tc>
                <a:tc>
                  <a:txBody>
                    <a:bodyPr/>
                    <a:lstStyle/>
                    <a:p>
                      <a:pPr algn="ctr" fontAlgn="ctr"/>
                      <a:r>
                        <a:rPr lang="cs-CZ" sz="800" b="1" i="0" u="none" strike="noStrike">
                          <a:solidFill>
                            <a:srgbClr val="000000"/>
                          </a:solidFill>
                          <a:latin typeface="Century Schoolbook"/>
                        </a:rPr>
                        <a:t>14:00</a:t>
                      </a:r>
                    </a:p>
                  </a:txBody>
                  <a:tcPr marL="4173" marR="4173" marT="4173" marB="0" anchor="ctr">
                    <a:lnL>
                      <a:noFill/>
                    </a:lnL>
                    <a:lnR>
                      <a:noFill/>
                    </a:lnR>
                    <a:lnT>
                      <a:noFill/>
                    </a:lnT>
                    <a:lnB>
                      <a:noFill/>
                    </a:lnB>
                    <a:solidFill>
                      <a:srgbClr val="FFFFCC"/>
                    </a:solidFill>
                  </a:tcPr>
                </a:tc>
                <a:tc>
                  <a:txBody>
                    <a:bodyPr/>
                    <a:lstStyle/>
                    <a:p>
                      <a:pPr algn="ctr" fontAlgn="ctr"/>
                      <a:r>
                        <a:rPr lang="cs-CZ" sz="800" b="1" i="0" u="none" strike="noStrike">
                          <a:solidFill>
                            <a:srgbClr val="000000"/>
                          </a:solidFill>
                          <a:latin typeface="Century Schoolbook"/>
                        </a:rPr>
                        <a:t>11:45</a:t>
                      </a:r>
                    </a:p>
                  </a:txBody>
                  <a:tcPr marL="4173" marR="4173" marT="4173" marB="0" anchor="ctr">
                    <a:lnL>
                      <a:noFill/>
                    </a:lnL>
                    <a:lnR>
                      <a:noFill/>
                    </a:lnR>
                    <a:lnT>
                      <a:noFill/>
                    </a:lnT>
                    <a:lnB>
                      <a:noFill/>
                    </a:lnB>
                    <a:solidFill>
                      <a:srgbClr val="FFFFCC"/>
                    </a:solidFill>
                  </a:tcPr>
                </a:tc>
                <a:tc>
                  <a:txBody>
                    <a:bodyPr/>
                    <a:lstStyle/>
                    <a:p>
                      <a:pPr algn="ctr" fontAlgn="ctr"/>
                      <a:r>
                        <a:rPr lang="cs-CZ" sz="700" b="1" i="0" u="none" strike="noStrike">
                          <a:solidFill>
                            <a:srgbClr val="000000"/>
                          </a:solidFill>
                          <a:latin typeface="Century Schoolbook"/>
                        </a:rPr>
                        <a:t>V</a:t>
                      </a:r>
                    </a:p>
                  </a:txBody>
                  <a:tcPr marL="4173" marR="4173" marT="4173" marB="0" anchor="ctr">
                    <a:lnL>
                      <a:noFill/>
                    </a:lnL>
                    <a:lnR>
                      <a:noFill/>
                    </a:lnR>
                    <a:lnT>
                      <a:noFill/>
                    </a:lnT>
                    <a:lnB>
                      <a:noFill/>
                    </a:lnB>
                    <a:solidFill>
                      <a:srgbClr val="FFFFCC"/>
                    </a:solidFill>
                  </a:tcPr>
                </a:tc>
                <a:tc>
                  <a:txBody>
                    <a:bodyPr/>
                    <a:lstStyle/>
                    <a:p>
                      <a:pPr algn="ctr" fontAlgn="ctr"/>
                      <a:r>
                        <a:rPr lang="cs-CZ" sz="700" b="1" i="0" u="none" strike="noStrike">
                          <a:solidFill>
                            <a:srgbClr val="000000"/>
                          </a:solidFill>
                          <a:latin typeface="Century Schoolbook"/>
                        </a:rPr>
                        <a:t>Baník Modlany</a:t>
                      </a:r>
                    </a:p>
                  </a:txBody>
                  <a:tcPr marL="4173" marR="4173" marT="4173" marB="0" anchor="ctr">
                    <a:lnL>
                      <a:noFill/>
                    </a:lnL>
                    <a:lnR>
                      <a:noFill/>
                    </a:lnR>
                    <a:lnT>
                      <a:noFill/>
                    </a:lnT>
                    <a:lnB>
                      <a:noFill/>
                    </a:lnB>
                    <a:solidFill>
                      <a:srgbClr val="FFFFCC"/>
                    </a:solidFill>
                  </a:tcPr>
                </a:tc>
                <a:tc>
                  <a:txBody>
                    <a:bodyPr/>
                    <a:lstStyle/>
                    <a:p>
                      <a:pPr algn="ctr" fontAlgn="ctr"/>
                      <a:r>
                        <a:rPr lang="cs-CZ" sz="700" b="1" i="0" u="none" strike="noStrike">
                          <a:solidFill>
                            <a:srgbClr val="000000"/>
                          </a:solidFill>
                          <a:latin typeface="Century Schoolbook"/>
                        </a:rPr>
                        <a:t>SK Štětí</a:t>
                      </a:r>
                    </a:p>
                  </a:txBody>
                  <a:tcPr marL="4173" marR="4173" marT="4173" marB="0" anchor="ctr">
                    <a:lnL>
                      <a:noFill/>
                    </a:lnL>
                    <a:lnR>
                      <a:noFill/>
                    </a:lnR>
                    <a:lnT>
                      <a:noFill/>
                    </a:lnT>
                    <a:lnB>
                      <a:noFill/>
                    </a:lnB>
                    <a:solidFill>
                      <a:srgbClr val="FFFFCC"/>
                    </a:solidFill>
                  </a:tcPr>
                </a:tc>
                <a:tc>
                  <a:txBody>
                    <a:bodyPr/>
                    <a:lstStyle/>
                    <a:p>
                      <a:pPr algn="ctr" fontAlgn="ctr"/>
                      <a:r>
                        <a:rPr lang="cs-CZ" sz="700" b="1" i="0" u="none" strike="noStrike" dirty="0">
                          <a:solidFill>
                            <a:srgbClr val="000000"/>
                          </a:solidFill>
                          <a:latin typeface="Century Schoolbook"/>
                        </a:rPr>
                        <a:t>8</a:t>
                      </a:r>
                    </a:p>
                  </a:txBody>
                  <a:tcPr marL="4173" marR="4173" marT="4173" marB="0" anchor="ctr">
                    <a:lnL>
                      <a:noFill/>
                    </a:lnL>
                    <a:lnR>
                      <a:noFill/>
                    </a:lnR>
                    <a:lnT>
                      <a:noFill/>
                    </a:lnT>
                    <a:lnB>
                      <a:noFill/>
                    </a:lnB>
                    <a:solidFill>
                      <a:srgbClr val="FFFFCC"/>
                    </a:solidFill>
                  </a:tcPr>
                </a:tc>
                <a:extLst>
                  <a:ext uri="{0D108BD9-81ED-4DB2-BD59-A6C34878D82A}">
                    <a16:rowId xmlns:a16="http://schemas.microsoft.com/office/drawing/2014/main" val="10010"/>
                  </a:ext>
                </a:extLst>
              </a:tr>
              <a:tr h="250383">
                <a:tc>
                  <a:txBody>
                    <a:bodyPr/>
                    <a:lstStyle/>
                    <a:p>
                      <a:pPr algn="ctr" fontAlgn="ctr"/>
                      <a:r>
                        <a:rPr lang="cs-CZ" sz="800" b="1" i="0" u="none" strike="noStrike">
                          <a:solidFill>
                            <a:srgbClr val="000000"/>
                          </a:solidFill>
                          <a:latin typeface="Century Schoolbook"/>
                        </a:rPr>
                        <a:t>3.10.2015</a:t>
                      </a:r>
                    </a:p>
                  </a:txBody>
                  <a:tcPr marL="4173" marR="4173" marT="4173" marB="0" anchor="ctr">
                    <a:lnL>
                      <a:noFill/>
                    </a:lnL>
                    <a:lnR>
                      <a:noFill/>
                    </a:lnR>
                    <a:lnT>
                      <a:noFill/>
                    </a:lnT>
                    <a:lnB>
                      <a:noFill/>
                    </a:lnB>
                    <a:solidFill>
                      <a:srgbClr val="99FFCC"/>
                    </a:solidFill>
                  </a:tcPr>
                </a:tc>
                <a:tc>
                  <a:txBody>
                    <a:bodyPr/>
                    <a:lstStyle/>
                    <a:p>
                      <a:pPr algn="ctr" fontAlgn="ctr"/>
                      <a:r>
                        <a:rPr lang="cs-CZ" sz="800" b="1" i="0" u="none" strike="noStrike" dirty="0">
                          <a:solidFill>
                            <a:srgbClr val="000000"/>
                          </a:solidFill>
                          <a:latin typeface="Century Schoolbook"/>
                        </a:rPr>
                        <a:t>sobota</a:t>
                      </a:r>
                    </a:p>
                  </a:txBody>
                  <a:tcPr marL="4173" marR="4173" marT="4173" marB="0" anchor="ctr">
                    <a:lnL>
                      <a:noFill/>
                    </a:lnL>
                    <a:lnR>
                      <a:noFill/>
                    </a:lnR>
                    <a:lnT>
                      <a:noFill/>
                    </a:lnT>
                    <a:lnB>
                      <a:noFill/>
                    </a:lnB>
                    <a:solidFill>
                      <a:srgbClr val="99FFCC"/>
                    </a:solidFill>
                  </a:tcPr>
                </a:tc>
                <a:tc>
                  <a:txBody>
                    <a:bodyPr/>
                    <a:lstStyle/>
                    <a:p>
                      <a:pPr algn="ctr" fontAlgn="ctr"/>
                      <a:r>
                        <a:rPr lang="cs-CZ" sz="800" b="1" i="0" u="none" strike="noStrike">
                          <a:solidFill>
                            <a:srgbClr val="000000"/>
                          </a:solidFill>
                          <a:latin typeface="Century Schoolbook"/>
                        </a:rPr>
                        <a:t>10:15</a:t>
                      </a:r>
                    </a:p>
                  </a:txBody>
                  <a:tcPr marL="4173" marR="4173" marT="4173" marB="0" anchor="ctr">
                    <a:lnL>
                      <a:noFill/>
                    </a:lnL>
                    <a:lnR>
                      <a:noFill/>
                    </a:lnR>
                    <a:lnT>
                      <a:noFill/>
                    </a:lnT>
                    <a:lnB>
                      <a:noFill/>
                    </a:lnB>
                    <a:solidFill>
                      <a:srgbClr val="99FFCC"/>
                    </a:solidFill>
                  </a:tcPr>
                </a:tc>
                <a:tc>
                  <a:txBody>
                    <a:bodyPr/>
                    <a:lstStyle/>
                    <a:p>
                      <a:pPr algn="ctr" fontAlgn="ctr"/>
                      <a:r>
                        <a:rPr lang="cs-CZ" sz="800" b="1" i="0" u="none" strike="noStrike">
                          <a:solidFill>
                            <a:srgbClr val="000000"/>
                          </a:solidFill>
                          <a:latin typeface="Century Schoolbook"/>
                        </a:rPr>
                        <a:t> </a:t>
                      </a:r>
                    </a:p>
                  </a:txBody>
                  <a:tcPr marL="4173" marR="4173" marT="4173" marB="0" anchor="ctr">
                    <a:lnL>
                      <a:noFill/>
                    </a:lnL>
                    <a:lnR>
                      <a:noFill/>
                    </a:lnR>
                    <a:lnT>
                      <a:noFill/>
                    </a:lnT>
                    <a:lnB>
                      <a:noFill/>
                    </a:lnB>
                    <a:solidFill>
                      <a:srgbClr val="99FFCC"/>
                    </a:solidFill>
                  </a:tcPr>
                </a:tc>
                <a:tc>
                  <a:txBody>
                    <a:bodyPr/>
                    <a:lstStyle/>
                    <a:p>
                      <a:pPr algn="ctr" fontAlgn="ctr"/>
                      <a:r>
                        <a:rPr lang="cs-CZ" sz="700" b="1" i="0" u="none" strike="noStrike">
                          <a:solidFill>
                            <a:srgbClr val="000000"/>
                          </a:solidFill>
                          <a:latin typeface="Century Schoolbook"/>
                        </a:rPr>
                        <a:t>D</a:t>
                      </a:r>
                    </a:p>
                  </a:txBody>
                  <a:tcPr marL="4173" marR="4173" marT="4173" marB="0" anchor="ctr">
                    <a:lnL>
                      <a:noFill/>
                    </a:lnL>
                    <a:lnR>
                      <a:noFill/>
                    </a:lnR>
                    <a:lnT>
                      <a:noFill/>
                    </a:lnT>
                    <a:lnB>
                      <a:noFill/>
                    </a:lnB>
                    <a:solidFill>
                      <a:srgbClr val="99FFCC"/>
                    </a:solidFill>
                  </a:tcPr>
                </a:tc>
                <a:tc>
                  <a:txBody>
                    <a:bodyPr/>
                    <a:lstStyle/>
                    <a:p>
                      <a:pPr algn="ctr" fontAlgn="ctr"/>
                      <a:r>
                        <a:rPr lang="cs-CZ" sz="700" b="1" i="0" u="none" strike="noStrike">
                          <a:solidFill>
                            <a:srgbClr val="000000"/>
                          </a:solidFill>
                          <a:latin typeface="Century Schoolbook"/>
                        </a:rPr>
                        <a:t>SK Štětí</a:t>
                      </a:r>
                    </a:p>
                  </a:txBody>
                  <a:tcPr marL="4173" marR="4173" marT="4173" marB="0" anchor="ctr">
                    <a:lnL>
                      <a:noFill/>
                    </a:lnL>
                    <a:lnR>
                      <a:noFill/>
                    </a:lnR>
                    <a:lnT>
                      <a:noFill/>
                    </a:lnT>
                    <a:lnB>
                      <a:noFill/>
                    </a:lnB>
                    <a:solidFill>
                      <a:srgbClr val="99FFCC"/>
                    </a:solidFill>
                  </a:tcPr>
                </a:tc>
                <a:tc>
                  <a:txBody>
                    <a:bodyPr/>
                    <a:lstStyle/>
                    <a:p>
                      <a:pPr algn="ctr" fontAlgn="ctr"/>
                      <a:r>
                        <a:rPr lang="cs-CZ" sz="700" b="1" i="0" u="none" strike="noStrike">
                          <a:solidFill>
                            <a:srgbClr val="000000"/>
                          </a:solidFill>
                          <a:latin typeface="Century Schoolbook"/>
                        </a:rPr>
                        <a:t>FC Jiskra Modrá</a:t>
                      </a:r>
                    </a:p>
                  </a:txBody>
                  <a:tcPr marL="4173" marR="4173" marT="4173" marB="0" anchor="ctr">
                    <a:lnL>
                      <a:noFill/>
                    </a:lnL>
                    <a:lnR>
                      <a:noFill/>
                    </a:lnR>
                    <a:lnT>
                      <a:noFill/>
                    </a:lnT>
                    <a:lnB>
                      <a:noFill/>
                    </a:lnB>
                    <a:solidFill>
                      <a:srgbClr val="99FFCC"/>
                    </a:solidFill>
                  </a:tcPr>
                </a:tc>
                <a:tc>
                  <a:txBody>
                    <a:bodyPr/>
                    <a:lstStyle/>
                    <a:p>
                      <a:pPr algn="ctr" fontAlgn="ctr"/>
                      <a:r>
                        <a:rPr lang="cs-CZ" sz="700" b="1" i="0" u="none" strike="noStrike" dirty="0">
                          <a:solidFill>
                            <a:srgbClr val="000000"/>
                          </a:solidFill>
                          <a:latin typeface="Century Schoolbook"/>
                        </a:rPr>
                        <a:t>9</a:t>
                      </a:r>
                    </a:p>
                  </a:txBody>
                  <a:tcPr marL="4173" marR="4173" marT="4173" marB="0" anchor="ctr">
                    <a:lnL>
                      <a:noFill/>
                    </a:lnL>
                    <a:lnR>
                      <a:noFill/>
                    </a:lnR>
                    <a:lnT>
                      <a:noFill/>
                    </a:lnT>
                    <a:lnB>
                      <a:noFill/>
                    </a:lnB>
                    <a:solidFill>
                      <a:srgbClr val="99FFCC"/>
                    </a:solidFill>
                  </a:tcPr>
                </a:tc>
                <a:extLst>
                  <a:ext uri="{0D108BD9-81ED-4DB2-BD59-A6C34878D82A}">
                    <a16:rowId xmlns:a16="http://schemas.microsoft.com/office/drawing/2014/main" val="10011"/>
                  </a:ext>
                </a:extLst>
              </a:tr>
              <a:tr h="250383">
                <a:tc>
                  <a:txBody>
                    <a:bodyPr/>
                    <a:lstStyle/>
                    <a:p>
                      <a:pPr algn="ctr" fontAlgn="ctr"/>
                      <a:r>
                        <a:rPr lang="cs-CZ" sz="800" b="1" i="0" u="none" strike="noStrike">
                          <a:solidFill>
                            <a:srgbClr val="000000"/>
                          </a:solidFill>
                          <a:latin typeface="Century Schoolbook"/>
                        </a:rPr>
                        <a:t>10.10.2015</a:t>
                      </a:r>
                    </a:p>
                  </a:txBody>
                  <a:tcPr marL="4173" marR="4173" marT="4173" marB="0" anchor="ctr">
                    <a:lnL>
                      <a:noFill/>
                    </a:lnL>
                    <a:lnR>
                      <a:noFill/>
                    </a:lnR>
                    <a:lnT>
                      <a:noFill/>
                    </a:lnT>
                    <a:lnB>
                      <a:noFill/>
                    </a:lnB>
                    <a:solidFill>
                      <a:srgbClr val="99FFCC"/>
                    </a:solidFill>
                  </a:tcPr>
                </a:tc>
                <a:tc>
                  <a:txBody>
                    <a:bodyPr/>
                    <a:lstStyle/>
                    <a:p>
                      <a:pPr algn="ctr" fontAlgn="ctr"/>
                      <a:r>
                        <a:rPr lang="cs-CZ" sz="800" b="1" i="0" u="none" strike="noStrike" dirty="0">
                          <a:solidFill>
                            <a:srgbClr val="000000"/>
                          </a:solidFill>
                          <a:latin typeface="Century Schoolbook"/>
                        </a:rPr>
                        <a:t>sobota</a:t>
                      </a:r>
                    </a:p>
                  </a:txBody>
                  <a:tcPr marL="4173" marR="4173" marT="4173" marB="0" anchor="ctr">
                    <a:lnL>
                      <a:noFill/>
                    </a:lnL>
                    <a:lnR>
                      <a:noFill/>
                    </a:lnR>
                    <a:lnT>
                      <a:noFill/>
                    </a:lnT>
                    <a:lnB>
                      <a:noFill/>
                    </a:lnB>
                    <a:solidFill>
                      <a:srgbClr val="99FFCC"/>
                    </a:solidFill>
                  </a:tcPr>
                </a:tc>
                <a:tc>
                  <a:txBody>
                    <a:bodyPr/>
                    <a:lstStyle/>
                    <a:p>
                      <a:pPr algn="ctr" fontAlgn="ctr"/>
                      <a:r>
                        <a:rPr lang="cs-CZ" sz="800" b="1" i="0" u="none" strike="noStrike">
                          <a:solidFill>
                            <a:srgbClr val="000000"/>
                          </a:solidFill>
                          <a:latin typeface="Century Schoolbook"/>
                        </a:rPr>
                        <a:t>10:15</a:t>
                      </a:r>
                    </a:p>
                  </a:txBody>
                  <a:tcPr marL="4173" marR="4173" marT="4173" marB="0" anchor="ctr">
                    <a:lnL>
                      <a:noFill/>
                    </a:lnL>
                    <a:lnR>
                      <a:noFill/>
                    </a:lnR>
                    <a:lnT>
                      <a:noFill/>
                    </a:lnT>
                    <a:lnB>
                      <a:noFill/>
                    </a:lnB>
                    <a:solidFill>
                      <a:srgbClr val="99FFCC"/>
                    </a:solidFill>
                  </a:tcPr>
                </a:tc>
                <a:tc>
                  <a:txBody>
                    <a:bodyPr/>
                    <a:lstStyle/>
                    <a:p>
                      <a:pPr algn="ctr" fontAlgn="ctr"/>
                      <a:r>
                        <a:rPr lang="cs-CZ" sz="800" b="1" i="0" u="none" strike="noStrike">
                          <a:solidFill>
                            <a:srgbClr val="000000"/>
                          </a:solidFill>
                          <a:latin typeface="Century Schoolbook"/>
                        </a:rPr>
                        <a:t> </a:t>
                      </a:r>
                    </a:p>
                  </a:txBody>
                  <a:tcPr marL="4173" marR="4173" marT="4173" marB="0" anchor="ctr">
                    <a:lnL>
                      <a:noFill/>
                    </a:lnL>
                    <a:lnR>
                      <a:noFill/>
                    </a:lnR>
                    <a:lnT>
                      <a:noFill/>
                    </a:lnT>
                    <a:lnB>
                      <a:noFill/>
                    </a:lnB>
                    <a:solidFill>
                      <a:srgbClr val="99FFCC"/>
                    </a:solidFill>
                  </a:tcPr>
                </a:tc>
                <a:tc>
                  <a:txBody>
                    <a:bodyPr/>
                    <a:lstStyle/>
                    <a:p>
                      <a:pPr algn="ctr" fontAlgn="ctr"/>
                      <a:r>
                        <a:rPr lang="cs-CZ" sz="700" b="1" i="0" u="none" strike="noStrike">
                          <a:solidFill>
                            <a:srgbClr val="000000"/>
                          </a:solidFill>
                          <a:latin typeface="Century Schoolbook"/>
                        </a:rPr>
                        <a:t>D</a:t>
                      </a:r>
                    </a:p>
                  </a:txBody>
                  <a:tcPr marL="4173" marR="4173" marT="4173" marB="0" anchor="ctr">
                    <a:lnL>
                      <a:noFill/>
                    </a:lnL>
                    <a:lnR>
                      <a:noFill/>
                    </a:lnR>
                    <a:lnT>
                      <a:noFill/>
                    </a:lnT>
                    <a:lnB>
                      <a:noFill/>
                    </a:lnB>
                    <a:solidFill>
                      <a:srgbClr val="99FFCC"/>
                    </a:solidFill>
                  </a:tcPr>
                </a:tc>
                <a:tc>
                  <a:txBody>
                    <a:bodyPr/>
                    <a:lstStyle/>
                    <a:p>
                      <a:pPr algn="ctr" fontAlgn="ctr"/>
                      <a:r>
                        <a:rPr lang="cs-CZ" sz="700" b="1" i="0" u="none" strike="noStrike">
                          <a:solidFill>
                            <a:srgbClr val="000000"/>
                          </a:solidFill>
                          <a:latin typeface="Century Schoolbook"/>
                        </a:rPr>
                        <a:t>SK Štětí</a:t>
                      </a:r>
                    </a:p>
                  </a:txBody>
                  <a:tcPr marL="4173" marR="4173" marT="4173" marB="0" anchor="ctr">
                    <a:lnL>
                      <a:noFill/>
                    </a:lnL>
                    <a:lnR>
                      <a:noFill/>
                    </a:lnR>
                    <a:lnT>
                      <a:noFill/>
                    </a:lnT>
                    <a:lnB>
                      <a:noFill/>
                    </a:lnB>
                    <a:solidFill>
                      <a:srgbClr val="99FFCC"/>
                    </a:solidFill>
                  </a:tcPr>
                </a:tc>
                <a:tc>
                  <a:txBody>
                    <a:bodyPr/>
                    <a:lstStyle/>
                    <a:p>
                      <a:pPr algn="ctr" fontAlgn="ctr"/>
                      <a:r>
                        <a:rPr lang="cs-CZ" sz="700" b="1" i="0" u="none" strike="noStrike">
                          <a:solidFill>
                            <a:srgbClr val="000000"/>
                          </a:solidFill>
                          <a:latin typeface="Century Schoolbook"/>
                        </a:rPr>
                        <a:t>FK Český Lev Neštěmice</a:t>
                      </a:r>
                    </a:p>
                  </a:txBody>
                  <a:tcPr marL="4173" marR="4173" marT="4173" marB="0" anchor="ctr">
                    <a:lnL>
                      <a:noFill/>
                    </a:lnL>
                    <a:lnR>
                      <a:noFill/>
                    </a:lnR>
                    <a:lnT>
                      <a:noFill/>
                    </a:lnT>
                    <a:lnB>
                      <a:noFill/>
                    </a:lnB>
                    <a:solidFill>
                      <a:srgbClr val="99FFCC"/>
                    </a:solidFill>
                  </a:tcPr>
                </a:tc>
                <a:tc>
                  <a:txBody>
                    <a:bodyPr/>
                    <a:lstStyle/>
                    <a:p>
                      <a:pPr algn="ctr" fontAlgn="ctr"/>
                      <a:r>
                        <a:rPr lang="cs-CZ" sz="700" b="1" i="0" u="none" strike="noStrike" dirty="0">
                          <a:solidFill>
                            <a:srgbClr val="000000"/>
                          </a:solidFill>
                          <a:latin typeface="Century Schoolbook"/>
                        </a:rPr>
                        <a:t>10</a:t>
                      </a:r>
                    </a:p>
                  </a:txBody>
                  <a:tcPr marL="4173" marR="4173" marT="4173" marB="0" anchor="ctr">
                    <a:lnL>
                      <a:noFill/>
                    </a:lnL>
                    <a:lnR>
                      <a:noFill/>
                    </a:lnR>
                    <a:lnT>
                      <a:noFill/>
                    </a:lnT>
                    <a:lnB>
                      <a:noFill/>
                    </a:lnB>
                    <a:solidFill>
                      <a:srgbClr val="99FFCC"/>
                    </a:solidFill>
                  </a:tcPr>
                </a:tc>
                <a:extLst>
                  <a:ext uri="{0D108BD9-81ED-4DB2-BD59-A6C34878D82A}">
                    <a16:rowId xmlns:a16="http://schemas.microsoft.com/office/drawing/2014/main" val="10012"/>
                  </a:ext>
                </a:extLst>
              </a:tr>
              <a:tr h="250383">
                <a:tc>
                  <a:txBody>
                    <a:bodyPr/>
                    <a:lstStyle/>
                    <a:p>
                      <a:pPr algn="ctr" fontAlgn="ctr"/>
                      <a:r>
                        <a:rPr lang="cs-CZ" sz="800" b="1" i="0" u="none" strike="noStrike">
                          <a:solidFill>
                            <a:srgbClr val="000000"/>
                          </a:solidFill>
                          <a:latin typeface="Century Schoolbook"/>
                        </a:rPr>
                        <a:t>17.10.2015</a:t>
                      </a:r>
                    </a:p>
                  </a:txBody>
                  <a:tcPr marL="4173" marR="4173" marT="4173" marB="0" anchor="ctr">
                    <a:lnL>
                      <a:noFill/>
                    </a:lnL>
                    <a:lnR>
                      <a:noFill/>
                    </a:lnR>
                    <a:lnT>
                      <a:noFill/>
                    </a:lnT>
                    <a:lnB>
                      <a:noFill/>
                    </a:lnB>
                    <a:solidFill>
                      <a:srgbClr val="FFFFCC"/>
                    </a:solidFill>
                  </a:tcPr>
                </a:tc>
                <a:tc>
                  <a:txBody>
                    <a:bodyPr/>
                    <a:lstStyle/>
                    <a:p>
                      <a:pPr algn="ctr" fontAlgn="ctr"/>
                      <a:r>
                        <a:rPr lang="cs-CZ" sz="800" b="1" i="0" u="none" strike="noStrike">
                          <a:solidFill>
                            <a:srgbClr val="000000"/>
                          </a:solidFill>
                          <a:latin typeface="Century Schoolbook"/>
                        </a:rPr>
                        <a:t>sobota</a:t>
                      </a:r>
                    </a:p>
                  </a:txBody>
                  <a:tcPr marL="4173" marR="4173" marT="4173" marB="0" anchor="ctr">
                    <a:lnL>
                      <a:noFill/>
                    </a:lnL>
                    <a:lnR>
                      <a:noFill/>
                    </a:lnR>
                    <a:lnT>
                      <a:noFill/>
                    </a:lnT>
                    <a:lnB>
                      <a:noFill/>
                    </a:lnB>
                    <a:solidFill>
                      <a:srgbClr val="FFFFCC"/>
                    </a:solidFill>
                  </a:tcPr>
                </a:tc>
                <a:tc>
                  <a:txBody>
                    <a:bodyPr/>
                    <a:lstStyle/>
                    <a:p>
                      <a:pPr algn="ctr" fontAlgn="ctr"/>
                      <a:r>
                        <a:rPr lang="cs-CZ" sz="800" b="1" i="0" u="none" strike="noStrike" dirty="0">
                          <a:solidFill>
                            <a:srgbClr val="000000"/>
                          </a:solidFill>
                          <a:latin typeface="Century Schoolbook"/>
                        </a:rPr>
                        <a:t>17:00</a:t>
                      </a:r>
                    </a:p>
                  </a:txBody>
                  <a:tcPr marL="4173" marR="4173" marT="4173" marB="0" anchor="ctr">
                    <a:lnL>
                      <a:noFill/>
                    </a:lnL>
                    <a:lnR>
                      <a:noFill/>
                    </a:lnR>
                    <a:lnT>
                      <a:noFill/>
                    </a:lnT>
                    <a:lnB>
                      <a:noFill/>
                    </a:lnB>
                    <a:solidFill>
                      <a:srgbClr val="FFFFCC"/>
                    </a:solidFill>
                  </a:tcPr>
                </a:tc>
                <a:tc>
                  <a:txBody>
                    <a:bodyPr/>
                    <a:lstStyle/>
                    <a:p>
                      <a:pPr algn="ctr" fontAlgn="ctr"/>
                      <a:r>
                        <a:rPr lang="cs-CZ" sz="800" b="1" i="0" u="none" strike="noStrike">
                          <a:solidFill>
                            <a:srgbClr val="000000"/>
                          </a:solidFill>
                          <a:latin typeface="Century Schoolbook"/>
                        </a:rPr>
                        <a:t>14:45</a:t>
                      </a:r>
                    </a:p>
                  </a:txBody>
                  <a:tcPr marL="4173" marR="4173" marT="4173" marB="0" anchor="ctr">
                    <a:lnL>
                      <a:noFill/>
                    </a:lnL>
                    <a:lnR>
                      <a:noFill/>
                    </a:lnR>
                    <a:lnT>
                      <a:noFill/>
                    </a:lnT>
                    <a:lnB>
                      <a:noFill/>
                    </a:lnB>
                    <a:solidFill>
                      <a:srgbClr val="FFFFCC"/>
                    </a:solidFill>
                  </a:tcPr>
                </a:tc>
                <a:tc>
                  <a:txBody>
                    <a:bodyPr/>
                    <a:lstStyle/>
                    <a:p>
                      <a:pPr algn="ctr" fontAlgn="ctr"/>
                      <a:r>
                        <a:rPr lang="cs-CZ" sz="700" b="1" i="0" u="none" strike="noStrike">
                          <a:solidFill>
                            <a:srgbClr val="000000"/>
                          </a:solidFill>
                          <a:latin typeface="Century Schoolbook"/>
                        </a:rPr>
                        <a:t>V  UO</a:t>
                      </a:r>
                    </a:p>
                  </a:txBody>
                  <a:tcPr marL="4173" marR="4173" marT="4173" marB="0" anchor="ctr">
                    <a:lnL>
                      <a:noFill/>
                    </a:lnL>
                    <a:lnR>
                      <a:noFill/>
                    </a:lnR>
                    <a:lnT>
                      <a:noFill/>
                    </a:lnT>
                    <a:lnB>
                      <a:noFill/>
                    </a:lnB>
                    <a:solidFill>
                      <a:srgbClr val="FFFFCC"/>
                    </a:solidFill>
                  </a:tcPr>
                </a:tc>
                <a:tc>
                  <a:txBody>
                    <a:bodyPr/>
                    <a:lstStyle/>
                    <a:p>
                      <a:pPr algn="ctr" fontAlgn="ctr"/>
                      <a:r>
                        <a:rPr lang="cs-CZ" sz="700" b="1" i="0" u="none" strike="noStrike">
                          <a:solidFill>
                            <a:srgbClr val="000000"/>
                          </a:solidFill>
                          <a:latin typeface="Century Schoolbook"/>
                        </a:rPr>
                        <a:t>TJ Střekov</a:t>
                      </a:r>
                    </a:p>
                  </a:txBody>
                  <a:tcPr marL="4173" marR="4173" marT="4173" marB="0" anchor="ctr">
                    <a:lnL>
                      <a:noFill/>
                    </a:lnL>
                    <a:lnR>
                      <a:noFill/>
                    </a:lnR>
                    <a:lnT>
                      <a:noFill/>
                    </a:lnT>
                    <a:lnB>
                      <a:noFill/>
                    </a:lnB>
                    <a:solidFill>
                      <a:srgbClr val="FFFFCC"/>
                    </a:solidFill>
                  </a:tcPr>
                </a:tc>
                <a:tc>
                  <a:txBody>
                    <a:bodyPr/>
                    <a:lstStyle/>
                    <a:p>
                      <a:pPr algn="ctr" fontAlgn="ctr"/>
                      <a:r>
                        <a:rPr lang="cs-CZ" sz="700" b="1" i="0" u="none" strike="noStrike">
                          <a:solidFill>
                            <a:srgbClr val="000000"/>
                          </a:solidFill>
                          <a:latin typeface="Century Schoolbook"/>
                        </a:rPr>
                        <a:t>SK Štětí</a:t>
                      </a:r>
                    </a:p>
                  </a:txBody>
                  <a:tcPr marL="4173" marR="4173" marT="4173" marB="0" anchor="ctr">
                    <a:lnL>
                      <a:noFill/>
                    </a:lnL>
                    <a:lnR>
                      <a:noFill/>
                    </a:lnR>
                    <a:lnT>
                      <a:noFill/>
                    </a:lnT>
                    <a:lnB>
                      <a:noFill/>
                    </a:lnB>
                    <a:solidFill>
                      <a:srgbClr val="FFFFCC"/>
                    </a:solidFill>
                  </a:tcPr>
                </a:tc>
                <a:tc>
                  <a:txBody>
                    <a:bodyPr/>
                    <a:lstStyle/>
                    <a:p>
                      <a:pPr algn="ctr" fontAlgn="ctr"/>
                      <a:r>
                        <a:rPr lang="cs-CZ" sz="700" b="1" i="0" u="none" strike="noStrike" dirty="0">
                          <a:solidFill>
                            <a:srgbClr val="000000"/>
                          </a:solidFill>
                          <a:latin typeface="Century Schoolbook"/>
                        </a:rPr>
                        <a:t>11</a:t>
                      </a:r>
                    </a:p>
                  </a:txBody>
                  <a:tcPr marL="4173" marR="4173" marT="4173" marB="0" anchor="ctr">
                    <a:lnL>
                      <a:noFill/>
                    </a:lnL>
                    <a:lnR>
                      <a:noFill/>
                    </a:lnR>
                    <a:lnT>
                      <a:noFill/>
                    </a:lnT>
                    <a:lnB>
                      <a:noFill/>
                    </a:lnB>
                    <a:solidFill>
                      <a:srgbClr val="FFFFCC"/>
                    </a:solidFill>
                  </a:tcPr>
                </a:tc>
                <a:extLst>
                  <a:ext uri="{0D108BD9-81ED-4DB2-BD59-A6C34878D82A}">
                    <a16:rowId xmlns:a16="http://schemas.microsoft.com/office/drawing/2014/main" val="10013"/>
                  </a:ext>
                </a:extLst>
              </a:tr>
              <a:tr h="250383">
                <a:tc>
                  <a:txBody>
                    <a:bodyPr/>
                    <a:lstStyle/>
                    <a:p>
                      <a:pPr algn="ctr" fontAlgn="ctr"/>
                      <a:r>
                        <a:rPr lang="cs-CZ" sz="800" b="1" i="0" u="none" strike="noStrike">
                          <a:solidFill>
                            <a:srgbClr val="000000"/>
                          </a:solidFill>
                          <a:latin typeface="Century Schoolbook"/>
                        </a:rPr>
                        <a:t>24.10.2015</a:t>
                      </a:r>
                    </a:p>
                  </a:txBody>
                  <a:tcPr marL="4173" marR="4173" marT="4173" marB="0" anchor="ctr">
                    <a:lnL>
                      <a:noFill/>
                    </a:lnL>
                    <a:lnR>
                      <a:noFill/>
                    </a:lnR>
                    <a:lnT>
                      <a:noFill/>
                    </a:lnT>
                    <a:lnB>
                      <a:noFill/>
                    </a:lnB>
                    <a:solidFill>
                      <a:srgbClr val="99FFCC"/>
                    </a:solidFill>
                  </a:tcPr>
                </a:tc>
                <a:tc>
                  <a:txBody>
                    <a:bodyPr/>
                    <a:lstStyle/>
                    <a:p>
                      <a:pPr algn="ctr" fontAlgn="ctr"/>
                      <a:r>
                        <a:rPr lang="cs-CZ" sz="800" b="1" i="0" u="none" strike="noStrike">
                          <a:solidFill>
                            <a:srgbClr val="000000"/>
                          </a:solidFill>
                          <a:latin typeface="Century Schoolbook"/>
                        </a:rPr>
                        <a:t>sobota</a:t>
                      </a:r>
                    </a:p>
                  </a:txBody>
                  <a:tcPr marL="4173" marR="4173" marT="4173" marB="0" anchor="ctr">
                    <a:lnL>
                      <a:noFill/>
                    </a:lnL>
                    <a:lnR>
                      <a:noFill/>
                    </a:lnR>
                    <a:lnT>
                      <a:noFill/>
                    </a:lnT>
                    <a:lnB>
                      <a:noFill/>
                    </a:lnB>
                    <a:solidFill>
                      <a:srgbClr val="99FFCC"/>
                    </a:solidFill>
                  </a:tcPr>
                </a:tc>
                <a:tc>
                  <a:txBody>
                    <a:bodyPr/>
                    <a:lstStyle/>
                    <a:p>
                      <a:pPr algn="ctr" fontAlgn="ctr"/>
                      <a:r>
                        <a:rPr lang="cs-CZ" sz="800" b="1" i="0" u="none" strike="noStrike" dirty="0">
                          <a:solidFill>
                            <a:srgbClr val="000000"/>
                          </a:solidFill>
                          <a:latin typeface="Century Schoolbook"/>
                        </a:rPr>
                        <a:t>10:15</a:t>
                      </a:r>
                    </a:p>
                  </a:txBody>
                  <a:tcPr marL="4173" marR="4173" marT="4173" marB="0" anchor="ctr">
                    <a:lnL>
                      <a:noFill/>
                    </a:lnL>
                    <a:lnR>
                      <a:noFill/>
                    </a:lnR>
                    <a:lnT>
                      <a:noFill/>
                    </a:lnT>
                    <a:lnB>
                      <a:noFill/>
                    </a:lnB>
                    <a:solidFill>
                      <a:srgbClr val="99FFCC"/>
                    </a:solidFill>
                  </a:tcPr>
                </a:tc>
                <a:tc>
                  <a:txBody>
                    <a:bodyPr/>
                    <a:lstStyle/>
                    <a:p>
                      <a:pPr algn="ctr" fontAlgn="ctr"/>
                      <a:r>
                        <a:rPr lang="cs-CZ" sz="800" b="1" i="0" u="none" strike="noStrike">
                          <a:solidFill>
                            <a:srgbClr val="000000"/>
                          </a:solidFill>
                          <a:latin typeface="Century Schoolbook"/>
                        </a:rPr>
                        <a:t> </a:t>
                      </a:r>
                    </a:p>
                  </a:txBody>
                  <a:tcPr marL="4173" marR="4173" marT="4173" marB="0" anchor="ctr">
                    <a:lnL>
                      <a:noFill/>
                    </a:lnL>
                    <a:lnR>
                      <a:noFill/>
                    </a:lnR>
                    <a:lnT>
                      <a:noFill/>
                    </a:lnT>
                    <a:lnB>
                      <a:noFill/>
                    </a:lnB>
                    <a:solidFill>
                      <a:srgbClr val="99FFCC"/>
                    </a:solidFill>
                  </a:tcPr>
                </a:tc>
                <a:tc>
                  <a:txBody>
                    <a:bodyPr/>
                    <a:lstStyle/>
                    <a:p>
                      <a:pPr algn="ctr" fontAlgn="ctr"/>
                      <a:r>
                        <a:rPr lang="cs-CZ" sz="700" b="1" i="0" u="none" strike="noStrike">
                          <a:solidFill>
                            <a:srgbClr val="000000"/>
                          </a:solidFill>
                          <a:latin typeface="Century Schoolbook"/>
                        </a:rPr>
                        <a:t>D</a:t>
                      </a:r>
                    </a:p>
                  </a:txBody>
                  <a:tcPr marL="4173" marR="4173" marT="4173" marB="0" anchor="ctr">
                    <a:lnL>
                      <a:noFill/>
                    </a:lnL>
                    <a:lnR>
                      <a:noFill/>
                    </a:lnR>
                    <a:lnT>
                      <a:noFill/>
                    </a:lnT>
                    <a:lnB>
                      <a:noFill/>
                    </a:lnB>
                    <a:solidFill>
                      <a:srgbClr val="99FFCC"/>
                    </a:solidFill>
                  </a:tcPr>
                </a:tc>
                <a:tc>
                  <a:txBody>
                    <a:bodyPr/>
                    <a:lstStyle/>
                    <a:p>
                      <a:pPr algn="ctr" fontAlgn="ctr"/>
                      <a:r>
                        <a:rPr lang="cs-CZ" sz="700" b="1" i="0" u="none" strike="noStrike">
                          <a:solidFill>
                            <a:srgbClr val="000000"/>
                          </a:solidFill>
                          <a:latin typeface="Century Schoolbook"/>
                        </a:rPr>
                        <a:t>SK Štětí</a:t>
                      </a:r>
                    </a:p>
                  </a:txBody>
                  <a:tcPr marL="4173" marR="4173" marT="4173" marB="0" anchor="ctr">
                    <a:lnL>
                      <a:noFill/>
                    </a:lnL>
                    <a:lnR>
                      <a:noFill/>
                    </a:lnR>
                    <a:lnT>
                      <a:noFill/>
                    </a:lnT>
                    <a:lnB>
                      <a:noFill/>
                    </a:lnB>
                    <a:solidFill>
                      <a:srgbClr val="99FFCC"/>
                    </a:solidFill>
                  </a:tcPr>
                </a:tc>
                <a:tc>
                  <a:txBody>
                    <a:bodyPr/>
                    <a:lstStyle/>
                    <a:p>
                      <a:pPr algn="ctr" fontAlgn="ctr"/>
                      <a:r>
                        <a:rPr lang="cs-CZ" sz="700" b="1" i="0" u="none" strike="noStrike">
                          <a:solidFill>
                            <a:srgbClr val="000000"/>
                          </a:solidFill>
                          <a:latin typeface="Century Schoolbook"/>
                        </a:rPr>
                        <a:t>FK Chmel Blšany</a:t>
                      </a:r>
                    </a:p>
                  </a:txBody>
                  <a:tcPr marL="4173" marR="4173" marT="4173" marB="0" anchor="ctr">
                    <a:lnL>
                      <a:noFill/>
                    </a:lnL>
                    <a:lnR>
                      <a:noFill/>
                    </a:lnR>
                    <a:lnT>
                      <a:noFill/>
                    </a:lnT>
                    <a:lnB>
                      <a:noFill/>
                    </a:lnB>
                    <a:solidFill>
                      <a:srgbClr val="99FFCC"/>
                    </a:solidFill>
                  </a:tcPr>
                </a:tc>
                <a:tc>
                  <a:txBody>
                    <a:bodyPr/>
                    <a:lstStyle/>
                    <a:p>
                      <a:pPr algn="ctr" fontAlgn="ctr"/>
                      <a:r>
                        <a:rPr lang="cs-CZ" sz="700" b="1" i="0" u="none" strike="noStrike" dirty="0">
                          <a:solidFill>
                            <a:srgbClr val="000000"/>
                          </a:solidFill>
                          <a:latin typeface="Century Schoolbook"/>
                        </a:rPr>
                        <a:t>12</a:t>
                      </a:r>
                    </a:p>
                  </a:txBody>
                  <a:tcPr marL="4173" marR="4173" marT="4173" marB="0" anchor="ctr">
                    <a:lnL>
                      <a:noFill/>
                    </a:lnL>
                    <a:lnR>
                      <a:noFill/>
                    </a:lnR>
                    <a:lnT>
                      <a:noFill/>
                    </a:lnT>
                    <a:lnB>
                      <a:noFill/>
                    </a:lnB>
                    <a:solidFill>
                      <a:srgbClr val="99FFCC"/>
                    </a:solidFill>
                  </a:tcPr>
                </a:tc>
                <a:extLst>
                  <a:ext uri="{0D108BD9-81ED-4DB2-BD59-A6C34878D82A}">
                    <a16:rowId xmlns:a16="http://schemas.microsoft.com/office/drawing/2014/main" val="10014"/>
                  </a:ext>
                </a:extLst>
              </a:tr>
              <a:tr h="250383">
                <a:tc>
                  <a:txBody>
                    <a:bodyPr/>
                    <a:lstStyle/>
                    <a:p>
                      <a:pPr algn="ctr" fontAlgn="ctr"/>
                      <a:r>
                        <a:rPr lang="cs-CZ" sz="800" b="1" i="0" u="none" strike="noStrike">
                          <a:solidFill>
                            <a:srgbClr val="000000"/>
                          </a:solidFill>
                          <a:latin typeface="Century Schoolbook"/>
                        </a:rPr>
                        <a:t>31.10.2015</a:t>
                      </a:r>
                    </a:p>
                  </a:txBody>
                  <a:tcPr marL="4173" marR="4173" marT="4173" marB="0" anchor="ctr">
                    <a:lnL>
                      <a:noFill/>
                    </a:lnL>
                    <a:lnR>
                      <a:noFill/>
                    </a:lnR>
                    <a:lnT>
                      <a:noFill/>
                    </a:lnT>
                    <a:lnB>
                      <a:noFill/>
                    </a:lnB>
                    <a:solidFill>
                      <a:srgbClr val="FFFFCC"/>
                    </a:solidFill>
                  </a:tcPr>
                </a:tc>
                <a:tc>
                  <a:txBody>
                    <a:bodyPr/>
                    <a:lstStyle/>
                    <a:p>
                      <a:pPr algn="ctr" fontAlgn="ctr"/>
                      <a:r>
                        <a:rPr lang="cs-CZ" sz="800" b="1" i="0" u="none" strike="noStrike">
                          <a:solidFill>
                            <a:srgbClr val="000000"/>
                          </a:solidFill>
                          <a:latin typeface="Century Schoolbook"/>
                        </a:rPr>
                        <a:t>sobota</a:t>
                      </a:r>
                    </a:p>
                  </a:txBody>
                  <a:tcPr marL="4173" marR="4173" marT="4173" marB="0" anchor="ctr">
                    <a:lnL>
                      <a:noFill/>
                    </a:lnL>
                    <a:lnR>
                      <a:noFill/>
                    </a:lnR>
                    <a:lnT>
                      <a:noFill/>
                    </a:lnT>
                    <a:lnB>
                      <a:noFill/>
                    </a:lnB>
                    <a:solidFill>
                      <a:srgbClr val="FFFFCC"/>
                    </a:solidFill>
                  </a:tcPr>
                </a:tc>
                <a:tc>
                  <a:txBody>
                    <a:bodyPr/>
                    <a:lstStyle/>
                    <a:p>
                      <a:pPr algn="ctr" fontAlgn="ctr"/>
                      <a:r>
                        <a:rPr lang="cs-CZ" sz="800" b="1" i="0" u="none" strike="noStrike" dirty="0">
                          <a:solidFill>
                            <a:srgbClr val="000000"/>
                          </a:solidFill>
                          <a:latin typeface="Century Schoolbook"/>
                        </a:rPr>
                        <a:t>14:00</a:t>
                      </a:r>
                    </a:p>
                  </a:txBody>
                  <a:tcPr marL="4173" marR="4173" marT="4173" marB="0" anchor="ctr">
                    <a:lnL>
                      <a:noFill/>
                    </a:lnL>
                    <a:lnR>
                      <a:noFill/>
                    </a:lnR>
                    <a:lnT>
                      <a:noFill/>
                    </a:lnT>
                    <a:lnB>
                      <a:noFill/>
                    </a:lnB>
                    <a:solidFill>
                      <a:srgbClr val="FFFFCC"/>
                    </a:solidFill>
                  </a:tcPr>
                </a:tc>
                <a:tc>
                  <a:txBody>
                    <a:bodyPr/>
                    <a:lstStyle/>
                    <a:p>
                      <a:pPr algn="ctr" fontAlgn="ctr"/>
                      <a:r>
                        <a:rPr lang="cs-CZ" sz="800" b="1" i="0" u="none" strike="noStrike">
                          <a:solidFill>
                            <a:srgbClr val="000000"/>
                          </a:solidFill>
                          <a:latin typeface="Century Schoolbook"/>
                        </a:rPr>
                        <a:t>11:30</a:t>
                      </a:r>
                    </a:p>
                  </a:txBody>
                  <a:tcPr marL="4173" marR="4173" marT="4173" marB="0" anchor="ctr">
                    <a:lnL>
                      <a:noFill/>
                    </a:lnL>
                    <a:lnR>
                      <a:noFill/>
                    </a:lnR>
                    <a:lnT>
                      <a:noFill/>
                    </a:lnT>
                    <a:lnB>
                      <a:noFill/>
                    </a:lnB>
                    <a:solidFill>
                      <a:srgbClr val="FFFFCC"/>
                    </a:solidFill>
                  </a:tcPr>
                </a:tc>
                <a:tc>
                  <a:txBody>
                    <a:bodyPr/>
                    <a:lstStyle/>
                    <a:p>
                      <a:pPr algn="ctr" fontAlgn="ctr"/>
                      <a:r>
                        <a:rPr lang="cs-CZ" sz="700" b="1" i="0" u="none" strike="noStrike">
                          <a:solidFill>
                            <a:srgbClr val="000000"/>
                          </a:solidFill>
                          <a:latin typeface="Century Schoolbook"/>
                        </a:rPr>
                        <a:t>V</a:t>
                      </a:r>
                    </a:p>
                  </a:txBody>
                  <a:tcPr marL="4173" marR="4173" marT="4173" marB="0" anchor="ctr">
                    <a:lnL>
                      <a:noFill/>
                    </a:lnL>
                    <a:lnR>
                      <a:noFill/>
                    </a:lnR>
                    <a:lnT>
                      <a:noFill/>
                    </a:lnT>
                    <a:lnB>
                      <a:noFill/>
                    </a:lnB>
                    <a:solidFill>
                      <a:srgbClr val="FFFFCC"/>
                    </a:solidFill>
                  </a:tcPr>
                </a:tc>
                <a:tc>
                  <a:txBody>
                    <a:bodyPr/>
                    <a:lstStyle/>
                    <a:p>
                      <a:pPr algn="ctr" fontAlgn="ctr"/>
                      <a:r>
                        <a:rPr lang="cs-CZ" sz="700" b="1" i="0" u="none" strike="noStrike">
                          <a:solidFill>
                            <a:srgbClr val="000000"/>
                          </a:solidFill>
                          <a:latin typeface="Century Schoolbook"/>
                        </a:rPr>
                        <a:t>TJ Sokol Srbice</a:t>
                      </a:r>
                    </a:p>
                  </a:txBody>
                  <a:tcPr marL="4173" marR="4173" marT="4173" marB="0" anchor="ctr">
                    <a:lnL>
                      <a:noFill/>
                    </a:lnL>
                    <a:lnR>
                      <a:noFill/>
                    </a:lnR>
                    <a:lnT>
                      <a:noFill/>
                    </a:lnT>
                    <a:lnB>
                      <a:noFill/>
                    </a:lnB>
                    <a:solidFill>
                      <a:srgbClr val="FFFFCC"/>
                    </a:solidFill>
                  </a:tcPr>
                </a:tc>
                <a:tc>
                  <a:txBody>
                    <a:bodyPr/>
                    <a:lstStyle/>
                    <a:p>
                      <a:pPr algn="ctr" fontAlgn="ctr"/>
                      <a:r>
                        <a:rPr lang="cs-CZ" sz="700" b="1" i="0" u="none" strike="noStrike">
                          <a:solidFill>
                            <a:srgbClr val="000000"/>
                          </a:solidFill>
                          <a:latin typeface="Century Schoolbook"/>
                        </a:rPr>
                        <a:t>SK Štětí</a:t>
                      </a:r>
                    </a:p>
                  </a:txBody>
                  <a:tcPr marL="4173" marR="4173" marT="4173" marB="0" anchor="ctr">
                    <a:lnL>
                      <a:noFill/>
                    </a:lnL>
                    <a:lnR>
                      <a:noFill/>
                    </a:lnR>
                    <a:lnT>
                      <a:noFill/>
                    </a:lnT>
                    <a:lnB>
                      <a:noFill/>
                    </a:lnB>
                    <a:solidFill>
                      <a:srgbClr val="FFFFCC"/>
                    </a:solidFill>
                  </a:tcPr>
                </a:tc>
                <a:tc>
                  <a:txBody>
                    <a:bodyPr/>
                    <a:lstStyle/>
                    <a:p>
                      <a:pPr algn="ctr" fontAlgn="ctr"/>
                      <a:r>
                        <a:rPr lang="cs-CZ" sz="700" b="1" i="0" u="none" strike="noStrike" dirty="0">
                          <a:solidFill>
                            <a:srgbClr val="000000"/>
                          </a:solidFill>
                          <a:latin typeface="Century Schoolbook"/>
                        </a:rPr>
                        <a:t>13</a:t>
                      </a:r>
                    </a:p>
                  </a:txBody>
                  <a:tcPr marL="4173" marR="4173" marT="4173" marB="0" anchor="ctr">
                    <a:lnL>
                      <a:noFill/>
                    </a:lnL>
                    <a:lnR>
                      <a:noFill/>
                    </a:lnR>
                    <a:lnT>
                      <a:noFill/>
                    </a:lnT>
                    <a:lnB>
                      <a:noFill/>
                    </a:lnB>
                    <a:solidFill>
                      <a:srgbClr val="FFFFCC"/>
                    </a:solidFill>
                  </a:tcPr>
                </a:tc>
                <a:extLst>
                  <a:ext uri="{0D108BD9-81ED-4DB2-BD59-A6C34878D82A}">
                    <a16:rowId xmlns:a16="http://schemas.microsoft.com/office/drawing/2014/main" val="10015"/>
                  </a:ext>
                </a:extLst>
              </a:tr>
              <a:tr h="250383">
                <a:tc>
                  <a:txBody>
                    <a:bodyPr/>
                    <a:lstStyle/>
                    <a:p>
                      <a:pPr algn="ctr" fontAlgn="ctr"/>
                      <a:r>
                        <a:rPr lang="cs-CZ" sz="800" b="1" i="0" u="none" strike="noStrike">
                          <a:solidFill>
                            <a:srgbClr val="000000"/>
                          </a:solidFill>
                          <a:latin typeface="Century Schoolbook"/>
                        </a:rPr>
                        <a:t>7.11.2015</a:t>
                      </a:r>
                    </a:p>
                  </a:txBody>
                  <a:tcPr marL="4173" marR="4173" marT="4173" marB="0" anchor="ctr">
                    <a:lnL>
                      <a:noFill/>
                    </a:lnL>
                    <a:lnR>
                      <a:noFill/>
                    </a:lnR>
                    <a:lnT>
                      <a:noFill/>
                    </a:lnT>
                    <a:lnB>
                      <a:noFill/>
                    </a:lnB>
                    <a:solidFill>
                      <a:srgbClr val="99FFCC"/>
                    </a:solidFill>
                  </a:tcPr>
                </a:tc>
                <a:tc>
                  <a:txBody>
                    <a:bodyPr/>
                    <a:lstStyle/>
                    <a:p>
                      <a:pPr algn="ctr" fontAlgn="ctr"/>
                      <a:r>
                        <a:rPr lang="cs-CZ" sz="800" b="1" i="0" u="none" strike="noStrike">
                          <a:solidFill>
                            <a:srgbClr val="000000"/>
                          </a:solidFill>
                          <a:latin typeface="Century Schoolbook"/>
                        </a:rPr>
                        <a:t>sobota</a:t>
                      </a:r>
                    </a:p>
                  </a:txBody>
                  <a:tcPr marL="4173" marR="4173" marT="4173" marB="0" anchor="ctr">
                    <a:lnL>
                      <a:noFill/>
                    </a:lnL>
                    <a:lnR>
                      <a:noFill/>
                    </a:lnR>
                    <a:lnT>
                      <a:noFill/>
                    </a:lnT>
                    <a:lnB>
                      <a:noFill/>
                    </a:lnB>
                    <a:solidFill>
                      <a:srgbClr val="99FFCC"/>
                    </a:solidFill>
                  </a:tcPr>
                </a:tc>
                <a:tc>
                  <a:txBody>
                    <a:bodyPr/>
                    <a:lstStyle/>
                    <a:p>
                      <a:pPr algn="ctr" fontAlgn="ctr"/>
                      <a:r>
                        <a:rPr lang="cs-CZ" sz="800" b="1" i="0" u="none" strike="noStrike">
                          <a:solidFill>
                            <a:srgbClr val="000000"/>
                          </a:solidFill>
                          <a:latin typeface="Century Schoolbook"/>
                        </a:rPr>
                        <a:t>10:15</a:t>
                      </a:r>
                    </a:p>
                  </a:txBody>
                  <a:tcPr marL="4173" marR="4173" marT="4173" marB="0" anchor="ctr">
                    <a:lnL>
                      <a:noFill/>
                    </a:lnL>
                    <a:lnR>
                      <a:noFill/>
                    </a:lnR>
                    <a:lnT>
                      <a:noFill/>
                    </a:lnT>
                    <a:lnB>
                      <a:noFill/>
                    </a:lnB>
                    <a:solidFill>
                      <a:srgbClr val="99FFCC"/>
                    </a:solidFill>
                  </a:tcPr>
                </a:tc>
                <a:tc>
                  <a:txBody>
                    <a:bodyPr/>
                    <a:lstStyle/>
                    <a:p>
                      <a:pPr algn="ctr" fontAlgn="ctr"/>
                      <a:r>
                        <a:rPr lang="cs-CZ" sz="800" b="1" i="0" u="none" strike="noStrike" dirty="0">
                          <a:solidFill>
                            <a:srgbClr val="000000"/>
                          </a:solidFill>
                          <a:latin typeface="Century Schoolbook"/>
                        </a:rPr>
                        <a:t> </a:t>
                      </a:r>
                    </a:p>
                  </a:txBody>
                  <a:tcPr marL="4173" marR="4173" marT="4173" marB="0" anchor="ctr">
                    <a:lnL>
                      <a:noFill/>
                    </a:lnL>
                    <a:lnR>
                      <a:noFill/>
                    </a:lnR>
                    <a:lnT>
                      <a:noFill/>
                    </a:lnT>
                    <a:lnB>
                      <a:noFill/>
                    </a:lnB>
                    <a:solidFill>
                      <a:srgbClr val="99FFCC"/>
                    </a:solidFill>
                  </a:tcPr>
                </a:tc>
                <a:tc>
                  <a:txBody>
                    <a:bodyPr/>
                    <a:lstStyle/>
                    <a:p>
                      <a:pPr algn="ctr" fontAlgn="ctr"/>
                      <a:r>
                        <a:rPr lang="cs-CZ" sz="700" b="1" i="0" u="none" strike="noStrike">
                          <a:solidFill>
                            <a:srgbClr val="000000"/>
                          </a:solidFill>
                          <a:latin typeface="Century Schoolbook"/>
                        </a:rPr>
                        <a:t>D</a:t>
                      </a:r>
                    </a:p>
                  </a:txBody>
                  <a:tcPr marL="4173" marR="4173" marT="4173" marB="0" anchor="ctr">
                    <a:lnL>
                      <a:noFill/>
                    </a:lnL>
                    <a:lnR>
                      <a:noFill/>
                    </a:lnR>
                    <a:lnT>
                      <a:noFill/>
                    </a:lnT>
                    <a:lnB>
                      <a:noFill/>
                    </a:lnB>
                    <a:solidFill>
                      <a:srgbClr val="99FFCC"/>
                    </a:solidFill>
                  </a:tcPr>
                </a:tc>
                <a:tc>
                  <a:txBody>
                    <a:bodyPr/>
                    <a:lstStyle/>
                    <a:p>
                      <a:pPr algn="ctr" fontAlgn="ctr"/>
                      <a:r>
                        <a:rPr lang="cs-CZ" sz="700" b="1" i="0" u="none" strike="noStrike">
                          <a:solidFill>
                            <a:srgbClr val="000000"/>
                          </a:solidFill>
                          <a:latin typeface="Century Schoolbook"/>
                        </a:rPr>
                        <a:t>SK Štětí</a:t>
                      </a:r>
                    </a:p>
                  </a:txBody>
                  <a:tcPr marL="4173" marR="4173" marT="4173" marB="0" anchor="ctr">
                    <a:lnL>
                      <a:noFill/>
                    </a:lnL>
                    <a:lnR>
                      <a:noFill/>
                    </a:lnR>
                    <a:lnT>
                      <a:noFill/>
                    </a:lnT>
                    <a:lnB>
                      <a:noFill/>
                    </a:lnB>
                    <a:solidFill>
                      <a:srgbClr val="99FFCC"/>
                    </a:solidFill>
                  </a:tcPr>
                </a:tc>
                <a:tc>
                  <a:txBody>
                    <a:bodyPr/>
                    <a:lstStyle/>
                    <a:p>
                      <a:pPr algn="ctr" fontAlgn="ctr"/>
                      <a:r>
                        <a:rPr lang="cs-CZ" sz="700" b="1" i="0" u="none" strike="noStrike">
                          <a:solidFill>
                            <a:srgbClr val="000000"/>
                          </a:solidFill>
                          <a:latin typeface="Century Schoolbook"/>
                        </a:rPr>
                        <a:t>FK Duchcov</a:t>
                      </a:r>
                    </a:p>
                  </a:txBody>
                  <a:tcPr marL="4173" marR="4173" marT="4173" marB="0" anchor="ctr">
                    <a:lnL>
                      <a:noFill/>
                    </a:lnL>
                    <a:lnR>
                      <a:noFill/>
                    </a:lnR>
                    <a:lnT>
                      <a:noFill/>
                    </a:lnT>
                    <a:lnB>
                      <a:noFill/>
                    </a:lnB>
                    <a:solidFill>
                      <a:srgbClr val="99FFCC"/>
                    </a:solidFill>
                  </a:tcPr>
                </a:tc>
                <a:tc>
                  <a:txBody>
                    <a:bodyPr/>
                    <a:lstStyle/>
                    <a:p>
                      <a:pPr algn="ctr" fontAlgn="ctr"/>
                      <a:r>
                        <a:rPr lang="cs-CZ" sz="700" b="1" i="0" u="none" strike="noStrike" dirty="0">
                          <a:solidFill>
                            <a:srgbClr val="000000"/>
                          </a:solidFill>
                          <a:latin typeface="Century Schoolbook"/>
                        </a:rPr>
                        <a:t>14</a:t>
                      </a:r>
                    </a:p>
                  </a:txBody>
                  <a:tcPr marL="4173" marR="4173" marT="4173" marB="0" anchor="ctr">
                    <a:lnL>
                      <a:noFill/>
                    </a:lnL>
                    <a:lnR>
                      <a:noFill/>
                    </a:lnR>
                    <a:lnT>
                      <a:noFill/>
                    </a:lnT>
                    <a:lnB>
                      <a:noFill/>
                    </a:lnB>
                    <a:solidFill>
                      <a:srgbClr val="99FFCC"/>
                    </a:solidFill>
                  </a:tcPr>
                </a:tc>
                <a:extLst>
                  <a:ext uri="{0D108BD9-81ED-4DB2-BD59-A6C34878D82A}">
                    <a16:rowId xmlns:a16="http://schemas.microsoft.com/office/drawing/2014/main" val="10016"/>
                  </a:ext>
                </a:extLst>
              </a:tr>
              <a:tr h="250383">
                <a:tc>
                  <a:txBody>
                    <a:bodyPr/>
                    <a:lstStyle/>
                    <a:p>
                      <a:pPr algn="ctr" fontAlgn="ctr"/>
                      <a:r>
                        <a:rPr lang="cs-CZ" sz="800" b="1" i="0" u="none" strike="noStrike">
                          <a:solidFill>
                            <a:srgbClr val="000000"/>
                          </a:solidFill>
                          <a:latin typeface="Century Schoolbook"/>
                        </a:rPr>
                        <a:t>14.11.2015</a:t>
                      </a:r>
                    </a:p>
                  </a:txBody>
                  <a:tcPr marL="4173" marR="4173" marT="4173" marB="0" anchor="ctr">
                    <a:lnL>
                      <a:noFill/>
                    </a:lnL>
                    <a:lnR>
                      <a:noFill/>
                    </a:lnR>
                    <a:lnT>
                      <a:noFill/>
                    </a:lnT>
                    <a:lnB>
                      <a:noFill/>
                    </a:lnB>
                    <a:solidFill>
                      <a:srgbClr val="FFFFCC"/>
                    </a:solidFill>
                  </a:tcPr>
                </a:tc>
                <a:tc>
                  <a:txBody>
                    <a:bodyPr/>
                    <a:lstStyle/>
                    <a:p>
                      <a:pPr algn="ctr" fontAlgn="ctr"/>
                      <a:r>
                        <a:rPr lang="cs-CZ" sz="800" b="1" i="0" u="none" strike="noStrike">
                          <a:solidFill>
                            <a:srgbClr val="000000"/>
                          </a:solidFill>
                          <a:latin typeface="Century Schoolbook"/>
                        </a:rPr>
                        <a:t>sobota </a:t>
                      </a:r>
                    </a:p>
                  </a:txBody>
                  <a:tcPr marL="4173" marR="4173" marT="4173" marB="0" anchor="ctr">
                    <a:lnL>
                      <a:noFill/>
                    </a:lnL>
                    <a:lnR>
                      <a:noFill/>
                    </a:lnR>
                    <a:lnT>
                      <a:noFill/>
                    </a:lnT>
                    <a:lnB>
                      <a:noFill/>
                    </a:lnB>
                    <a:solidFill>
                      <a:srgbClr val="FFFFCC"/>
                    </a:solidFill>
                  </a:tcPr>
                </a:tc>
                <a:tc>
                  <a:txBody>
                    <a:bodyPr/>
                    <a:lstStyle/>
                    <a:p>
                      <a:pPr algn="ctr" fontAlgn="ctr"/>
                      <a:r>
                        <a:rPr lang="cs-CZ" sz="800" b="1" i="0" u="none" strike="noStrike">
                          <a:solidFill>
                            <a:srgbClr val="000000"/>
                          </a:solidFill>
                          <a:latin typeface="Century Schoolbook"/>
                        </a:rPr>
                        <a:t>13:30</a:t>
                      </a:r>
                    </a:p>
                  </a:txBody>
                  <a:tcPr marL="4173" marR="4173" marT="4173" marB="0" anchor="ctr">
                    <a:lnL>
                      <a:noFill/>
                    </a:lnL>
                    <a:lnR>
                      <a:noFill/>
                    </a:lnR>
                    <a:lnT>
                      <a:noFill/>
                    </a:lnT>
                    <a:lnB>
                      <a:noFill/>
                    </a:lnB>
                    <a:solidFill>
                      <a:srgbClr val="FFFFCC"/>
                    </a:solidFill>
                  </a:tcPr>
                </a:tc>
                <a:tc>
                  <a:txBody>
                    <a:bodyPr/>
                    <a:lstStyle/>
                    <a:p>
                      <a:pPr algn="ctr" fontAlgn="ctr"/>
                      <a:r>
                        <a:rPr lang="cs-CZ" sz="800" b="1" i="0" u="none" strike="noStrike" dirty="0">
                          <a:solidFill>
                            <a:srgbClr val="000000"/>
                          </a:solidFill>
                          <a:latin typeface="Century Schoolbook"/>
                        </a:rPr>
                        <a:t>11:00</a:t>
                      </a:r>
                    </a:p>
                  </a:txBody>
                  <a:tcPr marL="4173" marR="4173" marT="4173" marB="0" anchor="ctr">
                    <a:lnL>
                      <a:noFill/>
                    </a:lnL>
                    <a:lnR>
                      <a:noFill/>
                    </a:lnR>
                    <a:lnT>
                      <a:noFill/>
                    </a:lnT>
                    <a:lnB>
                      <a:noFill/>
                    </a:lnB>
                    <a:solidFill>
                      <a:srgbClr val="FFFFCC"/>
                    </a:solidFill>
                  </a:tcPr>
                </a:tc>
                <a:tc>
                  <a:txBody>
                    <a:bodyPr/>
                    <a:lstStyle/>
                    <a:p>
                      <a:pPr algn="ctr" fontAlgn="ctr"/>
                      <a:r>
                        <a:rPr lang="cs-CZ" sz="700" b="1" i="0" u="none" strike="noStrike">
                          <a:solidFill>
                            <a:srgbClr val="000000"/>
                          </a:solidFill>
                          <a:latin typeface="Century Schoolbook"/>
                        </a:rPr>
                        <a:t>V</a:t>
                      </a:r>
                    </a:p>
                  </a:txBody>
                  <a:tcPr marL="4173" marR="4173" marT="4173" marB="0" anchor="ctr">
                    <a:lnL>
                      <a:noFill/>
                    </a:lnL>
                    <a:lnR>
                      <a:noFill/>
                    </a:lnR>
                    <a:lnT>
                      <a:noFill/>
                    </a:lnT>
                    <a:lnB>
                      <a:noFill/>
                    </a:lnB>
                    <a:solidFill>
                      <a:srgbClr val="FFFFCC"/>
                    </a:solidFill>
                  </a:tcPr>
                </a:tc>
                <a:tc>
                  <a:txBody>
                    <a:bodyPr/>
                    <a:lstStyle/>
                    <a:p>
                      <a:pPr algn="ctr" fontAlgn="ctr"/>
                      <a:r>
                        <a:rPr lang="cs-CZ" sz="700" b="1" i="0" u="none" strike="noStrike">
                          <a:solidFill>
                            <a:srgbClr val="000000"/>
                          </a:solidFill>
                          <a:latin typeface="Century Schoolbook"/>
                        </a:rPr>
                        <a:t>FK Bílina</a:t>
                      </a:r>
                    </a:p>
                  </a:txBody>
                  <a:tcPr marL="4173" marR="4173" marT="4173" marB="0" anchor="ctr">
                    <a:lnL>
                      <a:noFill/>
                    </a:lnL>
                    <a:lnR>
                      <a:noFill/>
                    </a:lnR>
                    <a:lnT>
                      <a:noFill/>
                    </a:lnT>
                    <a:lnB>
                      <a:noFill/>
                    </a:lnB>
                    <a:solidFill>
                      <a:srgbClr val="FFFFCC"/>
                    </a:solidFill>
                  </a:tcPr>
                </a:tc>
                <a:tc>
                  <a:txBody>
                    <a:bodyPr/>
                    <a:lstStyle/>
                    <a:p>
                      <a:pPr algn="ctr" fontAlgn="ctr"/>
                      <a:r>
                        <a:rPr lang="cs-CZ" sz="700" b="1" i="0" u="none" strike="noStrike">
                          <a:solidFill>
                            <a:srgbClr val="000000"/>
                          </a:solidFill>
                          <a:latin typeface="Century Schoolbook"/>
                        </a:rPr>
                        <a:t>SK Štětí</a:t>
                      </a:r>
                    </a:p>
                  </a:txBody>
                  <a:tcPr marL="4173" marR="4173" marT="4173" marB="0" anchor="ctr">
                    <a:lnL>
                      <a:noFill/>
                    </a:lnL>
                    <a:lnR>
                      <a:noFill/>
                    </a:lnR>
                    <a:lnT>
                      <a:noFill/>
                    </a:lnT>
                    <a:lnB>
                      <a:noFill/>
                    </a:lnB>
                    <a:solidFill>
                      <a:srgbClr val="FFFFCC"/>
                    </a:solidFill>
                  </a:tcPr>
                </a:tc>
                <a:tc>
                  <a:txBody>
                    <a:bodyPr/>
                    <a:lstStyle/>
                    <a:p>
                      <a:pPr algn="ctr" fontAlgn="ctr"/>
                      <a:r>
                        <a:rPr lang="cs-CZ" sz="700" b="1" i="0" u="none" strike="noStrike" dirty="0">
                          <a:solidFill>
                            <a:srgbClr val="000000"/>
                          </a:solidFill>
                          <a:latin typeface="Century Schoolbook"/>
                        </a:rPr>
                        <a:t>15</a:t>
                      </a:r>
                    </a:p>
                  </a:txBody>
                  <a:tcPr marL="4173" marR="4173" marT="4173" marB="0" anchor="ctr">
                    <a:lnL>
                      <a:noFill/>
                    </a:lnL>
                    <a:lnR>
                      <a:noFill/>
                    </a:lnR>
                    <a:lnT>
                      <a:noFill/>
                    </a:lnT>
                    <a:lnB>
                      <a:noFill/>
                    </a:lnB>
                    <a:solidFill>
                      <a:srgbClr val="FFFFCC"/>
                    </a:solidFill>
                  </a:tcPr>
                </a:tc>
                <a:extLst>
                  <a:ext uri="{0D108BD9-81ED-4DB2-BD59-A6C34878D82A}">
                    <a16:rowId xmlns:a16="http://schemas.microsoft.com/office/drawing/2014/main" val="10017"/>
                  </a:ext>
                </a:extLst>
              </a:tr>
            </a:tbl>
          </a:graphicData>
        </a:graphic>
      </p:graphicFrame>
      <p:sp>
        <p:nvSpPr>
          <p:cNvPr id="7" name="Obdélník 6"/>
          <p:cNvSpPr/>
          <p:nvPr/>
        </p:nvSpPr>
        <p:spPr>
          <a:xfrm>
            <a:off x="5503540" y="163116"/>
            <a:ext cx="4680520" cy="1938992"/>
          </a:xfrm>
          <a:prstGeom prst="rect">
            <a:avLst/>
          </a:prstGeom>
          <a:solidFill>
            <a:srgbClr val="FF0000"/>
          </a:solidFill>
          <a:ln w="60325">
            <a:solidFill>
              <a:schemeClr val="accent1">
                <a:lumMod val="50000"/>
              </a:schemeClr>
            </a:solidFill>
            <a:prstDash val="sysDot"/>
          </a:ln>
        </p:spPr>
        <p:txBody>
          <a:bodyPr wrap="square" lIns="91440" tIns="45720" rIns="91440" bIns="45720">
            <a:spAutoFit/>
          </a:bodyPr>
          <a:lstStyle/>
          <a:p>
            <a:pPr algn="ctr"/>
            <a:r>
              <a:rPr lang="cs-CZ" sz="2400" b="1" cap="none" spc="100" dirty="0" smtClean="0">
                <a:ln w="1905">
                  <a:solidFill>
                    <a:schemeClr val="bg2"/>
                  </a:solidFill>
                  <a:prstDash val="solid"/>
                </a:ln>
                <a:solidFill>
                  <a:srgbClr val="FFFF00"/>
                </a:solidFill>
                <a:effectLst>
                  <a:outerShdw blurRad="25000" dist="20000" dir="16020000" algn="tl">
                    <a:schemeClr val="accent1">
                      <a:satMod val="200000"/>
                      <a:shade val="1000"/>
                      <a:alpha val="60000"/>
                    </a:schemeClr>
                  </a:outerShdw>
                </a:effectLst>
              </a:rPr>
              <a:t>Zapište si podzimní program mužstva dospělých do svého kalendáře. Změny sledujte ve zpravodaji nebo na internetových stránkách. </a:t>
            </a:r>
            <a:endParaRPr lang="cs-CZ" sz="2400" b="1" cap="none" spc="100" dirty="0">
              <a:ln w="1905">
                <a:solidFill>
                  <a:schemeClr val="bg2"/>
                </a:solidFill>
                <a:prstDash val="solid"/>
              </a:ln>
              <a:solidFill>
                <a:srgbClr val="FFFF00"/>
              </a:solidFill>
              <a:effectLst>
                <a:outerShdw blurRad="25000" dist="20000" dir="16020000" algn="tl">
                  <a:schemeClr val="accent1">
                    <a:satMod val="200000"/>
                    <a:shade val="1000"/>
                    <a:alpha val="60000"/>
                  </a:schemeClr>
                </a:outerShdw>
              </a:effectLst>
            </a:endParaRPr>
          </a:p>
        </p:txBody>
      </p:sp>
      <p:sp>
        <p:nvSpPr>
          <p:cNvPr id="8" name="TextovéPole 7"/>
          <p:cNvSpPr txBox="1"/>
          <p:nvPr/>
        </p:nvSpPr>
        <p:spPr>
          <a:xfrm>
            <a:off x="102940" y="42907"/>
            <a:ext cx="4824536" cy="1200329"/>
          </a:xfrm>
          <a:prstGeom prst="rect">
            <a:avLst/>
          </a:prstGeom>
          <a:blipFill>
            <a:blip r:embed="rId3" cstate="print"/>
            <a:stretch>
              <a:fillRect/>
            </a:stretch>
          </a:blipFill>
          <a:ln w="31750">
            <a:solidFill>
              <a:schemeClr val="accent1">
                <a:lumMod val="50000"/>
              </a:schemeClr>
            </a:solidFill>
            <a:prstDash val="dash"/>
          </a:ln>
        </p:spPr>
        <p:txBody>
          <a:bodyPr wrap="square" rtlCol="0">
            <a:spAutoFit/>
          </a:bodyPr>
          <a:lstStyle/>
          <a:p>
            <a:pPr algn="ctr"/>
            <a:r>
              <a:rPr lang="cs-CZ" sz="2400" dirty="0" smtClean="0">
                <a:latin typeface="Rockwell Condensed" pitchFamily="18" charset="0"/>
              </a:rPr>
              <a:t>Hráči </a:t>
            </a:r>
            <a:r>
              <a:rPr lang="cs-CZ" sz="2400" dirty="0" err="1" smtClean="0">
                <a:latin typeface="Rockwell Condensed" pitchFamily="18" charset="0"/>
              </a:rPr>
              <a:t>Štětí</a:t>
            </a:r>
            <a:r>
              <a:rPr lang="cs-CZ" sz="2400" dirty="0" smtClean="0">
                <a:latin typeface="Rockwell Condensed" pitchFamily="18" charset="0"/>
              </a:rPr>
              <a:t> si dlouho dovolenou neužili a už 13.července zahajovali letní přípravu.</a:t>
            </a:r>
          </a:p>
        </p:txBody>
      </p:sp>
      <p:sp>
        <p:nvSpPr>
          <p:cNvPr id="11" name="TextovéPole 10"/>
          <p:cNvSpPr txBox="1"/>
          <p:nvPr/>
        </p:nvSpPr>
        <p:spPr>
          <a:xfrm>
            <a:off x="102940" y="1315244"/>
            <a:ext cx="4896544" cy="5447645"/>
          </a:xfrm>
          <a:prstGeom prst="rect">
            <a:avLst/>
          </a:prstGeom>
          <a:noFill/>
          <a:ln w="12700">
            <a:solidFill>
              <a:schemeClr val="tx1"/>
            </a:solidFill>
          </a:ln>
        </p:spPr>
        <p:txBody>
          <a:bodyPr wrap="square" rtlCol="0">
            <a:spAutoFit/>
          </a:bodyPr>
          <a:lstStyle/>
          <a:p>
            <a:pPr algn="just"/>
            <a:r>
              <a:rPr lang="cs-CZ" b="0" dirty="0" smtClean="0">
                <a:latin typeface="Bookman Old Style" pitchFamily="18" charset="0"/>
              </a:rPr>
              <a:t>Letošní letní přestávka dlouhého  trvání neměla. Finále Ústeckého poháru mělo vyvrcholení 27.6.2015 a už 13.7.2015 se fotbalisté </a:t>
            </a:r>
            <a:r>
              <a:rPr lang="cs-CZ" b="0" dirty="0" err="1" smtClean="0">
                <a:latin typeface="Bookman Old Style" pitchFamily="18" charset="0"/>
              </a:rPr>
              <a:t>Štětí</a:t>
            </a:r>
            <a:r>
              <a:rPr lang="cs-CZ" b="0" dirty="0" smtClean="0">
                <a:latin typeface="Bookman Old Style" pitchFamily="18" charset="0"/>
              </a:rPr>
              <a:t> sešli k prvnímu tréninku v rámci přípravy na nový ročník.  Realizační tým žádných změn nedoznal. U hlavního trenérského kormidla zůstává Josef Vinš, vedoucím mužstva Jiří Havner a masérem Karel Zavřel. V hráčském kádru pohyb , tak jak to v této době taká bývá, nastal.  Brankář Jiří </a:t>
            </a:r>
            <a:r>
              <a:rPr lang="cs-CZ" b="0" dirty="0" err="1" smtClean="0">
                <a:latin typeface="Bookman Old Style" pitchFamily="18" charset="0"/>
              </a:rPr>
              <a:t>Gabrilel</a:t>
            </a:r>
            <a:r>
              <a:rPr lang="cs-CZ" b="0" dirty="0" smtClean="0">
                <a:latin typeface="Bookman Old Style" pitchFamily="18" charset="0"/>
              </a:rPr>
              <a:t> se po hostování vrátil do mateřského klubu Český Brod a hostování skončilo i Václavu </a:t>
            </a:r>
            <a:r>
              <a:rPr lang="cs-CZ" b="0" dirty="0" err="1" smtClean="0">
                <a:latin typeface="Bookman Old Style" pitchFamily="18" charset="0"/>
              </a:rPr>
              <a:t>Michovskému</a:t>
            </a:r>
            <a:r>
              <a:rPr lang="cs-CZ" b="0" dirty="0" smtClean="0">
                <a:latin typeface="Bookman Old Style" pitchFamily="18" charset="0"/>
              </a:rPr>
              <a:t>, který svoji činnost ve </a:t>
            </a:r>
            <a:r>
              <a:rPr lang="cs-CZ" b="0" dirty="0" err="1" smtClean="0">
                <a:latin typeface="Bookman Old Style" pitchFamily="18" charset="0"/>
              </a:rPr>
              <a:t>Štětí</a:t>
            </a:r>
            <a:r>
              <a:rPr lang="cs-CZ" b="0" dirty="0" smtClean="0">
                <a:latin typeface="Bookman Old Style" pitchFamily="18" charset="0"/>
              </a:rPr>
              <a:t>, možná jenom na čas, ukončil. Hostování ve </a:t>
            </a:r>
            <a:r>
              <a:rPr lang="cs-CZ" b="0" dirty="0" err="1" smtClean="0">
                <a:latin typeface="Bookman Old Style" pitchFamily="18" charset="0"/>
              </a:rPr>
              <a:t>Štětí</a:t>
            </a:r>
            <a:r>
              <a:rPr lang="cs-CZ" b="0" dirty="0" smtClean="0">
                <a:latin typeface="Bookman Old Style" pitchFamily="18" charset="0"/>
              </a:rPr>
              <a:t> skončilo i Pavlu </a:t>
            </a:r>
            <a:r>
              <a:rPr lang="cs-CZ" b="0" dirty="0" err="1" smtClean="0">
                <a:latin typeface="Bookman Old Style" pitchFamily="18" charset="0"/>
              </a:rPr>
              <a:t>Matuszewskému</a:t>
            </a:r>
            <a:r>
              <a:rPr lang="cs-CZ" b="0" dirty="0" smtClean="0">
                <a:latin typeface="Bookman Old Style" pitchFamily="18" charset="0"/>
              </a:rPr>
              <a:t>  a na jeho pokračování náš klub už zájem neměl.  Střídavé starty skončily hráčům Aleši Blažkovi ze </a:t>
            </a:r>
            <a:r>
              <a:rPr lang="cs-CZ" b="0" dirty="0" err="1" smtClean="0">
                <a:latin typeface="Bookman Old Style" pitchFamily="18" charset="0"/>
              </a:rPr>
              <a:t>Straškova</a:t>
            </a:r>
            <a:r>
              <a:rPr lang="cs-CZ" b="0" dirty="0" smtClean="0">
                <a:latin typeface="Bookman Old Style" pitchFamily="18" charset="0"/>
              </a:rPr>
              <a:t> a Štěpánu </a:t>
            </a:r>
            <a:r>
              <a:rPr lang="cs-CZ" b="0" dirty="0" err="1" smtClean="0">
                <a:latin typeface="Bookman Old Style" pitchFamily="18" charset="0"/>
              </a:rPr>
              <a:t>Kotrbovi</a:t>
            </a:r>
            <a:r>
              <a:rPr lang="cs-CZ" b="0" dirty="0" smtClean="0">
                <a:latin typeface="Bookman Old Style" pitchFamily="18" charset="0"/>
              </a:rPr>
              <a:t> z SK Roudnice </a:t>
            </a:r>
            <a:r>
              <a:rPr lang="cs-CZ" b="0" dirty="0" err="1" smtClean="0">
                <a:latin typeface="Bookman Old Style" pitchFamily="18" charset="0"/>
              </a:rPr>
              <a:t>n.L.</a:t>
            </a:r>
            <a:r>
              <a:rPr lang="cs-CZ" b="0" dirty="0" smtClean="0">
                <a:latin typeface="Bookman Old Style" pitchFamily="18" charset="0"/>
              </a:rPr>
              <a:t>  Na hostování do Českých Kopist v rámci hráčské výměny odešel jeden z nejzkušenějších fotbalistů Petr Tůma. K odchodům lze zařadit i Martina </a:t>
            </a:r>
            <a:r>
              <a:rPr lang="cs-CZ" b="0" dirty="0" err="1" smtClean="0">
                <a:latin typeface="Bookman Old Style" pitchFamily="18" charset="0"/>
              </a:rPr>
              <a:t>Rejmana</a:t>
            </a:r>
            <a:r>
              <a:rPr lang="cs-CZ" b="0" dirty="0" smtClean="0">
                <a:latin typeface="Bookman Old Style" pitchFamily="18" charset="0"/>
              </a:rPr>
              <a:t>.  Skončilo mu hostování v Lovosicích, ale rozhodl se pokračovat jinde v Neratovicích.  Ve </a:t>
            </a:r>
            <a:r>
              <a:rPr lang="cs-CZ" b="0" dirty="0" err="1" smtClean="0">
                <a:latin typeface="Bookman Old Style" pitchFamily="18" charset="0"/>
              </a:rPr>
              <a:t>Štětí</a:t>
            </a:r>
            <a:r>
              <a:rPr lang="cs-CZ" b="0" dirty="0" smtClean="0">
                <a:latin typeface="Bookman Old Style" pitchFamily="18" charset="0"/>
              </a:rPr>
              <a:t> vítáme 2 nové tváře Milan </a:t>
            </a:r>
            <a:r>
              <a:rPr lang="cs-CZ" b="0" dirty="0" err="1" smtClean="0">
                <a:latin typeface="Bookman Old Style" pitchFamily="18" charset="0"/>
              </a:rPr>
              <a:t>Čámského</a:t>
            </a:r>
            <a:r>
              <a:rPr lang="cs-CZ" b="0" dirty="0" smtClean="0">
                <a:latin typeface="Bookman Old Style" pitchFamily="18" charset="0"/>
              </a:rPr>
              <a:t>, který k nám přišel na základě již zmiňované výměny s Českými Kopisty. Druhým novým hráčem je devatenáctiletý Radek Hrdý z </a:t>
            </a:r>
            <a:r>
              <a:rPr lang="cs-CZ" b="0" dirty="0" err="1" smtClean="0">
                <a:latin typeface="Bookman Old Style" pitchFamily="18" charset="0"/>
              </a:rPr>
              <a:t>Libiše</a:t>
            </a:r>
            <a:r>
              <a:rPr lang="cs-CZ" b="0" dirty="0" smtClean="0">
                <a:latin typeface="Bookman Old Style" pitchFamily="18" charset="0"/>
              </a:rPr>
              <a:t>.  Do kádru se zařadil i Jan </a:t>
            </a:r>
            <a:r>
              <a:rPr lang="cs-CZ" b="0" dirty="0" err="1" smtClean="0">
                <a:latin typeface="Bookman Old Style" pitchFamily="18" charset="0"/>
              </a:rPr>
              <a:t>Grepl</a:t>
            </a:r>
            <a:r>
              <a:rPr lang="cs-CZ" b="0" dirty="0" smtClean="0">
                <a:latin typeface="Bookman Old Style" pitchFamily="18" charset="0"/>
              </a:rPr>
              <a:t>. Tento hráč již ve </a:t>
            </a:r>
            <a:r>
              <a:rPr lang="cs-CZ" b="0" dirty="0" err="1" smtClean="0">
                <a:latin typeface="Bookman Old Style" pitchFamily="18" charset="0"/>
              </a:rPr>
              <a:t>Štětí</a:t>
            </a:r>
            <a:r>
              <a:rPr lang="cs-CZ" b="0" dirty="0" smtClean="0">
                <a:latin typeface="Bookman Old Style" pitchFamily="18" charset="0"/>
              </a:rPr>
              <a:t> působil za dorost na střídavý start z </a:t>
            </a:r>
            <a:r>
              <a:rPr lang="cs-CZ" b="0" dirty="0" err="1" smtClean="0">
                <a:latin typeface="Bookman Old Style" pitchFamily="18" charset="0"/>
              </a:rPr>
              <a:t>Hoštky</a:t>
            </a:r>
            <a:r>
              <a:rPr lang="cs-CZ" b="0" dirty="0" smtClean="0">
                <a:latin typeface="Bookman Old Style" pitchFamily="18" charset="0"/>
              </a:rPr>
              <a:t> a pokračovat bude mezi dospělými.  Hostování ze </a:t>
            </a:r>
            <a:r>
              <a:rPr lang="cs-CZ" b="0" dirty="0" err="1" smtClean="0">
                <a:latin typeface="Bookman Old Style" pitchFamily="18" charset="0"/>
              </a:rPr>
              <a:t>Straškova</a:t>
            </a:r>
            <a:r>
              <a:rPr lang="cs-CZ" b="0" dirty="0" smtClean="0">
                <a:latin typeface="Bookman Old Style" pitchFamily="18" charset="0"/>
              </a:rPr>
              <a:t> prodloužil brankář Lukáš Kloub.  Zpátky po půlročním hostování v Roudnici </a:t>
            </a:r>
            <a:r>
              <a:rPr lang="cs-CZ" b="0" dirty="0" err="1" smtClean="0">
                <a:latin typeface="Bookman Old Style" pitchFamily="18" charset="0"/>
              </a:rPr>
              <a:t>n.L.</a:t>
            </a:r>
            <a:r>
              <a:rPr lang="cs-CZ" b="0" dirty="0" smtClean="0">
                <a:latin typeface="Bookman Old Style" pitchFamily="18" charset="0"/>
              </a:rPr>
              <a:t> se do kádru zařadil David Mencl. Na prvním tréninku se také objevil Petr </a:t>
            </a:r>
            <a:r>
              <a:rPr lang="cs-CZ" b="0" dirty="0" err="1" smtClean="0">
                <a:latin typeface="Bookman Old Style" pitchFamily="18" charset="0"/>
              </a:rPr>
              <a:t>Hyka</a:t>
            </a:r>
            <a:r>
              <a:rPr lang="cs-CZ" b="0" dirty="0" smtClean="0">
                <a:latin typeface="Bookman Old Style" pitchFamily="18" charset="0"/>
              </a:rPr>
              <a:t> z Ovčár. Ten již ve </a:t>
            </a:r>
            <a:r>
              <a:rPr lang="cs-CZ" b="0" dirty="0" err="1" smtClean="0">
                <a:latin typeface="Bookman Old Style" pitchFamily="18" charset="0"/>
              </a:rPr>
              <a:t>Štětí</a:t>
            </a:r>
            <a:r>
              <a:rPr lang="cs-CZ" b="0" dirty="0" smtClean="0">
                <a:latin typeface="Bookman Old Style" pitchFamily="18" charset="0"/>
              </a:rPr>
              <a:t> nedávno hrával a chtěl se sem vrátit. S Ovčáry však k dohodě nedošlo. Pokolikáté už?  </a:t>
            </a:r>
          </a:p>
        </p:txBody>
      </p:sp>
      <p:cxnSp>
        <p:nvCxnSpPr>
          <p:cNvPr id="9" name="Přímá spojovací šipka 8"/>
          <p:cNvCxnSpPr/>
          <p:nvPr/>
        </p:nvCxnSpPr>
        <p:spPr bwMode="auto">
          <a:xfrm>
            <a:off x="4207396" y="7147892"/>
            <a:ext cx="390972" cy="0"/>
          </a:xfrm>
          <a:prstGeom prst="straightConnector1">
            <a:avLst/>
          </a:prstGeom>
          <a:noFill/>
          <a:ln w="12700" cap="flat" cmpd="sng" algn="ctr">
            <a:solidFill>
              <a:schemeClr val="tx1"/>
            </a:solidFill>
            <a:prstDash val="solid"/>
            <a:round/>
            <a:headEnd type="none" w="med" len="med"/>
            <a:tailEnd type="arrow"/>
          </a:ln>
          <a:effectLst>
            <a:outerShdw dist="45791" dir="2021404" algn="ctr" rotWithShape="0">
              <a:srgbClr val="9999FF"/>
            </a:outerShdw>
          </a:effectLst>
        </p:spPr>
      </p:cxnSp>
      <p:pic>
        <p:nvPicPr>
          <p:cNvPr id="7170" name="Picture 95"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7171" name="Picture 94"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7172" name="Picture 93"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857250"/>
            <a:ext cx="904875" cy="228600"/>
          </a:xfrm>
          <a:prstGeom prst="rect">
            <a:avLst/>
          </a:prstGeom>
          <a:noFill/>
          <a:ln w="9525">
            <a:miter lim="800000"/>
            <a:headEnd/>
            <a:tailEnd/>
          </a:ln>
        </p:spPr>
      </p:pic>
      <p:pic>
        <p:nvPicPr>
          <p:cNvPr id="7173" name="Picture 92"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857250"/>
            <a:ext cx="904875" cy="228600"/>
          </a:xfrm>
          <a:prstGeom prst="rect">
            <a:avLst/>
          </a:prstGeom>
          <a:noFill/>
          <a:ln w="9525">
            <a:miter lim="800000"/>
            <a:headEnd/>
            <a:tailEnd/>
          </a:ln>
        </p:spPr>
      </p:pic>
      <p:pic>
        <p:nvPicPr>
          <p:cNvPr id="7174" name="Picture 91"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1047750"/>
            <a:ext cx="904875" cy="228600"/>
          </a:xfrm>
          <a:prstGeom prst="rect">
            <a:avLst/>
          </a:prstGeom>
          <a:noFill/>
          <a:ln w="9525">
            <a:miter lim="800000"/>
            <a:headEnd/>
            <a:tailEnd/>
          </a:ln>
        </p:spPr>
      </p:pic>
      <p:pic>
        <p:nvPicPr>
          <p:cNvPr id="7175" name="Picture 90"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1047750"/>
            <a:ext cx="904875" cy="228600"/>
          </a:xfrm>
          <a:prstGeom prst="rect">
            <a:avLst/>
          </a:prstGeom>
          <a:noFill/>
          <a:ln w="9525">
            <a:miter lim="800000"/>
            <a:headEnd/>
            <a:tailEnd/>
          </a:ln>
        </p:spPr>
      </p:pic>
      <p:pic>
        <p:nvPicPr>
          <p:cNvPr id="7176" name="Picture 89"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238250"/>
            <a:ext cx="904875" cy="228600"/>
          </a:xfrm>
          <a:prstGeom prst="rect">
            <a:avLst/>
          </a:prstGeom>
          <a:noFill/>
          <a:ln w="9525">
            <a:miter lim="800000"/>
            <a:headEnd/>
            <a:tailEnd/>
          </a:ln>
        </p:spPr>
      </p:pic>
      <p:pic>
        <p:nvPicPr>
          <p:cNvPr id="7177" name="Picture 88"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238250"/>
            <a:ext cx="904875" cy="228600"/>
          </a:xfrm>
          <a:prstGeom prst="rect">
            <a:avLst/>
          </a:prstGeom>
          <a:noFill/>
          <a:ln w="9525">
            <a:miter lim="800000"/>
            <a:headEnd/>
            <a:tailEnd/>
          </a:ln>
        </p:spPr>
      </p:pic>
      <p:pic>
        <p:nvPicPr>
          <p:cNvPr id="7178" name="Picture 87"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428750"/>
            <a:ext cx="904875" cy="228600"/>
          </a:xfrm>
          <a:prstGeom prst="rect">
            <a:avLst/>
          </a:prstGeom>
          <a:noFill/>
          <a:ln w="9525">
            <a:miter lim="800000"/>
            <a:headEnd/>
            <a:tailEnd/>
          </a:ln>
        </p:spPr>
      </p:pic>
      <p:pic>
        <p:nvPicPr>
          <p:cNvPr id="7179" name="Picture 86"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428750"/>
            <a:ext cx="904875" cy="228600"/>
          </a:xfrm>
          <a:prstGeom prst="rect">
            <a:avLst/>
          </a:prstGeom>
          <a:noFill/>
          <a:ln w="9525">
            <a:miter lim="800000"/>
            <a:headEnd/>
            <a:tailEnd/>
          </a:ln>
        </p:spPr>
      </p:pic>
      <p:pic>
        <p:nvPicPr>
          <p:cNvPr id="7180" name="Picture 85"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619250"/>
            <a:ext cx="904875" cy="228600"/>
          </a:xfrm>
          <a:prstGeom prst="rect">
            <a:avLst/>
          </a:prstGeom>
          <a:noFill/>
          <a:ln w="9525">
            <a:miter lim="800000"/>
            <a:headEnd/>
            <a:tailEnd/>
          </a:ln>
        </p:spPr>
      </p:pic>
      <p:pic>
        <p:nvPicPr>
          <p:cNvPr id="7181" name="Picture 84"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619250"/>
            <a:ext cx="904875" cy="228600"/>
          </a:xfrm>
          <a:prstGeom prst="rect">
            <a:avLst/>
          </a:prstGeom>
          <a:noFill/>
          <a:ln w="9525">
            <a:miter lim="800000"/>
            <a:headEnd/>
            <a:tailEnd/>
          </a:ln>
        </p:spPr>
      </p:pic>
      <p:pic>
        <p:nvPicPr>
          <p:cNvPr id="7182" name="Picture 83"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809750"/>
            <a:ext cx="904875" cy="228600"/>
          </a:xfrm>
          <a:prstGeom prst="rect">
            <a:avLst/>
          </a:prstGeom>
          <a:noFill/>
          <a:ln w="9525">
            <a:miter lim="800000"/>
            <a:headEnd/>
            <a:tailEnd/>
          </a:ln>
        </p:spPr>
      </p:pic>
      <p:pic>
        <p:nvPicPr>
          <p:cNvPr id="7183" name="Picture 82"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1809750"/>
            <a:ext cx="904875" cy="228600"/>
          </a:xfrm>
          <a:prstGeom prst="rect">
            <a:avLst/>
          </a:prstGeom>
          <a:noFill/>
          <a:ln w="9525">
            <a:miter lim="800000"/>
            <a:headEnd/>
            <a:tailEnd/>
          </a:ln>
        </p:spPr>
      </p:pic>
      <p:pic>
        <p:nvPicPr>
          <p:cNvPr id="7184" name="Picture 81"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2000250"/>
            <a:ext cx="904875" cy="228600"/>
          </a:xfrm>
          <a:prstGeom prst="rect">
            <a:avLst/>
          </a:prstGeom>
          <a:noFill/>
          <a:ln w="9525">
            <a:miter lim="800000"/>
            <a:headEnd/>
            <a:tailEnd/>
          </a:ln>
        </p:spPr>
      </p:pic>
      <p:pic>
        <p:nvPicPr>
          <p:cNvPr id="7185" name="Picture 80"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2000250"/>
            <a:ext cx="904875" cy="228600"/>
          </a:xfrm>
          <a:prstGeom prst="rect">
            <a:avLst/>
          </a:prstGeom>
          <a:noFill/>
          <a:ln w="9525">
            <a:miter lim="800000"/>
            <a:headEnd/>
            <a:tailEnd/>
          </a:ln>
        </p:spPr>
      </p:pic>
      <p:pic>
        <p:nvPicPr>
          <p:cNvPr id="7186" name="Picture 79"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2190750"/>
            <a:ext cx="904875" cy="228600"/>
          </a:xfrm>
          <a:prstGeom prst="rect">
            <a:avLst/>
          </a:prstGeom>
          <a:noFill/>
          <a:ln w="9525">
            <a:miter lim="800000"/>
            <a:headEnd/>
            <a:tailEnd/>
          </a:ln>
        </p:spPr>
      </p:pic>
      <p:pic>
        <p:nvPicPr>
          <p:cNvPr id="7187" name="Picture 78"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2190750"/>
            <a:ext cx="904875" cy="228600"/>
          </a:xfrm>
          <a:prstGeom prst="rect">
            <a:avLst/>
          </a:prstGeom>
          <a:noFill/>
          <a:ln w="9525">
            <a:miter lim="800000"/>
            <a:headEnd/>
            <a:tailEnd/>
          </a:ln>
        </p:spPr>
      </p:pic>
      <p:pic>
        <p:nvPicPr>
          <p:cNvPr id="7188" name="Picture 77"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381250"/>
            <a:ext cx="904875" cy="228600"/>
          </a:xfrm>
          <a:prstGeom prst="rect">
            <a:avLst/>
          </a:prstGeom>
          <a:noFill/>
          <a:ln w="9525">
            <a:miter lim="800000"/>
            <a:headEnd/>
            <a:tailEnd/>
          </a:ln>
        </p:spPr>
      </p:pic>
      <p:pic>
        <p:nvPicPr>
          <p:cNvPr id="7189" name="Picture 76"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381250"/>
            <a:ext cx="904875" cy="228600"/>
          </a:xfrm>
          <a:prstGeom prst="rect">
            <a:avLst/>
          </a:prstGeom>
          <a:noFill/>
          <a:ln w="9525">
            <a:miter lim="800000"/>
            <a:headEnd/>
            <a:tailEnd/>
          </a:ln>
        </p:spPr>
      </p:pic>
      <p:pic>
        <p:nvPicPr>
          <p:cNvPr id="7190" name="Picture 75"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571750"/>
            <a:ext cx="904875" cy="228600"/>
          </a:xfrm>
          <a:prstGeom prst="rect">
            <a:avLst/>
          </a:prstGeom>
          <a:noFill/>
          <a:ln w="9525">
            <a:miter lim="800000"/>
            <a:headEnd/>
            <a:tailEnd/>
          </a:ln>
        </p:spPr>
      </p:pic>
      <p:pic>
        <p:nvPicPr>
          <p:cNvPr id="7191" name="Picture 74"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571750"/>
            <a:ext cx="904875" cy="228600"/>
          </a:xfrm>
          <a:prstGeom prst="rect">
            <a:avLst/>
          </a:prstGeom>
          <a:noFill/>
          <a:ln w="9525">
            <a:miter lim="800000"/>
            <a:headEnd/>
            <a:tailEnd/>
          </a:ln>
        </p:spPr>
      </p:pic>
      <p:pic>
        <p:nvPicPr>
          <p:cNvPr id="7192" name="Picture 73"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3" name="Picture 72"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4" name="Picture 71"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5" name="Picture 70"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6" name="Picture 69"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952750"/>
            <a:ext cx="904875" cy="230188"/>
          </a:xfrm>
          <a:prstGeom prst="rect">
            <a:avLst/>
          </a:prstGeom>
          <a:noFill/>
          <a:ln w="9525">
            <a:miter lim="800000"/>
            <a:headEnd/>
            <a:tailEnd/>
          </a:ln>
        </p:spPr>
      </p:pic>
      <p:pic>
        <p:nvPicPr>
          <p:cNvPr id="7197" name="Picture 68"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952750"/>
            <a:ext cx="904875" cy="230188"/>
          </a:xfrm>
          <a:prstGeom prst="rect">
            <a:avLst/>
          </a:prstGeom>
          <a:noFill/>
          <a:ln w="9525">
            <a:miter lim="800000"/>
            <a:headEnd/>
            <a:tailEnd/>
          </a:ln>
        </p:spPr>
      </p:pic>
      <p:pic>
        <p:nvPicPr>
          <p:cNvPr id="7198" name="Picture 67"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3143250"/>
            <a:ext cx="904875" cy="228600"/>
          </a:xfrm>
          <a:prstGeom prst="rect">
            <a:avLst/>
          </a:prstGeom>
          <a:noFill/>
          <a:ln w="9525">
            <a:miter lim="800000"/>
            <a:headEnd/>
            <a:tailEnd/>
          </a:ln>
        </p:spPr>
      </p:pic>
      <p:pic>
        <p:nvPicPr>
          <p:cNvPr id="7199" name="Picture 66"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3143250"/>
            <a:ext cx="904875" cy="228600"/>
          </a:xfrm>
          <a:prstGeom prst="rect">
            <a:avLst/>
          </a:prstGeom>
          <a:noFill/>
          <a:ln w="9525">
            <a:miter lim="800000"/>
            <a:headEnd/>
            <a:tailEnd/>
          </a:ln>
        </p:spPr>
      </p:pic>
      <p:pic>
        <p:nvPicPr>
          <p:cNvPr id="7200" name="Picture 65"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3333750"/>
            <a:ext cx="904875" cy="228600"/>
          </a:xfrm>
          <a:prstGeom prst="rect">
            <a:avLst/>
          </a:prstGeom>
          <a:noFill/>
          <a:ln w="9525">
            <a:miter lim="800000"/>
            <a:headEnd/>
            <a:tailEnd/>
          </a:ln>
        </p:spPr>
      </p:pic>
      <p:pic>
        <p:nvPicPr>
          <p:cNvPr id="7201" name="Picture 64"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3333750"/>
            <a:ext cx="904875" cy="228600"/>
          </a:xfrm>
          <a:prstGeom prst="rect">
            <a:avLst/>
          </a:prstGeom>
          <a:noFill/>
          <a:ln w="9525">
            <a:miter lim="800000"/>
            <a:headEnd/>
            <a:tailEnd/>
          </a:ln>
        </p:spPr>
      </p:pic>
      <p:pic>
        <p:nvPicPr>
          <p:cNvPr id="7202" name="Picture 63"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3524250"/>
            <a:ext cx="904875" cy="228600"/>
          </a:xfrm>
          <a:prstGeom prst="rect">
            <a:avLst/>
          </a:prstGeom>
          <a:noFill/>
          <a:ln w="9525">
            <a:miter lim="800000"/>
            <a:headEnd/>
            <a:tailEnd/>
          </a:ln>
        </p:spPr>
      </p:pic>
      <p:pic>
        <p:nvPicPr>
          <p:cNvPr id="7203" name="Picture 62"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3524250"/>
            <a:ext cx="904875" cy="228600"/>
          </a:xfrm>
          <a:prstGeom prst="rect">
            <a:avLst/>
          </a:prstGeom>
          <a:noFill/>
          <a:ln w="9525">
            <a:miter lim="800000"/>
            <a:headEnd/>
            <a:tailEnd/>
          </a:ln>
        </p:spPr>
      </p:pic>
      <p:pic>
        <p:nvPicPr>
          <p:cNvPr id="7204" name="Picture 61"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3714750"/>
            <a:ext cx="904875" cy="228600"/>
          </a:xfrm>
          <a:prstGeom prst="rect">
            <a:avLst/>
          </a:prstGeom>
          <a:noFill/>
          <a:ln w="9525">
            <a:miter lim="800000"/>
            <a:headEnd/>
            <a:tailEnd/>
          </a:ln>
        </p:spPr>
      </p:pic>
      <p:pic>
        <p:nvPicPr>
          <p:cNvPr id="7205" name="Picture 60"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3714750"/>
            <a:ext cx="904875" cy="228600"/>
          </a:xfrm>
          <a:prstGeom prst="rect">
            <a:avLst/>
          </a:prstGeom>
          <a:noFill/>
          <a:ln w="9525">
            <a:miter lim="800000"/>
            <a:headEnd/>
            <a:tailEnd/>
          </a:ln>
        </p:spPr>
      </p:pic>
      <p:pic>
        <p:nvPicPr>
          <p:cNvPr id="7206" name="Picture 59"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3906838"/>
            <a:ext cx="904875" cy="227012"/>
          </a:xfrm>
          <a:prstGeom prst="rect">
            <a:avLst/>
          </a:prstGeom>
          <a:noFill/>
          <a:ln w="9525">
            <a:miter lim="800000"/>
            <a:headEnd/>
            <a:tailEnd/>
          </a:ln>
        </p:spPr>
      </p:pic>
      <p:pic>
        <p:nvPicPr>
          <p:cNvPr id="7207" name="Picture 58"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3906838"/>
            <a:ext cx="904875" cy="227012"/>
          </a:xfrm>
          <a:prstGeom prst="rect">
            <a:avLst/>
          </a:prstGeom>
          <a:noFill/>
          <a:ln w="9525">
            <a:miter lim="800000"/>
            <a:headEnd/>
            <a:tailEnd/>
          </a:ln>
        </p:spPr>
      </p:pic>
      <p:pic>
        <p:nvPicPr>
          <p:cNvPr id="7208" name="Picture 57"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4095750"/>
            <a:ext cx="904875" cy="228600"/>
          </a:xfrm>
          <a:prstGeom prst="rect">
            <a:avLst/>
          </a:prstGeom>
          <a:noFill/>
          <a:ln w="9525">
            <a:miter lim="800000"/>
            <a:headEnd/>
            <a:tailEnd/>
          </a:ln>
        </p:spPr>
      </p:pic>
      <p:pic>
        <p:nvPicPr>
          <p:cNvPr id="7209" name="Picture 56"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4095750"/>
            <a:ext cx="904875" cy="228600"/>
          </a:xfrm>
          <a:prstGeom prst="rect">
            <a:avLst/>
          </a:prstGeom>
          <a:noFill/>
          <a:ln w="9525">
            <a:miter lim="800000"/>
            <a:headEnd/>
            <a:tailEnd/>
          </a:ln>
        </p:spPr>
      </p:pic>
      <p:pic>
        <p:nvPicPr>
          <p:cNvPr id="7210" name="Picture 55"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4286250"/>
            <a:ext cx="904875" cy="228600"/>
          </a:xfrm>
          <a:prstGeom prst="rect">
            <a:avLst/>
          </a:prstGeom>
          <a:noFill/>
          <a:ln w="9525">
            <a:miter lim="800000"/>
            <a:headEnd/>
            <a:tailEnd/>
          </a:ln>
        </p:spPr>
      </p:pic>
      <p:pic>
        <p:nvPicPr>
          <p:cNvPr id="7211" name="Picture 54"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4286250"/>
            <a:ext cx="904875" cy="228600"/>
          </a:xfrm>
          <a:prstGeom prst="rect">
            <a:avLst/>
          </a:prstGeom>
          <a:noFill/>
          <a:ln w="9525">
            <a:miter lim="800000"/>
            <a:headEnd/>
            <a:tailEnd/>
          </a:ln>
        </p:spPr>
      </p:pic>
      <p:pic>
        <p:nvPicPr>
          <p:cNvPr id="7212" name="Picture 53"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4476750"/>
            <a:ext cx="904875" cy="228600"/>
          </a:xfrm>
          <a:prstGeom prst="rect">
            <a:avLst/>
          </a:prstGeom>
          <a:noFill/>
          <a:ln w="9525">
            <a:miter lim="800000"/>
            <a:headEnd/>
            <a:tailEnd/>
          </a:ln>
        </p:spPr>
      </p:pic>
      <p:pic>
        <p:nvPicPr>
          <p:cNvPr id="7213" name="Picture 52"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4476750"/>
            <a:ext cx="904875" cy="228600"/>
          </a:xfrm>
          <a:prstGeom prst="rect">
            <a:avLst/>
          </a:prstGeom>
          <a:noFill/>
          <a:ln w="9525">
            <a:miter lim="800000"/>
            <a:headEnd/>
            <a:tailEnd/>
          </a:ln>
        </p:spPr>
      </p:pic>
      <p:pic>
        <p:nvPicPr>
          <p:cNvPr id="7214" name="Picture 51"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4667250"/>
            <a:ext cx="904875" cy="228600"/>
          </a:xfrm>
          <a:prstGeom prst="rect">
            <a:avLst/>
          </a:prstGeom>
          <a:noFill/>
          <a:ln w="9525">
            <a:miter lim="800000"/>
            <a:headEnd/>
            <a:tailEnd/>
          </a:ln>
        </p:spPr>
      </p:pic>
      <p:pic>
        <p:nvPicPr>
          <p:cNvPr id="7215" name="Picture 50"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4667250"/>
            <a:ext cx="904875" cy="228600"/>
          </a:xfrm>
          <a:prstGeom prst="rect">
            <a:avLst/>
          </a:prstGeom>
          <a:noFill/>
          <a:ln w="9525">
            <a:miter lim="800000"/>
            <a:headEnd/>
            <a:tailEnd/>
          </a:ln>
        </p:spPr>
      </p:pic>
      <p:pic>
        <p:nvPicPr>
          <p:cNvPr id="7216" name="Picture 49"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4857750"/>
            <a:ext cx="904875" cy="228600"/>
          </a:xfrm>
          <a:prstGeom prst="rect">
            <a:avLst/>
          </a:prstGeom>
          <a:noFill/>
          <a:ln w="9525">
            <a:miter lim="800000"/>
            <a:headEnd/>
            <a:tailEnd/>
          </a:ln>
        </p:spPr>
      </p:pic>
      <p:pic>
        <p:nvPicPr>
          <p:cNvPr id="7217" name="Picture 48"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4857750"/>
            <a:ext cx="904875" cy="228600"/>
          </a:xfrm>
          <a:prstGeom prst="rect">
            <a:avLst/>
          </a:prstGeom>
          <a:noFill/>
          <a:ln w="9525">
            <a:miter lim="800000"/>
            <a:headEnd/>
            <a:tailEnd/>
          </a:ln>
        </p:spPr>
      </p:pic>
      <p:pic>
        <p:nvPicPr>
          <p:cNvPr id="7218" name="Picture 47"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5048250"/>
            <a:ext cx="904875" cy="228600"/>
          </a:xfrm>
          <a:prstGeom prst="rect">
            <a:avLst/>
          </a:prstGeom>
          <a:noFill/>
          <a:ln w="9525">
            <a:miter lim="800000"/>
            <a:headEnd/>
            <a:tailEnd/>
          </a:ln>
        </p:spPr>
      </p:pic>
      <p:pic>
        <p:nvPicPr>
          <p:cNvPr id="7219" name="Picture 46"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5048250"/>
            <a:ext cx="904875" cy="228600"/>
          </a:xfrm>
          <a:prstGeom prst="rect">
            <a:avLst/>
          </a:prstGeom>
          <a:noFill/>
          <a:ln w="9525">
            <a:miter lim="800000"/>
            <a:headEnd/>
            <a:tailEnd/>
          </a:ln>
        </p:spPr>
      </p:pic>
      <p:pic>
        <p:nvPicPr>
          <p:cNvPr id="7220" name="Picture 45"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5238750"/>
            <a:ext cx="904875" cy="228600"/>
          </a:xfrm>
          <a:prstGeom prst="rect">
            <a:avLst/>
          </a:prstGeom>
          <a:noFill/>
          <a:ln w="9525">
            <a:miter lim="800000"/>
            <a:headEnd/>
            <a:tailEnd/>
          </a:ln>
        </p:spPr>
      </p:pic>
      <p:pic>
        <p:nvPicPr>
          <p:cNvPr id="7221" name="Picture 44"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5238750"/>
            <a:ext cx="904875" cy="228600"/>
          </a:xfrm>
          <a:prstGeom prst="rect">
            <a:avLst/>
          </a:prstGeom>
          <a:noFill/>
          <a:ln w="9525">
            <a:miter lim="800000"/>
            <a:headEnd/>
            <a:tailEnd/>
          </a:ln>
        </p:spPr>
      </p:pic>
      <p:pic>
        <p:nvPicPr>
          <p:cNvPr id="7222" name="Picture 43"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5429250"/>
            <a:ext cx="904875" cy="228600"/>
          </a:xfrm>
          <a:prstGeom prst="rect">
            <a:avLst/>
          </a:prstGeom>
          <a:noFill/>
          <a:ln w="9525">
            <a:miter lim="800000"/>
            <a:headEnd/>
            <a:tailEnd/>
          </a:ln>
        </p:spPr>
      </p:pic>
      <p:pic>
        <p:nvPicPr>
          <p:cNvPr id="7223" name="Picture 42"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5429250"/>
            <a:ext cx="904875" cy="228600"/>
          </a:xfrm>
          <a:prstGeom prst="rect">
            <a:avLst/>
          </a:prstGeom>
          <a:noFill/>
          <a:ln w="9525">
            <a:miter lim="800000"/>
            <a:headEnd/>
            <a:tailEnd/>
          </a:ln>
        </p:spPr>
      </p:pic>
      <p:pic>
        <p:nvPicPr>
          <p:cNvPr id="7224" name="Picture 41"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5619750"/>
            <a:ext cx="904875" cy="228600"/>
          </a:xfrm>
          <a:prstGeom prst="rect">
            <a:avLst/>
          </a:prstGeom>
          <a:noFill/>
          <a:ln w="9525">
            <a:miter lim="800000"/>
            <a:headEnd/>
            <a:tailEnd/>
          </a:ln>
        </p:spPr>
      </p:pic>
      <p:pic>
        <p:nvPicPr>
          <p:cNvPr id="7225" name="Picture 40"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5619750"/>
            <a:ext cx="904875" cy="228600"/>
          </a:xfrm>
          <a:prstGeom prst="rect">
            <a:avLst/>
          </a:prstGeom>
          <a:noFill/>
          <a:ln w="9525">
            <a:miter lim="800000"/>
            <a:headEnd/>
            <a:tailEnd/>
          </a:ln>
        </p:spPr>
      </p:pic>
      <p:pic>
        <p:nvPicPr>
          <p:cNvPr id="7226" name="Picture 39"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5810250"/>
            <a:ext cx="904875" cy="228600"/>
          </a:xfrm>
          <a:prstGeom prst="rect">
            <a:avLst/>
          </a:prstGeom>
          <a:noFill/>
          <a:ln w="9525">
            <a:miter lim="800000"/>
            <a:headEnd/>
            <a:tailEnd/>
          </a:ln>
        </p:spPr>
      </p:pic>
      <p:pic>
        <p:nvPicPr>
          <p:cNvPr id="7227" name="Picture 38"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5810250"/>
            <a:ext cx="904875" cy="228600"/>
          </a:xfrm>
          <a:prstGeom prst="rect">
            <a:avLst/>
          </a:prstGeom>
          <a:noFill/>
          <a:ln w="9525">
            <a:miter lim="800000"/>
            <a:headEnd/>
            <a:tailEnd/>
          </a:ln>
        </p:spPr>
      </p:pic>
      <p:pic>
        <p:nvPicPr>
          <p:cNvPr id="7228" name="Picture 37"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6000750"/>
            <a:ext cx="904875" cy="228600"/>
          </a:xfrm>
          <a:prstGeom prst="rect">
            <a:avLst/>
          </a:prstGeom>
          <a:noFill/>
          <a:ln w="9525">
            <a:miter lim="800000"/>
            <a:headEnd/>
            <a:tailEnd/>
          </a:ln>
        </p:spPr>
      </p:pic>
      <p:pic>
        <p:nvPicPr>
          <p:cNvPr id="7229" name="Picture 36"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6000750"/>
            <a:ext cx="904875" cy="228600"/>
          </a:xfrm>
          <a:prstGeom prst="rect">
            <a:avLst/>
          </a:prstGeom>
          <a:noFill/>
          <a:ln w="9525">
            <a:miter lim="800000"/>
            <a:headEnd/>
            <a:tailEnd/>
          </a:ln>
        </p:spPr>
      </p:pic>
    </p:spTree>
  </p:cSld>
  <p:clrMapOvr>
    <a:masterClrMapping/>
  </p:clrMapOvr>
  <p:transition>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021" name="Text Box 5669"/>
          <p:cNvSpPr txBox="1">
            <a:spLocks noChangeArrowheads="1"/>
          </p:cNvSpPr>
          <p:nvPr/>
        </p:nvSpPr>
        <p:spPr bwMode="auto">
          <a:xfrm>
            <a:off x="7664450" y="595313"/>
            <a:ext cx="182563" cy="279400"/>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10" name="Obdélník 9"/>
          <p:cNvSpPr/>
          <p:nvPr/>
        </p:nvSpPr>
        <p:spPr>
          <a:xfrm>
            <a:off x="174948" y="509215"/>
            <a:ext cx="4608512" cy="2462213"/>
          </a:xfrm>
          <a:prstGeom prst="rect">
            <a:avLst/>
          </a:prstGeom>
          <a:solidFill>
            <a:srgbClr val="FFFFCC"/>
          </a:solidFill>
        </p:spPr>
        <p:txBody>
          <a:bodyPr wrap="square">
            <a:spAutoFit/>
          </a:bodyPr>
          <a:lstStyle/>
          <a:p>
            <a:pPr lvl="0" algn="just" eaLnBrk="0" hangingPunct="0"/>
            <a:r>
              <a:rPr lang="cs-CZ" sz="1100" b="0" dirty="0" smtClean="0">
                <a:latin typeface="Arial" pitchFamily="34" charset="0"/>
                <a:ea typeface="Times New Roman" pitchFamily="18" charset="0"/>
                <a:cs typeface="Arial" pitchFamily="34" charset="0"/>
              </a:rPr>
              <a:t>v naší brance chytající, Lukáš Kloub. Další zajímavé momenty už se na hřišti neodehrály a skončilo to zaslouženým výsledkem 4:0. Na našich hráčích byla vidět chuť do hry a snaha ukázat divákům, že příprava probíhá tím správným směrem. Už dnes 20.7.2015 nás čeká další zápas a to na turnaji v </a:t>
            </a:r>
            <a:r>
              <a:rPr lang="cs-CZ" sz="1100" b="0" dirty="0" err="1" smtClean="0">
                <a:latin typeface="Arial" pitchFamily="34" charset="0"/>
                <a:ea typeface="Times New Roman" pitchFamily="18" charset="0"/>
                <a:cs typeface="Arial" pitchFamily="34" charset="0"/>
              </a:rPr>
              <a:t>Dobříni</a:t>
            </a:r>
            <a:r>
              <a:rPr lang="cs-CZ" sz="1100" b="0" dirty="0" smtClean="0">
                <a:latin typeface="Arial" pitchFamily="34" charset="0"/>
                <a:ea typeface="Times New Roman" pitchFamily="18" charset="0"/>
                <a:cs typeface="Arial" pitchFamily="34" charset="0"/>
              </a:rPr>
              <a:t> s FK </a:t>
            </a:r>
            <a:r>
              <a:rPr lang="cs-CZ" sz="1100" b="0" dirty="0" err="1" smtClean="0">
                <a:latin typeface="Arial" pitchFamily="34" charset="0"/>
                <a:ea typeface="Times New Roman" pitchFamily="18" charset="0"/>
                <a:cs typeface="Arial" pitchFamily="34" charset="0"/>
              </a:rPr>
              <a:t>Ďáblicemi</a:t>
            </a:r>
            <a:r>
              <a:rPr lang="cs-CZ" sz="1100" b="0" dirty="0" smtClean="0">
                <a:latin typeface="Arial" pitchFamily="34" charset="0"/>
                <a:ea typeface="Times New Roman" pitchFamily="18" charset="0"/>
                <a:cs typeface="Arial" pitchFamily="34" charset="0"/>
              </a:rPr>
              <a:t>.Za zmínku stojí i velmi dobrý výkon rozhodčího </a:t>
            </a:r>
            <a:r>
              <a:rPr lang="cs-CZ" sz="1100" b="0" dirty="0" err="1" smtClean="0">
                <a:latin typeface="Arial" pitchFamily="34" charset="0"/>
                <a:ea typeface="Times New Roman" pitchFamily="18" charset="0"/>
                <a:cs typeface="Arial" pitchFamily="34" charset="0"/>
              </a:rPr>
              <a:t>Toráče</a:t>
            </a:r>
            <a:r>
              <a:rPr lang="cs-CZ" sz="1100" b="0" dirty="0" smtClean="0">
                <a:latin typeface="Arial" pitchFamily="34" charset="0"/>
                <a:ea typeface="Times New Roman" pitchFamily="18" charset="0"/>
                <a:cs typeface="Arial" pitchFamily="34" charset="0"/>
              </a:rPr>
              <a:t>, kterému s přehledem sekundovali oba asistenti František Huml a Pavel Máj.    </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Branky:</a:t>
            </a:r>
            <a:r>
              <a:rPr lang="cs-CZ" sz="1100" b="0" dirty="0" smtClean="0">
                <a:latin typeface="Arial" pitchFamily="34" charset="0"/>
                <a:ea typeface="Times New Roman" pitchFamily="18" charset="0"/>
                <a:cs typeface="Arial" pitchFamily="34" charset="0"/>
              </a:rPr>
              <a:t> Matuszewski 1, </a:t>
            </a:r>
            <a:r>
              <a:rPr lang="cs-CZ" sz="1100" b="0" dirty="0" err="1" smtClean="0">
                <a:latin typeface="Arial" pitchFamily="34" charset="0"/>
                <a:ea typeface="Times New Roman" pitchFamily="18" charset="0"/>
                <a:cs typeface="Arial" pitchFamily="34" charset="0"/>
              </a:rPr>
              <a:t>Čámský</a:t>
            </a:r>
            <a:r>
              <a:rPr lang="cs-CZ" sz="1100" b="0" dirty="0" smtClean="0">
                <a:latin typeface="Arial" pitchFamily="34" charset="0"/>
                <a:ea typeface="Times New Roman" pitchFamily="18" charset="0"/>
                <a:cs typeface="Arial" pitchFamily="34" charset="0"/>
              </a:rPr>
              <a:t> 1, Mencl 1, Slanička 1</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Sestava:</a:t>
            </a:r>
            <a:r>
              <a:rPr lang="cs-CZ" sz="1100" b="0" dirty="0" smtClean="0">
                <a:latin typeface="Arial" pitchFamily="34" charset="0"/>
                <a:ea typeface="Times New Roman" pitchFamily="18" charset="0"/>
                <a:cs typeface="Arial" pitchFamily="34" charset="0"/>
              </a:rPr>
              <a:t> Doležal(45.Kloub)-</a:t>
            </a:r>
            <a:r>
              <a:rPr lang="cs-CZ" sz="1100" b="0" dirty="0" err="1" smtClean="0">
                <a:latin typeface="Arial" pitchFamily="34" charset="0"/>
                <a:ea typeface="Times New Roman" pitchFamily="18" charset="0"/>
                <a:cs typeface="Arial" pitchFamily="34" charset="0"/>
              </a:rPr>
              <a:t>Poráč</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Ransdorf</a:t>
            </a:r>
            <a:r>
              <a:rPr lang="cs-CZ" sz="1100" b="0" dirty="0" smtClean="0">
                <a:latin typeface="Arial" pitchFamily="34" charset="0"/>
                <a:ea typeface="Times New Roman" pitchFamily="18" charset="0"/>
                <a:cs typeface="Arial" pitchFamily="34" charset="0"/>
              </a:rPr>
              <a:t>, Šimral, </a:t>
            </a:r>
            <a:r>
              <a:rPr lang="cs-CZ" sz="1100" b="0" dirty="0" err="1" smtClean="0">
                <a:latin typeface="Arial" pitchFamily="34" charset="0"/>
                <a:ea typeface="Times New Roman" pitchFamily="18" charset="0"/>
                <a:cs typeface="Arial" pitchFamily="34" charset="0"/>
              </a:rPr>
              <a:t>Čámský</a:t>
            </a:r>
            <a:r>
              <a:rPr lang="cs-CZ" sz="1100" b="0" dirty="0" smtClean="0">
                <a:latin typeface="Arial" pitchFamily="34" charset="0"/>
                <a:ea typeface="Times New Roman" pitchFamily="18" charset="0"/>
                <a:cs typeface="Arial" pitchFamily="34" charset="0"/>
              </a:rPr>
              <a:t>-Kucler, </a:t>
            </a:r>
          </a:p>
          <a:p>
            <a:pPr lvl="0" algn="just" eaLnBrk="0" hangingPunct="0"/>
            <a:r>
              <a:rPr lang="cs-CZ" sz="1100" b="0" dirty="0" smtClean="0">
                <a:latin typeface="Arial" pitchFamily="34" charset="0"/>
                <a:ea typeface="Times New Roman" pitchFamily="18" charset="0"/>
                <a:cs typeface="Arial" pitchFamily="34" charset="0"/>
              </a:rPr>
              <a:t>               Slanička, </a:t>
            </a:r>
            <a:r>
              <a:rPr lang="cs-CZ" sz="1100" b="0" dirty="0" err="1" smtClean="0">
                <a:latin typeface="Arial" pitchFamily="34" charset="0"/>
                <a:ea typeface="Times New Roman" pitchFamily="18" charset="0"/>
                <a:cs typeface="Arial" pitchFamily="34" charset="0"/>
              </a:rPr>
              <a:t>Malák</a:t>
            </a:r>
            <a:r>
              <a:rPr lang="cs-CZ" sz="1100" b="0" dirty="0" smtClean="0">
                <a:latin typeface="Arial" pitchFamily="34" charset="0"/>
                <a:ea typeface="Times New Roman" pitchFamily="18" charset="0"/>
                <a:cs typeface="Arial" pitchFamily="34" charset="0"/>
              </a:rPr>
              <a:t>,  Mencl-Tichý, Matuszewski   </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Střídající</a:t>
            </a:r>
            <a:r>
              <a:rPr lang="cs-CZ" sz="1100" b="0" dirty="0" smtClean="0">
                <a:latin typeface="Arial" pitchFamily="34" charset="0"/>
                <a:ea typeface="Times New Roman" pitchFamily="18" charset="0"/>
                <a:cs typeface="Arial" pitchFamily="34" charset="0"/>
              </a:rPr>
              <a:t>: Marek, </a:t>
            </a:r>
            <a:r>
              <a:rPr lang="cs-CZ" sz="1100" b="0" dirty="0" err="1" smtClean="0">
                <a:latin typeface="Arial" pitchFamily="34" charset="0"/>
                <a:ea typeface="Times New Roman" pitchFamily="18" charset="0"/>
                <a:cs typeface="Arial" pitchFamily="34" charset="0"/>
              </a:rPr>
              <a:t>J.Grepl</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Připraveni:</a:t>
            </a:r>
            <a:r>
              <a:rPr lang="cs-CZ" sz="1100" b="0" dirty="0" smtClean="0">
                <a:latin typeface="Arial" pitchFamily="34" charset="0"/>
                <a:ea typeface="Times New Roman" pitchFamily="18" charset="0"/>
                <a:cs typeface="Arial" pitchFamily="34" charset="0"/>
              </a:rPr>
              <a:t> Stejskal, Hrdý </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Trenér:</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J.Vinš</a:t>
            </a:r>
            <a:r>
              <a:rPr lang="cs-CZ" sz="1100" b="0" dirty="0" smtClean="0">
                <a:latin typeface="Arial" pitchFamily="34" charset="0"/>
                <a:ea typeface="Times New Roman" pitchFamily="18" charset="0"/>
                <a:cs typeface="Arial" pitchFamily="34" charset="0"/>
              </a:rPr>
              <a:t>  Vedoucí: </a:t>
            </a:r>
            <a:r>
              <a:rPr lang="cs-CZ" sz="1100" b="0" dirty="0" err="1" smtClean="0">
                <a:latin typeface="Arial" pitchFamily="34" charset="0"/>
                <a:ea typeface="Times New Roman" pitchFamily="18" charset="0"/>
                <a:cs typeface="Arial" pitchFamily="34" charset="0"/>
              </a:rPr>
              <a:t>J.Havner</a:t>
            </a:r>
            <a:r>
              <a:rPr lang="cs-CZ" sz="1100" b="0" dirty="0" smtClean="0">
                <a:latin typeface="Arial" pitchFamily="34" charset="0"/>
                <a:ea typeface="Times New Roman" pitchFamily="18" charset="0"/>
                <a:cs typeface="Arial" pitchFamily="34" charset="0"/>
              </a:rPr>
              <a:t>  Masér: </a:t>
            </a:r>
            <a:r>
              <a:rPr lang="cs-CZ" sz="1100" b="0" dirty="0" err="1" smtClean="0">
                <a:latin typeface="Arial" pitchFamily="34" charset="0"/>
                <a:ea typeface="Times New Roman" pitchFamily="18" charset="0"/>
                <a:cs typeface="Arial" pitchFamily="34" charset="0"/>
              </a:rPr>
              <a:t>K</a:t>
            </a:r>
            <a:r>
              <a:rPr lang="cs-CZ" sz="1100" b="0" dirty="0" smtClean="0">
                <a:latin typeface="Arial" pitchFamily="34" charset="0"/>
                <a:ea typeface="Times New Roman" pitchFamily="18" charset="0"/>
                <a:cs typeface="Arial" pitchFamily="34" charset="0"/>
              </a:rPr>
              <a:t>.Zavřel</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Rozhodčí:</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Toráč</a:t>
            </a:r>
            <a:r>
              <a:rPr lang="cs-CZ" sz="1100" b="0" dirty="0" smtClean="0">
                <a:latin typeface="Arial" pitchFamily="34" charset="0"/>
                <a:ea typeface="Times New Roman" pitchFamily="18" charset="0"/>
                <a:cs typeface="Arial" pitchFamily="34" charset="0"/>
              </a:rPr>
              <a:t>-Huml, Máj   </a:t>
            </a:r>
            <a:endParaRPr lang="cs-CZ" sz="1100" b="0" dirty="0" smtClean="0">
              <a:latin typeface="Arial" pitchFamily="34" charset="0"/>
              <a:cs typeface="Arial" pitchFamily="34" charset="0"/>
            </a:endParaRPr>
          </a:p>
        </p:txBody>
      </p:sp>
      <p:pic>
        <p:nvPicPr>
          <p:cNvPr id="12" name="Picture 12"/>
          <p:cNvPicPr>
            <a:picLocks noChangeAspect="1" noChangeArrowheads="1"/>
          </p:cNvPicPr>
          <p:nvPr/>
        </p:nvPicPr>
        <p:blipFill>
          <a:blip r:embed="rId3" cstate="print"/>
          <a:srcRect/>
          <a:stretch>
            <a:fillRect/>
          </a:stretch>
        </p:blipFill>
        <p:spPr bwMode="auto">
          <a:xfrm>
            <a:off x="102940" y="3259460"/>
            <a:ext cx="4680520" cy="3024336"/>
          </a:xfrm>
          <a:prstGeom prst="rect">
            <a:avLst/>
          </a:prstGeom>
          <a:noFill/>
          <a:ln w="9525">
            <a:noFill/>
            <a:miter lim="800000"/>
            <a:headEnd/>
            <a:tailEnd/>
          </a:ln>
        </p:spPr>
      </p:pic>
      <p:sp>
        <p:nvSpPr>
          <p:cNvPr id="14" name="TextovéPole 13"/>
          <p:cNvSpPr txBox="1"/>
          <p:nvPr/>
        </p:nvSpPr>
        <p:spPr>
          <a:xfrm>
            <a:off x="679004" y="6571828"/>
            <a:ext cx="3672408" cy="307777"/>
          </a:xfrm>
          <a:prstGeom prst="rect">
            <a:avLst/>
          </a:prstGeom>
          <a:solidFill>
            <a:schemeClr val="accent2">
              <a:lumMod val="20000"/>
              <a:lumOff val="80000"/>
            </a:schemeClr>
          </a:solidFill>
          <a:ln>
            <a:solidFill>
              <a:schemeClr val="tx1"/>
            </a:solidFill>
            <a:prstDash val="sysDash"/>
          </a:ln>
        </p:spPr>
        <p:txBody>
          <a:bodyPr wrap="square" rtlCol="0">
            <a:spAutoFit/>
          </a:bodyPr>
          <a:lstStyle/>
          <a:p>
            <a:pPr algn="ctr"/>
            <a:r>
              <a:rPr lang="cs-CZ" sz="1400" dirty="0" smtClean="0">
                <a:latin typeface="Bookman Old Style" pitchFamily="18" charset="0"/>
              </a:rPr>
              <a:t>SK </a:t>
            </a:r>
            <a:r>
              <a:rPr lang="cs-CZ" sz="1400" dirty="0" err="1" smtClean="0">
                <a:latin typeface="Bookman Old Style" pitchFamily="18" charset="0"/>
              </a:rPr>
              <a:t>Štětí</a:t>
            </a:r>
            <a:r>
              <a:rPr lang="cs-CZ" sz="1400" dirty="0" smtClean="0">
                <a:latin typeface="Bookman Old Style" pitchFamily="18" charset="0"/>
              </a:rPr>
              <a:t> – SK Slaný  29.7.2015  </a:t>
            </a:r>
          </a:p>
        </p:txBody>
      </p:sp>
      <p:sp>
        <p:nvSpPr>
          <p:cNvPr id="16" name="TextovéPole 15"/>
          <p:cNvSpPr txBox="1"/>
          <p:nvPr/>
        </p:nvSpPr>
        <p:spPr>
          <a:xfrm>
            <a:off x="174948" y="163117"/>
            <a:ext cx="4608512" cy="246221"/>
          </a:xfrm>
          <a:prstGeom prst="rect">
            <a:avLst/>
          </a:prstGeom>
          <a:solidFill>
            <a:srgbClr val="99FF66"/>
          </a:solidFill>
        </p:spPr>
        <p:txBody>
          <a:bodyPr wrap="square" rtlCol="0">
            <a:spAutoFit/>
          </a:bodyPr>
          <a:lstStyle/>
          <a:p>
            <a:pPr algn="ctr"/>
            <a:r>
              <a:rPr lang="cs-CZ" sz="1000" dirty="0" smtClean="0">
                <a:latin typeface="Arial" pitchFamily="34" charset="0"/>
                <a:cs typeface="Arial" pitchFamily="34" charset="0"/>
              </a:rPr>
              <a:t>Pokračování zápasu SK </a:t>
            </a:r>
            <a:r>
              <a:rPr lang="cs-CZ" sz="1000" dirty="0" err="1" smtClean="0">
                <a:latin typeface="Arial" pitchFamily="34" charset="0"/>
                <a:cs typeface="Arial" pitchFamily="34" charset="0"/>
              </a:rPr>
              <a:t>Štětí</a:t>
            </a:r>
            <a:r>
              <a:rPr lang="cs-CZ" sz="1000" dirty="0" smtClean="0">
                <a:latin typeface="Arial" pitchFamily="34" charset="0"/>
                <a:cs typeface="Arial" pitchFamily="34" charset="0"/>
              </a:rPr>
              <a:t> – SK Slaný </a:t>
            </a:r>
          </a:p>
        </p:txBody>
      </p:sp>
      <p:sp>
        <p:nvSpPr>
          <p:cNvPr id="17" name="TextovéPole 16"/>
          <p:cNvSpPr txBox="1"/>
          <p:nvPr/>
        </p:nvSpPr>
        <p:spPr>
          <a:xfrm flipH="1">
            <a:off x="5431532" y="91108"/>
            <a:ext cx="4680520" cy="307777"/>
          </a:xfrm>
          <a:prstGeom prst="rect">
            <a:avLst/>
          </a:prstGeom>
          <a:solidFill>
            <a:schemeClr val="bg1">
              <a:lumMod val="95000"/>
            </a:schemeClr>
          </a:solidFill>
        </p:spPr>
        <p:txBody>
          <a:bodyPr wrap="square" rtlCol="0">
            <a:spAutoFit/>
          </a:bodyPr>
          <a:lstStyle/>
          <a:p>
            <a:pPr algn="ctr"/>
            <a:r>
              <a:rPr lang="cs-CZ" sz="1400" u="sng" dirty="0" smtClean="0">
                <a:latin typeface="Bookman Old Style" pitchFamily="18" charset="0"/>
              </a:rPr>
              <a:t>Letní příprava</a:t>
            </a:r>
          </a:p>
        </p:txBody>
      </p:sp>
      <p:sp>
        <p:nvSpPr>
          <p:cNvPr id="18" name="TextovéPole 17"/>
          <p:cNvSpPr txBox="1"/>
          <p:nvPr/>
        </p:nvSpPr>
        <p:spPr>
          <a:xfrm>
            <a:off x="5503540" y="451148"/>
            <a:ext cx="4608512" cy="2123658"/>
          </a:xfrm>
          <a:prstGeom prst="rect">
            <a:avLst/>
          </a:prstGeom>
          <a:noFill/>
          <a:ln>
            <a:solidFill>
              <a:schemeClr val="tx1"/>
            </a:solidFill>
          </a:ln>
        </p:spPr>
        <p:txBody>
          <a:bodyPr wrap="square" rtlCol="0">
            <a:spAutoFit/>
          </a:bodyPr>
          <a:lstStyle/>
          <a:p>
            <a:pPr algn="just"/>
            <a:r>
              <a:rPr lang="cs-CZ" b="0" dirty="0" smtClean="0">
                <a:latin typeface="Bookman Old Style" pitchFamily="18" charset="0"/>
              </a:rPr>
              <a:t>Zápasovou přípravu lze rozdělit do 3 oblastí. Turnaj v </a:t>
            </a:r>
            <a:r>
              <a:rPr lang="cs-CZ" b="0" dirty="0" err="1" smtClean="0">
                <a:latin typeface="Bookman Old Style" pitchFamily="18" charset="0"/>
              </a:rPr>
              <a:t>Dobříni</a:t>
            </a:r>
            <a:r>
              <a:rPr lang="cs-CZ" b="0" dirty="0" smtClean="0">
                <a:latin typeface="Bookman Old Style" pitchFamily="18" charset="0"/>
              </a:rPr>
              <a:t>, předkolo poháru FAČR  a  2 přátelské zápasy. Celkem 8 zápasů.  4 výhry, 3 remízy z nichž 1 porážka na penalty a 1 prohra. Skóre  28:14. Pěkná bilance, která není tak důležitá, ale potěší.  Teď hlavně, aby se série vítězství přenesla i do mistrovských utkání. Tréninky probíhaly v domácích podmínkách. Hřiště v létě žádnou velkou údržbou neprocházelo, a tak se mohlo spokojeně trénovat. Poděkování patří také Lukáši Stejskalovi, který se v 1. týdnu tréninkového procesu věnoval trénování mužstva a pomáhal Josefu Vinšovi.  </a:t>
            </a:r>
          </a:p>
        </p:txBody>
      </p:sp>
      <p:pic>
        <p:nvPicPr>
          <p:cNvPr id="19" name="Picture 110"/>
          <p:cNvPicPr>
            <a:picLocks noChangeAspect="1" noChangeArrowheads="1"/>
          </p:cNvPicPr>
          <p:nvPr/>
        </p:nvPicPr>
        <p:blipFill>
          <a:blip r:embed="rId4" cstate="print"/>
          <a:srcRect/>
          <a:stretch>
            <a:fillRect/>
          </a:stretch>
        </p:blipFill>
        <p:spPr bwMode="auto">
          <a:xfrm>
            <a:off x="7015708" y="3409553"/>
            <a:ext cx="1047750" cy="1362075"/>
          </a:xfrm>
          <a:prstGeom prst="rect">
            <a:avLst/>
          </a:prstGeom>
          <a:noFill/>
          <a:ln w="9525">
            <a:noFill/>
            <a:miter lim="800000"/>
            <a:headEnd/>
            <a:tailEnd/>
          </a:ln>
        </p:spPr>
      </p:pic>
      <p:sp>
        <p:nvSpPr>
          <p:cNvPr id="20" name="TextovéPole 19"/>
          <p:cNvSpPr txBox="1"/>
          <p:nvPr/>
        </p:nvSpPr>
        <p:spPr>
          <a:xfrm>
            <a:off x="5863580" y="4967907"/>
            <a:ext cx="3456384" cy="307777"/>
          </a:xfrm>
          <a:prstGeom prst="rect">
            <a:avLst/>
          </a:prstGeom>
          <a:solidFill>
            <a:srgbClr val="99FF66"/>
          </a:solidFill>
        </p:spPr>
        <p:txBody>
          <a:bodyPr wrap="square" rtlCol="0">
            <a:spAutoFit/>
          </a:bodyPr>
          <a:lstStyle/>
          <a:p>
            <a:pPr algn="ctr"/>
            <a:r>
              <a:rPr lang="cs-CZ" sz="1400" dirty="0" smtClean="0">
                <a:latin typeface="Arial Black" pitchFamily="34" charset="0"/>
                <a:ea typeface="FangSong" pitchFamily="49" charset="-122"/>
              </a:rPr>
              <a:t>Milan </a:t>
            </a:r>
            <a:r>
              <a:rPr lang="cs-CZ" sz="1400" dirty="0" err="1" smtClean="0">
                <a:latin typeface="Arial Black" pitchFamily="34" charset="0"/>
                <a:ea typeface="FangSong" pitchFamily="49" charset="-122"/>
              </a:rPr>
              <a:t>Čámský</a:t>
            </a:r>
            <a:r>
              <a:rPr lang="cs-CZ" sz="1400" dirty="0" smtClean="0">
                <a:latin typeface="Arial Black" pitchFamily="34" charset="0"/>
                <a:ea typeface="FangSong" pitchFamily="49" charset="-122"/>
              </a:rPr>
              <a:t> nar.  6.7.1991</a:t>
            </a:r>
          </a:p>
        </p:txBody>
      </p:sp>
      <p:pic>
        <p:nvPicPr>
          <p:cNvPr id="21" name="Picture 111"/>
          <p:cNvPicPr>
            <a:picLocks noChangeAspect="1" noChangeArrowheads="1"/>
          </p:cNvPicPr>
          <p:nvPr/>
        </p:nvPicPr>
        <p:blipFill>
          <a:blip r:embed="rId5" cstate="print"/>
          <a:srcRect/>
          <a:stretch>
            <a:fillRect/>
          </a:stretch>
        </p:blipFill>
        <p:spPr bwMode="auto">
          <a:xfrm>
            <a:off x="7087716" y="5401394"/>
            <a:ext cx="1038225" cy="1314450"/>
          </a:xfrm>
          <a:prstGeom prst="rect">
            <a:avLst/>
          </a:prstGeom>
          <a:noFill/>
          <a:ln w="9525">
            <a:noFill/>
            <a:miter lim="800000"/>
            <a:headEnd/>
            <a:tailEnd/>
          </a:ln>
        </p:spPr>
      </p:pic>
      <p:sp>
        <p:nvSpPr>
          <p:cNvPr id="22" name="TextovéPole 21"/>
          <p:cNvSpPr txBox="1"/>
          <p:nvPr/>
        </p:nvSpPr>
        <p:spPr>
          <a:xfrm>
            <a:off x="6015980" y="6840115"/>
            <a:ext cx="3456384" cy="307777"/>
          </a:xfrm>
          <a:prstGeom prst="rect">
            <a:avLst/>
          </a:prstGeom>
          <a:solidFill>
            <a:srgbClr val="99FF66"/>
          </a:solidFill>
        </p:spPr>
        <p:txBody>
          <a:bodyPr wrap="square" rtlCol="0">
            <a:spAutoFit/>
          </a:bodyPr>
          <a:lstStyle/>
          <a:p>
            <a:pPr algn="ctr"/>
            <a:r>
              <a:rPr lang="cs-CZ" sz="1400" dirty="0" smtClean="0">
                <a:latin typeface="Arial Black" pitchFamily="34" charset="0"/>
                <a:ea typeface="FangSong" pitchFamily="49" charset="-122"/>
              </a:rPr>
              <a:t>Radek Hrdý nar.  6.7.1991</a:t>
            </a:r>
          </a:p>
        </p:txBody>
      </p:sp>
      <p:sp>
        <p:nvSpPr>
          <p:cNvPr id="13" name="Obdélník 12"/>
          <p:cNvSpPr/>
          <p:nvPr/>
        </p:nvSpPr>
        <p:spPr>
          <a:xfrm>
            <a:off x="5503540" y="2683397"/>
            <a:ext cx="4608512" cy="584775"/>
          </a:xfrm>
          <a:prstGeom prst="rect">
            <a:avLst/>
          </a:prstGeom>
          <a:solidFill>
            <a:schemeClr val="bg1">
              <a:lumMod val="95000"/>
            </a:schemeClr>
          </a:solidFill>
          <a:ln>
            <a:solidFill>
              <a:srgbClr val="FF00FF"/>
            </a:solidFill>
          </a:ln>
        </p:spPr>
        <p:txBody>
          <a:bodyPr wrap="square" lIns="91440" tIns="45720" rIns="91440" bIns="45720">
            <a:spAutoFit/>
          </a:bodyPr>
          <a:lstStyle/>
          <a:p>
            <a:pPr algn="ctr"/>
            <a:r>
              <a:rPr lang="cs-CZ" sz="3200" b="1" cap="none" spc="0" dirty="0" smtClean="0">
                <a:ln w="900" cmpd="sng">
                  <a:solidFill>
                    <a:schemeClr val="accent6">
                      <a:lumMod val="50000"/>
                      <a:alpha val="55000"/>
                    </a:schemeClr>
                  </a:solidFill>
                  <a:prstDash val="solid"/>
                </a:ln>
                <a:solidFill>
                  <a:srgbClr val="FF7C80"/>
                </a:solidFill>
                <a:effectLst>
                  <a:innerShdw blurRad="101600" dist="76200" dir="5400000">
                    <a:schemeClr val="accent1">
                      <a:satMod val="190000"/>
                      <a:tint val="100000"/>
                      <a:alpha val="74000"/>
                    </a:schemeClr>
                  </a:innerShdw>
                </a:effectLst>
              </a:rPr>
              <a:t>Noví hráči ve </a:t>
            </a:r>
            <a:r>
              <a:rPr lang="cs-CZ" sz="3200" b="1" cap="none" spc="0" dirty="0" err="1" smtClean="0">
                <a:ln w="900" cmpd="sng">
                  <a:solidFill>
                    <a:schemeClr val="accent6">
                      <a:lumMod val="50000"/>
                      <a:alpha val="55000"/>
                    </a:schemeClr>
                  </a:solidFill>
                  <a:prstDash val="solid"/>
                </a:ln>
                <a:solidFill>
                  <a:srgbClr val="FF7C80"/>
                </a:solidFill>
                <a:effectLst>
                  <a:innerShdw blurRad="101600" dist="76200" dir="5400000">
                    <a:schemeClr val="accent1">
                      <a:satMod val="190000"/>
                      <a:tint val="100000"/>
                      <a:alpha val="74000"/>
                    </a:schemeClr>
                  </a:innerShdw>
                </a:effectLst>
              </a:rPr>
              <a:t>Štětí</a:t>
            </a:r>
            <a:endParaRPr lang="cs-CZ" sz="3200" b="1" cap="none" spc="0" dirty="0">
              <a:ln w="900" cmpd="sng">
                <a:solidFill>
                  <a:schemeClr val="accent6">
                    <a:lumMod val="50000"/>
                    <a:alpha val="55000"/>
                  </a:schemeClr>
                </a:solidFill>
                <a:prstDash val="solid"/>
              </a:ln>
              <a:solidFill>
                <a:srgbClr val="FF7C80"/>
              </a:solidFill>
              <a:effectLst>
                <a:innerShdw blurRad="101600" dist="76200" dir="5400000">
                  <a:schemeClr val="accent1">
                    <a:satMod val="190000"/>
                    <a:tint val="100000"/>
                    <a:alpha val="74000"/>
                  </a:schemeClr>
                </a:inn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1"/>
          <p:cNvSpPr txBox="1"/>
          <p:nvPr/>
        </p:nvSpPr>
        <p:spPr>
          <a:xfrm>
            <a:off x="12131675" y="0"/>
            <a:ext cx="185738" cy="265113"/>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sp>
        <p:nvSpPr>
          <p:cNvPr id="9" name="TextovéPole 2"/>
          <p:cNvSpPr txBox="1"/>
          <p:nvPr/>
        </p:nvSpPr>
        <p:spPr>
          <a:xfrm>
            <a:off x="12131675" y="0"/>
            <a:ext cx="185738" cy="265113"/>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sp>
        <p:nvSpPr>
          <p:cNvPr id="12" name="Rectangle 1"/>
          <p:cNvSpPr>
            <a:spLocks noChangeArrowheads="1"/>
          </p:cNvSpPr>
          <p:nvPr/>
        </p:nvSpPr>
        <p:spPr bwMode="auto">
          <a:xfrm>
            <a:off x="5359524" y="2539380"/>
            <a:ext cx="4824536" cy="46012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SK </a:t>
            </a:r>
            <a:r>
              <a:rPr kumimoji="0" lang="cs-CZ" sz="2000" b="1" i="0" u="sng"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20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 – Sportovní klub Slaný</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4:0(3:0)  </a:t>
            </a:r>
            <a:r>
              <a:rPr kumimoji="0" lang="cs-CZ" sz="16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29.7.2015  přátelské utkání</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Hrálo se na horním hříště a už v 6. minutě hlavičkoval z bezprostřední blízkosti Mencl. Brankář míč jen vyrazil před sebe, ale úspěšní jsme nebyli ani z dorážky.  Soupeř odpověděl hned z protiútoku pěknou střelou, které ale pár centimetrů chybělo.  Pak se dlouhé minuty hrálo bez šancí. Vytvořili jsme si převahu, která ale končila na hranici velkého vápna. Skóre se začalo měnit ve 23. minutě. Tichý nechal za zády obránce, přesné oči měla i jeho přihrávka na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Matuszewského</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šli jsme do vedení 1:0. Soupeř malinko žil a hned z toho bylo nebezpečí před naší brankou. Odvracet na roh musel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Ransdorf</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 když si diváci hodně oddechli, protože míč líznul venkem tyčku. Z dálky to zkusil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Malák</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ale ani on přesnou mušku neměl. Skóre se měnilo až v samotném závěru poločasu a to hned 2x. O tom, že sledovat míč do poslední chvíle se vyplatí, se přesvědčil Tichý, když zachytil míč na čáře a servíroval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Čámskému</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který zvýšil na 2:0. Minutu před změnou stran jsme viděli akci dle fotbalové učebnice. Míč putoval po ose Tichý,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Poráč</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Mencl, který nechytatelně upravil už na 3:0. Druhý poločas, co se brankových příležitostí týče, lépe zahájil Slaný, když po volném přímém kopu hlavičkoval těsně vedle. Co s míčem dlouho nepřemýšlel Slanička, napřáhl ke střele a brankář Slaného se stačil jenom podívat, jak míč končí za jeho zády na 4:0 pro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 blížícím se koncem utkání tempo hry na hřišti sláblo a diváci více sledovali 2 krásné duhy, které se vytvořily na obloze přímo nad hřištěm. Ti pozornější stačili ale ještě vidět únik Jana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Grepla</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na branku hostů, kterému k zakončení chyběl krok. Pěkným zákrokem proti střele soupeře se představil, ve 2. poločase</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ovéPole 12"/>
          <p:cNvSpPr txBox="1"/>
          <p:nvPr/>
        </p:nvSpPr>
        <p:spPr>
          <a:xfrm>
            <a:off x="5431532" y="91108"/>
            <a:ext cx="4680520" cy="2308324"/>
          </a:xfrm>
          <a:prstGeom prst="rect">
            <a:avLst/>
          </a:prstGeom>
          <a:solidFill>
            <a:srgbClr val="008000"/>
          </a:solidFill>
          <a:ln w="66675">
            <a:solidFill>
              <a:srgbClr val="CC0099"/>
            </a:solidFill>
            <a:prstDash val="lgDash"/>
          </a:ln>
        </p:spPr>
        <p:txBody>
          <a:bodyPr wrap="square" rtlCol="0">
            <a:spAutoFit/>
          </a:bodyPr>
          <a:lstStyle/>
          <a:p>
            <a:r>
              <a:rPr lang="cs-CZ" sz="2400" dirty="0" smtClean="0">
                <a:solidFill>
                  <a:srgbClr val="FFFFCC"/>
                </a:solidFill>
                <a:effectLst>
                  <a:outerShdw blurRad="38100" dist="38100" dir="2700000" algn="tl">
                    <a:srgbClr val="000000">
                      <a:alpha val="43137"/>
                    </a:srgbClr>
                  </a:outerShdw>
                </a:effectLst>
                <a:latin typeface="Trebuchet MS" pitchFamily="34" charset="0"/>
              </a:rPr>
              <a:t>Jeden ze dvou domácích zápasů v letní přestávce. Po dobrém výkonu jsme porazili  účastníka I.A třídy Středočeského kraje</a:t>
            </a:r>
          </a:p>
          <a:p>
            <a:endParaRPr lang="cs-CZ" sz="2400" dirty="0" smtClean="0">
              <a:solidFill>
                <a:srgbClr val="FFFFCC"/>
              </a:solidFill>
              <a:effectLst>
                <a:outerShdw blurRad="38100" dist="38100" dir="2700000" algn="tl">
                  <a:srgbClr val="000000">
                    <a:alpha val="43137"/>
                  </a:srgbClr>
                </a:outerShdw>
              </a:effectLst>
              <a:latin typeface="Trebuchet MS" pitchFamily="34" charset="0"/>
            </a:endParaRPr>
          </a:p>
        </p:txBody>
      </p:sp>
      <p:pic>
        <p:nvPicPr>
          <p:cNvPr id="37889" name="Picture 1"/>
          <p:cNvPicPr>
            <a:picLocks noChangeAspect="1" noChangeArrowheads="1"/>
          </p:cNvPicPr>
          <p:nvPr/>
        </p:nvPicPr>
        <p:blipFill>
          <a:blip r:embed="rId3" cstate="print"/>
          <a:srcRect/>
          <a:stretch>
            <a:fillRect/>
          </a:stretch>
        </p:blipFill>
        <p:spPr bwMode="auto">
          <a:xfrm>
            <a:off x="8815908" y="1243236"/>
            <a:ext cx="864096" cy="1080120"/>
          </a:xfrm>
          <a:prstGeom prst="rect">
            <a:avLst/>
          </a:prstGeom>
          <a:noFill/>
          <a:ln w="9525">
            <a:noFill/>
            <a:miter lim="800000"/>
            <a:headEnd/>
            <a:tailEnd/>
          </a:ln>
        </p:spPr>
      </p:pic>
      <p:graphicFrame>
        <p:nvGraphicFramePr>
          <p:cNvPr id="22" name="Tabulka 21"/>
          <p:cNvGraphicFramePr>
            <a:graphicFrameLocks noGrp="1"/>
          </p:cNvGraphicFramePr>
          <p:nvPr/>
        </p:nvGraphicFramePr>
        <p:xfrm>
          <a:off x="102940" y="2487953"/>
          <a:ext cx="4440445" cy="4659939"/>
        </p:xfrm>
        <a:graphic>
          <a:graphicData uri="http://schemas.openxmlformats.org/drawingml/2006/table">
            <a:tbl>
              <a:tblPr/>
              <a:tblGrid>
                <a:gridCol w="529832">
                  <a:extLst>
                    <a:ext uri="{9D8B030D-6E8A-4147-A177-3AD203B41FA5}">
                      <a16:colId xmlns:a16="http://schemas.microsoft.com/office/drawing/2014/main" val="20000"/>
                    </a:ext>
                  </a:extLst>
                </a:gridCol>
                <a:gridCol w="2330578">
                  <a:extLst>
                    <a:ext uri="{9D8B030D-6E8A-4147-A177-3AD203B41FA5}">
                      <a16:colId xmlns:a16="http://schemas.microsoft.com/office/drawing/2014/main" val="20001"/>
                    </a:ext>
                  </a:extLst>
                </a:gridCol>
                <a:gridCol w="1580035">
                  <a:extLst>
                    <a:ext uri="{9D8B030D-6E8A-4147-A177-3AD203B41FA5}">
                      <a16:colId xmlns:a16="http://schemas.microsoft.com/office/drawing/2014/main" val="20002"/>
                    </a:ext>
                  </a:extLst>
                </a:gridCol>
              </a:tblGrid>
              <a:tr h="278309">
                <a:tc>
                  <a:txBody>
                    <a:bodyPr/>
                    <a:lstStyle/>
                    <a:p>
                      <a:pPr algn="ctr" fontAlgn="ctr"/>
                      <a:r>
                        <a:rPr lang="cs-CZ" sz="1400" b="1" i="0" u="none" strike="noStrike" dirty="0">
                          <a:solidFill>
                            <a:srgbClr val="000000"/>
                          </a:solidFill>
                          <a:latin typeface="Calibri"/>
                        </a:rPr>
                        <a:t>Pořadí</a:t>
                      </a:r>
                    </a:p>
                  </a:txBody>
                  <a:tcPr marL="7731" marR="7731" marT="7731" marB="0" anchor="ctr">
                    <a:lnL>
                      <a:noFill/>
                    </a:lnL>
                    <a:lnR>
                      <a:noFill/>
                    </a:lnR>
                    <a:lnT>
                      <a:noFill/>
                    </a:lnT>
                    <a:lnB>
                      <a:noFill/>
                    </a:lnB>
                    <a:solidFill>
                      <a:srgbClr val="99FF33"/>
                    </a:solidFill>
                  </a:tcPr>
                </a:tc>
                <a:tc>
                  <a:txBody>
                    <a:bodyPr/>
                    <a:lstStyle/>
                    <a:p>
                      <a:pPr algn="ctr" fontAlgn="ctr"/>
                      <a:r>
                        <a:rPr lang="cs-CZ" sz="1400" b="1" i="0" u="none" strike="noStrike" dirty="0" smtClean="0">
                          <a:solidFill>
                            <a:srgbClr val="000000"/>
                          </a:solidFill>
                          <a:latin typeface="Calibri"/>
                        </a:rPr>
                        <a:t>Jméno-hráči</a:t>
                      </a:r>
                      <a:endParaRPr lang="cs-CZ" sz="1400" b="1" i="0" u="none" strike="noStrike" dirty="0">
                        <a:solidFill>
                          <a:srgbClr val="000000"/>
                        </a:solidFill>
                        <a:latin typeface="Calibri"/>
                      </a:endParaRPr>
                    </a:p>
                  </a:txBody>
                  <a:tcPr marL="7731" marR="7731" marT="7731" marB="0" anchor="ctr">
                    <a:lnL>
                      <a:noFill/>
                    </a:lnL>
                    <a:lnR>
                      <a:noFill/>
                    </a:lnR>
                    <a:lnT>
                      <a:noFill/>
                    </a:lnT>
                    <a:lnB>
                      <a:noFill/>
                    </a:lnB>
                    <a:solidFill>
                      <a:srgbClr val="99FF33"/>
                    </a:solidFill>
                  </a:tcPr>
                </a:tc>
                <a:tc>
                  <a:txBody>
                    <a:bodyPr/>
                    <a:lstStyle/>
                    <a:p>
                      <a:pPr algn="ctr" fontAlgn="ctr"/>
                      <a:r>
                        <a:rPr lang="cs-CZ" sz="1400" b="1" i="0" u="none" strike="noStrike" dirty="0">
                          <a:solidFill>
                            <a:srgbClr val="000000"/>
                          </a:solidFill>
                          <a:latin typeface="Calibri"/>
                        </a:rPr>
                        <a:t>Rok narození</a:t>
                      </a:r>
                    </a:p>
                  </a:txBody>
                  <a:tcPr marL="7731" marR="7731" marT="7731" marB="0" anchor="ctr">
                    <a:lnL>
                      <a:noFill/>
                    </a:lnL>
                    <a:lnR>
                      <a:noFill/>
                    </a:lnR>
                    <a:lnT>
                      <a:noFill/>
                    </a:lnT>
                    <a:lnB>
                      <a:noFill/>
                    </a:lnB>
                    <a:solidFill>
                      <a:srgbClr val="99FF33"/>
                    </a:solidFill>
                  </a:tcPr>
                </a:tc>
                <a:extLst>
                  <a:ext uri="{0D108BD9-81ED-4DB2-BD59-A6C34878D82A}">
                    <a16:rowId xmlns:a16="http://schemas.microsoft.com/office/drawing/2014/main" val="10000"/>
                  </a:ext>
                </a:extLst>
              </a:tr>
              <a:tr h="216463">
                <a:tc>
                  <a:txBody>
                    <a:bodyPr/>
                    <a:lstStyle/>
                    <a:p>
                      <a:pPr algn="ctr" fontAlgn="ctr"/>
                      <a:r>
                        <a:rPr lang="cs-CZ" sz="1100" b="1" i="0" u="none" strike="noStrike" dirty="0">
                          <a:solidFill>
                            <a:srgbClr val="000000"/>
                          </a:solidFill>
                          <a:latin typeface="Forte"/>
                        </a:rPr>
                        <a:t>1</a:t>
                      </a:r>
                    </a:p>
                  </a:txBody>
                  <a:tcPr marL="7731" marR="7731" marT="7731" marB="0" anchor="ctr">
                    <a:lnL>
                      <a:noFill/>
                    </a:lnL>
                    <a:lnR>
                      <a:noFill/>
                    </a:lnR>
                    <a:lnT>
                      <a:noFill/>
                    </a:lnT>
                    <a:lnB>
                      <a:noFill/>
                    </a:lnB>
                    <a:solidFill>
                      <a:srgbClr val="66FFFF"/>
                    </a:solidFill>
                  </a:tcPr>
                </a:tc>
                <a:tc>
                  <a:txBody>
                    <a:bodyPr/>
                    <a:lstStyle/>
                    <a:p>
                      <a:pPr algn="l" fontAlgn="ctr"/>
                      <a:r>
                        <a:rPr lang="cs-CZ" sz="1400" b="1" i="0" u="none" strike="noStrike" dirty="0" err="1">
                          <a:solidFill>
                            <a:srgbClr val="000000"/>
                          </a:solidFill>
                          <a:latin typeface="Forte"/>
                        </a:rPr>
                        <a:t>Belák</a:t>
                      </a:r>
                      <a:r>
                        <a:rPr lang="cs-CZ" sz="1400" b="1" i="0" u="none" strike="noStrike" dirty="0">
                          <a:solidFill>
                            <a:srgbClr val="000000"/>
                          </a:solidFill>
                          <a:latin typeface="Forte"/>
                        </a:rPr>
                        <a:t> Tomáš</a:t>
                      </a:r>
                    </a:p>
                  </a:txBody>
                  <a:tcPr marL="7731" marR="7731" marT="7731" marB="0" anchor="ctr">
                    <a:lnL>
                      <a:noFill/>
                    </a:lnL>
                    <a:lnR>
                      <a:noFill/>
                    </a:lnR>
                    <a:lnT>
                      <a:noFill/>
                    </a:lnT>
                    <a:lnB>
                      <a:noFill/>
                    </a:lnB>
                    <a:solidFill>
                      <a:srgbClr val="66FFFF"/>
                    </a:solidFill>
                  </a:tcPr>
                </a:tc>
                <a:tc>
                  <a:txBody>
                    <a:bodyPr/>
                    <a:lstStyle/>
                    <a:p>
                      <a:pPr algn="r" fontAlgn="b"/>
                      <a:r>
                        <a:rPr lang="cs-CZ" sz="1100" b="1" i="0" u="none" strike="noStrike">
                          <a:solidFill>
                            <a:srgbClr val="000000"/>
                          </a:solidFill>
                          <a:latin typeface="Forte"/>
                        </a:rPr>
                        <a:t>1990</a:t>
                      </a:r>
                    </a:p>
                  </a:txBody>
                  <a:tcPr marL="7731" marR="7731" marT="7731" marB="0" anchor="b">
                    <a:lnL>
                      <a:noFill/>
                    </a:lnL>
                    <a:lnR>
                      <a:noFill/>
                    </a:lnR>
                    <a:lnT>
                      <a:noFill/>
                    </a:lnT>
                    <a:lnB>
                      <a:noFill/>
                    </a:lnB>
                    <a:solidFill>
                      <a:srgbClr val="66FFFF"/>
                    </a:solidFill>
                  </a:tcPr>
                </a:tc>
                <a:extLst>
                  <a:ext uri="{0D108BD9-81ED-4DB2-BD59-A6C34878D82A}">
                    <a16:rowId xmlns:a16="http://schemas.microsoft.com/office/drawing/2014/main" val="10001"/>
                  </a:ext>
                </a:extLst>
              </a:tr>
              <a:tr h="216463">
                <a:tc>
                  <a:txBody>
                    <a:bodyPr/>
                    <a:lstStyle/>
                    <a:p>
                      <a:pPr algn="ctr" fontAlgn="ctr"/>
                      <a:r>
                        <a:rPr lang="cs-CZ" sz="1100" b="1" i="0" u="none" strike="noStrike">
                          <a:solidFill>
                            <a:srgbClr val="000000"/>
                          </a:solidFill>
                          <a:latin typeface="Forte"/>
                        </a:rPr>
                        <a:t>2</a:t>
                      </a:r>
                    </a:p>
                  </a:txBody>
                  <a:tcPr marL="7731" marR="7731" marT="7731" marB="0" anchor="ctr">
                    <a:lnL>
                      <a:noFill/>
                    </a:lnL>
                    <a:lnR>
                      <a:noFill/>
                    </a:lnR>
                    <a:lnT>
                      <a:noFill/>
                    </a:lnT>
                    <a:lnB>
                      <a:noFill/>
                    </a:lnB>
                    <a:solidFill>
                      <a:srgbClr val="FFFF00"/>
                    </a:solidFill>
                  </a:tcPr>
                </a:tc>
                <a:tc>
                  <a:txBody>
                    <a:bodyPr/>
                    <a:lstStyle/>
                    <a:p>
                      <a:pPr algn="l" fontAlgn="ctr"/>
                      <a:r>
                        <a:rPr lang="cs-CZ" sz="1400" b="1" i="0" u="none" strike="noStrike" dirty="0" err="1">
                          <a:solidFill>
                            <a:srgbClr val="000000"/>
                          </a:solidFill>
                          <a:latin typeface="Forte"/>
                        </a:rPr>
                        <a:t>Čámský</a:t>
                      </a:r>
                      <a:r>
                        <a:rPr lang="cs-CZ" sz="1400" b="1" i="0" u="none" strike="noStrike" dirty="0">
                          <a:solidFill>
                            <a:srgbClr val="000000"/>
                          </a:solidFill>
                          <a:latin typeface="Forte"/>
                        </a:rPr>
                        <a:t> Milan</a:t>
                      </a:r>
                    </a:p>
                  </a:txBody>
                  <a:tcPr marL="7731" marR="7731" marT="7731" marB="0" anchor="ctr">
                    <a:lnL>
                      <a:noFill/>
                    </a:lnL>
                    <a:lnR>
                      <a:noFill/>
                    </a:lnR>
                    <a:lnT>
                      <a:noFill/>
                    </a:lnT>
                    <a:lnB>
                      <a:noFill/>
                    </a:lnB>
                    <a:solidFill>
                      <a:srgbClr val="FFFF00"/>
                    </a:solidFill>
                  </a:tcPr>
                </a:tc>
                <a:tc>
                  <a:txBody>
                    <a:bodyPr/>
                    <a:lstStyle/>
                    <a:p>
                      <a:pPr algn="r" fontAlgn="b"/>
                      <a:r>
                        <a:rPr lang="cs-CZ" sz="1100" b="1" i="0" u="none" strike="noStrike">
                          <a:solidFill>
                            <a:srgbClr val="000000"/>
                          </a:solidFill>
                          <a:latin typeface="Forte"/>
                        </a:rPr>
                        <a:t>1991</a:t>
                      </a:r>
                    </a:p>
                  </a:txBody>
                  <a:tcPr marL="7731" marR="7731" marT="7731" marB="0" anchor="b">
                    <a:lnL>
                      <a:noFill/>
                    </a:lnL>
                    <a:lnR>
                      <a:noFill/>
                    </a:lnR>
                    <a:lnT>
                      <a:noFill/>
                    </a:lnT>
                    <a:lnB>
                      <a:noFill/>
                    </a:lnB>
                    <a:solidFill>
                      <a:srgbClr val="FFFF00"/>
                    </a:solidFill>
                  </a:tcPr>
                </a:tc>
                <a:extLst>
                  <a:ext uri="{0D108BD9-81ED-4DB2-BD59-A6C34878D82A}">
                    <a16:rowId xmlns:a16="http://schemas.microsoft.com/office/drawing/2014/main" val="10002"/>
                  </a:ext>
                </a:extLst>
              </a:tr>
              <a:tr h="216463">
                <a:tc>
                  <a:txBody>
                    <a:bodyPr/>
                    <a:lstStyle/>
                    <a:p>
                      <a:pPr algn="ctr" fontAlgn="ctr"/>
                      <a:r>
                        <a:rPr lang="cs-CZ" sz="1100" b="1" i="0" u="none" strike="noStrike">
                          <a:solidFill>
                            <a:srgbClr val="000000"/>
                          </a:solidFill>
                          <a:latin typeface="Forte"/>
                        </a:rPr>
                        <a:t>3</a:t>
                      </a:r>
                    </a:p>
                  </a:txBody>
                  <a:tcPr marL="7731" marR="7731" marT="7731" marB="0" anchor="ctr">
                    <a:lnL>
                      <a:noFill/>
                    </a:lnL>
                    <a:lnR>
                      <a:noFill/>
                    </a:lnR>
                    <a:lnT>
                      <a:noFill/>
                    </a:lnT>
                    <a:lnB>
                      <a:noFill/>
                    </a:lnB>
                    <a:solidFill>
                      <a:srgbClr val="66FFFF"/>
                    </a:solidFill>
                  </a:tcPr>
                </a:tc>
                <a:tc>
                  <a:txBody>
                    <a:bodyPr/>
                    <a:lstStyle/>
                    <a:p>
                      <a:pPr algn="l" fontAlgn="ctr"/>
                      <a:r>
                        <a:rPr lang="cs-CZ" sz="1400" b="1" i="0" u="none" strike="noStrike" dirty="0">
                          <a:solidFill>
                            <a:srgbClr val="000000"/>
                          </a:solidFill>
                          <a:latin typeface="Forte"/>
                        </a:rPr>
                        <a:t>Doležal </a:t>
                      </a:r>
                      <a:r>
                        <a:rPr lang="cs-CZ" sz="1400" b="1" i="0" u="none" strike="noStrike" dirty="0" err="1">
                          <a:solidFill>
                            <a:srgbClr val="000000"/>
                          </a:solidFill>
                          <a:latin typeface="Forte"/>
                        </a:rPr>
                        <a:t>Darek</a:t>
                      </a:r>
                      <a:r>
                        <a:rPr lang="cs-CZ" sz="1400" b="1" i="0" u="none" strike="noStrike" dirty="0">
                          <a:solidFill>
                            <a:srgbClr val="000000"/>
                          </a:solidFill>
                          <a:latin typeface="Forte"/>
                        </a:rPr>
                        <a:t> </a:t>
                      </a:r>
                    </a:p>
                  </a:txBody>
                  <a:tcPr marL="7731" marR="7731" marT="7731" marB="0" anchor="ctr">
                    <a:lnL>
                      <a:noFill/>
                    </a:lnL>
                    <a:lnR>
                      <a:noFill/>
                    </a:lnR>
                    <a:lnT>
                      <a:noFill/>
                    </a:lnT>
                    <a:lnB>
                      <a:noFill/>
                    </a:lnB>
                    <a:solidFill>
                      <a:srgbClr val="66FFFF"/>
                    </a:solidFill>
                  </a:tcPr>
                </a:tc>
                <a:tc>
                  <a:txBody>
                    <a:bodyPr/>
                    <a:lstStyle/>
                    <a:p>
                      <a:pPr algn="r" fontAlgn="b"/>
                      <a:r>
                        <a:rPr lang="cs-CZ" sz="1100" b="1" i="0" u="none" strike="noStrike">
                          <a:solidFill>
                            <a:srgbClr val="000000"/>
                          </a:solidFill>
                          <a:latin typeface="Forte"/>
                        </a:rPr>
                        <a:t>1994</a:t>
                      </a:r>
                    </a:p>
                  </a:txBody>
                  <a:tcPr marL="7731" marR="7731" marT="7731" marB="0" anchor="b">
                    <a:lnL>
                      <a:noFill/>
                    </a:lnL>
                    <a:lnR>
                      <a:noFill/>
                    </a:lnR>
                    <a:lnT>
                      <a:noFill/>
                    </a:lnT>
                    <a:lnB>
                      <a:noFill/>
                    </a:lnB>
                    <a:solidFill>
                      <a:srgbClr val="66FFFF"/>
                    </a:solidFill>
                  </a:tcPr>
                </a:tc>
                <a:extLst>
                  <a:ext uri="{0D108BD9-81ED-4DB2-BD59-A6C34878D82A}">
                    <a16:rowId xmlns:a16="http://schemas.microsoft.com/office/drawing/2014/main" val="10003"/>
                  </a:ext>
                </a:extLst>
              </a:tr>
              <a:tr h="216463">
                <a:tc>
                  <a:txBody>
                    <a:bodyPr/>
                    <a:lstStyle/>
                    <a:p>
                      <a:pPr algn="ctr" fontAlgn="ctr"/>
                      <a:r>
                        <a:rPr lang="cs-CZ" sz="1100" b="1" i="0" u="none" strike="noStrike">
                          <a:solidFill>
                            <a:srgbClr val="000000"/>
                          </a:solidFill>
                          <a:latin typeface="Forte"/>
                        </a:rPr>
                        <a:t>4</a:t>
                      </a:r>
                    </a:p>
                  </a:txBody>
                  <a:tcPr marL="7731" marR="7731" marT="7731" marB="0" anchor="ctr">
                    <a:lnL>
                      <a:noFill/>
                    </a:lnL>
                    <a:lnR>
                      <a:noFill/>
                    </a:lnR>
                    <a:lnT>
                      <a:noFill/>
                    </a:lnT>
                    <a:lnB>
                      <a:noFill/>
                    </a:lnB>
                    <a:solidFill>
                      <a:srgbClr val="FFFF00"/>
                    </a:solidFill>
                  </a:tcPr>
                </a:tc>
                <a:tc>
                  <a:txBody>
                    <a:bodyPr/>
                    <a:lstStyle/>
                    <a:p>
                      <a:pPr algn="l" fontAlgn="ctr"/>
                      <a:r>
                        <a:rPr lang="cs-CZ" sz="1400" b="1" i="0" u="none" strike="noStrike" dirty="0" err="1">
                          <a:solidFill>
                            <a:srgbClr val="000000"/>
                          </a:solidFill>
                          <a:latin typeface="Forte"/>
                        </a:rPr>
                        <a:t>Grepl</a:t>
                      </a:r>
                      <a:r>
                        <a:rPr lang="cs-CZ" sz="1400" b="1" i="0" u="none" strike="noStrike" dirty="0">
                          <a:solidFill>
                            <a:srgbClr val="000000"/>
                          </a:solidFill>
                          <a:latin typeface="Forte"/>
                        </a:rPr>
                        <a:t> Jan</a:t>
                      </a:r>
                    </a:p>
                  </a:txBody>
                  <a:tcPr marL="7731" marR="7731" marT="7731" marB="0" anchor="ctr">
                    <a:lnL>
                      <a:noFill/>
                    </a:lnL>
                    <a:lnR>
                      <a:noFill/>
                    </a:lnR>
                    <a:lnT>
                      <a:noFill/>
                    </a:lnT>
                    <a:lnB>
                      <a:noFill/>
                    </a:lnB>
                    <a:solidFill>
                      <a:srgbClr val="FFFF00"/>
                    </a:solidFill>
                  </a:tcPr>
                </a:tc>
                <a:tc>
                  <a:txBody>
                    <a:bodyPr/>
                    <a:lstStyle/>
                    <a:p>
                      <a:pPr algn="r" fontAlgn="b"/>
                      <a:r>
                        <a:rPr lang="cs-CZ" sz="1100" b="1" i="0" u="none" strike="noStrike">
                          <a:solidFill>
                            <a:srgbClr val="000000"/>
                          </a:solidFill>
                          <a:latin typeface="Forte"/>
                        </a:rPr>
                        <a:t>1996</a:t>
                      </a:r>
                    </a:p>
                  </a:txBody>
                  <a:tcPr marL="7731" marR="7731" marT="7731" marB="0" anchor="b">
                    <a:lnL>
                      <a:noFill/>
                    </a:lnL>
                    <a:lnR>
                      <a:noFill/>
                    </a:lnR>
                    <a:lnT>
                      <a:noFill/>
                    </a:lnT>
                    <a:lnB>
                      <a:noFill/>
                    </a:lnB>
                    <a:solidFill>
                      <a:srgbClr val="FFFF00"/>
                    </a:solidFill>
                  </a:tcPr>
                </a:tc>
                <a:extLst>
                  <a:ext uri="{0D108BD9-81ED-4DB2-BD59-A6C34878D82A}">
                    <a16:rowId xmlns:a16="http://schemas.microsoft.com/office/drawing/2014/main" val="10004"/>
                  </a:ext>
                </a:extLst>
              </a:tr>
              <a:tr h="216463">
                <a:tc>
                  <a:txBody>
                    <a:bodyPr/>
                    <a:lstStyle/>
                    <a:p>
                      <a:pPr algn="ctr" fontAlgn="ctr"/>
                      <a:r>
                        <a:rPr lang="cs-CZ" sz="1100" b="1" i="0" u="none" strike="noStrike">
                          <a:solidFill>
                            <a:srgbClr val="000000"/>
                          </a:solidFill>
                          <a:latin typeface="Forte"/>
                        </a:rPr>
                        <a:t>5</a:t>
                      </a:r>
                    </a:p>
                  </a:txBody>
                  <a:tcPr marL="7731" marR="7731" marT="7731" marB="0" anchor="ctr">
                    <a:lnL>
                      <a:noFill/>
                    </a:lnL>
                    <a:lnR>
                      <a:noFill/>
                    </a:lnR>
                    <a:lnT>
                      <a:noFill/>
                    </a:lnT>
                    <a:lnB>
                      <a:noFill/>
                    </a:lnB>
                    <a:solidFill>
                      <a:srgbClr val="66FFFF"/>
                    </a:solidFill>
                  </a:tcPr>
                </a:tc>
                <a:tc>
                  <a:txBody>
                    <a:bodyPr/>
                    <a:lstStyle/>
                    <a:p>
                      <a:pPr algn="l" fontAlgn="ctr"/>
                      <a:r>
                        <a:rPr lang="cs-CZ" sz="1400" b="1" i="0" u="none" strike="noStrike" dirty="0">
                          <a:solidFill>
                            <a:srgbClr val="000000"/>
                          </a:solidFill>
                          <a:latin typeface="Forte"/>
                        </a:rPr>
                        <a:t>Hrdý Radek</a:t>
                      </a:r>
                    </a:p>
                  </a:txBody>
                  <a:tcPr marL="7731" marR="7731" marT="7731" marB="0" anchor="ctr">
                    <a:lnL>
                      <a:noFill/>
                    </a:lnL>
                    <a:lnR>
                      <a:noFill/>
                    </a:lnR>
                    <a:lnT>
                      <a:noFill/>
                    </a:lnT>
                    <a:lnB>
                      <a:noFill/>
                    </a:lnB>
                    <a:solidFill>
                      <a:srgbClr val="66FFFF"/>
                    </a:solidFill>
                  </a:tcPr>
                </a:tc>
                <a:tc>
                  <a:txBody>
                    <a:bodyPr/>
                    <a:lstStyle/>
                    <a:p>
                      <a:pPr algn="r" fontAlgn="b"/>
                      <a:r>
                        <a:rPr lang="cs-CZ" sz="1100" b="1" i="0" u="none" strike="noStrike">
                          <a:solidFill>
                            <a:srgbClr val="000000"/>
                          </a:solidFill>
                          <a:latin typeface="Forte"/>
                        </a:rPr>
                        <a:t>1995</a:t>
                      </a:r>
                    </a:p>
                  </a:txBody>
                  <a:tcPr marL="7731" marR="7731" marT="7731" marB="0" anchor="b">
                    <a:lnL>
                      <a:noFill/>
                    </a:lnL>
                    <a:lnR>
                      <a:noFill/>
                    </a:lnR>
                    <a:lnT>
                      <a:noFill/>
                    </a:lnT>
                    <a:lnB>
                      <a:noFill/>
                    </a:lnB>
                    <a:solidFill>
                      <a:srgbClr val="66FFFF"/>
                    </a:solidFill>
                  </a:tcPr>
                </a:tc>
                <a:extLst>
                  <a:ext uri="{0D108BD9-81ED-4DB2-BD59-A6C34878D82A}">
                    <a16:rowId xmlns:a16="http://schemas.microsoft.com/office/drawing/2014/main" val="10005"/>
                  </a:ext>
                </a:extLst>
              </a:tr>
              <a:tr h="216463">
                <a:tc>
                  <a:txBody>
                    <a:bodyPr/>
                    <a:lstStyle/>
                    <a:p>
                      <a:pPr algn="ctr" fontAlgn="ctr"/>
                      <a:r>
                        <a:rPr lang="cs-CZ" sz="1100" b="1" i="0" u="none" strike="noStrike">
                          <a:solidFill>
                            <a:srgbClr val="000000"/>
                          </a:solidFill>
                          <a:latin typeface="Forte"/>
                        </a:rPr>
                        <a:t>6</a:t>
                      </a:r>
                    </a:p>
                  </a:txBody>
                  <a:tcPr marL="7731" marR="7731" marT="7731" marB="0" anchor="ctr">
                    <a:lnL>
                      <a:noFill/>
                    </a:lnL>
                    <a:lnR>
                      <a:noFill/>
                    </a:lnR>
                    <a:lnT>
                      <a:noFill/>
                    </a:lnT>
                    <a:lnB>
                      <a:noFill/>
                    </a:lnB>
                    <a:solidFill>
                      <a:srgbClr val="FFFF00"/>
                    </a:solidFill>
                  </a:tcPr>
                </a:tc>
                <a:tc>
                  <a:txBody>
                    <a:bodyPr/>
                    <a:lstStyle/>
                    <a:p>
                      <a:pPr algn="l" fontAlgn="ctr"/>
                      <a:r>
                        <a:rPr lang="cs-CZ" sz="1400" b="1" i="0" u="none" strike="noStrike" dirty="0">
                          <a:solidFill>
                            <a:srgbClr val="000000"/>
                          </a:solidFill>
                          <a:latin typeface="Forte"/>
                        </a:rPr>
                        <a:t>Kloub Lukáš</a:t>
                      </a:r>
                    </a:p>
                  </a:txBody>
                  <a:tcPr marL="7731" marR="7731" marT="7731" marB="0" anchor="ctr">
                    <a:lnL>
                      <a:noFill/>
                    </a:lnL>
                    <a:lnR>
                      <a:noFill/>
                    </a:lnR>
                    <a:lnT>
                      <a:noFill/>
                    </a:lnT>
                    <a:lnB>
                      <a:noFill/>
                    </a:lnB>
                    <a:solidFill>
                      <a:srgbClr val="FFFF00"/>
                    </a:solidFill>
                  </a:tcPr>
                </a:tc>
                <a:tc>
                  <a:txBody>
                    <a:bodyPr/>
                    <a:lstStyle/>
                    <a:p>
                      <a:pPr algn="r" fontAlgn="b"/>
                      <a:r>
                        <a:rPr lang="cs-CZ" sz="1100" b="1" i="0" u="none" strike="noStrike">
                          <a:solidFill>
                            <a:srgbClr val="000000"/>
                          </a:solidFill>
                          <a:latin typeface="Forte"/>
                        </a:rPr>
                        <a:t>1991</a:t>
                      </a:r>
                    </a:p>
                  </a:txBody>
                  <a:tcPr marL="7731" marR="7731" marT="7731" marB="0" anchor="b">
                    <a:lnL>
                      <a:noFill/>
                    </a:lnL>
                    <a:lnR>
                      <a:noFill/>
                    </a:lnR>
                    <a:lnT>
                      <a:noFill/>
                    </a:lnT>
                    <a:lnB>
                      <a:noFill/>
                    </a:lnB>
                    <a:solidFill>
                      <a:srgbClr val="FFFF00"/>
                    </a:solidFill>
                  </a:tcPr>
                </a:tc>
                <a:extLst>
                  <a:ext uri="{0D108BD9-81ED-4DB2-BD59-A6C34878D82A}">
                    <a16:rowId xmlns:a16="http://schemas.microsoft.com/office/drawing/2014/main" val="10006"/>
                  </a:ext>
                </a:extLst>
              </a:tr>
              <a:tr h="216463">
                <a:tc>
                  <a:txBody>
                    <a:bodyPr/>
                    <a:lstStyle/>
                    <a:p>
                      <a:pPr algn="ctr" fontAlgn="ctr"/>
                      <a:r>
                        <a:rPr lang="cs-CZ" sz="1100" b="1" i="0" u="none" strike="noStrike">
                          <a:solidFill>
                            <a:srgbClr val="000000"/>
                          </a:solidFill>
                          <a:latin typeface="Forte"/>
                        </a:rPr>
                        <a:t>7</a:t>
                      </a:r>
                    </a:p>
                  </a:txBody>
                  <a:tcPr marL="7731" marR="7731" marT="7731" marB="0" anchor="ctr">
                    <a:lnL>
                      <a:noFill/>
                    </a:lnL>
                    <a:lnR>
                      <a:noFill/>
                    </a:lnR>
                    <a:lnT>
                      <a:noFill/>
                    </a:lnT>
                    <a:lnB>
                      <a:noFill/>
                    </a:lnB>
                    <a:solidFill>
                      <a:srgbClr val="66FFFF"/>
                    </a:solidFill>
                  </a:tcPr>
                </a:tc>
                <a:tc>
                  <a:txBody>
                    <a:bodyPr/>
                    <a:lstStyle/>
                    <a:p>
                      <a:pPr algn="l" fontAlgn="ctr"/>
                      <a:r>
                        <a:rPr lang="cs-CZ" sz="1400" b="1" i="0" u="none" strike="noStrike" dirty="0">
                          <a:solidFill>
                            <a:srgbClr val="000000"/>
                          </a:solidFill>
                          <a:latin typeface="Forte"/>
                        </a:rPr>
                        <a:t>Kucler Vladimír</a:t>
                      </a:r>
                    </a:p>
                  </a:txBody>
                  <a:tcPr marL="7731" marR="7731" marT="7731" marB="0" anchor="ctr">
                    <a:lnL>
                      <a:noFill/>
                    </a:lnL>
                    <a:lnR>
                      <a:noFill/>
                    </a:lnR>
                    <a:lnT>
                      <a:noFill/>
                    </a:lnT>
                    <a:lnB>
                      <a:noFill/>
                    </a:lnB>
                    <a:solidFill>
                      <a:srgbClr val="66FFFF"/>
                    </a:solidFill>
                  </a:tcPr>
                </a:tc>
                <a:tc>
                  <a:txBody>
                    <a:bodyPr/>
                    <a:lstStyle/>
                    <a:p>
                      <a:pPr algn="r" fontAlgn="b"/>
                      <a:r>
                        <a:rPr lang="cs-CZ" sz="1100" b="1" i="0" u="none" strike="noStrike">
                          <a:solidFill>
                            <a:srgbClr val="000000"/>
                          </a:solidFill>
                          <a:latin typeface="Forte"/>
                        </a:rPr>
                        <a:t>1988</a:t>
                      </a:r>
                    </a:p>
                  </a:txBody>
                  <a:tcPr marL="7731" marR="7731" marT="7731" marB="0" anchor="b">
                    <a:lnL>
                      <a:noFill/>
                    </a:lnL>
                    <a:lnR>
                      <a:noFill/>
                    </a:lnR>
                    <a:lnT>
                      <a:noFill/>
                    </a:lnT>
                    <a:lnB>
                      <a:noFill/>
                    </a:lnB>
                    <a:solidFill>
                      <a:srgbClr val="66FFFF"/>
                    </a:solidFill>
                  </a:tcPr>
                </a:tc>
                <a:extLst>
                  <a:ext uri="{0D108BD9-81ED-4DB2-BD59-A6C34878D82A}">
                    <a16:rowId xmlns:a16="http://schemas.microsoft.com/office/drawing/2014/main" val="10007"/>
                  </a:ext>
                </a:extLst>
              </a:tr>
              <a:tr h="216463">
                <a:tc>
                  <a:txBody>
                    <a:bodyPr/>
                    <a:lstStyle/>
                    <a:p>
                      <a:pPr algn="ctr" fontAlgn="ctr"/>
                      <a:r>
                        <a:rPr lang="cs-CZ" sz="1100" b="1" i="0" u="none" strike="noStrike">
                          <a:solidFill>
                            <a:srgbClr val="000000"/>
                          </a:solidFill>
                          <a:latin typeface="Forte"/>
                        </a:rPr>
                        <a:t>8</a:t>
                      </a:r>
                    </a:p>
                  </a:txBody>
                  <a:tcPr marL="7731" marR="7731" marT="7731" marB="0" anchor="ctr">
                    <a:lnL>
                      <a:noFill/>
                    </a:lnL>
                    <a:lnR>
                      <a:noFill/>
                    </a:lnR>
                    <a:lnT>
                      <a:noFill/>
                    </a:lnT>
                    <a:lnB>
                      <a:noFill/>
                    </a:lnB>
                    <a:solidFill>
                      <a:srgbClr val="FFFF00"/>
                    </a:solidFill>
                  </a:tcPr>
                </a:tc>
                <a:tc>
                  <a:txBody>
                    <a:bodyPr/>
                    <a:lstStyle/>
                    <a:p>
                      <a:pPr algn="l" fontAlgn="ctr"/>
                      <a:r>
                        <a:rPr lang="cs-CZ" sz="1400" b="1" i="0" u="none" strike="noStrike" dirty="0" err="1">
                          <a:solidFill>
                            <a:srgbClr val="000000"/>
                          </a:solidFill>
                          <a:latin typeface="Forte"/>
                        </a:rPr>
                        <a:t>Malák</a:t>
                      </a:r>
                      <a:r>
                        <a:rPr lang="cs-CZ" sz="1400" b="1" i="0" u="none" strike="noStrike" dirty="0">
                          <a:solidFill>
                            <a:srgbClr val="000000"/>
                          </a:solidFill>
                          <a:latin typeface="Forte"/>
                        </a:rPr>
                        <a:t> Marek</a:t>
                      </a:r>
                    </a:p>
                  </a:txBody>
                  <a:tcPr marL="7731" marR="7731" marT="7731" marB="0" anchor="ctr">
                    <a:lnL>
                      <a:noFill/>
                    </a:lnL>
                    <a:lnR>
                      <a:noFill/>
                    </a:lnR>
                    <a:lnT>
                      <a:noFill/>
                    </a:lnT>
                    <a:lnB>
                      <a:noFill/>
                    </a:lnB>
                    <a:solidFill>
                      <a:srgbClr val="FFFF00"/>
                    </a:solidFill>
                  </a:tcPr>
                </a:tc>
                <a:tc>
                  <a:txBody>
                    <a:bodyPr/>
                    <a:lstStyle/>
                    <a:p>
                      <a:pPr algn="r" fontAlgn="b"/>
                      <a:r>
                        <a:rPr lang="cs-CZ" sz="1100" b="1" i="0" u="none" strike="noStrike">
                          <a:solidFill>
                            <a:srgbClr val="000000"/>
                          </a:solidFill>
                          <a:latin typeface="Forte"/>
                        </a:rPr>
                        <a:t>1993</a:t>
                      </a:r>
                    </a:p>
                  </a:txBody>
                  <a:tcPr marL="7731" marR="7731" marT="7731" marB="0" anchor="b">
                    <a:lnL>
                      <a:noFill/>
                    </a:lnL>
                    <a:lnR>
                      <a:noFill/>
                    </a:lnR>
                    <a:lnT>
                      <a:noFill/>
                    </a:lnT>
                    <a:lnB>
                      <a:noFill/>
                    </a:lnB>
                    <a:solidFill>
                      <a:srgbClr val="FFFF00"/>
                    </a:solidFill>
                  </a:tcPr>
                </a:tc>
                <a:extLst>
                  <a:ext uri="{0D108BD9-81ED-4DB2-BD59-A6C34878D82A}">
                    <a16:rowId xmlns:a16="http://schemas.microsoft.com/office/drawing/2014/main" val="10008"/>
                  </a:ext>
                </a:extLst>
              </a:tr>
              <a:tr h="216463">
                <a:tc>
                  <a:txBody>
                    <a:bodyPr/>
                    <a:lstStyle/>
                    <a:p>
                      <a:pPr algn="ctr" fontAlgn="ctr"/>
                      <a:r>
                        <a:rPr lang="cs-CZ" sz="1100" b="1" i="0" u="none" strike="noStrike">
                          <a:solidFill>
                            <a:srgbClr val="000000"/>
                          </a:solidFill>
                          <a:latin typeface="Forte"/>
                        </a:rPr>
                        <a:t>9</a:t>
                      </a:r>
                    </a:p>
                  </a:txBody>
                  <a:tcPr marL="7731" marR="7731" marT="7731" marB="0" anchor="ctr">
                    <a:lnL>
                      <a:noFill/>
                    </a:lnL>
                    <a:lnR>
                      <a:noFill/>
                    </a:lnR>
                    <a:lnT>
                      <a:noFill/>
                    </a:lnT>
                    <a:lnB>
                      <a:noFill/>
                    </a:lnB>
                    <a:solidFill>
                      <a:srgbClr val="66FFFF"/>
                    </a:solidFill>
                  </a:tcPr>
                </a:tc>
                <a:tc>
                  <a:txBody>
                    <a:bodyPr/>
                    <a:lstStyle/>
                    <a:p>
                      <a:pPr algn="l" fontAlgn="ctr"/>
                      <a:r>
                        <a:rPr lang="cs-CZ" sz="1400" b="1" i="0" u="none" strike="noStrike" dirty="0" err="1">
                          <a:solidFill>
                            <a:srgbClr val="000000"/>
                          </a:solidFill>
                          <a:latin typeface="Forte"/>
                        </a:rPr>
                        <a:t>Malinský</a:t>
                      </a:r>
                      <a:r>
                        <a:rPr lang="cs-CZ" sz="1400" b="1" i="0" u="none" strike="noStrike" dirty="0">
                          <a:solidFill>
                            <a:srgbClr val="000000"/>
                          </a:solidFill>
                          <a:latin typeface="Forte"/>
                        </a:rPr>
                        <a:t> Dominik</a:t>
                      </a:r>
                    </a:p>
                  </a:txBody>
                  <a:tcPr marL="7731" marR="7731" marT="7731" marB="0" anchor="ctr">
                    <a:lnL>
                      <a:noFill/>
                    </a:lnL>
                    <a:lnR>
                      <a:noFill/>
                    </a:lnR>
                    <a:lnT>
                      <a:noFill/>
                    </a:lnT>
                    <a:lnB>
                      <a:noFill/>
                    </a:lnB>
                    <a:solidFill>
                      <a:srgbClr val="66FFFF"/>
                    </a:solidFill>
                  </a:tcPr>
                </a:tc>
                <a:tc>
                  <a:txBody>
                    <a:bodyPr/>
                    <a:lstStyle/>
                    <a:p>
                      <a:pPr algn="r" fontAlgn="b"/>
                      <a:r>
                        <a:rPr lang="cs-CZ" sz="1100" b="1" i="0" u="none" strike="noStrike">
                          <a:solidFill>
                            <a:srgbClr val="000000"/>
                          </a:solidFill>
                          <a:latin typeface="Forte"/>
                        </a:rPr>
                        <a:t>1996</a:t>
                      </a:r>
                    </a:p>
                  </a:txBody>
                  <a:tcPr marL="7731" marR="7731" marT="7731" marB="0" anchor="b">
                    <a:lnL>
                      <a:noFill/>
                    </a:lnL>
                    <a:lnR>
                      <a:noFill/>
                    </a:lnR>
                    <a:lnT>
                      <a:noFill/>
                    </a:lnT>
                    <a:lnB>
                      <a:noFill/>
                    </a:lnB>
                    <a:solidFill>
                      <a:srgbClr val="66FFFF"/>
                    </a:solidFill>
                  </a:tcPr>
                </a:tc>
                <a:extLst>
                  <a:ext uri="{0D108BD9-81ED-4DB2-BD59-A6C34878D82A}">
                    <a16:rowId xmlns:a16="http://schemas.microsoft.com/office/drawing/2014/main" val="10009"/>
                  </a:ext>
                </a:extLst>
              </a:tr>
              <a:tr h="216463">
                <a:tc>
                  <a:txBody>
                    <a:bodyPr/>
                    <a:lstStyle/>
                    <a:p>
                      <a:pPr algn="ctr" fontAlgn="ctr"/>
                      <a:r>
                        <a:rPr lang="cs-CZ" sz="1100" b="1" i="0" u="none" strike="noStrike">
                          <a:solidFill>
                            <a:srgbClr val="000000"/>
                          </a:solidFill>
                          <a:latin typeface="Forte"/>
                        </a:rPr>
                        <a:t>10</a:t>
                      </a:r>
                    </a:p>
                  </a:txBody>
                  <a:tcPr marL="7731" marR="7731" marT="7731" marB="0" anchor="ctr">
                    <a:lnL>
                      <a:noFill/>
                    </a:lnL>
                    <a:lnR>
                      <a:noFill/>
                    </a:lnR>
                    <a:lnT>
                      <a:noFill/>
                    </a:lnT>
                    <a:lnB>
                      <a:noFill/>
                    </a:lnB>
                    <a:solidFill>
                      <a:srgbClr val="FFFF00"/>
                    </a:solidFill>
                  </a:tcPr>
                </a:tc>
                <a:tc>
                  <a:txBody>
                    <a:bodyPr/>
                    <a:lstStyle/>
                    <a:p>
                      <a:pPr algn="l" fontAlgn="ctr"/>
                      <a:r>
                        <a:rPr lang="cs-CZ" sz="1400" b="1" i="0" u="none" strike="noStrike" dirty="0">
                          <a:solidFill>
                            <a:srgbClr val="000000"/>
                          </a:solidFill>
                          <a:latin typeface="Forte"/>
                        </a:rPr>
                        <a:t>Mencl David</a:t>
                      </a:r>
                    </a:p>
                  </a:txBody>
                  <a:tcPr marL="7731" marR="7731" marT="7731" marB="0" anchor="ctr">
                    <a:lnL>
                      <a:noFill/>
                    </a:lnL>
                    <a:lnR>
                      <a:noFill/>
                    </a:lnR>
                    <a:lnT>
                      <a:noFill/>
                    </a:lnT>
                    <a:lnB>
                      <a:noFill/>
                    </a:lnB>
                    <a:solidFill>
                      <a:srgbClr val="FFFF00"/>
                    </a:solidFill>
                  </a:tcPr>
                </a:tc>
                <a:tc>
                  <a:txBody>
                    <a:bodyPr/>
                    <a:lstStyle/>
                    <a:p>
                      <a:pPr algn="r" fontAlgn="b"/>
                      <a:r>
                        <a:rPr lang="cs-CZ" sz="1100" b="1" i="0" u="none" strike="noStrike">
                          <a:solidFill>
                            <a:srgbClr val="000000"/>
                          </a:solidFill>
                          <a:latin typeface="Forte"/>
                        </a:rPr>
                        <a:t>1987</a:t>
                      </a:r>
                    </a:p>
                  </a:txBody>
                  <a:tcPr marL="7731" marR="7731" marT="7731" marB="0" anchor="b">
                    <a:lnL>
                      <a:noFill/>
                    </a:lnL>
                    <a:lnR>
                      <a:noFill/>
                    </a:lnR>
                    <a:lnT>
                      <a:noFill/>
                    </a:lnT>
                    <a:lnB>
                      <a:noFill/>
                    </a:lnB>
                    <a:solidFill>
                      <a:srgbClr val="FFFF00"/>
                    </a:solidFill>
                  </a:tcPr>
                </a:tc>
                <a:extLst>
                  <a:ext uri="{0D108BD9-81ED-4DB2-BD59-A6C34878D82A}">
                    <a16:rowId xmlns:a16="http://schemas.microsoft.com/office/drawing/2014/main" val="10010"/>
                  </a:ext>
                </a:extLst>
              </a:tr>
              <a:tr h="216463">
                <a:tc>
                  <a:txBody>
                    <a:bodyPr/>
                    <a:lstStyle/>
                    <a:p>
                      <a:pPr algn="ctr" fontAlgn="ctr"/>
                      <a:r>
                        <a:rPr lang="cs-CZ" sz="1100" b="1" i="0" u="none" strike="noStrike">
                          <a:solidFill>
                            <a:srgbClr val="000000"/>
                          </a:solidFill>
                          <a:latin typeface="Forte"/>
                        </a:rPr>
                        <a:t>11</a:t>
                      </a:r>
                    </a:p>
                  </a:txBody>
                  <a:tcPr marL="7731" marR="7731" marT="7731" marB="0" anchor="ctr">
                    <a:lnL>
                      <a:noFill/>
                    </a:lnL>
                    <a:lnR>
                      <a:noFill/>
                    </a:lnR>
                    <a:lnT>
                      <a:noFill/>
                    </a:lnT>
                    <a:lnB>
                      <a:noFill/>
                    </a:lnB>
                    <a:solidFill>
                      <a:srgbClr val="66FFFF"/>
                    </a:solidFill>
                  </a:tcPr>
                </a:tc>
                <a:tc>
                  <a:txBody>
                    <a:bodyPr/>
                    <a:lstStyle/>
                    <a:p>
                      <a:pPr algn="l" fontAlgn="ctr"/>
                      <a:r>
                        <a:rPr lang="cs-CZ" sz="1400" b="1" i="0" u="none" strike="noStrike" dirty="0" err="1">
                          <a:solidFill>
                            <a:srgbClr val="000000"/>
                          </a:solidFill>
                          <a:latin typeface="Forte"/>
                        </a:rPr>
                        <a:t>Poráč</a:t>
                      </a:r>
                      <a:r>
                        <a:rPr lang="cs-CZ" sz="1400" b="1" i="0" u="none" strike="noStrike" dirty="0">
                          <a:solidFill>
                            <a:srgbClr val="000000"/>
                          </a:solidFill>
                          <a:latin typeface="Forte"/>
                        </a:rPr>
                        <a:t> Vladimír</a:t>
                      </a:r>
                    </a:p>
                  </a:txBody>
                  <a:tcPr marL="7731" marR="7731" marT="7731" marB="0" anchor="ctr">
                    <a:lnL>
                      <a:noFill/>
                    </a:lnL>
                    <a:lnR>
                      <a:noFill/>
                    </a:lnR>
                    <a:lnT>
                      <a:noFill/>
                    </a:lnT>
                    <a:lnB>
                      <a:noFill/>
                    </a:lnB>
                    <a:solidFill>
                      <a:srgbClr val="66FFFF"/>
                    </a:solidFill>
                  </a:tcPr>
                </a:tc>
                <a:tc>
                  <a:txBody>
                    <a:bodyPr/>
                    <a:lstStyle/>
                    <a:p>
                      <a:pPr algn="r" fontAlgn="b"/>
                      <a:r>
                        <a:rPr lang="cs-CZ" sz="1100" b="1" i="0" u="none" strike="noStrike">
                          <a:solidFill>
                            <a:srgbClr val="000000"/>
                          </a:solidFill>
                          <a:latin typeface="Forte"/>
                        </a:rPr>
                        <a:t>1988</a:t>
                      </a:r>
                    </a:p>
                  </a:txBody>
                  <a:tcPr marL="7731" marR="7731" marT="7731" marB="0" anchor="b">
                    <a:lnL>
                      <a:noFill/>
                    </a:lnL>
                    <a:lnR>
                      <a:noFill/>
                    </a:lnR>
                    <a:lnT>
                      <a:noFill/>
                    </a:lnT>
                    <a:lnB>
                      <a:noFill/>
                    </a:lnB>
                    <a:solidFill>
                      <a:srgbClr val="66FFFF"/>
                    </a:solidFill>
                  </a:tcPr>
                </a:tc>
                <a:extLst>
                  <a:ext uri="{0D108BD9-81ED-4DB2-BD59-A6C34878D82A}">
                    <a16:rowId xmlns:a16="http://schemas.microsoft.com/office/drawing/2014/main" val="10011"/>
                  </a:ext>
                </a:extLst>
              </a:tr>
              <a:tr h="216463">
                <a:tc>
                  <a:txBody>
                    <a:bodyPr/>
                    <a:lstStyle/>
                    <a:p>
                      <a:pPr algn="ctr" fontAlgn="ctr"/>
                      <a:r>
                        <a:rPr lang="cs-CZ" sz="1100" b="1" i="0" u="none" strike="noStrike">
                          <a:solidFill>
                            <a:srgbClr val="000000"/>
                          </a:solidFill>
                          <a:latin typeface="Forte"/>
                        </a:rPr>
                        <a:t>12</a:t>
                      </a:r>
                    </a:p>
                  </a:txBody>
                  <a:tcPr marL="7731" marR="7731" marT="7731" marB="0" anchor="ctr">
                    <a:lnL>
                      <a:noFill/>
                    </a:lnL>
                    <a:lnR>
                      <a:noFill/>
                    </a:lnR>
                    <a:lnT>
                      <a:noFill/>
                    </a:lnT>
                    <a:lnB>
                      <a:noFill/>
                    </a:lnB>
                    <a:solidFill>
                      <a:srgbClr val="FFFF00"/>
                    </a:solidFill>
                  </a:tcPr>
                </a:tc>
                <a:tc>
                  <a:txBody>
                    <a:bodyPr/>
                    <a:lstStyle/>
                    <a:p>
                      <a:pPr algn="l" fontAlgn="ctr"/>
                      <a:r>
                        <a:rPr lang="cs-CZ" sz="1400" b="1" i="0" u="none" strike="noStrike" dirty="0" err="1">
                          <a:solidFill>
                            <a:srgbClr val="000000"/>
                          </a:solidFill>
                          <a:latin typeface="Forte"/>
                        </a:rPr>
                        <a:t>Ransdorf</a:t>
                      </a:r>
                      <a:r>
                        <a:rPr lang="cs-CZ" sz="1400" b="1" i="0" u="none" strike="noStrike" dirty="0">
                          <a:solidFill>
                            <a:srgbClr val="000000"/>
                          </a:solidFill>
                          <a:latin typeface="Forte"/>
                        </a:rPr>
                        <a:t> Jiří</a:t>
                      </a:r>
                    </a:p>
                  </a:txBody>
                  <a:tcPr marL="7731" marR="7731" marT="7731" marB="0" anchor="ctr">
                    <a:lnL>
                      <a:noFill/>
                    </a:lnL>
                    <a:lnR>
                      <a:noFill/>
                    </a:lnR>
                    <a:lnT>
                      <a:noFill/>
                    </a:lnT>
                    <a:lnB>
                      <a:noFill/>
                    </a:lnB>
                    <a:solidFill>
                      <a:srgbClr val="FFFF00"/>
                    </a:solidFill>
                  </a:tcPr>
                </a:tc>
                <a:tc>
                  <a:txBody>
                    <a:bodyPr/>
                    <a:lstStyle/>
                    <a:p>
                      <a:pPr algn="r" fontAlgn="b"/>
                      <a:r>
                        <a:rPr lang="cs-CZ" sz="1100" b="1" i="0" u="none" strike="noStrike">
                          <a:solidFill>
                            <a:srgbClr val="000000"/>
                          </a:solidFill>
                          <a:latin typeface="Forte"/>
                        </a:rPr>
                        <a:t>1986</a:t>
                      </a:r>
                    </a:p>
                  </a:txBody>
                  <a:tcPr marL="7731" marR="7731" marT="7731" marB="0" anchor="b">
                    <a:lnL>
                      <a:noFill/>
                    </a:lnL>
                    <a:lnR>
                      <a:noFill/>
                    </a:lnR>
                    <a:lnT>
                      <a:noFill/>
                    </a:lnT>
                    <a:lnB>
                      <a:noFill/>
                    </a:lnB>
                    <a:solidFill>
                      <a:srgbClr val="FFFF00"/>
                    </a:solidFill>
                  </a:tcPr>
                </a:tc>
                <a:extLst>
                  <a:ext uri="{0D108BD9-81ED-4DB2-BD59-A6C34878D82A}">
                    <a16:rowId xmlns:a16="http://schemas.microsoft.com/office/drawing/2014/main" val="10012"/>
                  </a:ext>
                </a:extLst>
              </a:tr>
              <a:tr h="216463">
                <a:tc>
                  <a:txBody>
                    <a:bodyPr/>
                    <a:lstStyle/>
                    <a:p>
                      <a:pPr algn="ctr" fontAlgn="ctr"/>
                      <a:r>
                        <a:rPr lang="cs-CZ" sz="1100" b="1" i="0" u="none" strike="noStrike">
                          <a:solidFill>
                            <a:srgbClr val="000000"/>
                          </a:solidFill>
                          <a:latin typeface="Forte"/>
                        </a:rPr>
                        <a:t>13</a:t>
                      </a:r>
                    </a:p>
                  </a:txBody>
                  <a:tcPr marL="7731" marR="7731" marT="7731" marB="0" anchor="ctr">
                    <a:lnL>
                      <a:noFill/>
                    </a:lnL>
                    <a:lnR>
                      <a:noFill/>
                    </a:lnR>
                    <a:lnT>
                      <a:noFill/>
                    </a:lnT>
                    <a:lnB>
                      <a:noFill/>
                    </a:lnB>
                    <a:solidFill>
                      <a:srgbClr val="66FFFF"/>
                    </a:solidFill>
                  </a:tcPr>
                </a:tc>
                <a:tc>
                  <a:txBody>
                    <a:bodyPr/>
                    <a:lstStyle/>
                    <a:p>
                      <a:pPr algn="l" fontAlgn="ctr"/>
                      <a:r>
                        <a:rPr lang="cs-CZ" sz="1400" b="1" i="0" u="none" strike="noStrike" dirty="0">
                          <a:solidFill>
                            <a:srgbClr val="000000"/>
                          </a:solidFill>
                          <a:latin typeface="Forte"/>
                        </a:rPr>
                        <a:t>Slanička Rudolf</a:t>
                      </a:r>
                    </a:p>
                  </a:txBody>
                  <a:tcPr marL="7731" marR="7731" marT="7731" marB="0" anchor="ctr">
                    <a:lnL>
                      <a:noFill/>
                    </a:lnL>
                    <a:lnR>
                      <a:noFill/>
                    </a:lnR>
                    <a:lnT>
                      <a:noFill/>
                    </a:lnT>
                    <a:lnB>
                      <a:noFill/>
                    </a:lnB>
                    <a:solidFill>
                      <a:srgbClr val="66FFFF"/>
                    </a:solidFill>
                  </a:tcPr>
                </a:tc>
                <a:tc>
                  <a:txBody>
                    <a:bodyPr/>
                    <a:lstStyle/>
                    <a:p>
                      <a:pPr algn="r" fontAlgn="b"/>
                      <a:r>
                        <a:rPr lang="cs-CZ" sz="1100" b="1" i="0" u="none" strike="noStrike">
                          <a:solidFill>
                            <a:srgbClr val="000000"/>
                          </a:solidFill>
                          <a:latin typeface="Forte"/>
                        </a:rPr>
                        <a:t>1993</a:t>
                      </a:r>
                    </a:p>
                  </a:txBody>
                  <a:tcPr marL="7731" marR="7731" marT="7731" marB="0" anchor="b">
                    <a:lnL>
                      <a:noFill/>
                    </a:lnL>
                    <a:lnR>
                      <a:noFill/>
                    </a:lnR>
                    <a:lnT>
                      <a:noFill/>
                    </a:lnT>
                    <a:lnB>
                      <a:noFill/>
                    </a:lnB>
                    <a:solidFill>
                      <a:srgbClr val="66FFFF"/>
                    </a:solidFill>
                  </a:tcPr>
                </a:tc>
                <a:extLst>
                  <a:ext uri="{0D108BD9-81ED-4DB2-BD59-A6C34878D82A}">
                    <a16:rowId xmlns:a16="http://schemas.microsoft.com/office/drawing/2014/main" val="10013"/>
                  </a:ext>
                </a:extLst>
              </a:tr>
              <a:tr h="216463">
                <a:tc>
                  <a:txBody>
                    <a:bodyPr/>
                    <a:lstStyle/>
                    <a:p>
                      <a:pPr algn="ctr" fontAlgn="ctr"/>
                      <a:r>
                        <a:rPr lang="cs-CZ" sz="1100" b="1" i="0" u="none" strike="noStrike">
                          <a:solidFill>
                            <a:srgbClr val="000000"/>
                          </a:solidFill>
                          <a:latin typeface="Forte"/>
                        </a:rPr>
                        <a:t>14</a:t>
                      </a:r>
                    </a:p>
                  </a:txBody>
                  <a:tcPr marL="7731" marR="7731" marT="7731" marB="0" anchor="ctr">
                    <a:lnL>
                      <a:noFill/>
                    </a:lnL>
                    <a:lnR>
                      <a:noFill/>
                    </a:lnR>
                    <a:lnT>
                      <a:noFill/>
                    </a:lnT>
                    <a:lnB>
                      <a:noFill/>
                    </a:lnB>
                    <a:solidFill>
                      <a:srgbClr val="FFFF00"/>
                    </a:solidFill>
                  </a:tcPr>
                </a:tc>
                <a:tc>
                  <a:txBody>
                    <a:bodyPr/>
                    <a:lstStyle/>
                    <a:p>
                      <a:pPr algn="l" fontAlgn="ctr"/>
                      <a:r>
                        <a:rPr lang="cs-CZ" sz="1400" b="1" i="0" u="none" strike="noStrike" dirty="0">
                          <a:solidFill>
                            <a:srgbClr val="000000"/>
                          </a:solidFill>
                          <a:latin typeface="Forte"/>
                        </a:rPr>
                        <a:t>Stejskal Lukáš</a:t>
                      </a:r>
                    </a:p>
                  </a:txBody>
                  <a:tcPr marL="7731" marR="7731" marT="7731" marB="0" anchor="ctr">
                    <a:lnL>
                      <a:noFill/>
                    </a:lnL>
                    <a:lnR>
                      <a:noFill/>
                    </a:lnR>
                    <a:lnT>
                      <a:noFill/>
                    </a:lnT>
                    <a:lnB>
                      <a:noFill/>
                    </a:lnB>
                    <a:solidFill>
                      <a:srgbClr val="FFFF00"/>
                    </a:solidFill>
                  </a:tcPr>
                </a:tc>
                <a:tc>
                  <a:txBody>
                    <a:bodyPr/>
                    <a:lstStyle/>
                    <a:p>
                      <a:pPr algn="r" fontAlgn="b"/>
                      <a:r>
                        <a:rPr lang="cs-CZ" sz="1100" b="1" i="0" u="none" strike="noStrike">
                          <a:solidFill>
                            <a:srgbClr val="000000"/>
                          </a:solidFill>
                          <a:latin typeface="Forte"/>
                        </a:rPr>
                        <a:t>1980</a:t>
                      </a:r>
                    </a:p>
                  </a:txBody>
                  <a:tcPr marL="7731" marR="7731" marT="7731" marB="0" anchor="b">
                    <a:lnL>
                      <a:noFill/>
                    </a:lnL>
                    <a:lnR>
                      <a:noFill/>
                    </a:lnR>
                    <a:lnT>
                      <a:noFill/>
                    </a:lnT>
                    <a:lnB>
                      <a:noFill/>
                    </a:lnB>
                    <a:solidFill>
                      <a:srgbClr val="FFFF00"/>
                    </a:solidFill>
                  </a:tcPr>
                </a:tc>
                <a:extLst>
                  <a:ext uri="{0D108BD9-81ED-4DB2-BD59-A6C34878D82A}">
                    <a16:rowId xmlns:a16="http://schemas.microsoft.com/office/drawing/2014/main" val="10014"/>
                  </a:ext>
                </a:extLst>
              </a:tr>
              <a:tr h="216463">
                <a:tc>
                  <a:txBody>
                    <a:bodyPr/>
                    <a:lstStyle/>
                    <a:p>
                      <a:pPr algn="ctr" fontAlgn="ctr"/>
                      <a:r>
                        <a:rPr lang="cs-CZ" sz="1100" b="1" i="0" u="none" strike="noStrike">
                          <a:solidFill>
                            <a:srgbClr val="000000"/>
                          </a:solidFill>
                          <a:latin typeface="Forte"/>
                        </a:rPr>
                        <a:t>15</a:t>
                      </a:r>
                    </a:p>
                  </a:txBody>
                  <a:tcPr marL="7731" marR="7731" marT="7731" marB="0" anchor="ctr">
                    <a:lnL>
                      <a:noFill/>
                    </a:lnL>
                    <a:lnR>
                      <a:noFill/>
                    </a:lnR>
                    <a:lnT>
                      <a:noFill/>
                    </a:lnT>
                    <a:lnB>
                      <a:noFill/>
                    </a:lnB>
                    <a:solidFill>
                      <a:srgbClr val="66FFFF"/>
                    </a:solidFill>
                  </a:tcPr>
                </a:tc>
                <a:tc>
                  <a:txBody>
                    <a:bodyPr/>
                    <a:lstStyle/>
                    <a:p>
                      <a:pPr algn="l" fontAlgn="ctr"/>
                      <a:r>
                        <a:rPr lang="cs-CZ" sz="1400" b="1" i="0" u="none" strike="noStrike">
                          <a:solidFill>
                            <a:srgbClr val="000000"/>
                          </a:solidFill>
                          <a:latin typeface="Forte"/>
                        </a:rPr>
                        <a:t>Šimral Jiří</a:t>
                      </a:r>
                    </a:p>
                  </a:txBody>
                  <a:tcPr marL="7731" marR="7731" marT="7731" marB="0" anchor="ctr">
                    <a:lnL>
                      <a:noFill/>
                    </a:lnL>
                    <a:lnR>
                      <a:noFill/>
                    </a:lnR>
                    <a:lnT>
                      <a:noFill/>
                    </a:lnT>
                    <a:lnB>
                      <a:noFill/>
                    </a:lnB>
                    <a:solidFill>
                      <a:srgbClr val="66FFFF"/>
                    </a:solidFill>
                  </a:tcPr>
                </a:tc>
                <a:tc>
                  <a:txBody>
                    <a:bodyPr/>
                    <a:lstStyle/>
                    <a:p>
                      <a:pPr algn="r" fontAlgn="b"/>
                      <a:r>
                        <a:rPr lang="cs-CZ" sz="1100" b="1" i="0" u="none" strike="noStrike" dirty="0">
                          <a:solidFill>
                            <a:srgbClr val="000000"/>
                          </a:solidFill>
                          <a:latin typeface="Forte"/>
                        </a:rPr>
                        <a:t>1990</a:t>
                      </a:r>
                    </a:p>
                  </a:txBody>
                  <a:tcPr marL="7731" marR="7731" marT="7731" marB="0" anchor="b">
                    <a:lnL>
                      <a:noFill/>
                    </a:lnL>
                    <a:lnR>
                      <a:noFill/>
                    </a:lnR>
                    <a:lnT>
                      <a:noFill/>
                    </a:lnT>
                    <a:lnB>
                      <a:noFill/>
                    </a:lnB>
                    <a:solidFill>
                      <a:srgbClr val="66FFFF"/>
                    </a:solidFill>
                  </a:tcPr>
                </a:tc>
                <a:extLst>
                  <a:ext uri="{0D108BD9-81ED-4DB2-BD59-A6C34878D82A}">
                    <a16:rowId xmlns:a16="http://schemas.microsoft.com/office/drawing/2014/main" val="10015"/>
                  </a:ext>
                </a:extLst>
              </a:tr>
              <a:tr h="216463">
                <a:tc>
                  <a:txBody>
                    <a:bodyPr/>
                    <a:lstStyle/>
                    <a:p>
                      <a:pPr algn="ctr" fontAlgn="ctr"/>
                      <a:r>
                        <a:rPr lang="cs-CZ" sz="1100" b="1" i="0" u="none" strike="noStrike">
                          <a:solidFill>
                            <a:srgbClr val="000000"/>
                          </a:solidFill>
                          <a:latin typeface="Forte"/>
                        </a:rPr>
                        <a:t>16</a:t>
                      </a:r>
                    </a:p>
                  </a:txBody>
                  <a:tcPr marL="7731" marR="7731" marT="7731" marB="0" anchor="ctr">
                    <a:lnL>
                      <a:noFill/>
                    </a:lnL>
                    <a:lnR>
                      <a:noFill/>
                    </a:lnR>
                    <a:lnT>
                      <a:noFill/>
                    </a:lnT>
                    <a:lnB>
                      <a:noFill/>
                    </a:lnB>
                    <a:solidFill>
                      <a:srgbClr val="FFFF00"/>
                    </a:solidFill>
                  </a:tcPr>
                </a:tc>
                <a:tc>
                  <a:txBody>
                    <a:bodyPr/>
                    <a:lstStyle/>
                    <a:p>
                      <a:pPr algn="l" fontAlgn="ctr"/>
                      <a:r>
                        <a:rPr lang="cs-CZ" sz="1400" b="1" i="0" u="none" strike="noStrike" dirty="0">
                          <a:solidFill>
                            <a:srgbClr val="000000"/>
                          </a:solidFill>
                          <a:latin typeface="Forte"/>
                        </a:rPr>
                        <a:t>Šmidrkal Michal </a:t>
                      </a:r>
                    </a:p>
                  </a:txBody>
                  <a:tcPr marL="7731" marR="7731" marT="7731" marB="0" anchor="ctr">
                    <a:lnL>
                      <a:noFill/>
                    </a:lnL>
                    <a:lnR>
                      <a:noFill/>
                    </a:lnR>
                    <a:lnT>
                      <a:noFill/>
                    </a:lnT>
                    <a:lnB>
                      <a:noFill/>
                    </a:lnB>
                    <a:solidFill>
                      <a:srgbClr val="FFFF00"/>
                    </a:solidFill>
                  </a:tcPr>
                </a:tc>
                <a:tc>
                  <a:txBody>
                    <a:bodyPr/>
                    <a:lstStyle/>
                    <a:p>
                      <a:pPr algn="r" fontAlgn="b"/>
                      <a:r>
                        <a:rPr lang="cs-CZ" sz="1100" b="1" i="0" u="none" strike="noStrike" dirty="0">
                          <a:solidFill>
                            <a:srgbClr val="000000"/>
                          </a:solidFill>
                          <a:latin typeface="Forte"/>
                        </a:rPr>
                        <a:t>1989</a:t>
                      </a:r>
                    </a:p>
                  </a:txBody>
                  <a:tcPr marL="7731" marR="7731" marT="7731" marB="0" anchor="b">
                    <a:lnL>
                      <a:noFill/>
                    </a:lnL>
                    <a:lnR>
                      <a:noFill/>
                    </a:lnR>
                    <a:lnT>
                      <a:noFill/>
                    </a:lnT>
                    <a:lnB>
                      <a:noFill/>
                    </a:lnB>
                    <a:solidFill>
                      <a:srgbClr val="FFFF00"/>
                    </a:solidFill>
                  </a:tcPr>
                </a:tc>
                <a:extLst>
                  <a:ext uri="{0D108BD9-81ED-4DB2-BD59-A6C34878D82A}">
                    <a16:rowId xmlns:a16="http://schemas.microsoft.com/office/drawing/2014/main" val="10016"/>
                  </a:ext>
                </a:extLst>
              </a:tr>
              <a:tr h="216463">
                <a:tc>
                  <a:txBody>
                    <a:bodyPr/>
                    <a:lstStyle/>
                    <a:p>
                      <a:pPr algn="ctr" fontAlgn="ctr"/>
                      <a:r>
                        <a:rPr lang="cs-CZ" sz="1100" b="1" i="0" u="none" strike="noStrike">
                          <a:solidFill>
                            <a:srgbClr val="000000"/>
                          </a:solidFill>
                          <a:latin typeface="Forte"/>
                        </a:rPr>
                        <a:t>17</a:t>
                      </a:r>
                    </a:p>
                  </a:txBody>
                  <a:tcPr marL="7731" marR="7731" marT="7731" marB="0" anchor="ctr">
                    <a:lnL>
                      <a:noFill/>
                    </a:lnL>
                    <a:lnR>
                      <a:noFill/>
                    </a:lnR>
                    <a:lnT>
                      <a:noFill/>
                    </a:lnT>
                    <a:lnB>
                      <a:noFill/>
                    </a:lnB>
                    <a:solidFill>
                      <a:srgbClr val="66FFFF"/>
                    </a:solidFill>
                  </a:tcPr>
                </a:tc>
                <a:tc>
                  <a:txBody>
                    <a:bodyPr/>
                    <a:lstStyle/>
                    <a:p>
                      <a:pPr algn="l" fontAlgn="ctr"/>
                      <a:r>
                        <a:rPr lang="cs-CZ" sz="1400" b="1" i="0" u="none" strike="noStrike" dirty="0">
                          <a:solidFill>
                            <a:srgbClr val="000000"/>
                          </a:solidFill>
                          <a:latin typeface="Forte"/>
                        </a:rPr>
                        <a:t>Tichý Slavoj</a:t>
                      </a:r>
                    </a:p>
                  </a:txBody>
                  <a:tcPr marL="7731" marR="7731" marT="7731" marB="0" anchor="ctr">
                    <a:lnL>
                      <a:noFill/>
                    </a:lnL>
                    <a:lnR>
                      <a:noFill/>
                    </a:lnR>
                    <a:lnT>
                      <a:noFill/>
                    </a:lnT>
                    <a:lnB>
                      <a:noFill/>
                    </a:lnB>
                    <a:solidFill>
                      <a:srgbClr val="66FFFF"/>
                    </a:solidFill>
                  </a:tcPr>
                </a:tc>
                <a:tc>
                  <a:txBody>
                    <a:bodyPr/>
                    <a:lstStyle/>
                    <a:p>
                      <a:pPr algn="r" fontAlgn="b"/>
                      <a:r>
                        <a:rPr lang="cs-CZ" sz="1100" b="1" i="0" u="none" strike="noStrike" dirty="0">
                          <a:solidFill>
                            <a:srgbClr val="000000"/>
                          </a:solidFill>
                          <a:latin typeface="Forte"/>
                        </a:rPr>
                        <a:t>1992</a:t>
                      </a:r>
                    </a:p>
                  </a:txBody>
                  <a:tcPr marL="7731" marR="7731" marT="7731" marB="0" anchor="b">
                    <a:lnL>
                      <a:noFill/>
                    </a:lnL>
                    <a:lnR>
                      <a:noFill/>
                    </a:lnR>
                    <a:lnT>
                      <a:noFill/>
                    </a:lnT>
                    <a:lnB>
                      <a:noFill/>
                    </a:lnB>
                    <a:solidFill>
                      <a:srgbClr val="66FFFF"/>
                    </a:solidFill>
                  </a:tcPr>
                </a:tc>
                <a:extLst>
                  <a:ext uri="{0D108BD9-81ED-4DB2-BD59-A6C34878D82A}">
                    <a16:rowId xmlns:a16="http://schemas.microsoft.com/office/drawing/2014/main" val="10017"/>
                  </a:ext>
                </a:extLst>
              </a:tr>
              <a:tr h="180901">
                <a:tc>
                  <a:txBody>
                    <a:bodyPr/>
                    <a:lstStyle/>
                    <a:p>
                      <a:pPr algn="l" fontAlgn="ctr"/>
                      <a:r>
                        <a:rPr lang="cs-CZ" sz="1100" b="1" i="0" u="none" strike="noStrike">
                          <a:solidFill>
                            <a:srgbClr val="000000"/>
                          </a:solidFill>
                          <a:latin typeface="Forte"/>
                        </a:rPr>
                        <a:t> </a:t>
                      </a:r>
                    </a:p>
                  </a:txBody>
                  <a:tcPr marL="7731" marR="7731" marT="7731" marB="0" anchor="ctr">
                    <a:lnL>
                      <a:noFill/>
                    </a:lnL>
                    <a:lnR>
                      <a:noFill/>
                    </a:lnR>
                    <a:lnT>
                      <a:noFill/>
                    </a:lnT>
                    <a:lnB>
                      <a:noFill/>
                    </a:lnB>
                    <a:solidFill>
                      <a:srgbClr val="31849B"/>
                    </a:solidFill>
                  </a:tcPr>
                </a:tc>
                <a:tc>
                  <a:txBody>
                    <a:bodyPr/>
                    <a:lstStyle/>
                    <a:p>
                      <a:pPr algn="l" fontAlgn="ctr"/>
                      <a:r>
                        <a:rPr lang="cs-CZ" sz="1100" b="1" i="0" u="none" strike="noStrike">
                          <a:solidFill>
                            <a:srgbClr val="000000"/>
                          </a:solidFill>
                          <a:latin typeface="Forte"/>
                        </a:rPr>
                        <a:t> </a:t>
                      </a:r>
                    </a:p>
                  </a:txBody>
                  <a:tcPr marL="7731" marR="7731" marT="7731" marB="0" anchor="ctr">
                    <a:lnL>
                      <a:noFill/>
                    </a:lnL>
                    <a:lnR>
                      <a:noFill/>
                    </a:lnR>
                    <a:lnT>
                      <a:noFill/>
                    </a:lnT>
                    <a:lnB>
                      <a:noFill/>
                    </a:lnB>
                    <a:solidFill>
                      <a:srgbClr val="31849B"/>
                    </a:solidFill>
                  </a:tcPr>
                </a:tc>
                <a:tc>
                  <a:txBody>
                    <a:bodyPr/>
                    <a:lstStyle/>
                    <a:p>
                      <a:pPr algn="l" fontAlgn="b"/>
                      <a:r>
                        <a:rPr lang="cs-CZ" sz="1100" b="0" i="0" u="none" strike="noStrike" dirty="0">
                          <a:solidFill>
                            <a:srgbClr val="000000"/>
                          </a:solidFill>
                          <a:latin typeface="Forte"/>
                        </a:rPr>
                        <a:t> </a:t>
                      </a:r>
                    </a:p>
                  </a:txBody>
                  <a:tcPr marL="7731" marR="7731" marT="7731" marB="0" anchor="b">
                    <a:lnL>
                      <a:noFill/>
                    </a:lnL>
                    <a:lnR>
                      <a:noFill/>
                    </a:lnR>
                    <a:lnT>
                      <a:noFill/>
                    </a:lnT>
                    <a:lnB>
                      <a:noFill/>
                    </a:lnB>
                    <a:solidFill>
                      <a:srgbClr val="31849B"/>
                    </a:solidFill>
                  </a:tcPr>
                </a:tc>
                <a:extLst>
                  <a:ext uri="{0D108BD9-81ED-4DB2-BD59-A6C34878D82A}">
                    <a16:rowId xmlns:a16="http://schemas.microsoft.com/office/drawing/2014/main" val="10018"/>
                  </a:ext>
                </a:extLst>
              </a:tr>
              <a:tr h="216463">
                <a:tc>
                  <a:txBody>
                    <a:bodyPr/>
                    <a:lstStyle/>
                    <a:p>
                      <a:pPr algn="l" fontAlgn="ctr"/>
                      <a:r>
                        <a:rPr lang="cs-CZ" sz="1100" b="1" i="0" u="none" strike="noStrike">
                          <a:solidFill>
                            <a:srgbClr val="000000"/>
                          </a:solidFill>
                          <a:latin typeface="Forte"/>
                        </a:rPr>
                        <a:t> </a:t>
                      </a:r>
                    </a:p>
                  </a:txBody>
                  <a:tcPr marL="7731" marR="7731" marT="7731" marB="0" anchor="ctr">
                    <a:lnL>
                      <a:noFill/>
                    </a:lnL>
                    <a:lnR>
                      <a:noFill/>
                    </a:lnR>
                    <a:lnT>
                      <a:noFill/>
                    </a:lnT>
                    <a:lnB>
                      <a:noFill/>
                    </a:lnB>
                    <a:solidFill>
                      <a:srgbClr val="FFFF00"/>
                    </a:solidFill>
                  </a:tcPr>
                </a:tc>
                <a:tc>
                  <a:txBody>
                    <a:bodyPr/>
                    <a:lstStyle/>
                    <a:p>
                      <a:pPr algn="l" fontAlgn="ctr"/>
                      <a:r>
                        <a:rPr lang="cs-CZ" sz="1400" b="1" i="0" u="none" strike="noStrike" dirty="0" err="1">
                          <a:solidFill>
                            <a:srgbClr val="000000"/>
                          </a:solidFill>
                          <a:latin typeface="Forte"/>
                        </a:rPr>
                        <a:t>Koráň</a:t>
                      </a:r>
                      <a:r>
                        <a:rPr lang="cs-CZ" sz="1400" b="1" i="0" u="none" strike="noStrike" dirty="0">
                          <a:solidFill>
                            <a:srgbClr val="000000"/>
                          </a:solidFill>
                          <a:latin typeface="Forte"/>
                        </a:rPr>
                        <a:t> Martin</a:t>
                      </a:r>
                    </a:p>
                  </a:txBody>
                  <a:tcPr marL="7731" marR="7731" marT="7731" marB="0" anchor="ctr">
                    <a:lnL>
                      <a:noFill/>
                    </a:lnL>
                    <a:lnR>
                      <a:noFill/>
                    </a:lnR>
                    <a:lnT>
                      <a:noFill/>
                    </a:lnT>
                    <a:lnB>
                      <a:noFill/>
                    </a:lnB>
                    <a:solidFill>
                      <a:srgbClr val="FFFF00"/>
                    </a:solidFill>
                  </a:tcPr>
                </a:tc>
                <a:tc>
                  <a:txBody>
                    <a:bodyPr/>
                    <a:lstStyle/>
                    <a:p>
                      <a:pPr algn="r" fontAlgn="b"/>
                      <a:r>
                        <a:rPr lang="cs-CZ" sz="1100" b="1" i="0" u="none" strike="noStrike" dirty="0">
                          <a:solidFill>
                            <a:srgbClr val="000000"/>
                          </a:solidFill>
                          <a:latin typeface="Forte"/>
                        </a:rPr>
                        <a:t>1997</a:t>
                      </a:r>
                    </a:p>
                  </a:txBody>
                  <a:tcPr marL="7731" marR="7731" marT="7731" marB="0" anchor="b">
                    <a:lnL>
                      <a:noFill/>
                    </a:lnL>
                    <a:lnR>
                      <a:noFill/>
                    </a:lnR>
                    <a:lnT>
                      <a:noFill/>
                    </a:lnT>
                    <a:lnB>
                      <a:noFill/>
                    </a:lnB>
                    <a:solidFill>
                      <a:srgbClr val="FFFF00"/>
                    </a:solidFill>
                  </a:tcPr>
                </a:tc>
                <a:extLst>
                  <a:ext uri="{0D108BD9-81ED-4DB2-BD59-A6C34878D82A}">
                    <a16:rowId xmlns:a16="http://schemas.microsoft.com/office/drawing/2014/main" val="10019"/>
                  </a:ext>
                </a:extLst>
              </a:tr>
              <a:tr h="216463">
                <a:tc>
                  <a:txBody>
                    <a:bodyPr/>
                    <a:lstStyle/>
                    <a:p>
                      <a:pPr algn="l" fontAlgn="ctr"/>
                      <a:r>
                        <a:rPr lang="cs-CZ" sz="1100" b="1" i="0" u="none" strike="noStrike">
                          <a:solidFill>
                            <a:srgbClr val="000000"/>
                          </a:solidFill>
                          <a:latin typeface="Forte"/>
                        </a:rPr>
                        <a:t> </a:t>
                      </a:r>
                    </a:p>
                  </a:txBody>
                  <a:tcPr marL="7731" marR="7731" marT="7731" marB="0" anchor="ctr">
                    <a:lnL>
                      <a:noFill/>
                    </a:lnL>
                    <a:lnR>
                      <a:noFill/>
                    </a:lnR>
                    <a:lnT>
                      <a:noFill/>
                    </a:lnT>
                    <a:lnB>
                      <a:noFill/>
                    </a:lnB>
                    <a:solidFill>
                      <a:srgbClr val="FFFF00"/>
                    </a:solidFill>
                  </a:tcPr>
                </a:tc>
                <a:tc>
                  <a:txBody>
                    <a:bodyPr/>
                    <a:lstStyle/>
                    <a:p>
                      <a:pPr algn="l" fontAlgn="ctr"/>
                      <a:r>
                        <a:rPr lang="cs-CZ" sz="1400" b="1" i="0" u="none" strike="noStrike" dirty="0">
                          <a:solidFill>
                            <a:srgbClr val="000000"/>
                          </a:solidFill>
                          <a:latin typeface="Forte"/>
                        </a:rPr>
                        <a:t>Marek Jakub</a:t>
                      </a:r>
                    </a:p>
                  </a:txBody>
                  <a:tcPr marL="7731" marR="7731" marT="7731" marB="0" anchor="ctr">
                    <a:lnL>
                      <a:noFill/>
                    </a:lnL>
                    <a:lnR>
                      <a:noFill/>
                    </a:lnR>
                    <a:lnT>
                      <a:noFill/>
                    </a:lnT>
                    <a:lnB>
                      <a:noFill/>
                    </a:lnB>
                    <a:solidFill>
                      <a:srgbClr val="FFFF00"/>
                    </a:solidFill>
                  </a:tcPr>
                </a:tc>
                <a:tc>
                  <a:txBody>
                    <a:bodyPr/>
                    <a:lstStyle/>
                    <a:p>
                      <a:pPr algn="r" fontAlgn="b"/>
                      <a:r>
                        <a:rPr lang="cs-CZ" sz="1100" b="1" i="0" u="none" strike="noStrike" dirty="0">
                          <a:solidFill>
                            <a:srgbClr val="000000"/>
                          </a:solidFill>
                          <a:latin typeface="Forte"/>
                        </a:rPr>
                        <a:t>1997</a:t>
                      </a:r>
                    </a:p>
                  </a:txBody>
                  <a:tcPr marL="7731" marR="7731" marT="7731" marB="0" anchor="b">
                    <a:lnL>
                      <a:noFill/>
                    </a:lnL>
                    <a:lnR>
                      <a:noFill/>
                    </a:lnR>
                    <a:lnT>
                      <a:noFill/>
                    </a:lnT>
                    <a:lnB>
                      <a:noFill/>
                    </a:lnB>
                    <a:solidFill>
                      <a:srgbClr val="FFFF00"/>
                    </a:solidFill>
                  </a:tcPr>
                </a:tc>
                <a:extLst>
                  <a:ext uri="{0D108BD9-81ED-4DB2-BD59-A6C34878D82A}">
                    <a16:rowId xmlns:a16="http://schemas.microsoft.com/office/drawing/2014/main" val="10020"/>
                  </a:ext>
                </a:extLst>
              </a:tr>
            </a:tbl>
          </a:graphicData>
        </a:graphic>
      </p:graphicFrame>
      <p:sp>
        <p:nvSpPr>
          <p:cNvPr id="23" name="TextovéPole 22"/>
          <p:cNvSpPr txBox="1"/>
          <p:nvPr/>
        </p:nvSpPr>
        <p:spPr>
          <a:xfrm>
            <a:off x="102940" y="91108"/>
            <a:ext cx="4464496" cy="954107"/>
          </a:xfrm>
          <a:prstGeom prst="rect">
            <a:avLst/>
          </a:prstGeom>
          <a:blipFill>
            <a:blip r:embed="rId4" cstate="print"/>
            <a:stretch>
              <a:fillRect/>
            </a:stretch>
          </a:blipFill>
          <a:ln w="76200" cmpd="thinThick">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p:spPr>
        <p:txBody>
          <a:bodyPr wrap="square" rtlCol="0">
            <a:spAutoFit/>
          </a:bodyPr>
          <a:lstStyle/>
          <a:p>
            <a:pPr algn="ctr"/>
            <a:r>
              <a:rPr lang="cs-CZ" sz="2800" u="sng" dirty="0" smtClean="0">
                <a:latin typeface="Tw Cen MT Condensed Extra Bold" pitchFamily="34" charset="-18"/>
              </a:rPr>
              <a:t>Mužstvo dospělých SK </a:t>
            </a:r>
            <a:r>
              <a:rPr lang="cs-CZ" sz="2800" u="sng" dirty="0" err="1" smtClean="0">
                <a:latin typeface="Tw Cen MT Condensed Extra Bold" pitchFamily="34" charset="-18"/>
              </a:rPr>
              <a:t>Štětí</a:t>
            </a:r>
            <a:endParaRPr lang="cs-CZ" sz="2800" u="sng" dirty="0" smtClean="0">
              <a:latin typeface="Tw Cen MT Condensed Extra Bold" pitchFamily="34" charset="-18"/>
            </a:endParaRPr>
          </a:p>
          <a:p>
            <a:pPr algn="ctr"/>
            <a:r>
              <a:rPr lang="cs-CZ" sz="2800" u="sng" dirty="0" smtClean="0">
                <a:latin typeface="Tw Cen MT Condensed Extra Bold" pitchFamily="34" charset="-18"/>
              </a:rPr>
              <a:t>Podzim 2015 </a:t>
            </a:r>
          </a:p>
        </p:txBody>
      </p:sp>
      <p:graphicFrame>
        <p:nvGraphicFramePr>
          <p:cNvPr id="24" name="Tabulka 23"/>
          <p:cNvGraphicFramePr>
            <a:graphicFrameLocks noGrp="1"/>
          </p:cNvGraphicFramePr>
          <p:nvPr/>
        </p:nvGraphicFramePr>
        <p:xfrm>
          <a:off x="102940" y="1171228"/>
          <a:ext cx="4482728" cy="1143000"/>
        </p:xfrm>
        <a:graphic>
          <a:graphicData uri="http://schemas.openxmlformats.org/drawingml/2006/table">
            <a:tbl>
              <a:tblPr/>
              <a:tblGrid>
                <a:gridCol w="2341227">
                  <a:extLst>
                    <a:ext uri="{9D8B030D-6E8A-4147-A177-3AD203B41FA5}">
                      <a16:colId xmlns:a16="http://schemas.microsoft.com/office/drawing/2014/main" val="20000"/>
                    </a:ext>
                  </a:extLst>
                </a:gridCol>
                <a:gridCol w="2141501">
                  <a:extLst>
                    <a:ext uri="{9D8B030D-6E8A-4147-A177-3AD203B41FA5}">
                      <a16:colId xmlns:a16="http://schemas.microsoft.com/office/drawing/2014/main" val="20001"/>
                    </a:ext>
                  </a:extLst>
                </a:gridCol>
              </a:tblGrid>
              <a:tr h="381000">
                <a:tc>
                  <a:txBody>
                    <a:bodyPr/>
                    <a:lstStyle/>
                    <a:p>
                      <a:pPr algn="l" rtl="0" fontAlgn="b"/>
                      <a:r>
                        <a:rPr lang="cs-CZ" sz="2400" b="1" i="0" u="none" strike="noStrike" dirty="0">
                          <a:solidFill>
                            <a:srgbClr val="000000"/>
                          </a:solidFill>
                          <a:latin typeface="Bookman Old Style"/>
                        </a:rPr>
                        <a:t>Josef Vinš </a:t>
                      </a:r>
                    </a:p>
                  </a:txBody>
                  <a:tcPr marL="9525" marR="9525" marT="9525" marB="0" anchor="b">
                    <a:lnL>
                      <a:noFill/>
                    </a:lnL>
                    <a:lnR>
                      <a:noFill/>
                    </a:lnR>
                    <a:lnT>
                      <a:noFill/>
                    </a:lnT>
                    <a:lnB>
                      <a:noFill/>
                    </a:lnB>
                    <a:solidFill>
                      <a:srgbClr val="99FF99"/>
                    </a:solidFill>
                  </a:tcPr>
                </a:tc>
                <a:tc>
                  <a:txBody>
                    <a:bodyPr/>
                    <a:lstStyle/>
                    <a:p>
                      <a:pPr algn="l" rtl="0" fontAlgn="b"/>
                      <a:r>
                        <a:rPr lang="cs-CZ" sz="1600" b="1" i="0" u="none" strike="noStrike" dirty="0">
                          <a:solidFill>
                            <a:srgbClr val="000000"/>
                          </a:solidFill>
                          <a:latin typeface="Bookman Old Style"/>
                        </a:rPr>
                        <a:t> </a:t>
                      </a:r>
                      <a:r>
                        <a:rPr lang="cs-CZ" sz="1600" b="1" i="0" u="none" strike="noStrike" dirty="0" smtClean="0">
                          <a:solidFill>
                            <a:srgbClr val="000000"/>
                          </a:solidFill>
                          <a:latin typeface="Bookman Old Style"/>
                        </a:rPr>
                        <a:t>Trenér</a:t>
                      </a:r>
                      <a:endParaRPr lang="cs-CZ" sz="1600" b="1" i="0" u="none" strike="noStrike" dirty="0">
                        <a:solidFill>
                          <a:srgbClr val="000000"/>
                        </a:solidFill>
                        <a:latin typeface="Bookman Old Style"/>
                      </a:endParaRPr>
                    </a:p>
                  </a:txBody>
                  <a:tcPr marL="9525" marR="9525" marT="9525" marB="0" anchor="b">
                    <a:lnL>
                      <a:noFill/>
                    </a:lnL>
                    <a:lnR>
                      <a:noFill/>
                    </a:lnR>
                    <a:lnT>
                      <a:noFill/>
                    </a:lnT>
                    <a:lnB>
                      <a:noFill/>
                    </a:lnB>
                    <a:solidFill>
                      <a:srgbClr val="99FF99"/>
                    </a:solidFill>
                  </a:tcPr>
                </a:tc>
                <a:extLst>
                  <a:ext uri="{0D108BD9-81ED-4DB2-BD59-A6C34878D82A}">
                    <a16:rowId xmlns:a16="http://schemas.microsoft.com/office/drawing/2014/main" val="10000"/>
                  </a:ext>
                </a:extLst>
              </a:tr>
              <a:tr h="381000">
                <a:tc>
                  <a:txBody>
                    <a:bodyPr/>
                    <a:lstStyle/>
                    <a:p>
                      <a:pPr algn="l" rtl="0" fontAlgn="b"/>
                      <a:r>
                        <a:rPr lang="cs-CZ" sz="2400" b="1" i="0" u="none" strike="noStrike">
                          <a:solidFill>
                            <a:srgbClr val="000000"/>
                          </a:solidFill>
                          <a:latin typeface="Bookman Old Style"/>
                        </a:rPr>
                        <a:t>Jiří Havner</a:t>
                      </a:r>
                    </a:p>
                  </a:txBody>
                  <a:tcPr marL="9525" marR="9525" marT="9525" marB="0" anchor="b">
                    <a:lnL>
                      <a:noFill/>
                    </a:lnL>
                    <a:lnR>
                      <a:noFill/>
                    </a:lnR>
                    <a:lnT>
                      <a:noFill/>
                    </a:lnT>
                    <a:lnB>
                      <a:noFill/>
                    </a:lnB>
                    <a:solidFill>
                      <a:srgbClr val="FFFF66"/>
                    </a:solidFill>
                  </a:tcPr>
                </a:tc>
                <a:tc>
                  <a:txBody>
                    <a:bodyPr/>
                    <a:lstStyle/>
                    <a:p>
                      <a:pPr algn="l" rtl="0" fontAlgn="b"/>
                      <a:r>
                        <a:rPr lang="cs-CZ" sz="1600" b="1" i="0" u="none" strike="noStrike" dirty="0">
                          <a:solidFill>
                            <a:srgbClr val="000000"/>
                          </a:solidFill>
                          <a:latin typeface="Bookman Old Style"/>
                        </a:rPr>
                        <a:t>Vedoucí</a:t>
                      </a:r>
                    </a:p>
                  </a:txBody>
                  <a:tcPr marL="9525" marR="9525" marT="9525" marB="0" anchor="b">
                    <a:lnL>
                      <a:noFill/>
                    </a:lnL>
                    <a:lnR>
                      <a:noFill/>
                    </a:lnR>
                    <a:lnT>
                      <a:noFill/>
                    </a:lnT>
                    <a:lnB>
                      <a:noFill/>
                    </a:lnB>
                    <a:solidFill>
                      <a:srgbClr val="FFFF66"/>
                    </a:solidFill>
                  </a:tcPr>
                </a:tc>
                <a:extLst>
                  <a:ext uri="{0D108BD9-81ED-4DB2-BD59-A6C34878D82A}">
                    <a16:rowId xmlns:a16="http://schemas.microsoft.com/office/drawing/2014/main" val="10001"/>
                  </a:ext>
                </a:extLst>
              </a:tr>
              <a:tr h="381000">
                <a:tc>
                  <a:txBody>
                    <a:bodyPr/>
                    <a:lstStyle/>
                    <a:p>
                      <a:pPr algn="l" rtl="0" fontAlgn="b"/>
                      <a:r>
                        <a:rPr lang="cs-CZ" sz="2400" b="1" i="0" u="none" strike="noStrike">
                          <a:solidFill>
                            <a:srgbClr val="000000"/>
                          </a:solidFill>
                          <a:latin typeface="Bookman Old Style"/>
                        </a:rPr>
                        <a:t>Karel Zavřel </a:t>
                      </a:r>
                    </a:p>
                  </a:txBody>
                  <a:tcPr marL="9525" marR="9525" marT="9525" marB="0" anchor="b">
                    <a:lnL>
                      <a:noFill/>
                    </a:lnL>
                    <a:lnR>
                      <a:noFill/>
                    </a:lnR>
                    <a:lnT>
                      <a:noFill/>
                    </a:lnT>
                    <a:lnB>
                      <a:noFill/>
                    </a:lnB>
                    <a:solidFill>
                      <a:srgbClr val="99FF99"/>
                    </a:solidFill>
                  </a:tcPr>
                </a:tc>
                <a:tc>
                  <a:txBody>
                    <a:bodyPr/>
                    <a:lstStyle/>
                    <a:p>
                      <a:pPr algn="l" fontAlgn="b"/>
                      <a:r>
                        <a:rPr lang="cs-CZ" sz="1600" b="1" i="0" u="none" strike="noStrike" dirty="0">
                          <a:solidFill>
                            <a:srgbClr val="000000"/>
                          </a:solidFill>
                          <a:latin typeface="Bookman Old Style"/>
                        </a:rPr>
                        <a:t>Masér</a:t>
                      </a:r>
                    </a:p>
                  </a:txBody>
                  <a:tcPr marL="9525" marR="9525" marT="9525" marB="0" anchor="b">
                    <a:lnL>
                      <a:noFill/>
                    </a:lnL>
                    <a:lnR>
                      <a:noFill/>
                    </a:lnR>
                    <a:lnT>
                      <a:noFill/>
                    </a:lnT>
                    <a:lnB>
                      <a:noFill/>
                    </a:lnB>
                    <a:solidFill>
                      <a:srgbClr val="99FF99"/>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délník 8"/>
          <p:cNvSpPr/>
          <p:nvPr/>
        </p:nvSpPr>
        <p:spPr>
          <a:xfrm>
            <a:off x="30932" y="595164"/>
            <a:ext cx="4536504" cy="5201424"/>
          </a:xfrm>
          <a:prstGeom prst="rect">
            <a:avLst/>
          </a:prstGeom>
        </p:spPr>
        <p:txBody>
          <a:bodyPr wrap="square">
            <a:spAutoFit/>
          </a:bodyPr>
          <a:lstStyle/>
          <a:p>
            <a:pPr lvl="0" algn="just" eaLnBrk="0" hangingPunct="0"/>
            <a:r>
              <a:rPr lang="cs-CZ" sz="1100" b="0" dirty="0" smtClean="0">
                <a:latin typeface="Arial" pitchFamily="34" charset="0"/>
                <a:ea typeface="Times New Roman" pitchFamily="18" charset="0"/>
                <a:cs typeface="Arial" pitchFamily="34" charset="0"/>
              </a:rPr>
              <a:t>ale byl zastaven zvednutým praporkem asistenta rozhodčího pro postavení mimo hru. Domácí se postupně usadili na naší polovině a ve hře směrem dopředu začala naše hra váznout. Brozany trefily levou tyčku, zahrávaly i volný přímý kop, ze kterého ale branku minuly. Čelili jsme rychlým brejkům, ale obrana se vždy stačila rychle vrátit a všechny pokusy domácích zachytávala. K tomu se přidal ještě pozorný Kloub v brance, který nastoupil do druhého poločasu, a domácí favorit náskok nezvyšoval. V 77. minutě to mohlo být přesně naopak. Jan </a:t>
            </a:r>
            <a:r>
              <a:rPr lang="cs-CZ" sz="1100" b="0" dirty="0" err="1" smtClean="0">
                <a:latin typeface="Arial" pitchFamily="34" charset="0"/>
                <a:ea typeface="Times New Roman" pitchFamily="18" charset="0"/>
                <a:cs typeface="Arial" pitchFamily="34" charset="0"/>
              </a:rPr>
              <a:t>Grepl</a:t>
            </a:r>
            <a:r>
              <a:rPr lang="cs-CZ" sz="1100" b="0" dirty="0" smtClean="0">
                <a:latin typeface="Arial" pitchFamily="34" charset="0"/>
                <a:ea typeface="Times New Roman" pitchFamily="18" charset="0"/>
                <a:cs typeface="Arial" pitchFamily="34" charset="0"/>
              </a:rPr>
              <a:t>, hráč </a:t>
            </a:r>
            <a:r>
              <a:rPr lang="cs-CZ" sz="1100" b="0" dirty="0" err="1" smtClean="0">
                <a:latin typeface="Arial" pitchFamily="34" charset="0"/>
                <a:ea typeface="Times New Roman" pitchFamily="18" charset="0"/>
                <a:cs typeface="Arial" pitchFamily="34" charset="0"/>
              </a:rPr>
              <a:t>Hoštky</a:t>
            </a:r>
            <a:r>
              <a:rPr lang="cs-CZ" sz="1100" b="0" dirty="0" smtClean="0">
                <a:latin typeface="Arial" pitchFamily="34" charset="0"/>
                <a:ea typeface="Times New Roman" pitchFamily="18" charset="0"/>
                <a:cs typeface="Arial" pitchFamily="34" charset="0"/>
              </a:rPr>
              <a:t>, který se úspěšně snaží prosadit do mužstva dospělých ve </a:t>
            </a:r>
            <a:r>
              <a:rPr lang="cs-CZ" sz="1100" b="0" dirty="0" err="1" smtClean="0">
                <a:latin typeface="Arial" pitchFamily="34" charset="0"/>
                <a:ea typeface="Times New Roman" pitchFamily="18" charset="0"/>
                <a:cs typeface="Arial" pitchFamily="34" charset="0"/>
              </a:rPr>
              <a:t>Štětí</a:t>
            </a:r>
            <a:r>
              <a:rPr lang="cs-CZ" sz="1100" b="0" dirty="0" smtClean="0">
                <a:latin typeface="Arial" pitchFamily="34" charset="0"/>
                <a:ea typeface="Times New Roman" pitchFamily="18" charset="0"/>
                <a:cs typeface="Arial" pitchFamily="34" charset="0"/>
              </a:rPr>
              <a:t>, donutil obránce k faulu a protože to bylo ve vápně, tak se kopala penalta.  Na ty už se ale v našem mužstvu bude pomalu vypisovat velké výběrové řízení. Když se podíváme trochu do minulosti, tak na jaře v Bílině jsme na pokutové kopy padli. Teď v neděli v rozstřelu s Litoměřicemi jsme ze 3 pokusů dokonce nedali ani jednu. Tentokrát se míče chopil Šimral a dopadl stejně jako jeho předchůdci. Penaltu neproměnil. Brankář vyrazil. Nakonec jsme ještě museli dohrávat po zranění </a:t>
            </a:r>
            <a:r>
              <a:rPr lang="cs-CZ" sz="1100" b="0" dirty="0" err="1" smtClean="0">
                <a:latin typeface="Arial" pitchFamily="34" charset="0"/>
                <a:ea typeface="Times New Roman" pitchFamily="18" charset="0"/>
                <a:cs typeface="Arial" pitchFamily="34" charset="0"/>
              </a:rPr>
              <a:t>Maláka</a:t>
            </a:r>
            <a:r>
              <a:rPr lang="cs-CZ" sz="1100" b="0" dirty="0" smtClean="0">
                <a:latin typeface="Arial" pitchFamily="34" charset="0"/>
                <a:ea typeface="Times New Roman" pitchFamily="18" charset="0"/>
                <a:cs typeface="Arial" pitchFamily="34" charset="0"/>
              </a:rPr>
              <a:t> v 10 deseti, protože střídající hráči už se sprchovali. Výsledek 3:1 není ale špatný a navíc lze souhlasit i se zastupujícím trenérem Lukášem Stejskalem, že to byl zápas remízový. V prvním poločase jsme si vypracovali větší množství šancí než soupeř a skóre mohlo být klidně obráceně. Ve 2. poločase byl domácí kolektiv aktivnější, ale žádný drtivý tlak z toho nebyl. Branka nakonec ve druhém dějství ani žádná nepadla. </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Branky:</a:t>
            </a:r>
            <a:r>
              <a:rPr lang="cs-CZ" sz="1100" b="0" dirty="0" smtClean="0">
                <a:latin typeface="Arial" pitchFamily="34" charset="0"/>
                <a:ea typeface="Times New Roman" pitchFamily="18" charset="0"/>
                <a:cs typeface="Arial" pitchFamily="34" charset="0"/>
              </a:rPr>
              <a:t> Hrdý 1</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Sestava:</a:t>
            </a:r>
            <a:r>
              <a:rPr lang="cs-CZ" sz="1100" b="0" dirty="0" smtClean="0">
                <a:latin typeface="Arial" pitchFamily="34" charset="0"/>
                <a:ea typeface="Times New Roman" pitchFamily="18" charset="0"/>
                <a:cs typeface="Arial" pitchFamily="34" charset="0"/>
              </a:rPr>
              <a:t> Doležal(45. Kloub) – </a:t>
            </a:r>
            <a:r>
              <a:rPr lang="cs-CZ" sz="1100" b="0" dirty="0" err="1" smtClean="0">
                <a:latin typeface="Arial" pitchFamily="34" charset="0"/>
                <a:ea typeface="Times New Roman" pitchFamily="18" charset="0"/>
                <a:cs typeface="Arial" pitchFamily="34" charset="0"/>
              </a:rPr>
              <a:t>Čámský</a:t>
            </a:r>
            <a:r>
              <a:rPr lang="cs-CZ" sz="1100" b="0" dirty="0" smtClean="0">
                <a:latin typeface="Arial" pitchFamily="34" charset="0"/>
                <a:ea typeface="Times New Roman" pitchFamily="18" charset="0"/>
                <a:cs typeface="Arial" pitchFamily="34" charset="0"/>
              </a:rPr>
              <a:t>, Šimral, Hrdý, </a:t>
            </a:r>
            <a:r>
              <a:rPr lang="cs-CZ" sz="1100" b="0" dirty="0" err="1" smtClean="0">
                <a:latin typeface="Arial" pitchFamily="34" charset="0"/>
                <a:ea typeface="Times New Roman" pitchFamily="18" charset="0"/>
                <a:cs typeface="Arial" pitchFamily="34" charset="0"/>
              </a:rPr>
              <a:t>Ransdorf</a:t>
            </a:r>
            <a:r>
              <a:rPr lang="cs-CZ" sz="1100" b="0" dirty="0" smtClean="0">
                <a:latin typeface="Arial" pitchFamily="34" charset="0"/>
                <a:ea typeface="Times New Roman" pitchFamily="18" charset="0"/>
                <a:cs typeface="Arial" pitchFamily="34" charset="0"/>
              </a:rPr>
              <a:t>- </a:t>
            </a:r>
          </a:p>
          <a:p>
            <a:pPr lvl="0" algn="just" eaLnBrk="0" hangingPunct="0"/>
            <a:r>
              <a:rPr lang="cs-CZ" sz="1100" b="0" dirty="0" smtClean="0">
                <a:latin typeface="Arial" pitchFamily="34" charset="0"/>
                <a:ea typeface="Times New Roman" pitchFamily="18" charset="0"/>
                <a:cs typeface="Arial" pitchFamily="34" charset="0"/>
              </a:rPr>
              <a:t>                Kucler , </a:t>
            </a:r>
            <a:r>
              <a:rPr lang="cs-CZ" sz="1100" b="0" dirty="0" err="1" smtClean="0">
                <a:latin typeface="Arial" pitchFamily="34" charset="0"/>
                <a:ea typeface="Times New Roman" pitchFamily="18" charset="0"/>
                <a:cs typeface="Arial" pitchFamily="34" charset="0"/>
              </a:rPr>
              <a:t>Malák</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Malinský</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Poráč</a:t>
            </a:r>
            <a:r>
              <a:rPr lang="cs-CZ" sz="1100" b="0" dirty="0" smtClean="0">
                <a:latin typeface="Arial" pitchFamily="34" charset="0"/>
                <a:ea typeface="Times New Roman" pitchFamily="18" charset="0"/>
                <a:cs typeface="Arial" pitchFamily="34" charset="0"/>
              </a:rPr>
              <a:t>-Tichý, </a:t>
            </a:r>
            <a:r>
              <a:rPr lang="cs-CZ" sz="1100" b="0" dirty="0" err="1" smtClean="0">
                <a:latin typeface="Arial" pitchFamily="34" charset="0"/>
                <a:ea typeface="Times New Roman" pitchFamily="18" charset="0"/>
                <a:cs typeface="Arial" pitchFamily="34" charset="0"/>
              </a:rPr>
              <a:t>Belák</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Střídající:</a:t>
            </a:r>
            <a:r>
              <a:rPr lang="cs-CZ" sz="1100" b="0" dirty="0" smtClean="0">
                <a:latin typeface="Arial" pitchFamily="34" charset="0"/>
                <a:ea typeface="Times New Roman" pitchFamily="18" charset="0"/>
                <a:cs typeface="Arial" pitchFamily="34" charset="0"/>
              </a:rPr>
              <a:t> Matuszewski, </a:t>
            </a:r>
            <a:r>
              <a:rPr lang="cs-CZ" sz="1100" b="0" dirty="0" err="1" smtClean="0">
                <a:latin typeface="Arial" pitchFamily="34" charset="0"/>
                <a:ea typeface="Times New Roman" pitchFamily="18" charset="0"/>
                <a:cs typeface="Arial" pitchFamily="34" charset="0"/>
              </a:rPr>
              <a:t>J.Grepl</a:t>
            </a:r>
            <a:r>
              <a:rPr lang="cs-CZ" sz="1100" b="0" dirty="0" smtClean="0">
                <a:latin typeface="Arial" pitchFamily="34" charset="0"/>
                <a:ea typeface="Times New Roman" pitchFamily="18" charset="0"/>
                <a:cs typeface="Arial" pitchFamily="34" charset="0"/>
              </a:rPr>
              <a:t>, Marek, Mencl</a:t>
            </a:r>
          </a:p>
          <a:p>
            <a:r>
              <a:rPr lang="cs-CZ" sz="1100" b="0" u="sng" dirty="0" smtClean="0">
                <a:latin typeface="Arial" pitchFamily="34" charset="0"/>
                <a:cs typeface="Arial" pitchFamily="34" charset="0"/>
              </a:rPr>
              <a:t>Trenér: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L</a:t>
            </a:r>
            <a:r>
              <a:rPr lang="cs-CZ" sz="1100" b="0" dirty="0" smtClean="0">
                <a:latin typeface="Arial" pitchFamily="34" charset="0"/>
                <a:cs typeface="Arial" pitchFamily="34" charset="0"/>
              </a:rPr>
              <a:t>.Stejskal  </a:t>
            </a:r>
            <a:r>
              <a:rPr lang="cs-CZ" sz="1100" b="0" u="sng" dirty="0" smtClean="0">
                <a:latin typeface="Arial" pitchFamily="34" charset="0"/>
                <a:cs typeface="Arial" pitchFamily="34" charset="0"/>
              </a:rPr>
              <a:t>Vedoucí: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J.Havner</a:t>
            </a:r>
            <a:r>
              <a:rPr lang="cs-CZ" sz="1100" b="0" dirty="0" smtClean="0">
                <a:latin typeface="Arial" pitchFamily="34" charset="0"/>
                <a:cs typeface="Arial" pitchFamily="34" charset="0"/>
              </a:rPr>
              <a:t>  </a:t>
            </a:r>
          </a:p>
          <a:p>
            <a:r>
              <a:rPr lang="cs-CZ" sz="1100" b="0" u="sng" dirty="0" smtClean="0">
                <a:latin typeface="Arial" pitchFamily="34" charset="0"/>
                <a:cs typeface="Arial" pitchFamily="34" charset="0"/>
              </a:rPr>
              <a:t>Rozhodčí:</a:t>
            </a:r>
            <a:r>
              <a:rPr lang="cs-CZ" sz="1100" b="0" dirty="0" smtClean="0">
                <a:latin typeface="Arial" pitchFamily="34" charset="0"/>
                <a:cs typeface="Arial" pitchFamily="34" charset="0"/>
              </a:rPr>
              <a:t> Barva-</a:t>
            </a:r>
            <a:r>
              <a:rPr lang="cs-CZ" sz="1100" b="0" dirty="0" err="1" smtClean="0">
                <a:latin typeface="Arial" pitchFamily="34" charset="0"/>
                <a:cs typeface="Arial" pitchFamily="34" charset="0"/>
              </a:rPr>
              <a:t>Prágl</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Vlašič</a:t>
            </a:r>
            <a:endParaRPr lang="cs-CZ" sz="1100" b="0" dirty="0" smtClean="0">
              <a:latin typeface="Arial" pitchFamily="34" charset="0"/>
              <a:cs typeface="Arial" pitchFamily="34" charset="0"/>
            </a:endParaRPr>
          </a:p>
          <a:p>
            <a:pPr lvl="0" algn="just" eaLnBrk="0" hangingPunct="0"/>
            <a:endParaRPr lang="cs-CZ" sz="1100" b="0" dirty="0" smtClean="0">
              <a:latin typeface="Arial" pitchFamily="34" charset="0"/>
              <a:cs typeface="Arial" pitchFamily="34" charset="0"/>
            </a:endParaRPr>
          </a:p>
        </p:txBody>
      </p:sp>
      <p:sp>
        <p:nvSpPr>
          <p:cNvPr id="10" name="TextovéPole 9"/>
          <p:cNvSpPr txBox="1"/>
          <p:nvPr/>
        </p:nvSpPr>
        <p:spPr>
          <a:xfrm>
            <a:off x="606996" y="117530"/>
            <a:ext cx="3600400" cy="261610"/>
          </a:xfrm>
          <a:prstGeom prst="rect">
            <a:avLst/>
          </a:prstGeom>
          <a:solidFill>
            <a:schemeClr val="accent5">
              <a:lumMod val="40000"/>
              <a:lumOff val="60000"/>
            </a:schemeClr>
          </a:solidFill>
        </p:spPr>
        <p:txBody>
          <a:bodyPr wrap="square" rtlCol="0">
            <a:spAutoFit/>
          </a:bodyPr>
          <a:lstStyle/>
          <a:p>
            <a:pPr algn="ctr"/>
            <a:r>
              <a:rPr lang="cs-CZ" sz="1100" dirty="0" smtClean="0">
                <a:latin typeface="Arial" pitchFamily="34" charset="0"/>
                <a:cs typeface="Arial" pitchFamily="34" charset="0"/>
              </a:rPr>
              <a:t>Pokračování zápasu Brozany - </a:t>
            </a:r>
            <a:r>
              <a:rPr lang="cs-CZ" sz="1100" dirty="0" err="1" smtClean="0">
                <a:latin typeface="Arial" pitchFamily="34" charset="0"/>
                <a:cs typeface="Arial" pitchFamily="34" charset="0"/>
              </a:rPr>
              <a:t>Štětí</a:t>
            </a:r>
            <a:endParaRPr lang="cs-CZ" sz="1100" dirty="0" smtClean="0">
              <a:latin typeface="Arial" pitchFamily="34" charset="0"/>
              <a:cs typeface="Arial" pitchFamily="34" charset="0"/>
            </a:endParaRPr>
          </a:p>
        </p:txBody>
      </p:sp>
      <p:pic>
        <p:nvPicPr>
          <p:cNvPr id="11" name="Picture 2"/>
          <p:cNvPicPr>
            <a:picLocks noChangeAspect="1" noChangeArrowheads="1"/>
          </p:cNvPicPr>
          <p:nvPr/>
        </p:nvPicPr>
        <p:blipFill>
          <a:blip r:embed="rId3" cstate="print"/>
          <a:srcRect/>
          <a:stretch>
            <a:fillRect/>
          </a:stretch>
        </p:blipFill>
        <p:spPr bwMode="auto">
          <a:xfrm>
            <a:off x="1615108" y="5779740"/>
            <a:ext cx="1366664" cy="1296144"/>
          </a:xfrm>
          <a:prstGeom prst="rect">
            <a:avLst/>
          </a:prstGeom>
          <a:noFill/>
          <a:ln w="9525">
            <a:noFill/>
            <a:miter lim="800000"/>
            <a:headEnd/>
            <a:tailEnd/>
          </a:ln>
        </p:spPr>
      </p:pic>
      <p:sp>
        <p:nvSpPr>
          <p:cNvPr id="16" name="TextovéPole 15"/>
          <p:cNvSpPr txBox="1"/>
          <p:nvPr/>
        </p:nvSpPr>
        <p:spPr>
          <a:xfrm>
            <a:off x="5431532" y="163116"/>
            <a:ext cx="4680520" cy="523220"/>
          </a:xfrm>
          <a:prstGeom prst="rect">
            <a:avLst/>
          </a:prstGeom>
          <a:blipFill>
            <a:blip r:embed="rId4" cstate="print"/>
            <a:tile tx="0" ty="0" sx="100000" sy="100000" flip="none" algn="tl"/>
          </a:blipFill>
        </p:spPr>
        <p:txBody>
          <a:bodyPr wrap="square" rtlCol="0">
            <a:spAutoFit/>
          </a:bodyPr>
          <a:lstStyle/>
          <a:p>
            <a:pPr algn="ctr"/>
            <a:r>
              <a:rPr lang="cs-CZ" sz="2800" u="sng" dirty="0" smtClean="0">
                <a:ln>
                  <a:solidFill>
                    <a:srgbClr val="AA4B04"/>
                  </a:solidFill>
                </a:ln>
                <a:solidFill>
                  <a:srgbClr val="008000"/>
                </a:solidFill>
                <a:latin typeface="Bookman Old Style" pitchFamily="18" charset="0"/>
              </a:rPr>
              <a:t>Letní turnaj v </a:t>
            </a:r>
            <a:r>
              <a:rPr lang="cs-CZ" sz="2800" u="sng" dirty="0" err="1" smtClean="0">
                <a:ln>
                  <a:solidFill>
                    <a:srgbClr val="AA4B04"/>
                  </a:solidFill>
                </a:ln>
                <a:solidFill>
                  <a:srgbClr val="008000"/>
                </a:solidFill>
                <a:latin typeface="Bookman Old Style" pitchFamily="18" charset="0"/>
              </a:rPr>
              <a:t>Dobříni</a:t>
            </a:r>
            <a:endParaRPr lang="cs-CZ" sz="2800" u="sng" dirty="0" smtClean="0">
              <a:ln>
                <a:solidFill>
                  <a:srgbClr val="AA4B04"/>
                </a:solidFill>
              </a:ln>
              <a:solidFill>
                <a:srgbClr val="008000"/>
              </a:solidFill>
              <a:latin typeface="Bookman Old Style" pitchFamily="18" charset="0"/>
            </a:endParaRPr>
          </a:p>
        </p:txBody>
      </p:sp>
      <p:sp>
        <p:nvSpPr>
          <p:cNvPr id="17" name="Rectangle 1"/>
          <p:cNvSpPr>
            <a:spLocks noChangeArrowheads="1"/>
          </p:cNvSpPr>
          <p:nvPr/>
        </p:nvSpPr>
        <p:spPr bwMode="auto">
          <a:xfrm>
            <a:off x="5503540" y="2962131"/>
            <a:ext cx="4680520"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1" i="0" u="sng" strike="noStrike" cap="none" normalizeH="0" baseline="0" dirty="0" smtClean="0">
                <a:ln>
                  <a:solidFill>
                    <a:schemeClr val="accent6">
                      <a:lumMod val="75000"/>
                    </a:schemeClr>
                  </a:solidFill>
                </a:ln>
                <a:solidFill>
                  <a:schemeClr val="tx1"/>
                </a:solidFill>
                <a:effectLst/>
                <a:latin typeface="Arial" pitchFamily="34" charset="0"/>
                <a:ea typeface="Times New Roman" pitchFamily="18" charset="0"/>
                <a:cs typeface="Arial" pitchFamily="34" charset="0"/>
              </a:rPr>
              <a:t>SK </a:t>
            </a:r>
            <a:r>
              <a:rPr kumimoji="0" lang="cs-CZ" sz="1400" b="1" i="0" u="sng" strike="noStrike" cap="none" normalizeH="0" baseline="0" dirty="0" err="1" smtClean="0">
                <a:ln>
                  <a:solidFill>
                    <a:schemeClr val="accent6">
                      <a:lumMod val="75000"/>
                    </a:schemeClr>
                  </a:solidFill>
                </a:ln>
                <a:solidFill>
                  <a:schemeClr val="tx1"/>
                </a:solidFill>
                <a:effectLst/>
                <a:latin typeface="Arial" pitchFamily="34" charset="0"/>
                <a:ea typeface="Times New Roman" pitchFamily="18" charset="0"/>
                <a:cs typeface="Arial" pitchFamily="34" charset="0"/>
              </a:rPr>
              <a:t>Štětí</a:t>
            </a:r>
            <a:r>
              <a:rPr kumimoji="0" lang="cs-CZ" sz="1400" b="1" i="0" u="sng" strike="noStrike" cap="none" normalizeH="0" baseline="0" dirty="0" smtClean="0">
                <a:ln>
                  <a:solidFill>
                    <a:schemeClr val="accent6">
                      <a:lumMod val="75000"/>
                    </a:schemeClr>
                  </a:solidFill>
                </a:ln>
                <a:solidFill>
                  <a:schemeClr val="tx1"/>
                </a:solidFill>
                <a:effectLst/>
                <a:latin typeface="Arial" pitchFamily="34" charset="0"/>
                <a:ea typeface="Times New Roman" pitchFamily="18" charset="0"/>
                <a:cs typeface="Arial" pitchFamily="34" charset="0"/>
              </a:rPr>
              <a:t> – TJ </a:t>
            </a:r>
            <a:r>
              <a:rPr kumimoji="0" lang="cs-CZ" sz="1400" b="1" i="0" u="sng" strike="noStrike" cap="none" normalizeH="0" baseline="0" dirty="0" err="1" smtClean="0">
                <a:ln>
                  <a:solidFill>
                    <a:schemeClr val="accent6">
                      <a:lumMod val="75000"/>
                    </a:schemeClr>
                  </a:solidFill>
                </a:ln>
                <a:solidFill>
                  <a:schemeClr val="tx1"/>
                </a:solidFill>
                <a:effectLst/>
                <a:latin typeface="Arial" pitchFamily="34" charset="0"/>
                <a:ea typeface="Times New Roman" pitchFamily="18" charset="0"/>
                <a:cs typeface="Arial" pitchFamily="34" charset="0"/>
              </a:rPr>
              <a:t>Proboštov</a:t>
            </a:r>
            <a:endParaRPr kumimoji="0" lang="cs-CZ" sz="1400" b="0" i="0" u="none" strike="noStrike" cap="none" normalizeH="0" baseline="0" dirty="0" smtClean="0">
              <a:ln>
                <a:solidFill>
                  <a:schemeClr val="accent6">
                    <a:lumMod val="75000"/>
                  </a:schemeClr>
                </a:solid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400" b="1" i="0" u="sng" strike="noStrike" cap="none" normalizeH="0" baseline="0" dirty="0" smtClean="0">
                <a:ln>
                  <a:solidFill>
                    <a:schemeClr val="accent6">
                      <a:lumMod val="75000"/>
                    </a:schemeClr>
                  </a:solidFill>
                </a:ln>
                <a:solidFill>
                  <a:schemeClr val="tx1"/>
                </a:solidFill>
                <a:effectLst/>
                <a:latin typeface="Arial" pitchFamily="34" charset="0"/>
                <a:ea typeface="Times New Roman" pitchFamily="18" charset="0"/>
                <a:cs typeface="Arial" pitchFamily="34" charset="0"/>
              </a:rPr>
              <a:t>4:1(1:0)   18.7.2015  turnaj </a:t>
            </a:r>
            <a:r>
              <a:rPr kumimoji="0" lang="cs-CZ" sz="1400" b="1" i="0" u="sng" strike="noStrike" cap="none" normalizeH="0" baseline="0" dirty="0" err="1" smtClean="0">
                <a:ln>
                  <a:solidFill>
                    <a:schemeClr val="accent6">
                      <a:lumMod val="75000"/>
                    </a:schemeClr>
                  </a:solidFill>
                </a:ln>
                <a:solidFill>
                  <a:schemeClr val="tx1"/>
                </a:solidFill>
                <a:effectLst/>
                <a:latin typeface="Arial" pitchFamily="34" charset="0"/>
                <a:ea typeface="Times New Roman" pitchFamily="18" charset="0"/>
                <a:cs typeface="Arial" pitchFamily="34" charset="0"/>
              </a:rPr>
              <a:t>Dobříň</a:t>
            </a:r>
            <a:endParaRPr kumimoji="0" lang="cs-CZ" sz="1000" b="0" i="0" u="none" strike="noStrike" cap="none" normalizeH="0" baseline="0" dirty="0" smtClean="0">
              <a:ln>
                <a:solidFill>
                  <a:schemeClr val="accent6">
                    <a:lumMod val="75000"/>
                  </a:schemeClr>
                </a:solid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 úvodním zápase na turnaji v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Dobříni</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jsme se proti soupeři, který hraje stejně jako my Ústecký přebor,  prosadili až v závěru poločasu brankou Šimrala na 1:0. Další 2 branky jsme přidali na začátku druhého poločasu a když soupeř snížil na 1:3, tak jsme si jasné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vítěztví</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pohlídali brankou Tichého v 78. Minutě na 4:1.</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Branky:</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Tichý 2, Šimral 1, Stejskal 1</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Sestava: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Doležal-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Čámský</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Ransdorf</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Šimral,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Poráč</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Jan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Grepl</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Malinský</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lang="cs-CZ" sz="1000" b="0" dirty="0" smtClean="0">
                <a:latin typeface="Arial" pitchFamily="34" charset="0"/>
                <a:ea typeface="Times New Roman" pitchFamily="18" charset="0"/>
                <a:cs typeface="Arial" pitchFamily="34" charset="0"/>
              </a:rPr>
              <a:t>                </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Marek, Mencl,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Danč</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Stejskal, Šmidrkal,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Malák</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Tichý,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Koráň</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Připraveni</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Kloub</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Vedoucí:</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J.Havner</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Rozhodčí:</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J.Hořejší</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400" i="0" u="sng" strike="noStrike" cap="none" normalizeH="0" baseline="0" dirty="0" smtClean="0">
                <a:ln>
                  <a:solidFill>
                    <a:schemeClr val="accent6">
                      <a:lumMod val="75000"/>
                    </a:schemeClr>
                  </a:solidFill>
                </a:ln>
                <a:solidFill>
                  <a:schemeClr val="tx1"/>
                </a:solidFill>
                <a:effectLst/>
                <a:latin typeface="Arial" pitchFamily="34" charset="0"/>
                <a:ea typeface="Times New Roman" pitchFamily="18" charset="0"/>
                <a:cs typeface="Arial" pitchFamily="34" charset="0"/>
              </a:rPr>
              <a:t>SK </a:t>
            </a:r>
            <a:r>
              <a:rPr kumimoji="0" lang="cs-CZ" sz="1400" i="0" u="sng" strike="noStrike" cap="none" normalizeH="0" baseline="0" dirty="0" err="1" smtClean="0">
                <a:ln>
                  <a:solidFill>
                    <a:schemeClr val="accent6">
                      <a:lumMod val="75000"/>
                    </a:schemeClr>
                  </a:solidFill>
                </a:ln>
                <a:solidFill>
                  <a:schemeClr val="tx1"/>
                </a:solidFill>
                <a:effectLst/>
                <a:latin typeface="Arial" pitchFamily="34" charset="0"/>
                <a:ea typeface="Times New Roman" pitchFamily="18" charset="0"/>
                <a:cs typeface="Arial" pitchFamily="34" charset="0"/>
              </a:rPr>
              <a:t>Štětí</a:t>
            </a:r>
            <a:r>
              <a:rPr kumimoji="0" lang="cs-CZ" sz="1400" i="0" u="sng" strike="noStrike" cap="none" normalizeH="0" baseline="0" dirty="0" smtClean="0">
                <a:ln>
                  <a:solidFill>
                    <a:schemeClr val="accent6">
                      <a:lumMod val="75000"/>
                    </a:schemeClr>
                  </a:solidFill>
                </a:ln>
                <a:solidFill>
                  <a:schemeClr val="tx1"/>
                </a:solidFill>
                <a:effectLst/>
                <a:latin typeface="Arial" pitchFamily="34" charset="0"/>
                <a:ea typeface="Times New Roman" pitchFamily="18" charset="0"/>
                <a:cs typeface="Arial" pitchFamily="34" charset="0"/>
              </a:rPr>
              <a:t> – FK </a:t>
            </a:r>
            <a:r>
              <a:rPr kumimoji="0" lang="cs-CZ" sz="1400" i="0" u="sng" strike="noStrike" cap="none" normalizeH="0" baseline="0" dirty="0" err="1" smtClean="0">
                <a:ln>
                  <a:solidFill>
                    <a:schemeClr val="accent6">
                      <a:lumMod val="75000"/>
                    </a:schemeClr>
                  </a:solidFill>
                </a:ln>
                <a:solidFill>
                  <a:schemeClr val="tx1"/>
                </a:solidFill>
                <a:effectLst/>
                <a:latin typeface="Arial" pitchFamily="34" charset="0"/>
                <a:ea typeface="Times New Roman" pitchFamily="18" charset="0"/>
                <a:cs typeface="Arial" pitchFamily="34" charset="0"/>
              </a:rPr>
              <a:t>Pšovka</a:t>
            </a:r>
            <a:endParaRPr kumimoji="0" lang="cs-CZ" sz="1400" i="0" u="none" strike="noStrike" cap="none" normalizeH="0" baseline="0" dirty="0" smtClean="0">
              <a:ln>
                <a:solidFill>
                  <a:schemeClr val="accent6">
                    <a:lumMod val="75000"/>
                  </a:schemeClr>
                </a:solid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400" i="0" u="sng" strike="noStrike" cap="none" normalizeH="0" baseline="0" dirty="0" smtClean="0">
                <a:ln>
                  <a:solidFill>
                    <a:schemeClr val="accent6">
                      <a:lumMod val="75000"/>
                    </a:schemeClr>
                  </a:solidFill>
                </a:ln>
                <a:solidFill>
                  <a:schemeClr val="tx1"/>
                </a:solidFill>
                <a:effectLst/>
                <a:latin typeface="Arial" pitchFamily="34" charset="0"/>
                <a:ea typeface="Times New Roman" pitchFamily="18" charset="0"/>
                <a:cs typeface="Arial" pitchFamily="34" charset="0"/>
              </a:rPr>
              <a:t>5:5(2:2)  25.7.2015   turnaj </a:t>
            </a:r>
            <a:r>
              <a:rPr kumimoji="0" lang="cs-CZ" sz="1400" i="0" u="sng" strike="noStrike" cap="none" normalizeH="0" baseline="0" dirty="0" err="1" smtClean="0">
                <a:ln>
                  <a:solidFill>
                    <a:schemeClr val="accent6">
                      <a:lumMod val="75000"/>
                    </a:schemeClr>
                  </a:solidFill>
                </a:ln>
                <a:solidFill>
                  <a:schemeClr val="tx1"/>
                </a:solidFill>
                <a:effectLst/>
                <a:latin typeface="Arial" pitchFamily="34" charset="0"/>
                <a:ea typeface="Times New Roman" pitchFamily="18" charset="0"/>
                <a:cs typeface="Arial" pitchFamily="34" charset="0"/>
              </a:rPr>
              <a:t>Dobříň</a:t>
            </a:r>
            <a:endParaRPr kumimoji="0" lang="cs-CZ" sz="1400" i="0" u="none" strike="noStrike" cap="none" normalizeH="0" baseline="0" dirty="0" smtClean="0">
              <a:ln>
                <a:solidFill>
                  <a:schemeClr val="accent6">
                    <a:lumMod val="75000"/>
                  </a:schemeClr>
                </a:solid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Jako na houpačce vypadal náš zápas s nováčkem I. A třídy Středočeského kraje. V utkání jsme 4x vedli o branku, ale soupeř vždy vyrovnal. Mrzelo to o to více, že na 5:5 to bylo až 1. minutě nastavení. Střelecky se prosadil tomáš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Belák</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ale ani to nepomohlo, protože 5 inkasovaných branek nesvědčí o dobré obranné činnosti. </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Branky:</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Belák</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3.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Malinský</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 Šimral</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Sestava: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Doležal(45.Folberger)-</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Čámský</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Ransdorf</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Šimral. Mencl-Kucler, </a:t>
            </a:r>
          </a:p>
          <a:p>
            <a:pPr marL="0" marR="0" lvl="0" indent="0" algn="just" defTabSz="914400" rtl="0" eaLnBrk="0" fontAlgn="base" latinLnBrk="0" hangingPunct="0">
              <a:lnSpc>
                <a:spcPct val="100000"/>
              </a:lnSpc>
              <a:spcBef>
                <a:spcPct val="0"/>
              </a:spcBef>
              <a:spcAft>
                <a:spcPct val="0"/>
              </a:spcAft>
              <a:buClrTx/>
              <a:buSzTx/>
              <a:buFontTx/>
              <a:buNone/>
              <a:tabLst/>
            </a:pPr>
            <a:r>
              <a:rPr lang="cs-CZ" sz="1000" b="0" dirty="0" smtClean="0">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Malinský</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Malák</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Marek-Jan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Grepl</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Belák</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Střídající:</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Matuszewski, Tichý,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Poráč</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Koráň</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Trenér:</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.Stejskal </a:t>
            </a: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Vedoucí: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J.Havner</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Rozhodčí:</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Řezníček-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Gaube</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Blažek, </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TextovéPole 17"/>
          <p:cNvSpPr txBox="1"/>
          <p:nvPr/>
        </p:nvSpPr>
        <p:spPr>
          <a:xfrm>
            <a:off x="5431532" y="909325"/>
            <a:ext cx="4608512" cy="2062103"/>
          </a:xfrm>
          <a:prstGeom prst="rect">
            <a:avLst/>
          </a:prstGeom>
          <a:noFill/>
        </p:spPr>
        <p:txBody>
          <a:bodyPr wrap="square" rtlCol="0">
            <a:spAutoFit/>
          </a:bodyPr>
          <a:lstStyle/>
          <a:p>
            <a:pPr algn="just"/>
            <a:r>
              <a:rPr lang="cs-CZ" sz="1600" b="0" dirty="0" smtClean="0">
                <a:latin typeface="Cambria Math" pitchFamily="18" charset="0"/>
                <a:ea typeface="Cambria Math" pitchFamily="18" charset="0"/>
              </a:rPr>
              <a:t>Když jsme na jaře plánovali letní přípravu, tak byla na stole i  nabídka od Chemičky  </a:t>
            </a:r>
            <a:r>
              <a:rPr lang="cs-CZ" sz="1600" b="0" dirty="0" err="1" smtClean="0">
                <a:latin typeface="Cambria Math" pitchFamily="18" charset="0"/>
                <a:ea typeface="Cambria Math" pitchFamily="18" charset="0"/>
              </a:rPr>
              <a:t>Dobříň</a:t>
            </a:r>
            <a:r>
              <a:rPr lang="cs-CZ" sz="1600" b="0" dirty="0" smtClean="0">
                <a:latin typeface="Cambria Math" pitchFamily="18" charset="0"/>
                <a:ea typeface="Cambria Math" pitchFamily="18" charset="0"/>
              </a:rPr>
              <a:t> k účasti na tradičním letním turnaji. V loňském roce jsme zde nehráli , ale letos padlo rozhodnutí ano.  V pěkném areálu hrála  mužstva divize, krajského přeboru , I.A třídy i </a:t>
            </a:r>
            <a:r>
              <a:rPr lang="cs-CZ" sz="1600" b="0" dirty="0" err="1" smtClean="0">
                <a:latin typeface="Cambria Math" pitchFamily="18" charset="0"/>
                <a:ea typeface="Cambria Math" pitchFamily="18" charset="0"/>
              </a:rPr>
              <a:t>I.</a:t>
            </a:r>
            <a:r>
              <a:rPr lang="cs-CZ" sz="1600" b="0" dirty="0" smtClean="0">
                <a:latin typeface="Cambria Math" pitchFamily="18" charset="0"/>
                <a:ea typeface="Cambria Math" pitchFamily="18" charset="0"/>
              </a:rPr>
              <a:t> B  třídy.  Soupeři i rozhodčí zajištěni, hřiště připraveno .  To byly hlavní důvody naší účasti.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9" name="Přímá spojovací čára 18" hidden="1"/>
          <p:cNvCxnSpPr/>
          <p:nvPr/>
        </p:nvCxnSpPr>
        <p:spPr bwMode="auto">
          <a:xfrm rot="5400000">
            <a:off x="7267575" y="487363"/>
            <a:ext cx="647700" cy="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5" name="Přímá spojovací čára 14"/>
          <p:cNvCxnSpPr/>
          <p:nvPr/>
        </p:nvCxnSpPr>
        <p:spPr bwMode="auto">
          <a:xfrm>
            <a:off x="2191172" y="1747292"/>
            <a:ext cx="914400" cy="91440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šipka 15"/>
          <p:cNvCxnSpPr/>
          <p:nvPr/>
        </p:nvCxnSpPr>
        <p:spPr bwMode="auto">
          <a:xfrm>
            <a:off x="1975148" y="6931868"/>
            <a:ext cx="194421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9" name="TextovéPole 8"/>
          <p:cNvSpPr txBox="1"/>
          <p:nvPr/>
        </p:nvSpPr>
        <p:spPr>
          <a:xfrm>
            <a:off x="5503540" y="163116"/>
            <a:ext cx="4649588" cy="2123658"/>
          </a:xfrm>
          <a:prstGeom prst="rect">
            <a:avLst/>
          </a:prstGeom>
          <a:blipFill>
            <a:blip r:embed="rId3" cstate="print"/>
            <a:stretch>
              <a:fillRect/>
            </a:stretch>
          </a:blipFill>
        </p:spPr>
        <p:txBody>
          <a:bodyPr wrap="square" rtlCol="0">
            <a:spAutoFit/>
          </a:bodyPr>
          <a:lstStyle/>
          <a:p>
            <a:pPr algn="just"/>
            <a:r>
              <a:rPr lang="cs-CZ" sz="1600" dirty="0" smtClean="0">
                <a:latin typeface="Comic Sans MS" pitchFamily="66" charset="0"/>
              </a:rPr>
              <a:t>Nejtěžší soupeř  z hlediska výše soutěže nás čekal v </a:t>
            </a:r>
            <a:r>
              <a:rPr lang="cs-CZ" sz="2000" dirty="0" err="1" smtClean="0">
                <a:solidFill>
                  <a:srgbClr val="FF0000"/>
                </a:solidFill>
                <a:latin typeface="Comic Sans MS" pitchFamily="66" charset="0"/>
              </a:rPr>
              <a:t>Brozanech</a:t>
            </a:r>
            <a:r>
              <a:rPr lang="cs-CZ" sz="2000" dirty="0" smtClean="0">
                <a:solidFill>
                  <a:srgbClr val="FF0000"/>
                </a:solidFill>
                <a:latin typeface="Comic Sans MS" pitchFamily="66" charset="0"/>
              </a:rPr>
              <a:t>.</a:t>
            </a:r>
            <a:r>
              <a:rPr lang="cs-CZ" sz="1600" dirty="0" smtClean="0">
                <a:latin typeface="Comic Sans MS" pitchFamily="66" charset="0"/>
              </a:rPr>
              <a:t> Domácí  Sokol bude pro tento rok účastníkem 3. nejvyšší soutěže v České republice České fotbalové ligy.  I když jsme měli v nohách těžké pohárové utkání z před 3 dnů proti Litoměřicím , tak jsme nezklamali a favorita jsme potrápili.</a:t>
            </a:r>
          </a:p>
        </p:txBody>
      </p:sp>
      <p:sp>
        <p:nvSpPr>
          <p:cNvPr id="10" name="Rectangle 1"/>
          <p:cNvSpPr>
            <a:spLocks noChangeArrowheads="1"/>
          </p:cNvSpPr>
          <p:nvPr/>
        </p:nvSpPr>
        <p:spPr bwMode="auto">
          <a:xfrm>
            <a:off x="5433762" y="2310725"/>
            <a:ext cx="4750298" cy="487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1" i="0" u="sng" strike="noStrike" cap="none" normalizeH="0" baseline="0" dirty="0" smtClean="0">
                <a:ln>
                  <a:solidFill>
                    <a:srgbClr val="FF0066"/>
                  </a:solidFill>
                </a:ln>
                <a:solidFill>
                  <a:schemeClr val="tx1"/>
                </a:solidFill>
                <a:effectLst/>
                <a:latin typeface="Arial" pitchFamily="34" charset="0"/>
                <a:ea typeface="Times New Roman" pitchFamily="18" charset="0"/>
                <a:cs typeface="Arial" pitchFamily="34" charset="0"/>
              </a:rPr>
              <a:t>SK Sokol Brozany – SK </a:t>
            </a:r>
            <a:r>
              <a:rPr kumimoji="0" lang="cs-CZ" sz="1800" b="1" i="0" u="sng" strike="noStrike" cap="none" normalizeH="0" baseline="0" dirty="0" err="1" smtClean="0">
                <a:ln>
                  <a:solidFill>
                    <a:srgbClr val="FF0066"/>
                  </a:solidFill>
                </a:ln>
                <a:solidFill>
                  <a:schemeClr val="tx1"/>
                </a:solidFill>
                <a:effectLst/>
                <a:latin typeface="Arial" pitchFamily="34" charset="0"/>
                <a:ea typeface="Times New Roman" pitchFamily="18" charset="0"/>
                <a:cs typeface="Arial" pitchFamily="34" charset="0"/>
              </a:rPr>
              <a:t>Štětí</a:t>
            </a:r>
            <a:endParaRPr kumimoji="0" lang="cs-CZ" sz="800" b="0" i="0" u="none" strike="noStrike" cap="none" normalizeH="0" baseline="0" dirty="0" smtClean="0">
              <a:ln>
                <a:solidFill>
                  <a:srgbClr val="FF0066"/>
                </a:solid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800" b="1" i="0" u="sng" strike="noStrike" cap="none" normalizeH="0" baseline="0" dirty="0" smtClean="0">
                <a:ln>
                  <a:solidFill>
                    <a:srgbClr val="FF0066"/>
                  </a:solidFill>
                </a:ln>
                <a:solidFill>
                  <a:schemeClr val="tx1"/>
                </a:solidFill>
                <a:effectLst/>
                <a:latin typeface="Arial" pitchFamily="34" charset="0"/>
                <a:ea typeface="Times New Roman" pitchFamily="18" charset="0"/>
                <a:cs typeface="Arial" pitchFamily="34" charset="0"/>
              </a:rPr>
              <a:t>3:1(3:1)   22.7.2015   přátelský zápas</a:t>
            </a:r>
            <a:endParaRPr kumimoji="0" lang="cs-CZ" sz="800" b="0" i="0" u="none" strike="noStrike" cap="none" normalizeH="0" baseline="0" dirty="0" smtClean="0">
              <a:ln>
                <a:solidFill>
                  <a:srgbClr val="FF0066"/>
                </a:solid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Do první slibné šance se dostala naše jedenáctka v 8. minutě, když se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Malák</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dostal do bezprostřední blízkosti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brozanské</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branky, ale místo střely hledal ještě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Beláka</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Domácí to o chvilku později zkusily střelou z větší vzdálenosti, ale míč si cestu do branky také nenašel. Skóre se měnilo až v 18. minutě. Špatnou rozehrávku ve vlastním pokutovém území dokázali domácí rychle potrestat a získat vedení 1:0.  Zvýšit náskok jsme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Brozanům</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nabídli hned o 2 minuty později. Zbytečné váhání s odkopem. Následoval faul na hranici šestnáctky a po volném přímém kopu už to bylo 2:0. Stejnou příležitost, také volný přímý kop jsme měli ve 30. minutě my, ale míč po střele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Beláka</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skončil nad břevnem. Nejkrásnější akci celého zápasu sehrál centrující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Čámský</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společně po krásném výskoku s hlavičkujícím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Belákem</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Chyběla tomu jen třešinka na dortu, kterou by byla branka. Míč se totiž od tyče odrazil zpět do pole. Vytouženého, ale i zaslouženého snížení náskoku jsme se nedočkali ani po zakončení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Maláka</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jehož pokus zneškodnil brankář. Střelecky pozadu nezaostávali ani domácí, když proti jejich střele zpoza šestnáctky musel hezky zasahovat a míč vyrážet na roh Doležal v brance.  5 minut před přestávkou se gólově provedeným volným přímým kopem uvedla nová tvář v naší sestavě Radek Hrdý. Míč zatočil levou nohou přes zeď do sítě a snížil na 1:2.  Získat zpět dvoubrankové vedení se domácím podařilo v poslední minutě poločasu. Naše obrana polevila, už asi čekala poločasový hvizd rozhodčího Barvy a skóre se měnilo na 3:1 pro Brozany. Před nástupem do druhé půle, jak bývá v těchto přátelských zápasech zvykem, došlo na obou stranách k velkému střídání. Do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gólovky</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se hned na jejím začátku řítil Tichý, </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ovéPole 10"/>
          <p:cNvSpPr txBox="1"/>
          <p:nvPr/>
        </p:nvSpPr>
        <p:spPr>
          <a:xfrm>
            <a:off x="174948" y="19100"/>
            <a:ext cx="4824536" cy="400110"/>
          </a:xfrm>
          <a:prstGeom prst="rect">
            <a:avLst/>
          </a:prstGeom>
          <a:blipFill>
            <a:blip r:embed="rId4" cstate="print"/>
            <a:tile tx="0" ty="0" sx="100000" sy="100000" flip="none" algn="tl"/>
          </a:blipFill>
        </p:spPr>
        <p:txBody>
          <a:bodyPr wrap="square" rtlCol="0">
            <a:spAutoFit/>
          </a:bodyPr>
          <a:lstStyle/>
          <a:p>
            <a:pPr algn="ctr"/>
            <a:r>
              <a:rPr lang="cs-CZ" sz="2000" u="sng" dirty="0" smtClean="0">
                <a:ln>
                  <a:solidFill>
                    <a:srgbClr val="FFCC00"/>
                  </a:solidFill>
                </a:ln>
                <a:gradFill>
                  <a:gsLst>
                    <a:gs pos="0">
                      <a:srgbClr val="000000"/>
                    </a:gs>
                    <a:gs pos="39999">
                      <a:srgbClr val="0A128C"/>
                    </a:gs>
                    <a:gs pos="70000">
                      <a:srgbClr val="181CC7"/>
                    </a:gs>
                    <a:gs pos="88000">
                      <a:srgbClr val="7005D4"/>
                    </a:gs>
                    <a:gs pos="100000">
                      <a:srgbClr val="8C3D91"/>
                    </a:gs>
                  </a:gsLst>
                  <a:lin ang="5400000" scaled="0"/>
                </a:gradFill>
                <a:latin typeface="Bookman Old Style" pitchFamily="18" charset="0"/>
              </a:rPr>
              <a:t>Turnaj v </a:t>
            </a:r>
            <a:r>
              <a:rPr lang="cs-CZ" sz="2000" u="sng" dirty="0" err="1" smtClean="0">
                <a:ln>
                  <a:solidFill>
                    <a:srgbClr val="FFCC00"/>
                  </a:solidFill>
                </a:ln>
                <a:gradFill>
                  <a:gsLst>
                    <a:gs pos="0">
                      <a:srgbClr val="000000"/>
                    </a:gs>
                    <a:gs pos="39999">
                      <a:srgbClr val="0A128C"/>
                    </a:gs>
                    <a:gs pos="70000">
                      <a:srgbClr val="181CC7"/>
                    </a:gs>
                    <a:gs pos="88000">
                      <a:srgbClr val="7005D4"/>
                    </a:gs>
                    <a:gs pos="100000">
                      <a:srgbClr val="8C3D91"/>
                    </a:gs>
                  </a:gsLst>
                  <a:lin ang="5400000" scaled="0"/>
                </a:gradFill>
                <a:latin typeface="Bookman Old Style" pitchFamily="18" charset="0"/>
              </a:rPr>
              <a:t>Dobříni</a:t>
            </a:r>
            <a:endParaRPr lang="cs-CZ" sz="2800" u="sng" dirty="0" smtClean="0">
              <a:ln>
                <a:solidFill>
                  <a:srgbClr val="FFCC00"/>
                </a:solidFill>
              </a:ln>
              <a:gradFill>
                <a:gsLst>
                  <a:gs pos="0">
                    <a:srgbClr val="000000"/>
                  </a:gs>
                  <a:gs pos="39999">
                    <a:srgbClr val="0A128C"/>
                  </a:gs>
                  <a:gs pos="70000">
                    <a:srgbClr val="181CC7"/>
                  </a:gs>
                  <a:gs pos="88000">
                    <a:srgbClr val="7005D4"/>
                  </a:gs>
                  <a:gs pos="100000">
                    <a:srgbClr val="8C3D91"/>
                  </a:gs>
                </a:gsLst>
                <a:lin ang="5400000" scaled="0"/>
              </a:gradFill>
              <a:latin typeface="Bookman Old Style" pitchFamily="18" charset="0"/>
            </a:endParaRPr>
          </a:p>
        </p:txBody>
      </p:sp>
      <p:sp>
        <p:nvSpPr>
          <p:cNvPr id="14" name="Rectangle 1"/>
          <p:cNvSpPr>
            <a:spLocks noChangeArrowheads="1"/>
          </p:cNvSpPr>
          <p:nvPr/>
        </p:nvSpPr>
        <p:spPr bwMode="auto">
          <a:xfrm>
            <a:off x="102940" y="541149"/>
            <a:ext cx="5040560"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i="0" u="sng" strike="noStrike" cap="none" normalizeH="0" baseline="0" dirty="0" smtClean="0">
                <a:ln>
                  <a:solidFill>
                    <a:srgbClr val="009900"/>
                  </a:solidFill>
                </a:ln>
                <a:solidFill>
                  <a:schemeClr val="tx1"/>
                </a:solidFill>
                <a:effectLst/>
                <a:latin typeface="Arial" pitchFamily="34" charset="0"/>
                <a:ea typeface="Times New Roman" pitchFamily="18" charset="0"/>
                <a:cs typeface="Arial" pitchFamily="34" charset="0"/>
              </a:rPr>
              <a:t>SK </a:t>
            </a:r>
            <a:r>
              <a:rPr kumimoji="0" lang="cs-CZ" i="0" u="sng" strike="noStrike" cap="none" normalizeH="0" baseline="0" dirty="0" err="1" smtClean="0">
                <a:ln>
                  <a:solidFill>
                    <a:srgbClr val="009900"/>
                  </a:solidFill>
                </a:ln>
                <a:solidFill>
                  <a:schemeClr val="tx1"/>
                </a:solidFill>
                <a:effectLst/>
                <a:latin typeface="Arial" pitchFamily="34" charset="0"/>
                <a:ea typeface="Times New Roman" pitchFamily="18" charset="0"/>
                <a:cs typeface="Arial" pitchFamily="34" charset="0"/>
              </a:rPr>
              <a:t>Štětí</a:t>
            </a:r>
            <a:r>
              <a:rPr kumimoji="0" lang="cs-CZ" i="0" u="sng" strike="noStrike" cap="none" normalizeH="0" baseline="0" dirty="0" smtClean="0">
                <a:ln>
                  <a:solidFill>
                    <a:srgbClr val="009900"/>
                  </a:solidFill>
                </a:ln>
                <a:solidFill>
                  <a:schemeClr val="tx1"/>
                </a:solidFill>
                <a:effectLst/>
                <a:latin typeface="Arial" pitchFamily="34" charset="0"/>
                <a:ea typeface="Times New Roman" pitchFamily="18" charset="0"/>
                <a:cs typeface="Arial" pitchFamily="34" charset="0"/>
              </a:rPr>
              <a:t> – ASK Lovosice</a:t>
            </a:r>
            <a:endParaRPr kumimoji="0" lang="cs-CZ" i="0" u="none" strike="noStrike" cap="none" normalizeH="0" baseline="0" dirty="0" smtClean="0">
              <a:ln>
                <a:solidFill>
                  <a:srgbClr val="009900"/>
                </a:solid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i="0" u="sng" strike="noStrike" cap="none" normalizeH="0" baseline="0" dirty="0" smtClean="0">
                <a:ln>
                  <a:solidFill>
                    <a:srgbClr val="009900"/>
                  </a:solidFill>
                </a:ln>
                <a:solidFill>
                  <a:schemeClr val="tx1"/>
                </a:solidFill>
                <a:effectLst/>
                <a:latin typeface="Arial" pitchFamily="34" charset="0"/>
                <a:ea typeface="Times New Roman" pitchFamily="18" charset="0"/>
                <a:cs typeface="Arial" pitchFamily="34" charset="0"/>
              </a:rPr>
              <a:t>3:3(0:1)  26.7.2015 turnaj </a:t>
            </a:r>
            <a:r>
              <a:rPr kumimoji="0" lang="cs-CZ" i="0" u="sng" strike="noStrike" cap="none" normalizeH="0" baseline="0" dirty="0" err="1" smtClean="0">
                <a:ln>
                  <a:solidFill>
                    <a:srgbClr val="009900"/>
                  </a:solidFill>
                </a:ln>
                <a:solidFill>
                  <a:schemeClr val="tx1"/>
                </a:solidFill>
                <a:effectLst/>
                <a:latin typeface="Arial" pitchFamily="34" charset="0"/>
                <a:ea typeface="Times New Roman" pitchFamily="18" charset="0"/>
                <a:cs typeface="Arial" pitchFamily="34" charset="0"/>
              </a:rPr>
              <a:t>Dobříň</a:t>
            </a:r>
            <a:endParaRPr kumimoji="0" lang="cs-CZ" i="0" u="none" strike="noStrike" cap="none" normalizeH="0" baseline="0" dirty="0" smtClean="0">
              <a:ln>
                <a:solidFill>
                  <a:srgbClr val="009900"/>
                </a:solid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Nervózní utkání, které moc fotbalové krásy nepobralo.  Hosté přijeli s hráči B týmu, který se jako nováček připravuje na I. A třídu. Pár náznaků šance, které jsme si vypracovali v prvním poločase, jsme nevyužili. Co se nepodařilo nám to Lovosicím 5 minut před změnou stran. Ve druhé části byl ještě 5 minut před koncem výsledek 1:3 z našeho pohledu, ale mohutným finišem v závěru se nám ještě podařilo aspoň vyrovnat na konečných 3:3 brankami Tichého a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Ransdorfa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hlavou po rohu v 1. Minutě nastavení.</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Branky:</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Matuszewski 1, Tichý 1,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Ransdorf</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Sestava: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Kloub-</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Poráč</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Šimral, Slanička,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Ransdorf</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-Kucler,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Malák</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Jan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Grepl</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lang="cs-CZ" sz="1000" b="0" dirty="0" smtClean="0">
                <a:latin typeface="Arial" pitchFamily="34" charset="0"/>
                <a:ea typeface="Times New Roman" pitchFamily="18" charset="0"/>
                <a:cs typeface="Arial" pitchFamily="34" charset="0"/>
              </a:rPr>
              <a:t>                </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Mencl-</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Koráň</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Tichý</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Střídající:</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Matuszewski,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Čámský</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Trenér:</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J.Vinš</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Masér:</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.Zavřel</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Rozhodčí:</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Starý</a:t>
            </a:r>
          </a:p>
          <a:p>
            <a:pPr marL="0" marR="0" lvl="0" indent="0" algn="just" defTabSz="914400" rtl="0" eaLnBrk="0" fontAlgn="base" latinLnBrk="0" hangingPunct="0">
              <a:lnSpc>
                <a:spcPct val="100000"/>
              </a:lnSpc>
              <a:spcBef>
                <a:spcPct val="0"/>
              </a:spcBef>
              <a:spcAft>
                <a:spcPct val="0"/>
              </a:spcAft>
              <a:buClrTx/>
              <a:buSzTx/>
              <a:buFontTx/>
              <a:buNone/>
              <a:tabLst/>
            </a:pPr>
            <a:r>
              <a:rPr lang="cs-CZ" sz="1000" b="0" dirty="0" smtClean="0">
                <a:latin typeface="Arial" pitchFamily="34" charset="0"/>
                <a:ea typeface="Times New Roman" pitchFamily="18" charset="0"/>
                <a:cs typeface="Arial" pitchFamily="34" charset="0"/>
              </a:rPr>
              <a:t>                               </a:t>
            </a:r>
            <a:r>
              <a:rPr lang="cs-CZ" sz="1400" u="sng" dirty="0" smtClean="0">
                <a:ln>
                  <a:solidFill>
                    <a:srgbClr val="009900"/>
                  </a:solidFill>
                </a:ln>
                <a:latin typeface="Arial" pitchFamily="34" charset="0"/>
                <a:cs typeface="Arial" pitchFamily="34" charset="0"/>
              </a:rPr>
              <a:t>SK </a:t>
            </a:r>
            <a:r>
              <a:rPr lang="cs-CZ" sz="1400" u="sng" dirty="0" err="1" smtClean="0">
                <a:ln>
                  <a:solidFill>
                    <a:srgbClr val="009900"/>
                  </a:solidFill>
                </a:ln>
                <a:latin typeface="Arial" pitchFamily="34" charset="0"/>
                <a:cs typeface="Arial" pitchFamily="34" charset="0"/>
              </a:rPr>
              <a:t>Štětí</a:t>
            </a:r>
            <a:r>
              <a:rPr lang="cs-CZ" sz="1400" u="sng" dirty="0" smtClean="0">
                <a:ln>
                  <a:solidFill>
                    <a:srgbClr val="009900"/>
                  </a:solidFill>
                </a:ln>
                <a:latin typeface="Arial" pitchFamily="34" charset="0"/>
                <a:cs typeface="Arial" pitchFamily="34" charset="0"/>
              </a:rPr>
              <a:t> – FK Ďáblice</a:t>
            </a:r>
            <a:endParaRPr lang="cs-CZ" sz="1400" dirty="0" smtClean="0">
              <a:ln>
                <a:solidFill>
                  <a:srgbClr val="009900"/>
                </a:solidFill>
              </a:ln>
              <a:latin typeface="Arial" pitchFamily="34" charset="0"/>
              <a:cs typeface="Arial" pitchFamily="34" charset="0"/>
            </a:endParaRPr>
          </a:p>
          <a:p>
            <a:pPr algn="ctr"/>
            <a:r>
              <a:rPr lang="cs-CZ" sz="1400" u="sng" dirty="0" smtClean="0">
                <a:ln>
                  <a:solidFill>
                    <a:srgbClr val="009900"/>
                  </a:solidFill>
                </a:ln>
                <a:latin typeface="Arial" pitchFamily="34" charset="0"/>
                <a:cs typeface="Arial" pitchFamily="34" charset="0"/>
              </a:rPr>
              <a:t>4:0(0:0)    30.7.2015   turnaj </a:t>
            </a:r>
            <a:r>
              <a:rPr lang="cs-CZ" sz="1400" u="sng" dirty="0" err="1" smtClean="0">
                <a:ln>
                  <a:solidFill>
                    <a:srgbClr val="009900"/>
                  </a:solidFill>
                </a:ln>
                <a:latin typeface="Arial" pitchFamily="34" charset="0"/>
                <a:cs typeface="Arial" pitchFamily="34" charset="0"/>
              </a:rPr>
              <a:t>Dobříň</a:t>
            </a:r>
            <a:endParaRPr lang="cs-CZ" sz="1400" dirty="0" smtClean="0">
              <a:ln>
                <a:solidFill>
                  <a:srgbClr val="009900"/>
                </a:solidFill>
              </a:ln>
              <a:latin typeface="Arial" pitchFamily="34" charset="0"/>
              <a:cs typeface="Arial" pitchFamily="34" charset="0"/>
            </a:endParaRPr>
          </a:p>
          <a:p>
            <a:pPr lvl="0" algn="just" eaLnBrk="0" hangingPunct="0"/>
            <a:r>
              <a:rPr lang="cs-CZ" sz="1000" b="0" dirty="0" smtClean="0">
                <a:latin typeface="Arial" pitchFamily="34" charset="0"/>
                <a:ea typeface="Times New Roman" pitchFamily="18" charset="0"/>
                <a:cs typeface="Arial" pitchFamily="34" charset="0"/>
              </a:rPr>
              <a:t>Zápas dvou poločasů v tom prvním žádné branky nepadly a rozhodnutí přinesl až ten druhý. Soupeře jsme v něm přehráli ve všech směrech a to jsme ještě díky skvělým zákrokům brankáře mnohé šance zahodili.</a:t>
            </a:r>
          </a:p>
          <a:p>
            <a:r>
              <a:rPr lang="cs-CZ" sz="1000" b="0" dirty="0" smtClean="0">
                <a:latin typeface="Arial" pitchFamily="34" charset="0"/>
                <a:cs typeface="Arial" pitchFamily="34" charset="0"/>
              </a:rPr>
              <a:t>stanovil konečný výsledek na 4:0. </a:t>
            </a:r>
          </a:p>
          <a:p>
            <a:r>
              <a:rPr lang="cs-CZ" sz="1000" b="0" u="sng" dirty="0" smtClean="0">
                <a:latin typeface="Arial" pitchFamily="34" charset="0"/>
                <a:cs typeface="Arial" pitchFamily="34" charset="0"/>
              </a:rPr>
              <a:t>Branky:</a:t>
            </a:r>
            <a:r>
              <a:rPr lang="cs-CZ" sz="1000" b="0" dirty="0" smtClean="0">
                <a:latin typeface="Arial" pitchFamily="34" charset="0"/>
                <a:cs typeface="Arial" pitchFamily="34" charset="0"/>
              </a:rPr>
              <a:t> Tichý 2, Slanička 1, </a:t>
            </a:r>
            <a:r>
              <a:rPr lang="cs-CZ" sz="1000" b="0" dirty="0" err="1" smtClean="0">
                <a:latin typeface="Arial" pitchFamily="34" charset="0"/>
                <a:cs typeface="Arial" pitchFamily="34" charset="0"/>
              </a:rPr>
              <a:t>J.Grepl</a:t>
            </a:r>
            <a:r>
              <a:rPr lang="cs-CZ" sz="1000" b="0" dirty="0" smtClean="0">
                <a:latin typeface="Arial" pitchFamily="34" charset="0"/>
                <a:cs typeface="Arial" pitchFamily="34" charset="0"/>
              </a:rPr>
              <a:t> 1</a:t>
            </a:r>
          </a:p>
          <a:p>
            <a:r>
              <a:rPr lang="cs-CZ" sz="1000" b="0" u="sng" dirty="0" smtClean="0">
                <a:latin typeface="Arial" pitchFamily="34" charset="0"/>
                <a:cs typeface="Arial" pitchFamily="34" charset="0"/>
              </a:rPr>
              <a:t>Sestava</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Doležal</a:t>
            </a:r>
            <a:r>
              <a:rPr lang="cs-CZ" sz="1000" b="0" dirty="0" smtClean="0">
                <a:latin typeface="Arial" pitchFamily="34" charset="0"/>
                <a:cs typeface="Arial" pitchFamily="34" charset="0"/>
              </a:rPr>
              <a:t>-</a:t>
            </a:r>
            <a:r>
              <a:rPr lang="cs-CZ" sz="1000" b="0" dirty="0" err="1" smtClean="0">
                <a:latin typeface="Arial" pitchFamily="34" charset="0"/>
                <a:cs typeface="Arial" pitchFamily="34" charset="0"/>
              </a:rPr>
              <a:t>Čámský</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Ransdorf</a:t>
            </a:r>
            <a:r>
              <a:rPr lang="cs-CZ" sz="1000" b="0" dirty="0" smtClean="0">
                <a:latin typeface="Arial" pitchFamily="34" charset="0"/>
                <a:cs typeface="Arial" pitchFamily="34" charset="0"/>
              </a:rPr>
              <a:t>, Hrdý, Mencl-</a:t>
            </a:r>
            <a:r>
              <a:rPr lang="cs-CZ" sz="1000" b="0" dirty="0" err="1" smtClean="0">
                <a:latin typeface="Arial" pitchFamily="34" charset="0"/>
                <a:cs typeface="Arial" pitchFamily="34" charset="0"/>
              </a:rPr>
              <a:t>Poráč</a:t>
            </a:r>
            <a:r>
              <a:rPr lang="cs-CZ" sz="1000" b="0" dirty="0" smtClean="0">
                <a:latin typeface="Arial" pitchFamily="34" charset="0"/>
                <a:cs typeface="Arial" pitchFamily="34" charset="0"/>
              </a:rPr>
              <a:t>, Kucler, </a:t>
            </a:r>
          </a:p>
          <a:p>
            <a:r>
              <a:rPr lang="cs-CZ" sz="1000" b="0" dirty="0" smtClean="0">
                <a:latin typeface="Arial" pitchFamily="34" charset="0"/>
                <a:cs typeface="Arial" pitchFamily="34" charset="0"/>
              </a:rPr>
              <a:t>               Tichý,Marek-Matuszewski, </a:t>
            </a:r>
            <a:r>
              <a:rPr lang="cs-CZ" sz="1000" b="0" dirty="0" err="1" smtClean="0">
                <a:latin typeface="Arial" pitchFamily="34" charset="0"/>
                <a:cs typeface="Arial" pitchFamily="34" charset="0"/>
              </a:rPr>
              <a:t>J.Grepl</a:t>
            </a:r>
            <a:endParaRPr lang="cs-CZ" sz="1000" b="0" dirty="0" smtClean="0">
              <a:latin typeface="Arial" pitchFamily="34" charset="0"/>
              <a:cs typeface="Arial" pitchFamily="34" charset="0"/>
            </a:endParaRPr>
          </a:p>
          <a:p>
            <a:r>
              <a:rPr lang="cs-CZ" sz="1000" b="0" u="sng" dirty="0" smtClean="0">
                <a:latin typeface="Arial" pitchFamily="34" charset="0"/>
                <a:cs typeface="Arial" pitchFamily="34" charset="0"/>
              </a:rPr>
              <a:t>Střídající:</a:t>
            </a:r>
            <a:r>
              <a:rPr lang="cs-CZ" sz="1000" b="0" dirty="0" smtClean="0">
                <a:latin typeface="Arial" pitchFamily="34" charset="0"/>
                <a:cs typeface="Arial" pitchFamily="34" charset="0"/>
              </a:rPr>
              <a:t> Šimral, Slanička, </a:t>
            </a:r>
            <a:r>
              <a:rPr lang="cs-CZ" sz="1000" b="0" dirty="0" err="1" smtClean="0">
                <a:latin typeface="Arial" pitchFamily="34" charset="0"/>
                <a:cs typeface="Arial" pitchFamily="34" charset="0"/>
              </a:rPr>
              <a:t>Belák</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Malák</a:t>
            </a:r>
            <a:r>
              <a:rPr lang="cs-CZ" sz="1000" b="0" dirty="0" smtClean="0">
                <a:latin typeface="Arial" pitchFamily="34" charset="0"/>
                <a:cs typeface="Arial" pitchFamily="34" charset="0"/>
              </a:rPr>
              <a:t>,Stejskal  </a:t>
            </a:r>
          </a:p>
          <a:p>
            <a:r>
              <a:rPr lang="cs-CZ" sz="1000" b="0" u="sng" dirty="0" smtClean="0">
                <a:latin typeface="Arial" pitchFamily="34" charset="0"/>
                <a:cs typeface="Arial" pitchFamily="34" charset="0"/>
              </a:rPr>
              <a:t>Připraveni:</a:t>
            </a:r>
            <a:r>
              <a:rPr lang="cs-CZ" sz="1000" b="0" dirty="0" smtClean="0">
                <a:latin typeface="Arial" pitchFamily="34" charset="0"/>
                <a:cs typeface="Arial" pitchFamily="34" charset="0"/>
              </a:rPr>
              <a:t> Kloub</a:t>
            </a:r>
          </a:p>
          <a:p>
            <a:r>
              <a:rPr lang="cs-CZ" sz="1000" b="0" u="sng" dirty="0" smtClean="0">
                <a:latin typeface="Arial" pitchFamily="34" charset="0"/>
                <a:cs typeface="Arial" pitchFamily="34" charset="0"/>
              </a:rPr>
              <a:t>Trenér:</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J.Vinš</a:t>
            </a:r>
            <a:r>
              <a:rPr lang="cs-CZ" sz="1000" b="0" dirty="0" smtClean="0">
                <a:latin typeface="Arial" pitchFamily="34" charset="0"/>
                <a:cs typeface="Arial" pitchFamily="34" charset="0"/>
              </a:rPr>
              <a:t>  Vedoucí: </a:t>
            </a:r>
            <a:r>
              <a:rPr lang="cs-CZ" sz="1000" b="0" dirty="0" err="1" smtClean="0">
                <a:latin typeface="Arial" pitchFamily="34" charset="0"/>
                <a:cs typeface="Arial" pitchFamily="34" charset="0"/>
              </a:rPr>
              <a:t>J.Havner</a:t>
            </a:r>
            <a:r>
              <a:rPr lang="cs-CZ" sz="1000" b="0" dirty="0" smtClean="0">
                <a:latin typeface="Arial" pitchFamily="34" charset="0"/>
                <a:cs typeface="Arial" pitchFamily="34" charset="0"/>
              </a:rPr>
              <a:t>  Masér: </a:t>
            </a:r>
            <a:r>
              <a:rPr lang="cs-CZ" sz="1000" b="0" dirty="0" err="1" smtClean="0">
                <a:latin typeface="Arial" pitchFamily="34" charset="0"/>
                <a:cs typeface="Arial" pitchFamily="34" charset="0"/>
              </a:rPr>
              <a:t>K</a:t>
            </a:r>
            <a:r>
              <a:rPr lang="cs-CZ" sz="1000" b="0" dirty="0" smtClean="0">
                <a:latin typeface="Arial" pitchFamily="34" charset="0"/>
                <a:cs typeface="Arial" pitchFamily="34" charset="0"/>
              </a:rPr>
              <a:t>.Zavřel</a:t>
            </a:r>
          </a:p>
          <a:p>
            <a:r>
              <a:rPr lang="cs-CZ" sz="1000" b="0" u="sng" dirty="0" smtClean="0">
                <a:latin typeface="Arial" pitchFamily="34" charset="0"/>
                <a:cs typeface="Arial" pitchFamily="34" charset="0"/>
              </a:rPr>
              <a:t>Rozhodčí:</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Prágl</a:t>
            </a:r>
            <a:r>
              <a:rPr lang="cs-CZ" sz="1000" b="0" dirty="0" smtClean="0">
                <a:latin typeface="Arial" pitchFamily="34" charset="0"/>
                <a:cs typeface="Arial" pitchFamily="34" charset="0"/>
              </a:rPr>
              <a:t>-Barva, Dvorský</a:t>
            </a:r>
            <a:endParaRPr lang="cs-CZ" sz="1000" dirty="0" smtClean="0">
              <a:latin typeface="Arial" pitchFamily="34" charset="0"/>
              <a:ea typeface="Times New Roman" pitchFamily="18" charset="0"/>
              <a:cs typeface="Arial" pitchFamily="34" charset="0"/>
            </a:endParaRPr>
          </a:p>
          <a:p>
            <a:pPr lvl="0" algn="ctr" eaLnBrk="0" hangingPunct="0"/>
            <a:r>
              <a:rPr lang="cs-CZ" sz="1400" u="sng" dirty="0" smtClean="0">
                <a:ln>
                  <a:solidFill>
                    <a:srgbClr val="009900"/>
                  </a:solidFill>
                </a:ln>
                <a:latin typeface="Arial" pitchFamily="34" charset="0"/>
                <a:ea typeface="Times New Roman" pitchFamily="18" charset="0"/>
                <a:cs typeface="Arial" pitchFamily="34" charset="0"/>
              </a:rPr>
              <a:t>SK </a:t>
            </a:r>
            <a:r>
              <a:rPr lang="cs-CZ" sz="1400" u="sng" dirty="0" err="1" smtClean="0">
                <a:ln>
                  <a:solidFill>
                    <a:srgbClr val="009900"/>
                  </a:solidFill>
                </a:ln>
                <a:latin typeface="Arial" pitchFamily="34" charset="0"/>
                <a:ea typeface="Times New Roman" pitchFamily="18" charset="0"/>
                <a:cs typeface="Arial" pitchFamily="34" charset="0"/>
              </a:rPr>
              <a:t>Štětí</a:t>
            </a:r>
            <a:r>
              <a:rPr lang="cs-CZ" sz="1400" u="sng" dirty="0" smtClean="0">
                <a:ln>
                  <a:solidFill>
                    <a:srgbClr val="009900"/>
                  </a:solidFill>
                </a:ln>
                <a:latin typeface="Arial" pitchFamily="34" charset="0"/>
                <a:ea typeface="Times New Roman" pitchFamily="18" charset="0"/>
                <a:cs typeface="Arial" pitchFamily="34" charset="0"/>
              </a:rPr>
              <a:t> – Sokol </a:t>
            </a:r>
            <a:r>
              <a:rPr lang="cs-CZ" sz="1400" u="sng" dirty="0" err="1" smtClean="0">
                <a:ln>
                  <a:solidFill>
                    <a:srgbClr val="009900"/>
                  </a:solidFill>
                </a:ln>
                <a:latin typeface="Arial" pitchFamily="34" charset="0"/>
                <a:ea typeface="Times New Roman" pitchFamily="18" charset="0"/>
                <a:cs typeface="Arial" pitchFamily="34" charset="0"/>
              </a:rPr>
              <a:t>Černiv</a:t>
            </a:r>
            <a:endParaRPr lang="cs-CZ" sz="1400" u="sng" dirty="0" smtClean="0">
              <a:ln>
                <a:solidFill>
                  <a:srgbClr val="009900"/>
                </a:solidFill>
              </a:ln>
              <a:latin typeface="Arial" pitchFamily="34" charset="0"/>
              <a:ea typeface="Times New Roman" pitchFamily="18" charset="0"/>
              <a:cs typeface="Arial" pitchFamily="34" charset="0"/>
            </a:endParaRPr>
          </a:p>
          <a:p>
            <a:pPr lvl="0" algn="ctr" eaLnBrk="0" hangingPunct="0"/>
            <a:r>
              <a:rPr lang="cs-CZ" sz="1400" u="sng" dirty="0" smtClean="0">
                <a:ln>
                  <a:solidFill>
                    <a:srgbClr val="009900"/>
                  </a:solidFill>
                </a:ln>
                <a:latin typeface="Arial" pitchFamily="34" charset="0"/>
                <a:cs typeface="Arial" pitchFamily="34" charset="0"/>
              </a:rPr>
              <a:t>6:1(6:1)   1.8.8.2015 turnaj </a:t>
            </a:r>
            <a:r>
              <a:rPr lang="cs-CZ" sz="1400" u="sng" dirty="0" err="1" smtClean="0">
                <a:ln>
                  <a:solidFill>
                    <a:srgbClr val="009900"/>
                  </a:solidFill>
                </a:ln>
                <a:latin typeface="Arial" pitchFamily="34" charset="0"/>
                <a:cs typeface="Arial" pitchFamily="34" charset="0"/>
              </a:rPr>
              <a:t>Dobříň</a:t>
            </a:r>
            <a:endParaRPr lang="cs-CZ" sz="1400" dirty="0" smtClean="0">
              <a:ln>
                <a:solidFill>
                  <a:srgbClr val="009900"/>
                </a:solidFill>
              </a:ln>
              <a:latin typeface="Arial" pitchFamily="34" charset="0"/>
              <a:cs typeface="Arial" pitchFamily="34" charset="0"/>
            </a:endParaRPr>
          </a:p>
          <a:p>
            <a:pPr lvl="0" algn="just" eaLnBrk="0" hangingPunct="0"/>
            <a:r>
              <a:rPr lang="cs-CZ" sz="1000" b="0" dirty="0" smtClean="0">
                <a:latin typeface="Arial" pitchFamily="34" charset="0"/>
                <a:ea typeface="Times New Roman" pitchFamily="18" charset="0"/>
                <a:cs typeface="Arial" pitchFamily="34" charset="0"/>
              </a:rPr>
              <a:t>Zápas rozhodoval o celkovém prvenství v turnaji. Společně s </a:t>
            </a:r>
            <a:r>
              <a:rPr lang="cs-CZ" sz="1000" b="0" dirty="0" err="1" smtClean="0">
                <a:latin typeface="Arial" pitchFamily="34" charset="0"/>
                <a:ea typeface="Times New Roman" pitchFamily="18" charset="0"/>
                <a:cs typeface="Arial" pitchFamily="34" charset="0"/>
              </a:rPr>
              <a:t>Černiví</a:t>
            </a:r>
            <a:r>
              <a:rPr lang="cs-CZ" sz="1000" b="0" dirty="0" smtClean="0">
                <a:latin typeface="Arial" pitchFamily="34" charset="0"/>
                <a:ea typeface="Times New Roman" pitchFamily="18" charset="0"/>
                <a:cs typeface="Arial" pitchFamily="34" charset="0"/>
              </a:rPr>
              <a:t> jsme byli před posledním kolem na čele tabulky a utkání rozhodovalo o prvenství v turnaji. Soupeř se dostal sice do vedení, ale pak začala úřadovat dvojice našich útočníků a do poločasu bylo rozhodnuto.  Po změně stran branková podívaná skončila. I když se hráči obou mužstev do šancí dostávali, tak přesnou mušku zapomněli v šatně </a:t>
            </a:r>
          </a:p>
          <a:p>
            <a:r>
              <a:rPr lang="cs-CZ" sz="1000" b="0" u="sng" dirty="0" smtClean="0">
                <a:latin typeface="Arial" pitchFamily="34" charset="0"/>
                <a:cs typeface="Arial" pitchFamily="34" charset="0"/>
              </a:rPr>
              <a:t>Branky:</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Belák</a:t>
            </a:r>
            <a:r>
              <a:rPr lang="cs-CZ" sz="1000" b="0" dirty="0" smtClean="0">
                <a:latin typeface="Arial" pitchFamily="34" charset="0"/>
                <a:cs typeface="Arial" pitchFamily="34" charset="0"/>
              </a:rPr>
              <a:t> 2, Tichý 2, Šimral 1, Mencl 1</a:t>
            </a:r>
          </a:p>
          <a:p>
            <a:r>
              <a:rPr lang="cs-CZ" sz="1000" b="0" u="sng" dirty="0" smtClean="0">
                <a:latin typeface="Arial" pitchFamily="34" charset="0"/>
                <a:cs typeface="Arial" pitchFamily="34" charset="0"/>
              </a:rPr>
              <a:t>Sestava:</a:t>
            </a:r>
            <a:r>
              <a:rPr lang="cs-CZ" sz="1000" b="0" dirty="0" smtClean="0">
                <a:latin typeface="Arial" pitchFamily="34" charset="0"/>
                <a:cs typeface="Arial" pitchFamily="34" charset="0"/>
              </a:rPr>
              <a:t> Kloub-</a:t>
            </a:r>
            <a:r>
              <a:rPr lang="cs-CZ" sz="1000" b="0" dirty="0" err="1" smtClean="0">
                <a:latin typeface="Arial" pitchFamily="34" charset="0"/>
                <a:cs typeface="Arial" pitchFamily="34" charset="0"/>
              </a:rPr>
              <a:t>Čámský</a:t>
            </a:r>
            <a:r>
              <a:rPr lang="cs-CZ" sz="1000" b="0" dirty="0" smtClean="0">
                <a:latin typeface="Arial" pitchFamily="34" charset="0"/>
                <a:cs typeface="Arial" pitchFamily="34" charset="0"/>
              </a:rPr>
              <a:t>, Šimral, </a:t>
            </a:r>
            <a:r>
              <a:rPr lang="cs-CZ" sz="1000" b="0" dirty="0" err="1" smtClean="0">
                <a:latin typeface="Arial" pitchFamily="34" charset="0"/>
                <a:cs typeface="Arial" pitchFamily="34" charset="0"/>
              </a:rPr>
              <a:t>Ransdorf</a:t>
            </a:r>
            <a:r>
              <a:rPr lang="cs-CZ" sz="1000" b="0" dirty="0" smtClean="0">
                <a:latin typeface="Arial" pitchFamily="34" charset="0"/>
                <a:cs typeface="Arial" pitchFamily="34" charset="0"/>
              </a:rPr>
              <a:t>, Mencl-Kucler, Slanička, </a:t>
            </a:r>
            <a:r>
              <a:rPr lang="cs-CZ" sz="1000" b="0" dirty="0" err="1" smtClean="0">
                <a:latin typeface="Arial" pitchFamily="34" charset="0"/>
                <a:cs typeface="Arial" pitchFamily="34" charset="0"/>
              </a:rPr>
              <a:t>Malák</a:t>
            </a:r>
            <a:r>
              <a:rPr lang="cs-CZ" sz="1000" b="0" dirty="0" smtClean="0">
                <a:latin typeface="Arial" pitchFamily="34" charset="0"/>
                <a:cs typeface="Arial" pitchFamily="34" charset="0"/>
              </a:rPr>
              <a:t>, Hrdý-</a:t>
            </a:r>
          </a:p>
          <a:p>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Belák</a:t>
            </a:r>
            <a:r>
              <a:rPr lang="cs-CZ" sz="1000" b="0" dirty="0" smtClean="0">
                <a:latin typeface="Arial" pitchFamily="34" charset="0"/>
                <a:cs typeface="Arial" pitchFamily="34" charset="0"/>
              </a:rPr>
              <a:t>, Tichý</a:t>
            </a:r>
          </a:p>
          <a:p>
            <a:r>
              <a:rPr lang="cs-CZ" sz="1000" b="0" u="sng" dirty="0" smtClean="0">
                <a:latin typeface="Arial" pitchFamily="34" charset="0"/>
                <a:cs typeface="Arial" pitchFamily="34" charset="0"/>
              </a:rPr>
              <a:t>Střídající:</a:t>
            </a:r>
            <a:r>
              <a:rPr lang="cs-CZ" sz="1000" b="0" dirty="0" smtClean="0">
                <a:latin typeface="Arial" pitchFamily="34" charset="0"/>
                <a:cs typeface="Arial" pitchFamily="34" charset="0"/>
              </a:rPr>
              <a:t> Stejskal, Jan </a:t>
            </a:r>
            <a:r>
              <a:rPr lang="cs-CZ" sz="1000" b="0" dirty="0" err="1" smtClean="0">
                <a:latin typeface="Arial" pitchFamily="34" charset="0"/>
                <a:cs typeface="Arial" pitchFamily="34" charset="0"/>
              </a:rPr>
              <a:t>Grepl</a:t>
            </a:r>
            <a:r>
              <a:rPr lang="cs-CZ" sz="1000" b="0" dirty="0" smtClean="0">
                <a:latin typeface="Arial" pitchFamily="34" charset="0"/>
                <a:cs typeface="Arial" pitchFamily="34" charset="0"/>
              </a:rPr>
              <a:t>, Matuszewski, Marek, </a:t>
            </a:r>
            <a:r>
              <a:rPr lang="cs-CZ" sz="1000" b="0" dirty="0" err="1" smtClean="0">
                <a:latin typeface="Arial" pitchFamily="34" charset="0"/>
                <a:cs typeface="Arial" pitchFamily="34" charset="0"/>
              </a:rPr>
              <a:t>Koráň</a:t>
            </a:r>
            <a:endParaRPr lang="cs-CZ" sz="1000" b="0" dirty="0" smtClean="0">
              <a:latin typeface="Arial" pitchFamily="34" charset="0"/>
              <a:cs typeface="Arial" pitchFamily="34" charset="0"/>
            </a:endParaRPr>
          </a:p>
          <a:p>
            <a:r>
              <a:rPr lang="cs-CZ" sz="1000" b="0" u="sng" dirty="0" smtClean="0">
                <a:latin typeface="Arial" pitchFamily="34" charset="0"/>
                <a:cs typeface="Arial" pitchFamily="34" charset="0"/>
              </a:rPr>
              <a:t>Trenér.</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J.Vinš</a:t>
            </a:r>
            <a:r>
              <a:rPr lang="cs-CZ" sz="1000" b="0" dirty="0" smtClean="0">
                <a:latin typeface="Arial" pitchFamily="34" charset="0"/>
                <a:cs typeface="Arial" pitchFamily="34" charset="0"/>
              </a:rPr>
              <a:t> </a:t>
            </a:r>
          </a:p>
          <a:p>
            <a:r>
              <a:rPr lang="cs-CZ" sz="1000" b="0" u="sng" dirty="0" smtClean="0">
                <a:latin typeface="Arial" pitchFamily="34" charset="0"/>
                <a:cs typeface="Arial" pitchFamily="34" charset="0"/>
              </a:rPr>
              <a:t>Rozhodčí:</a:t>
            </a:r>
            <a:r>
              <a:rPr lang="cs-CZ" sz="1000" b="0" dirty="0" smtClean="0">
                <a:latin typeface="Arial" pitchFamily="34" charset="0"/>
                <a:cs typeface="Arial" pitchFamily="34" charset="0"/>
              </a:rPr>
              <a:t> Míč-Husar, Dvorský</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194" name="Picture 52"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8195" name="Picture 51"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8196" name="Picture 5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8197" name="Picture 4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8198" name="Picture 4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8199" name="Picture 4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8200" name="Picture 4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8201" name="Picture 45"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8202" name="Picture 44"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8203" name="Picture 43"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8204" name="Picture 42"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8205" name="Picture 41"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8206" name="Picture 40"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8207" name="Picture 39"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8208" name="Picture 38"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8209" name="Picture 37"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8210" name="Picture 36"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8211" name="Picture 35"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8212" name="Picture 34"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8213" name="Picture 33"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8214" name="Picture 32"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8215" name="Picture 31"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8216" name="Picture 30"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8217" name="Picture 29"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8218" name="Picture 28"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8219" name="Picture 27"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8220" name="Picture 26"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8221" name="Picture 25"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8222" name="Picture 24"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8223" name="Picture 23"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8224" name="Picture 22"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8225" name="Picture 21"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8226" name="Picture 20"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4324350"/>
            <a:ext cx="914400" cy="228600"/>
          </a:xfrm>
          <a:prstGeom prst="rect">
            <a:avLst/>
          </a:prstGeom>
          <a:noFill/>
          <a:ln w="9525">
            <a:miter lim="800000"/>
            <a:headEnd/>
            <a:tailEnd/>
          </a:ln>
        </p:spPr>
      </p:pic>
      <p:pic>
        <p:nvPicPr>
          <p:cNvPr id="8227" name="Picture 19"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4324350"/>
            <a:ext cx="914400" cy="228600"/>
          </a:xfrm>
          <a:prstGeom prst="rect">
            <a:avLst/>
          </a:prstGeom>
          <a:noFill/>
          <a:ln w="9525">
            <a:miter lim="800000"/>
            <a:headEnd/>
            <a:tailEnd/>
          </a:ln>
        </p:spPr>
      </p:pic>
      <p:pic>
        <p:nvPicPr>
          <p:cNvPr id="8228" name="Picture 18"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4552950"/>
            <a:ext cx="914400" cy="228600"/>
          </a:xfrm>
          <a:prstGeom prst="rect">
            <a:avLst/>
          </a:prstGeom>
          <a:noFill/>
          <a:ln w="9525">
            <a:miter lim="800000"/>
            <a:headEnd/>
            <a:tailEnd/>
          </a:ln>
        </p:spPr>
      </p:pic>
      <p:pic>
        <p:nvPicPr>
          <p:cNvPr id="8229" name="Picture 17"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4552950"/>
            <a:ext cx="914400" cy="228600"/>
          </a:xfrm>
          <a:prstGeom prst="rect">
            <a:avLst/>
          </a:prstGeom>
          <a:noFill/>
          <a:ln w="9525">
            <a:miter lim="800000"/>
            <a:headEnd/>
            <a:tailEnd/>
          </a:ln>
        </p:spPr>
      </p:pic>
      <p:pic>
        <p:nvPicPr>
          <p:cNvPr id="8230" name="Picture 16"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4781550"/>
            <a:ext cx="914400" cy="228600"/>
          </a:xfrm>
          <a:prstGeom prst="rect">
            <a:avLst/>
          </a:prstGeom>
          <a:noFill/>
          <a:ln w="9525">
            <a:miter lim="800000"/>
            <a:headEnd/>
            <a:tailEnd/>
          </a:ln>
        </p:spPr>
      </p:pic>
      <p:pic>
        <p:nvPicPr>
          <p:cNvPr id="8231" name="Picture 15"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47815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8888413" y="7004050"/>
            <a:ext cx="1008062"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1" name="Přímá spojovací šipka 10"/>
          <p:cNvCxnSpPr/>
          <p:nvPr/>
        </p:nvCxnSpPr>
        <p:spPr bwMode="auto">
          <a:xfrm>
            <a:off x="8672513" y="7239000"/>
            <a:ext cx="115093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6" name="TextovéPole 15"/>
          <p:cNvSpPr txBox="1"/>
          <p:nvPr/>
        </p:nvSpPr>
        <p:spPr>
          <a:xfrm>
            <a:off x="5503540" y="163116"/>
            <a:ext cx="4536504" cy="1323439"/>
          </a:xfrm>
          <a:prstGeom prst="rect">
            <a:avLst/>
          </a:prstGeom>
          <a:solidFill>
            <a:schemeClr val="accent1">
              <a:lumMod val="40000"/>
              <a:lumOff val="60000"/>
            </a:schemeClr>
          </a:solidFill>
          <a:ln w="47625" cmpd="tri">
            <a:solidFill>
              <a:srgbClr val="6600CC"/>
            </a:solidFill>
          </a:ln>
        </p:spPr>
        <p:txBody>
          <a:bodyPr wrap="square" rtlCol="0">
            <a:spAutoFit/>
          </a:bodyPr>
          <a:lstStyle/>
          <a:p>
            <a:pPr algn="ctr"/>
            <a:r>
              <a:rPr lang="cs-CZ" sz="2000" dirty="0" smtClean="0">
                <a:latin typeface="Berlin Sans FB Demi" pitchFamily="34" charset="0"/>
              </a:rPr>
              <a:t>Na turnaji v </a:t>
            </a:r>
            <a:r>
              <a:rPr lang="cs-CZ" sz="2000" dirty="0" err="1" smtClean="0">
                <a:latin typeface="Berlin Sans FB Demi" pitchFamily="34" charset="0"/>
              </a:rPr>
              <a:t>Dobříni</a:t>
            </a:r>
            <a:r>
              <a:rPr lang="cs-CZ" sz="2000" dirty="0" smtClean="0">
                <a:latin typeface="Berlin Sans FB Demi" pitchFamily="34" charset="0"/>
              </a:rPr>
              <a:t> pro rok 2015 slavíme úspěch . V 5 zápasech jsme 3x vyhráli a 2x remizovali. 1. místo. Gratulace    </a:t>
            </a:r>
          </a:p>
        </p:txBody>
      </p:sp>
      <p:graphicFrame>
        <p:nvGraphicFramePr>
          <p:cNvPr id="17" name="Tabulka 16"/>
          <p:cNvGraphicFramePr>
            <a:graphicFrameLocks noGrp="1"/>
          </p:cNvGraphicFramePr>
          <p:nvPr/>
        </p:nvGraphicFramePr>
        <p:xfrm>
          <a:off x="5503539" y="1603276"/>
          <a:ext cx="4536504" cy="2217420"/>
        </p:xfrm>
        <a:graphic>
          <a:graphicData uri="http://schemas.openxmlformats.org/drawingml/2006/table">
            <a:tbl>
              <a:tblPr/>
              <a:tblGrid>
                <a:gridCol w="586531">
                  <a:extLst>
                    <a:ext uri="{9D8B030D-6E8A-4147-A177-3AD203B41FA5}">
                      <a16:colId xmlns:a16="http://schemas.microsoft.com/office/drawing/2014/main" val="20000"/>
                    </a:ext>
                  </a:extLst>
                </a:gridCol>
                <a:gridCol w="1709887">
                  <a:extLst>
                    <a:ext uri="{9D8B030D-6E8A-4147-A177-3AD203B41FA5}">
                      <a16:colId xmlns:a16="http://schemas.microsoft.com/office/drawing/2014/main" val="20001"/>
                    </a:ext>
                  </a:extLst>
                </a:gridCol>
                <a:gridCol w="662747">
                  <a:extLst>
                    <a:ext uri="{9D8B030D-6E8A-4147-A177-3AD203B41FA5}">
                      <a16:colId xmlns:a16="http://schemas.microsoft.com/office/drawing/2014/main" val="20002"/>
                    </a:ext>
                  </a:extLst>
                </a:gridCol>
                <a:gridCol w="914592">
                  <a:extLst>
                    <a:ext uri="{9D8B030D-6E8A-4147-A177-3AD203B41FA5}">
                      <a16:colId xmlns:a16="http://schemas.microsoft.com/office/drawing/2014/main" val="20003"/>
                    </a:ext>
                  </a:extLst>
                </a:gridCol>
                <a:gridCol w="662747">
                  <a:extLst>
                    <a:ext uri="{9D8B030D-6E8A-4147-A177-3AD203B41FA5}">
                      <a16:colId xmlns:a16="http://schemas.microsoft.com/office/drawing/2014/main" val="20004"/>
                    </a:ext>
                  </a:extLst>
                </a:gridCol>
              </a:tblGrid>
              <a:tr h="369570">
                <a:tc>
                  <a:txBody>
                    <a:bodyPr/>
                    <a:lstStyle/>
                    <a:p>
                      <a:pPr algn="ctr" fontAlgn="ctr"/>
                      <a:r>
                        <a:rPr lang="cs-CZ" sz="1800" b="1" i="0" u="none" strike="noStrike" dirty="0">
                          <a:solidFill>
                            <a:srgbClr val="FF0000"/>
                          </a:solidFill>
                          <a:latin typeface="MS Serif"/>
                        </a:rPr>
                        <a:t>1.</a:t>
                      </a:r>
                    </a:p>
                  </a:txBody>
                  <a:tcPr marL="9525" marR="9525" marT="9525" marB="0" anchor="ctr">
                    <a:lnL>
                      <a:noFill/>
                    </a:lnL>
                    <a:lnR>
                      <a:noFill/>
                    </a:lnR>
                    <a:lnT>
                      <a:noFill/>
                    </a:lnT>
                    <a:lnB>
                      <a:noFill/>
                    </a:lnB>
                    <a:solidFill>
                      <a:srgbClr val="CCFF66"/>
                    </a:solidFill>
                  </a:tcPr>
                </a:tc>
                <a:tc>
                  <a:txBody>
                    <a:bodyPr/>
                    <a:lstStyle/>
                    <a:p>
                      <a:pPr algn="ctr" fontAlgn="ctr"/>
                      <a:r>
                        <a:rPr lang="cs-CZ" sz="1800" b="1" i="0" u="none" strike="noStrike">
                          <a:solidFill>
                            <a:srgbClr val="FF0000"/>
                          </a:solidFill>
                          <a:latin typeface="MS Serif"/>
                        </a:rPr>
                        <a:t>SK Štětí A</a:t>
                      </a:r>
                    </a:p>
                  </a:txBody>
                  <a:tcPr marL="9525" marR="9525" marT="9525" marB="0" anchor="ctr">
                    <a:lnL>
                      <a:noFill/>
                    </a:lnL>
                    <a:lnR>
                      <a:noFill/>
                    </a:lnR>
                    <a:lnT>
                      <a:noFill/>
                    </a:lnT>
                    <a:lnB>
                      <a:noFill/>
                    </a:lnB>
                    <a:solidFill>
                      <a:srgbClr val="CCFF66"/>
                    </a:solidFill>
                  </a:tcPr>
                </a:tc>
                <a:tc>
                  <a:txBody>
                    <a:bodyPr/>
                    <a:lstStyle/>
                    <a:p>
                      <a:pPr algn="ctr" fontAlgn="ctr"/>
                      <a:r>
                        <a:rPr lang="cs-CZ" sz="1800" b="1" i="0" u="none" strike="noStrike">
                          <a:solidFill>
                            <a:srgbClr val="FF0000"/>
                          </a:solidFill>
                          <a:latin typeface="MS Serif"/>
                        </a:rPr>
                        <a:t>5</a:t>
                      </a:r>
                    </a:p>
                  </a:txBody>
                  <a:tcPr marL="9525" marR="9525" marT="9525" marB="0" anchor="ctr">
                    <a:lnL>
                      <a:noFill/>
                    </a:lnL>
                    <a:lnR>
                      <a:noFill/>
                    </a:lnR>
                    <a:lnT>
                      <a:noFill/>
                    </a:lnT>
                    <a:lnB>
                      <a:noFill/>
                    </a:lnB>
                    <a:solidFill>
                      <a:srgbClr val="CCFF66"/>
                    </a:solidFill>
                  </a:tcPr>
                </a:tc>
                <a:tc>
                  <a:txBody>
                    <a:bodyPr/>
                    <a:lstStyle/>
                    <a:p>
                      <a:pPr algn="ctr" fontAlgn="ctr"/>
                      <a:r>
                        <a:rPr lang="cs-CZ" sz="1800" b="1" i="0" u="none" strike="noStrike">
                          <a:solidFill>
                            <a:srgbClr val="FF0000"/>
                          </a:solidFill>
                          <a:latin typeface="MS Serif"/>
                        </a:rPr>
                        <a:t>22:10</a:t>
                      </a:r>
                    </a:p>
                  </a:txBody>
                  <a:tcPr marL="9525" marR="9525" marT="9525" marB="0" anchor="ctr">
                    <a:lnL>
                      <a:noFill/>
                    </a:lnL>
                    <a:lnR>
                      <a:noFill/>
                    </a:lnR>
                    <a:lnT>
                      <a:noFill/>
                    </a:lnT>
                    <a:lnB>
                      <a:noFill/>
                    </a:lnB>
                    <a:solidFill>
                      <a:srgbClr val="CCFF66"/>
                    </a:solidFill>
                  </a:tcPr>
                </a:tc>
                <a:tc>
                  <a:txBody>
                    <a:bodyPr/>
                    <a:lstStyle/>
                    <a:p>
                      <a:pPr algn="ctr" fontAlgn="ctr"/>
                      <a:r>
                        <a:rPr lang="cs-CZ" sz="1800" b="1" i="0" u="none" strike="noStrike">
                          <a:solidFill>
                            <a:srgbClr val="FF0000"/>
                          </a:solidFill>
                          <a:latin typeface="MS Serif"/>
                        </a:rPr>
                        <a:t>11</a:t>
                      </a:r>
                    </a:p>
                  </a:txBody>
                  <a:tcPr marL="9525" marR="9525" marT="9525" marB="0" anchor="ctr">
                    <a:lnL>
                      <a:noFill/>
                    </a:lnL>
                    <a:lnR>
                      <a:noFill/>
                    </a:lnR>
                    <a:lnT>
                      <a:noFill/>
                    </a:lnT>
                    <a:lnB>
                      <a:noFill/>
                    </a:lnB>
                    <a:solidFill>
                      <a:srgbClr val="CCFF66"/>
                    </a:solidFill>
                  </a:tcPr>
                </a:tc>
                <a:extLst>
                  <a:ext uri="{0D108BD9-81ED-4DB2-BD59-A6C34878D82A}">
                    <a16:rowId xmlns:a16="http://schemas.microsoft.com/office/drawing/2014/main" val="10000"/>
                  </a:ext>
                </a:extLst>
              </a:tr>
              <a:tr h="369570">
                <a:tc>
                  <a:txBody>
                    <a:bodyPr/>
                    <a:lstStyle/>
                    <a:p>
                      <a:pPr algn="ctr" fontAlgn="ctr"/>
                      <a:r>
                        <a:rPr lang="cs-CZ" sz="1800" b="1" i="0" u="none" strike="noStrike">
                          <a:solidFill>
                            <a:srgbClr val="000000"/>
                          </a:solidFill>
                          <a:latin typeface="MS Serif"/>
                        </a:rPr>
                        <a:t>2.</a:t>
                      </a:r>
                    </a:p>
                  </a:txBody>
                  <a:tcPr marL="9525" marR="9525" marT="9525" marB="0" anchor="ctr">
                    <a:lnL>
                      <a:noFill/>
                    </a:lnL>
                    <a:lnR>
                      <a:noFill/>
                    </a:lnR>
                    <a:lnT>
                      <a:noFill/>
                    </a:lnT>
                    <a:lnB>
                      <a:noFill/>
                    </a:lnB>
                    <a:solidFill>
                      <a:srgbClr val="FFFF66"/>
                    </a:solidFill>
                  </a:tcPr>
                </a:tc>
                <a:tc>
                  <a:txBody>
                    <a:bodyPr/>
                    <a:lstStyle/>
                    <a:p>
                      <a:pPr algn="ctr" fontAlgn="ctr"/>
                      <a:r>
                        <a:rPr lang="cs-CZ" sz="1800" b="1" i="0" u="none" strike="noStrike" dirty="0">
                          <a:solidFill>
                            <a:srgbClr val="000000"/>
                          </a:solidFill>
                          <a:latin typeface="MS Serif"/>
                        </a:rPr>
                        <a:t>ASK Lovosice</a:t>
                      </a:r>
                    </a:p>
                  </a:txBody>
                  <a:tcPr marL="9525" marR="9525" marT="9525" marB="0" anchor="ctr">
                    <a:lnL>
                      <a:noFill/>
                    </a:lnL>
                    <a:lnR>
                      <a:noFill/>
                    </a:lnR>
                    <a:lnT>
                      <a:noFill/>
                    </a:lnT>
                    <a:lnB>
                      <a:noFill/>
                    </a:lnB>
                    <a:solidFill>
                      <a:srgbClr val="FFFF66"/>
                    </a:solidFill>
                  </a:tcPr>
                </a:tc>
                <a:tc>
                  <a:txBody>
                    <a:bodyPr/>
                    <a:lstStyle/>
                    <a:p>
                      <a:pPr algn="ctr" fontAlgn="ctr"/>
                      <a:r>
                        <a:rPr lang="cs-CZ" sz="1800" b="1" i="0" u="none" strike="noStrike" dirty="0" smtClean="0">
                          <a:solidFill>
                            <a:srgbClr val="000000"/>
                          </a:solidFill>
                          <a:latin typeface="MS Serif"/>
                        </a:rPr>
                        <a:t>5</a:t>
                      </a:r>
                      <a:endParaRPr lang="cs-CZ" sz="1800" b="1" i="0" u="none" strike="noStrike" dirty="0">
                        <a:solidFill>
                          <a:srgbClr val="000000"/>
                        </a:solidFill>
                        <a:latin typeface="MS Serif"/>
                      </a:endParaRPr>
                    </a:p>
                  </a:txBody>
                  <a:tcPr marL="9525" marR="9525" marT="9525" marB="0" anchor="ctr">
                    <a:lnL>
                      <a:noFill/>
                    </a:lnL>
                    <a:lnR>
                      <a:noFill/>
                    </a:lnR>
                    <a:lnT>
                      <a:noFill/>
                    </a:lnT>
                    <a:lnB>
                      <a:noFill/>
                    </a:lnB>
                    <a:solidFill>
                      <a:srgbClr val="FFFF66"/>
                    </a:solidFill>
                  </a:tcPr>
                </a:tc>
                <a:tc>
                  <a:txBody>
                    <a:bodyPr/>
                    <a:lstStyle/>
                    <a:p>
                      <a:pPr algn="ctr" fontAlgn="ctr"/>
                      <a:r>
                        <a:rPr lang="cs-CZ" sz="1800" b="1" i="0" u="none" strike="noStrike" dirty="0" smtClean="0">
                          <a:solidFill>
                            <a:srgbClr val="000000"/>
                          </a:solidFill>
                          <a:latin typeface="MS Serif"/>
                        </a:rPr>
                        <a:t>29:11</a:t>
                      </a:r>
                      <a:endParaRPr lang="cs-CZ" sz="1800" b="1" i="0" u="none" strike="noStrike" dirty="0">
                        <a:solidFill>
                          <a:srgbClr val="000000"/>
                        </a:solidFill>
                        <a:latin typeface="MS Serif"/>
                      </a:endParaRPr>
                    </a:p>
                  </a:txBody>
                  <a:tcPr marL="9525" marR="9525" marT="9525" marB="0" anchor="ctr">
                    <a:lnL>
                      <a:noFill/>
                    </a:lnL>
                    <a:lnR>
                      <a:noFill/>
                    </a:lnR>
                    <a:lnT>
                      <a:noFill/>
                    </a:lnT>
                    <a:lnB>
                      <a:noFill/>
                    </a:lnB>
                    <a:solidFill>
                      <a:srgbClr val="FFFF66"/>
                    </a:solidFill>
                  </a:tcPr>
                </a:tc>
                <a:tc>
                  <a:txBody>
                    <a:bodyPr/>
                    <a:lstStyle/>
                    <a:p>
                      <a:pPr algn="ctr" fontAlgn="ctr"/>
                      <a:r>
                        <a:rPr lang="cs-CZ" sz="1800" b="1" i="0" u="none" strike="noStrike" dirty="0" smtClean="0">
                          <a:solidFill>
                            <a:srgbClr val="000000"/>
                          </a:solidFill>
                          <a:latin typeface="MS Serif"/>
                        </a:rPr>
                        <a:t>10</a:t>
                      </a:r>
                      <a:endParaRPr lang="cs-CZ" sz="1800" b="1" i="0" u="none" strike="noStrike" dirty="0">
                        <a:solidFill>
                          <a:srgbClr val="000000"/>
                        </a:solidFill>
                        <a:latin typeface="MS Serif"/>
                      </a:endParaRPr>
                    </a:p>
                  </a:txBody>
                  <a:tcPr marL="9525" marR="9525" marT="9525" marB="0" anchor="ctr">
                    <a:lnL>
                      <a:noFill/>
                    </a:lnL>
                    <a:lnR>
                      <a:noFill/>
                    </a:lnR>
                    <a:lnT>
                      <a:noFill/>
                    </a:lnT>
                    <a:lnB>
                      <a:noFill/>
                    </a:lnB>
                    <a:solidFill>
                      <a:srgbClr val="FFFF66"/>
                    </a:solidFill>
                  </a:tcPr>
                </a:tc>
                <a:extLst>
                  <a:ext uri="{0D108BD9-81ED-4DB2-BD59-A6C34878D82A}">
                    <a16:rowId xmlns:a16="http://schemas.microsoft.com/office/drawing/2014/main" val="10001"/>
                  </a:ext>
                </a:extLst>
              </a:tr>
              <a:tr h="369570">
                <a:tc>
                  <a:txBody>
                    <a:bodyPr/>
                    <a:lstStyle/>
                    <a:p>
                      <a:pPr algn="ctr" fontAlgn="ctr"/>
                      <a:r>
                        <a:rPr lang="cs-CZ" sz="1800" b="1" i="0" u="none" strike="noStrike" dirty="0">
                          <a:solidFill>
                            <a:srgbClr val="000000"/>
                          </a:solidFill>
                          <a:latin typeface="MS Serif"/>
                        </a:rPr>
                        <a:t>3.</a:t>
                      </a:r>
                    </a:p>
                  </a:txBody>
                  <a:tcPr marL="9525" marR="9525" marT="9525" marB="0" anchor="ctr">
                    <a:lnL>
                      <a:noFill/>
                    </a:lnL>
                    <a:lnR>
                      <a:noFill/>
                    </a:lnR>
                    <a:lnT>
                      <a:noFill/>
                    </a:lnT>
                    <a:lnB>
                      <a:noFill/>
                    </a:lnB>
                    <a:solidFill>
                      <a:srgbClr val="CCFF66"/>
                    </a:solidFill>
                  </a:tcPr>
                </a:tc>
                <a:tc>
                  <a:txBody>
                    <a:bodyPr/>
                    <a:lstStyle/>
                    <a:p>
                      <a:pPr algn="ctr" fontAlgn="ctr"/>
                      <a:r>
                        <a:rPr lang="cs-CZ" sz="1800" b="1" i="0" u="none" strike="noStrike" dirty="0">
                          <a:solidFill>
                            <a:srgbClr val="000000"/>
                          </a:solidFill>
                          <a:latin typeface="MS Serif"/>
                        </a:rPr>
                        <a:t>Sokol </a:t>
                      </a:r>
                      <a:r>
                        <a:rPr lang="cs-CZ" sz="1800" b="1" i="0" u="none" strike="noStrike" dirty="0" err="1">
                          <a:solidFill>
                            <a:srgbClr val="000000"/>
                          </a:solidFill>
                          <a:latin typeface="MS Serif"/>
                        </a:rPr>
                        <a:t>Černiv</a:t>
                      </a:r>
                      <a:endParaRPr lang="cs-CZ" sz="1800" b="1" i="0" u="none" strike="noStrike" dirty="0">
                        <a:solidFill>
                          <a:srgbClr val="000000"/>
                        </a:solidFill>
                        <a:latin typeface="MS Serif"/>
                      </a:endParaRPr>
                    </a:p>
                  </a:txBody>
                  <a:tcPr marL="9525" marR="9525" marT="9525" marB="0" anchor="ctr">
                    <a:lnL>
                      <a:noFill/>
                    </a:lnL>
                    <a:lnR>
                      <a:noFill/>
                    </a:lnR>
                    <a:lnT>
                      <a:noFill/>
                    </a:lnT>
                    <a:lnB>
                      <a:noFill/>
                    </a:lnB>
                    <a:solidFill>
                      <a:srgbClr val="CCFF66"/>
                    </a:solidFill>
                  </a:tcPr>
                </a:tc>
                <a:tc>
                  <a:txBody>
                    <a:bodyPr/>
                    <a:lstStyle/>
                    <a:p>
                      <a:pPr algn="ctr" fontAlgn="ctr"/>
                      <a:r>
                        <a:rPr lang="cs-CZ" sz="1800" b="1" i="0" u="none" strike="noStrike" dirty="0">
                          <a:solidFill>
                            <a:srgbClr val="000000"/>
                          </a:solidFill>
                          <a:latin typeface="MS Serif"/>
                        </a:rPr>
                        <a:t>5</a:t>
                      </a:r>
                    </a:p>
                  </a:txBody>
                  <a:tcPr marL="9525" marR="9525" marT="9525" marB="0" anchor="ctr">
                    <a:lnL>
                      <a:noFill/>
                    </a:lnL>
                    <a:lnR>
                      <a:noFill/>
                    </a:lnR>
                    <a:lnT>
                      <a:noFill/>
                    </a:lnT>
                    <a:lnB>
                      <a:noFill/>
                    </a:lnB>
                    <a:solidFill>
                      <a:srgbClr val="CCFF66"/>
                    </a:solidFill>
                  </a:tcPr>
                </a:tc>
                <a:tc>
                  <a:txBody>
                    <a:bodyPr/>
                    <a:lstStyle/>
                    <a:p>
                      <a:pPr algn="ctr" fontAlgn="ctr"/>
                      <a:r>
                        <a:rPr lang="cs-CZ" sz="1800" b="1" i="0" u="none" strike="noStrike" dirty="0">
                          <a:solidFill>
                            <a:srgbClr val="000000"/>
                          </a:solidFill>
                          <a:latin typeface="MS Serif"/>
                        </a:rPr>
                        <a:t>15:14</a:t>
                      </a:r>
                    </a:p>
                  </a:txBody>
                  <a:tcPr marL="9525" marR="9525" marT="9525" marB="0" anchor="ctr">
                    <a:lnL>
                      <a:noFill/>
                    </a:lnL>
                    <a:lnR>
                      <a:noFill/>
                    </a:lnR>
                    <a:lnT>
                      <a:noFill/>
                    </a:lnT>
                    <a:lnB>
                      <a:noFill/>
                    </a:lnB>
                    <a:solidFill>
                      <a:srgbClr val="CCFF66"/>
                    </a:solidFill>
                  </a:tcPr>
                </a:tc>
                <a:tc>
                  <a:txBody>
                    <a:bodyPr/>
                    <a:lstStyle/>
                    <a:p>
                      <a:pPr algn="ctr" fontAlgn="ctr"/>
                      <a:r>
                        <a:rPr lang="cs-CZ" sz="1800" b="1" i="0" u="none" strike="noStrike" dirty="0">
                          <a:solidFill>
                            <a:srgbClr val="000000"/>
                          </a:solidFill>
                          <a:latin typeface="MS Serif"/>
                        </a:rPr>
                        <a:t>8</a:t>
                      </a:r>
                    </a:p>
                  </a:txBody>
                  <a:tcPr marL="9525" marR="9525" marT="9525" marB="0" anchor="ctr">
                    <a:lnL>
                      <a:noFill/>
                    </a:lnL>
                    <a:lnR>
                      <a:noFill/>
                    </a:lnR>
                    <a:lnT>
                      <a:noFill/>
                    </a:lnT>
                    <a:lnB>
                      <a:noFill/>
                    </a:lnB>
                    <a:solidFill>
                      <a:srgbClr val="CCFF66"/>
                    </a:solidFill>
                  </a:tcPr>
                </a:tc>
                <a:extLst>
                  <a:ext uri="{0D108BD9-81ED-4DB2-BD59-A6C34878D82A}">
                    <a16:rowId xmlns:a16="http://schemas.microsoft.com/office/drawing/2014/main" val="10002"/>
                  </a:ext>
                </a:extLst>
              </a:tr>
              <a:tr h="369570">
                <a:tc>
                  <a:txBody>
                    <a:bodyPr/>
                    <a:lstStyle/>
                    <a:p>
                      <a:pPr algn="ctr" fontAlgn="ctr"/>
                      <a:r>
                        <a:rPr lang="cs-CZ" sz="1800" b="1" i="0" u="none" strike="noStrike">
                          <a:solidFill>
                            <a:srgbClr val="000000"/>
                          </a:solidFill>
                          <a:latin typeface="MS Serif"/>
                        </a:rPr>
                        <a:t>4.</a:t>
                      </a:r>
                    </a:p>
                  </a:txBody>
                  <a:tcPr marL="9525" marR="9525" marT="9525" marB="0" anchor="ctr">
                    <a:lnL>
                      <a:noFill/>
                    </a:lnL>
                    <a:lnR>
                      <a:noFill/>
                    </a:lnR>
                    <a:lnT>
                      <a:noFill/>
                    </a:lnT>
                    <a:lnB>
                      <a:noFill/>
                    </a:lnB>
                    <a:solidFill>
                      <a:srgbClr val="FFFF66"/>
                    </a:solidFill>
                  </a:tcPr>
                </a:tc>
                <a:tc>
                  <a:txBody>
                    <a:bodyPr/>
                    <a:lstStyle/>
                    <a:p>
                      <a:pPr algn="ctr" fontAlgn="ctr"/>
                      <a:r>
                        <a:rPr lang="cs-CZ" sz="1800" b="1" i="0" u="none" strike="noStrike" dirty="0">
                          <a:solidFill>
                            <a:srgbClr val="000000"/>
                          </a:solidFill>
                          <a:latin typeface="MS Serif"/>
                        </a:rPr>
                        <a:t>FK </a:t>
                      </a:r>
                      <a:r>
                        <a:rPr lang="cs-CZ" sz="1800" b="1" i="0" u="none" strike="noStrike" dirty="0" err="1">
                          <a:solidFill>
                            <a:srgbClr val="000000"/>
                          </a:solidFill>
                          <a:latin typeface="MS Serif"/>
                        </a:rPr>
                        <a:t>Pšovka</a:t>
                      </a:r>
                      <a:endParaRPr lang="cs-CZ" sz="1800" b="1" i="0" u="none" strike="noStrike" dirty="0">
                        <a:solidFill>
                          <a:srgbClr val="000000"/>
                        </a:solidFill>
                        <a:latin typeface="MS Serif"/>
                      </a:endParaRPr>
                    </a:p>
                  </a:txBody>
                  <a:tcPr marL="9525" marR="9525" marT="9525" marB="0" anchor="ctr">
                    <a:lnL>
                      <a:noFill/>
                    </a:lnL>
                    <a:lnR>
                      <a:noFill/>
                    </a:lnR>
                    <a:lnT>
                      <a:noFill/>
                    </a:lnT>
                    <a:lnB>
                      <a:noFill/>
                    </a:lnB>
                    <a:solidFill>
                      <a:srgbClr val="FFFF66"/>
                    </a:solidFill>
                  </a:tcPr>
                </a:tc>
                <a:tc>
                  <a:txBody>
                    <a:bodyPr/>
                    <a:lstStyle/>
                    <a:p>
                      <a:pPr algn="ctr" fontAlgn="ctr"/>
                      <a:r>
                        <a:rPr lang="cs-CZ" sz="1800" b="1" i="0" u="none" strike="noStrike" dirty="0" smtClean="0">
                          <a:solidFill>
                            <a:srgbClr val="000000"/>
                          </a:solidFill>
                          <a:latin typeface="MS Serif"/>
                        </a:rPr>
                        <a:t>5</a:t>
                      </a:r>
                      <a:endParaRPr lang="cs-CZ" sz="1800" b="1" i="0" u="none" strike="noStrike" dirty="0">
                        <a:solidFill>
                          <a:srgbClr val="000000"/>
                        </a:solidFill>
                        <a:latin typeface="MS Serif"/>
                      </a:endParaRPr>
                    </a:p>
                  </a:txBody>
                  <a:tcPr marL="9525" marR="9525" marT="9525" marB="0" anchor="ctr">
                    <a:lnL>
                      <a:noFill/>
                    </a:lnL>
                    <a:lnR>
                      <a:noFill/>
                    </a:lnR>
                    <a:lnT>
                      <a:noFill/>
                    </a:lnT>
                    <a:lnB>
                      <a:noFill/>
                    </a:lnB>
                    <a:solidFill>
                      <a:srgbClr val="FFFF66"/>
                    </a:solidFill>
                  </a:tcPr>
                </a:tc>
                <a:tc>
                  <a:txBody>
                    <a:bodyPr/>
                    <a:lstStyle/>
                    <a:p>
                      <a:pPr algn="ctr" fontAlgn="ctr"/>
                      <a:r>
                        <a:rPr lang="cs-CZ" sz="1800" b="1" i="0" u="none" strike="noStrike" dirty="0" smtClean="0">
                          <a:solidFill>
                            <a:srgbClr val="000000"/>
                          </a:solidFill>
                          <a:latin typeface="MS Serif"/>
                        </a:rPr>
                        <a:t>15:20</a:t>
                      </a:r>
                      <a:endParaRPr lang="cs-CZ" sz="1800" b="1" i="0" u="none" strike="noStrike" dirty="0">
                        <a:solidFill>
                          <a:srgbClr val="000000"/>
                        </a:solidFill>
                        <a:latin typeface="MS Serif"/>
                      </a:endParaRPr>
                    </a:p>
                  </a:txBody>
                  <a:tcPr marL="9525" marR="9525" marT="9525" marB="0" anchor="ctr">
                    <a:lnL>
                      <a:noFill/>
                    </a:lnL>
                    <a:lnR>
                      <a:noFill/>
                    </a:lnR>
                    <a:lnT>
                      <a:noFill/>
                    </a:lnT>
                    <a:lnB>
                      <a:noFill/>
                    </a:lnB>
                    <a:solidFill>
                      <a:srgbClr val="FFFF66"/>
                    </a:solidFill>
                  </a:tcPr>
                </a:tc>
                <a:tc>
                  <a:txBody>
                    <a:bodyPr/>
                    <a:lstStyle/>
                    <a:p>
                      <a:pPr algn="ctr" fontAlgn="ctr"/>
                      <a:r>
                        <a:rPr lang="cs-CZ" sz="1800" b="1" i="0" u="none" strike="noStrike">
                          <a:solidFill>
                            <a:srgbClr val="000000"/>
                          </a:solidFill>
                          <a:latin typeface="MS Serif"/>
                        </a:rPr>
                        <a:t>6</a:t>
                      </a:r>
                    </a:p>
                  </a:txBody>
                  <a:tcPr marL="9525" marR="9525" marT="9525" marB="0" anchor="ctr">
                    <a:lnL>
                      <a:noFill/>
                    </a:lnL>
                    <a:lnR>
                      <a:noFill/>
                    </a:lnR>
                    <a:lnT>
                      <a:noFill/>
                    </a:lnT>
                    <a:lnB>
                      <a:noFill/>
                    </a:lnB>
                    <a:solidFill>
                      <a:srgbClr val="FFFF66"/>
                    </a:solidFill>
                  </a:tcPr>
                </a:tc>
                <a:extLst>
                  <a:ext uri="{0D108BD9-81ED-4DB2-BD59-A6C34878D82A}">
                    <a16:rowId xmlns:a16="http://schemas.microsoft.com/office/drawing/2014/main" val="10003"/>
                  </a:ext>
                </a:extLst>
              </a:tr>
              <a:tr h="369570">
                <a:tc>
                  <a:txBody>
                    <a:bodyPr/>
                    <a:lstStyle/>
                    <a:p>
                      <a:pPr algn="ctr" fontAlgn="ctr"/>
                      <a:r>
                        <a:rPr lang="cs-CZ" sz="1800" b="1" i="0" u="none" strike="noStrike" dirty="0">
                          <a:solidFill>
                            <a:srgbClr val="000000"/>
                          </a:solidFill>
                          <a:latin typeface="MS Serif"/>
                        </a:rPr>
                        <a:t>5.</a:t>
                      </a:r>
                    </a:p>
                  </a:txBody>
                  <a:tcPr marL="9525" marR="9525" marT="9525" marB="0" anchor="ctr">
                    <a:lnL>
                      <a:noFill/>
                    </a:lnL>
                    <a:lnR>
                      <a:noFill/>
                    </a:lnR>
                    <a:lnT>
                      <a:noFill/>
                    </a:lnT>
                    <a:lnB>
                      <a:noFill/>
                    </a:lnB>
                    <a:solidFill>
                      <a:srgbClr val="CCFF66"/>
                    </a:solidFill>
                  </a:tcPr>
                </a:tc>
                <a:tc>
                  <a:txBody>
                    <a:bodyPr/>
                    <a:lstStyle/>
                    <a:p>
                      <a:pPr algn="ctr" fontAlgn="ctr"/>
                      <a:r>
                        <a:rPr lang="cs-CZ" sz="1800" b="1" i="0" u="none" strike="noStrike" dirty="0">
                          <a:solidFill>
                            <a:srgbClr val="000000"/>
                          </a:solidFill>
                          <a:latin typeface="MS Serif"/>
                        </a:rPr>
                        <a:t>Ďáblice</a:t>
                      </a:r>
                    </a:p>
                  </a:txBody>
                  <a:tcPr marL="9525" marR="9525" marT="9525" marB="0" anchor="ctr">
                    <a:lnL>
                      <a:noFill/>
                    </a:lnL>
                    <a:lnR>
                      <a:noFill/>
                    </a:lnR>
                    <a:lnT>
                      <a:noFill/>
                    </a:lnT>
                    <a:lnB>
                      <a:noFill/>
                    </a:lnB>
                    <a:solidFill>
                      <a:srgbClr val="CCFF66"/>
                    </a:solidFill>
                  </a:tcPr>
                </a:tc>
                <a:tc>
                  <a:txBody>
                    <a:bodyPr/>
                    <a:lstStyle/>
                    <a:p>
                      <a:pPr algn="ctr" fontAlgn="ctr"/>
                      <a:r>
                        <a:rPr lang="cs-CZ" sz="1800" b="1" i="0" u="none" strike="noStrike" dirty="0" smtClean="0">
                          <a:solidFill>
                            <a:srgbClr val="000000"/>
                          </a:solidFill>
                          <a:latin typeface="MS Serif"/>
                        </a:rPr>
                        <a:t>5</a:t>
                      </a:r>
                      <a:endParaRPr lang="cs-CZ" sz="1800" b="1" i="0" u="none" strike="noStrike" dirty="0">
                        <a:solidFill>
                          <a:srgbClr val="000000"/>
                        </a:solidFill>
                        <a:latin typeface="MS Serif"/>
                      </a:endParaRPr>
                    </a:p>
                  </a:txBody>
                  <a:tcPr marL="9525" marR="9525" marT="9525" marB="0" anchor="ctr">
                    <a:lnL>
                      <a:noFill/>
                    </a:lnL>
                    <a:lnR>
                      <a:noFill/>
                    </a:lnR>
                    <a:lnT>
                      <a:noFill/>
                    </a:lnT>
                    <a:lnB>
                      <a:noFill/>
                    </a:lnB>
                    <a:solidFill>
                      <a:srgbClr val="CCFF66"/>
                    </a:solidFill>
                  </a:tcPr>
                </a:tc>
                <a:tc>
                  <a:txBody>
                    <a:bodyPr/>
                    <a:lstStyle/>
                    <a:p>
                      <a:pPr algn="ctr" fontAlgn="ctr"/>
                      <a:r>
                        <a:rPr lang="cs-CZ" sz="1800" b="1" i="0" u="none" strike="noStrike" dirty="0" smtClean="0">
                          <a:solidFill>
                            <a:srgbClr val="000000"/>
                          </a:solidFill>
                          <a:latin typeface="MS Serif"/>
                        </a:rPr>
                        <a:t>9:22</a:t>
                      </a:r>
                      <a:endParaRPr lang="cs-CZ" sz="1800" b="1" i="0" u="none" strike="noStrike" dirty="0">
                        <a:solidFill>
                          <a:srgbClr val="000000"/>
                        </a:solidFill>
                        <a:latin typeface="MS Serif"/>
                      </a:endParaRPr>
                    </a:p>
                  </a:txBody>
                  <a:tcPr marL="9525" marR="9525" marT="9525" marB="0" anchor="ctr">
                    <a:lnL>
                      <a:noFill/>
                    </a:lnL>
                    <a:lnR>
                      <a:noFill/>
                    </a:lnR>
                    <a:lnT>
                      <a:noFill/>
                    </a:lnT>
                    <a:lnB>
                      <a:noFill/>
                    </a:lnB>
                    <a:solidFill>
                      <a:srgbClr val="CCFF66"/>
                    </a:solidFill>
                  </a:tcPr>
                </a:tc>
                <a:tc>
                  <a:txBody>
                    <a:bodyPr/>
                    <a:lstStyle/>
                    <a:p>
                      <a:pPr algn="ctr" fontAlgn="ctr"/>
                      <a:r>
                        <a:rPr lang="cs-CZ" sz="1800" b="1" i="0" u="none" strike="noStrike" dirty="0" smtClean="0">
                          <a:solidFill>
                            <a:srgbClr val="000000"/>
                          </a:solidFill>
                          <a:latin typeface="MS Serif"/>
                        </a:rPr>
                        <a:t>4</a:t>
                      </a:r>
                      <a:endParaRPr lang="cs-CZ" sz="1800" b="1" i="0" u="none" strike="noStrike" dirty="0">
                        <a:solidFill>
                          <a:srgbClr val="000000"/>
                        </a:solidFill>
                        <a:latin typeface="MS Serif"/>
                      </a:endParaRPr>
                    </a:p>
                  </a:txBody>
                  <a:tcPr marL="9525" marR="9525" marT="9525" marB="0" anchor="ctr">
                    <a:lnL>
                      <a:noFill/>
                    </a:lnL>
                    <a:lnR>
                      <a:noFill/>
                    </a:lnR>
                    <a:lnT>
                      <a:noFill/>
                    </a:lnT>
                    <a:lnB>
                      <a:noFill/>
                    </a:lnB>
                    <a:solidFill>
                      <a:srgbClr val="CCFF66"/>
                    </a:solidFill>
                  </a:tcPr>
                </a:tc>
                <a:extLst>
                  <a:ext uri="{0D108BD9-81ED-4DB2-BD59-A6C34878D82A}">
                    <a16:rowId xmlns:a16="http://schemas.microsoft.com/office/drawing/2014/main" val="10004"/>
                  </a:ext>
                </a:extLst>
              </a:tr>
              <a:tr h="369570">
                <a:tc>
                  <a:txBody>
                    <a:bodyPr/>
                    <a:lstStyle/>
                    <a:p>
                      <a:pPr algn="ctr" fontAlgn="ctr"/>
                      <a:r>
                        <a:rPr lang="cs-CZ" sz="1800" b="1" i="0" u="none" strike="noStrike">
                          <a:solidFill>
                            <a:srgbClr val="000000"/>
                          </a:solidFill>
                          <a:latin typeface="MS Serif"/>
                        </a:rPr>
                        <a:t>6.</a:t>
                      </a:r>
                    </a:p>
                  </a:txBody>
                  <a:tcPr marL="9525" marR="9525" marT="9525" marB="0" anchor="ctr">
                    <a:lnL>
                      <a:noFill/>
                    </a:lnL>
                    <a:lnR>
                      <a:noFill/>
                    </a:lnR>
                    <a:lnT>
                      <a:noFill/>
                    </a:lnT>
                    <a:lnB>
                      <a:noFill/>
                    </a:lnB>
                    <a:solidFill>
                      <a:srgbClr val="FFFF66"/>
                    </a:solidFill>
                  </a:tcPr>
                </a:tc>
                <a:tc>
                  <a:txBody>
                    <a:bodyPr/>
                    <a:lstStyle/>
                    <a:p>
                      <a:pPr algn="ctr" fontAlgn="ctr"/>
                      <a:r>
                        <a:rPr lang="cs-CZ" sz="1800" b="1" i="0" u="none" strike="noStrike" dirty="0">
                          <a:solidFill>
                            <a:srgbClr val="000000"/>
                          </a:solidFill>
                          <a:latin typeface="MS Serif"/>
                        </a:rPr>
                        <a:t>TJ </a:t>
                      </a:r>
                      <a:r>
                        <a:rPr lang="cs-CZ" sz="1800" b="1" i="0" u="none" strike="noStrike" dirty="0" err="1">
                          <a:solidFill>
                            <a:srgbClr val="000000"/>
                          </a:solidFill>
                          <a:latin typeface="MS Serif"/>
                        </a:rPr>
                        <a:t>Proboštov</a:t>
                      </a:r>
                      <a:endParaRPr lang="cs-CZ" sz="1800" b="1" i="0" u="none" strike="noStrike" dirty="0">
                        <a:solidFill>
                          <a:srgbClr val="000000"/>
                        </a:solidFill>
                        <a:latin typeface="MS Serif"/>
                      </a:endParaRPr>
                    </a:p>
                  </a:txBody>
                  <a:tcPr marL="9525" marR="9525" marT="9525" marB="0" anchor="ctr">
                    <a:lnL>
                      <a:noFill/>
                    </a:lnL>
                    <a:lnR>
                      <a:noFill/>
                    </a:lnR>
                    <a:lnT>
                      <a:noFill/>
                    </a:lnT>
                    <a:lnB>
                      <a:noFill/>
                    </a:lnB>
                    <a:solidFill>
                      <a:srgbClr val="FFFF66"/>
                    </a:solidFill>
                  </a:tcPr>
                </a:tc>
                <a:tc>
                  <a:txBody>
                    <a:bodyPr/>
                    <a:lstStyle/>
                    <a:p>
                      <a:pPr algn="ctr" fontAlgn="ctr"/>
                      <a:r>
                        <a:rPr lang="cs-CZ" sz="1800" b="1" i="0" u="none" strike="noStrike" dirty="0" smtClean="0">
                          <a:solidFill>
                            <a:srgbClr val="000000"/>
                          </a:solidFill>
                          <a:latin typeface="MS Serif"/>
                        </a:rPr>
                        <a:t>5</a:t>
                      </a:r>
                      <a:endParaRPr lang="cs-CZ" sz="1800" b="1" i="0" u="none" strike="noStrike" dirty="0">
                        <a:solidFill>
                          <a:srgbClr val="000000"/>
                        </a:solidFill>
                        <a:latin typeface="MS Serif"/>
                      </a:endParaRPr>
                    </a:p>
                  </a:txBody>
                  <a:tcPr marL="9525" marR="9525" marT="9525" marB="0" anchor="ctr">
                    <a:lnL>
                      <a:noFill/>
                    </a:lnL>
                    <a:lnR>
                      <a:noFill/>
                    </a:lnR>
                    <a:lnT>
                      <a:noFill/>
                    </a:lnT>
                    <a:lnB>
                      <a:noFill/>
                    </a:lnB>
                    <a:solidFill>
                      <a:srgbClr val="FFFF66"/>
                    </a:solidFill>
                  </a:tcPr>
                </a:tc>
                <a:tc>
                  <a:txBody>
                    <a:bodyPr/>
                    <a:lstStyle/>
                    <a:p>
                      <a:pPr algn="ctr" fontAlgn="ctr"/>
                      <a:r>
                        <a:rPr lang="cs-CZ" sz="1800" b="1" i="0" u="none" strike="noStrike" dirty="0" smtClean="0">
                          <a:solidFill>
                            <a:srgbClr val="000000"/>
                          </a:solidFill>
                          <a:latin typeface="MS Serif"/>
                        </a:rPr>
                        <a:t>7:20</a:t>
                      </a:r>
                      <a:endParaRPr lang="cs-CZ" sz="1800" b="1" i="0" u="none" strike="noStrike" dirty="0">
                        <a:solidFill>
                          <a:srgbClr val="000000"/>
                        </a:solidFill>
                        <a:latin typeface="MS Serif"/>
                      </a:endParaRPr>
                    </a:p>
                  </a:txBody>
                  <a:tcPr marL="9525" marR="9525" marT="9525" marB="0" anchor="ctr">
                    <a:lnL>
                      <a:noFill/>
                    </a:lnL>
                    <a:lnR>
                      <a:noFill/>
                    </a:lnR>
                    <a:lnT>
                      <a:noFill/>
                    </a:lnT>
                    <a:lnB>
                      <a:noFill/>
                    </a:lnB>
                    <a:solidFill>
                      <a:srgbClr val="FFFF66"/>
                    </a:solidFill>
                  </a:tcPr>
                </a:tc>
                <a:tc>
                  <a:txBody>
                    <a:bodyPr/>
                    <a:lstStyle/>
                    <a:p>
                      <a:pPr algn="ctr" fontAlgn="ctr"/>
                      <a:r>
                        <a:rPr lang="cs-CZ" sz="1800" b="1" i="0" u="none" strike="noStrike" dirty="0">
                          <a:solidFill>
                            <a:srgbClr val="000000"/>
                          </a:solidFill>
                          <a:latin typeface="MS Serif"/>
                        </a:rPr>
                        <a:t>1</a:t>
                      </a:r>
                    </a:p>
                  </a:txBody>
                  <a:tcPr marL="9525" marR="9525" marT="9525" marB="0" anchor="ctr">
                    <a:lnL>
                      <a:noFill/>
                    </a:lnL>
                    <a:lnR>
                      <a:noFill/>
                    </a:lnR>
                    <a:lnT>
                      <a:noFill/>
                    </a:lnT>
                    <a:lnB>
                      <a:noFill/>
                    </a:lnB>
                    <a:solidFill>
                      <a:srgbClr val="FFFF66"/>
                    </a:solidFill>
                  </a:tcPr>
                </a:tc>
                <a:extLst>
                  <a:ext uri="{0D108BD9-81ED-4DB2-BD59-A6C34878D82A}">
                    <a16:rowId xmlns:a16="http://schemas.microsoft.com/office/drawing/2014/main" val="10005"/>
                  </a:ext>
                </a:extLst>
              </a:tr>
            </a:tbl>
          </a:graphicData>
        </a:graphic>
      </p:graphicFrame>
      <p:pic>
        <p:nvPicPr>
          <p:cNvPr id="18" name="Picture 1"/>
          <p:cNvPicPr>
            <a:picLocks noChangeAspect="1" noChangeArrowheads="1"/>
          </p:cNvPicPr>
          <p:nvPr/>
        </p:nvPicPr>
        <p:blipFill>
          <a:blip r:embed="rId3" cstate="print"/>
          <a:srcRect/>
          <a:stretch>
            <a:fillRect/>
          </a:stretch>
        </p:blipFill>
        <p:spPr bwMode="auto">
          <a:xfrm>
            <a:off x="5503540" y="4051548"/>
            <a:ext cx="4536504" cy="3035077"/>
          </a:xfrm>
          <a:prstGeom prst="rect">
            <a:avLst/>
          </a:prstGeom>
          <a:noFill/>
          <a:ln w="9525">
            <a:noFill/>
            <a:miter lim="800000"/>
            <a:headEnd/>
            <a:tailEnd/>
          </a:ln>
        </p:spPr>
      </p:pic>
      <p:sp>
        <p:nvSpPr>
          <p:cNvPr id="14" name="TextovéPole 13"/>
          <p:cNvSpPr txBox="1"/>
          <p:nvPr/>
        </p:nvSpPr>
        <p:spPr>
          <a:xfrm>
            <a:off x="318964" y="6717005"/>
            <a:ext cx="4320480" cy="430887"/>
          </a:xfrm>
          <a:prstGeom prst="rect">
            <a:avLst/>
          </a:prstGeom>
          <a:solidFill>
            <a:srgbClr val="FFFF99"/>
          </a:solidFill>
        </p:spPr>
        <p:txBody>
          <a:bodyPr wrap="square" rtlCol="0">
            <a:spAutoFit/>
          </a:bodyPr>
          <a:lstStyle/>
          <a:p>
            <a:pPr algn="ctr"/>
            <a:r>
              <a:rPr lang="cs-CZ" sz="1050" dirty="0" smtClean="0">
                <a:latin typeface="Bookman Old Style" pitchFamily="18" charset="0"/>
              </a:rPr>
              <a:t>Snímky ze zápasu SK </a:t>
            </a:r>
            <a:r>
              <a:rPr lang="cs-CZ" sz="1050" dirty="0" err="1" smtClean="0">
                <a:latin typeface="Bookman Old Style" pitchFamily="18" charset="0"/>
              </a:rPr>
              <a:t>Štětí</a:t>
            </a:r>
            <a:r>
              <a:rPr lang="cs-CZ" sz="1050" dirty="0" smtClean="0">
                <a:latin typeface="Bookman Old Style" pitchFamily="18" charset="0"/>
              </a:rPr>
              <a:t> – FK Litoměřice z předkola poháru FAČR  19.7.2015</a:t>
            </a:r>
          </a:p>
        </p:txBody>
      </p:sp>
      <p:pic>
        <p:nvPicPr>
          <p:cNvPr id="44033" name="Picture 1"/>
          <p:cNvPicPr>
            <a:picLocks noChangeAspect="1" noChangeArrowheads="1"/>
          </p:cNvPicPr>
          <p:nvPr/>
        </p:nvPicPr>
        <p:blipFill>
          <a:blip r:embed="rId4" cstate="print"/>
          <a:srcRect/>
          <a:stretch>
            <a:fillRect/>
          </a:stretch>
        </p:blipFill>
        <p:spPr bwMode="auto">
          <a:xfrm>
            <a:off x="174948" y="91108"/>
            <a:ext cx="4608512" cy="3168352"/>
          </a:xfrm>
          <a:prstGeom prst="rect">
            <a:avLst/>
          </a:prstGeom>
          <a:noFill/>
          <a:ln w="25400">
            <a:solidFill>
              <a:schemeClr val="accent1">
                <a:lumMod val="50000"/>
              </a:schemeClr>
            </a:solidFill>
            <a:prstDash val="sysDot"/>
            <a:miter lim="800000"/>
            <a:headEnd/>
            <a:tailEnd/>
          </a:ln>
        </p:spPr>
      </p:pic>
      <p:pic>
        <p:nvPicPr>
          <p:cNvPr id="44034" name="Picture 2"/>
          <p:cNvPicPr>
            <a:picLocks noChangeAspect="1" noChangeArrowheads="1"/>
          </p:cNvPicPr>
          <p:nvPr/>
        </p:nvPicPr>
        <p:blipFill>
          <a:blip r:embed="rId5" cstate="print"/>
          <a:srcRect/>
          <a:stretch>
            <a:fillRect/>
          </a:stretch>
        </p:blipFill>
        <p:spPr bwMode="auto">
          <a:xfrm>
            <a:off x="174948" y="3331468"/>
            <a:ext cx="4608512" cy="3271664"/>
          </a:xfrm>
          <a:prstGeom prst="rect">
            <a:avLst/>
          </a:prstGeom>
          <a:noFill/>
          <a:ln w="25400">
            <a:solidFill>
              <a:schemeClr val="accent6">
                <a:lumMod val="50000"/>
              </a:schemeClr>
            </a:solidFill>
            <a:prstDash val="sysDot"/>
            <a:miter lim="800000"/>
            <a:headEnd/>
            <a:tailEnd/>
          </a:ln>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Přímá spojovací šipka 10"/>
          <p:cNvCxnSpPr/>
          <p:nvPr/>
        </p:nvCxnSpPr>
        <p:spPr bwMode="auto">
          <a:xfrm>
            <a:off x="318964" y="3259460"/>
            <a:ext cx="0" cy="1512168"/>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8" name="TextovéPole 7"/>
          <p:cNvSpPr txBox="1"/>
          <p:nvPr/>
        </p:nvSpPr>
        <p:spPr>
          <a:xfrm>
            <a:off x="102940" y="235124"/>
            <a:ext cx="4824536" cy="2862322"/>
          </a:xfrm>
          <a:prstGeom prst="rect">
            <a:avLst/>
          </a:prstGeom>
          <a:blipFill dpi="0" rotWithShape="1">
            <a:blip r:embed="rId3" cstate="print">
              <a:alphaModFix amt="22000"/>
            </a:blip>
            <a:srcRect/>
            <a:stretch>
              <a:fillRect/>
            </a:stretch>
          </a:blipFill>
          <a:ln w="50800">
            <a:solidFill>
              <a:srgbClr val="009900"/>
            </a:solidFill>
            <a:prstDash val="lgDashDot"/>
          </a:ln>
        </p:spPr>
        <p:txBody>
          <a:bodyPr wrap="square" rtlCol="0">
            <a:spAutoFit/>
          </a:bodyPr>
          <a:lstStyle/>
          <a:p>
            <a:pPr algn="ctr"/>
            <a:r>
              <a:rPr lang="cs-CZ" sz="20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Když jsme se s v červnu loučili po posledním domácím zápase sezóny, tak jsme Vás zvali na finále O pohár Hejtmana Ústeckého kraje, kam se naše mužstvo po celoročních  vítězných postupových zápasech dostalo. Hrálo se  29.7.2015 , kde jsme se utkali s TJ </a:t>
            </a:r>
            <a:r>
              <a:rPr lang="cs-CZ" sz="2000" dirty="0" err="1" smtClean="0">
                <a:solidFill>
                  <a:srgbClr val="0033CC"/>
                </a:solidFill>
                <a:effectLst>
                  <a:outerShdw blurRad="38100" dist="38100" dir="2700000" algn="tl">
                    <a:srgbClr val="000000">
                      <a:alpha val="43137"/>
                    </a:srgbClr>
                  </a:outerShdw>
                </a:effectLst>
                <a:latin typeface="Arial" pitchFamily="34" charset="0"/>
                <a:cs typeface="Arial" pitchFamily="34" charset="0"/>
              </a:rPr>
              <a:t>Postoloprty</a:t>
            </a:r>
            <a:r>
              <a:rPr lang="cs-CZ" sz="20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 a skončilo to velkým úspěchem.</a:t>
            </a:r>
            <a:endParaRPr lang="cs-CZ" sz="1400" dirty="0" smtClean="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pic>
        <p:nvPicPr>
          <p:cNvPr id="9" name="Picture 1"/>
          <p:cNvPicPr>
            <a:picLocks noChangeAspect="1" noChangeArrowheads="1"/>
          </p:cNvPicPr>
          <p:nvPr/>
        </p:nvPicPr>
        <p:blipFill>
          <a:blip r:embed="rId4" cstate="print"/>
          <a:srcRect/>
          <a:stretch>
            <a:fillRect/>
          </a:stretch>
        </p:blipFill>
        <p:spPr bwMode="auto">
          <a:xfrm>
            <a:off x="102940" y="3331468"/>
            <a:ext cx="4838873" cy="3672408"/>
          </a:xfrm>
          <a:prstGeom prst="rect">
            <a:avLst/>
          </a:prstGeom>
          <a:noFill/>
          <a:ln w="9525">
            <a:noFill/>
            <a:miter lim="800000"/>
            <a:headEnd/>
            <a:tailEnd/>
          </a:ln>
        </p:spPr>
      </p:pic>
      <p:sp>
        <p:nvSpPr>
          <p:cNvPr id="10" name="Obdélník 9"/>
          <p:cNvSpPr/>
          <p:nvPr/>
        </p:nvSpPr>
        <p:spPr>
          <a:xfrm>
            <a:off x="5431532" y="367809"/>
            <a:ext cx="4824536" cy="6017032"/>
          </a:xfrm>
          <a:prstGeom prst="rect">
            <a:avLst/>
          </a:prstGeom>
        </p:spPr>
        <p:txBody>
          <a:bodyPr wrap="square">
            <a:spAutoFit/>
          </a:bodyPr>
          <a:lstStyle/>
          <a:p>
            <a:pPr lvl="0" algn="just" eaLnBrk="0" hangingPunct="0"/>
            <a:r>
              <a:rPr lang="cs-CZ" sz="1100" b="0" dirty="0" smtClean="0">
                <a:latin typeface="Arial" pitchFamily="34" charset="0"/>
                <a:ea typeface="Times New Roman" pitchFamily="18" charset="0"/>
                <a:cs typeface="Arial" pitchFamily="34" charset="0"/>
              </a:rPr>
              <a:t>minutě. Obrany pozorně bránili a nikdo se nechtěl dopustit zbytečné chyby. Mráz po zádech přeběhl domácím fanouškům po půlhodině hry, to když </a:t>
            </a:r>
            <a:r>
              <a:rPr lang="cs-CZ" sz="1100" b="0" dirty="0" err="1" smtClean="0">
                <a:latin typeface="Arial" pitchFamily="34" charset="0"/>
                <a:ea typeface="Times New Roman" pitchFamily="18" charset="0"/>
                <a:cs typeface="Arial" pitchFamily="34" charset="0"/>
              </a:rPr>
              <a:t>Ransdorf</a:t>
            </a:r>
            <a:r>
              <a:rPr lang="cs-CZ" sz="1100" b="0" dirty="0" smtClean="0">
                <a:latin typeface="Arial" pitchFamily="34" charset="0"/>
                <a:ea typeface="Times New Roman" pitchFamily="18" charset="0"/>
                <a:cs typeface="Arial" pitchFamily="34" charset="0"/>
              </a:rPr>
              <a:t> ve snaze odvrátit míč na roh zamířil mezi 3 tyče, ale Kloub v brance reflexivně vyrazil.  Poslední slovo v prvním poločase mělo 2 minuty před změnou stran Stejskal, ale technickou střelou branku Litoměřic netrefil. Druhý poločas začal opatrně a až v 55. minutě se začalo na hřišti něco dít. Centrem před branku hledal spoluhráče </a:t>
            </a:r>
            <a:r>
              <a:rPr lang="cs-CZ" sz="1100" b="0" dirty="0" err="1" smtClean="0">
                <a:latin typeface="Arial" pitchFamily="34" charset="0"/>
                <a:ea typeface="Times New Roman" pitchFamily="18" charset="0"/>
                <a:cs typeface="Arial" pitchFamily="34" charset="0"/>
              </a:rPr>
              <a:t>Poráč</a:t>
            </a:r>
            <a:r>
              <a:rPr lang="cs-CZ" sz="1100" b="0" dirty="0" smtClean="0">
                <a:latin typeface="Arial" pitchFamily="34" charset="0"/>
                <a:ea typeface="Times New Roman" pitchFamily="18" charset="0"/>
                <a:cs typeface="Arial" pitchFamily="34" charset="0"/>
              </a:rPr>
              <a:t>, ale nic se z toho neurodilo. Naopak </a:t>
            </a:r>
            <a:r>
              <a:rPr lang="cs-CZ" sz="1100" b="0" dirty="0" err="1" smtClean="0">
                <a:latin typeface="Arial" pitchFamily="34" charset="0"/>
                <a:ea typeface="Times New Roman" pitchFamily="18" charset="0"/>
                <a:cs typeface="Arial" pitchFamily="34" charset="0"/>
              </a:rPr>
              <a:t>Stožický</a:t>
            </a:r>
            <a:r>
              <a:rPr lang="cs-CZ" sz="1100" b="0" dirty="0" smtClean="0">
                <a:latin typeface="Arial" pitchFamily="34" charset="0"/>
                <a:ea typeface="Times New Roman" pitchFamily="18" charset="0"/>
                <a:cs typeface="Arial" pitchFamily="34" charset="0"/>
              </a:rPr>
              <a:t> na opačné straně hřiště mířil z volného přímého kopu přesně, ale Kloub parádním zákrokem zneškodnil.  V 60. minutě se do obrovské příležitosti dostal </a:t>
            </a:r>
            <a:r>
              <a:rPr lang="cs-CZ" sz="1100" b="0" dirty="0" err="1" smtClean="0">
                <a:latin typeface="Arial" pitchFamily="34" charset="0"/>
                <a:ea typeface="Times New Roman" pitchFamily="18" charset="0"/>
                <a:cs typeface="Arial" pitchFamily="34" charset="0"/>
              </a:rPr>
              <a:t>Belák</a:t>
            </a:r>
            <a:r>
              <a:rPr lang="cs-CZ" sz="1100" b="0" dirty="0" smtClean="0">
                <a:latin typeface="Arial" pitchFamily="34" charset="0"/>
                <a:ea typeface="Times New Roman" pitchFamily="18" charset="0"/>
                <a:cs typeface="Arial" pitchFamily="34" charset="0"/>
              </a:rPr>
              <a:t> a jen zázračný zákrok </a:t>
            </a:r>
            <a:r>
              <a:rPr lang="cs-CZ" sz="1100" b="0" dirty="0" err="1" smtClean="0">
                <a:latin typeface="Arial" pitchFamily="34" charset="0"/>
                <a:ea typeface="Times New Roman" pitchFamily="18" charset="0"/>
                <a:cs typeface="Arial" pitchFamily="34" charset="0"/>
              </a:rPr>
              <a:t>Pechatého</a:t>
            </a:r>
            <a:r>
              <a:rPr lang="cs-CZ" sz="1100" b="0" dirty="0" smtClean="0">
                <a:latin typeface="Arial" pitchFamily="34" charset="0"/>
                <a:ea typeface="Times New Roman" pitchFamily="18" charset="0"/>
                <a:cs typeface="Arial" pitchFamily="34" charset="0"/>
              </a:rPr>
              <a:t> uchránil hostům čisté konto. Na ukazateli skóre svítila 71. minuta, když se míče zmocnil jeden z nejlepších hráčů na </a:t>
            </a:r>
            <a:r>
              <a:rPr lang="cs-CZ" sz="1100" b="0" dirty="0" err="1" smtClean="0">
                <a:latin typeface="Arial" pitchFamily="34" charset="0"/>
                <a:ea typeface="Times New Roman" pitchFamily="18" charset="0"/>
                <a:cs typeface="Arial" pitchFamily="34" charset="0"/>
              </a:rPr>
              <a:t>place</a:t>
            </a:r>
            <a:r>
              <a:rPr lang="cs-CZ" sz="1100" b="0" dirty="0" smtClean="0">
                <a:latin typeface="Arial" pitchFamily="34" charset="0"/>
                <a:ea typeface="Times New Roman" pitchFamily="18" charset="0"/>
                <a:cs typeface="Arial" pitchFamily="34" charset="0"/>
              </a:rPr>
              <a:t> Vladimír </a:t>
            </a:r>
            <a:r>
              <a:rPr lang="cs-CZ" sz="1100" b="0" dirty="0" err="1" smtClean="0">
                <a:latin typeface="Arial" pitchFamily="34" charset="0"/>
                <a:ea typeface="Times New Roman" pitchFamily="18" charset="0"/>
                <a:cs typeface="Arial" pitchFamily="34" charset="0"/>
              </a:rPr>
              <a:t>Poráč</a:t>
            </a:r>
            <a:r>
              <a:rPr lang="cs-CZ" sz="1100" b="0" dirty="0" smtClean="0">
                <a:latin typeface="Arial" pitchFamily="34" charset="0"/>
                <a:ea typeface="Times New Roman" pitchFamily="18" charset="0"/>
                <a:cs typeface="Arial" pitchFamily="34" charset="0"/>
              </a:rPr>
              <a:t>. Levou nohou se do něj opřel a přes 2 teče míč doputoval až za záda brankáře. Vedení 1:0 dlouhého trvání nemělo.  Na přesný centr si před brankou </a:t>
            </a:r>
            <a:r>
              <a:rPr lang="cs-CZ" sz="1100" b="0" dirty="0" err="1" smtClean="0">
                <a:latin typeface="Arial" pitchFamily="34" charset="0"/>
                <a:ea typeface="Times New Roman" pitchFamily="18" charset="0"/>
                <a:cs typeface="Arial" pitchFamily="34" charset="0"/>
              </a:rPr>
              <a:t>Štětí</a:t>
            </a:r>
            <a:r>
              <a:rPr lang="cs-CZ" sz="1100" b="0" dirty="0" smtClean="0">
                <a:latin typeface="Arial" pitchFamily="34" charset="0"/>
                <a:ea typeface="Times New Roman" pitchFamily="18" charset="0"/>
                <a:cs typeface="Arial" pitchFamily="34" charset="0"/>
              </a:rPr>
              <a:t> počkal </a:t>
            </a:r>
            <a:r>
              <a:rPr lang="cs-CZ" sz="1100" b="0" dirty="0" err="1" smtClean="0">
                <a:latin typeface="Arial" pitchFamily="34" charset="0"/>
                <a:ea typeface="Times New Roman" pitchFamily="18" charset="0"/>
                <a:cs typeface="Arial" pitchFamily="34" charset="0"/>
              </a:rPr>
              <a:t>Stožický</a:t>
            </a:r>
            <a:r>
              <a:rPr lang="cs-CZ" sz="1100" b="0" dirty="0" smtClean="0">
                <a:latin typeface="Arial" pitchFamily="34" charset="0"/>
                <a:ea typeface="Times New Roman" pitchFamily="18" charset="0"/>
                <a:cs typeface="Arial" pitchFamily="34" charset="0"/>
              </a:rPr>
              <a:t> a hlavou srovnal na 1:1. Začínalo se znova. Dostat zpět do vedení naše mužstvo mohl Šimral, ale hlavičce chybělo po rohu půlmetru. Gól měl na hlavě </a:t>
            </a:r>
            <a:r>
              <a:rPr lang="cs-CZ" sz="1100" b="0" dirty="0" err="1" smtClean="0">
                <a:latin typeface="Arial" pitchFamily="34" charset="0"/>
                <a:ea typeface="Times New Roman" pitchFamily="18" charset="0"/>
                <a:cs typeface="Arial" pitchFamily="34" charset="0"/>
              </a:rPr>
              <a:t>Belák</a:t>
            </a:r>
            <a:r>
              <a:rPr lang="cs-CZ" sz="1100" b="0" dirty="0" smtClean="0">
                <a:latin typeface="Arial" pitchFamily="34" charset="0"/>
                <a:ea typeface="Times New Roman" pitchFamily="18" charset="0"/>
                <a:cs typeface="Arial" pitchFamily="34" charset="0"/>
              </a:rPr>
              <a:t>, ale hosté z Litoměřic mohli opět děkovat vlastními gólmanovi.  Rozhodnutí mohlo padnout 2 minuty před koncem, když jedna z nových tváří našeho mužstva Milan </a:t>
            </a:r>
            <a:r>
              <a:rPr lang="cs-CZ" sz="1100" b="0" dirty="0" err="1" smtClean="0">
                <a:latin typeface="Arial" pitchFamily="34" charset="0"/>
                <a:ea typeface="Times New Roman" pitchFamily="18" charset="0"/>
                <a:cs typeface="Arial" pitchFamily="34" charset="0"/>
              </a:rPr>
              <a:t>Čámský</a:t>
            </a:r>
            <a:r>
              <a:rPr lang="cs-CZ" sz="1100" b="0" dirty="0" smtClean="0">
                <a:latin typeface="Arial" pitchFamily="34" charset="0"/>
                <a:ea typeface="Times New Roman" pitchFamily="18" charset="0"/>
                <a:cs typeface="Arial" pitchFamily="34" charset="0"/>
              </a:rPr>
              <a:t> mířil jen těsně vedle. V normální hrací době to skončilo 1:1 a na řadu musely přijít penalty, které rozhodly o postupujícím do 1. kola poháru FAČR, kde se vítěz utká s druholigovým Varnsdorfem 25.7.2015.</a:t>
            </a:r>
            <a:endParaRPr lang="cs-CZ" sz="1100" b="0" dirty="0" smtClean="0">
              <a:latin typeface="Arial" pitchFamily="34" charset="0"/>
              <a:cs typeface="Arial" pitchFamily="34" charset="0"/>
            </a:endParaRPr>
          </a:p>
          <a:p>
            <a:pPr lvl="0" eaLnBrk="0" hangingPunct="0"/>
            <a:r>
              <a:rPr lang="cs-CZ" sz="1100" b="0" dirty="0" smtClean="0">
                <a:latin typeface="Arial" pitchFamily="34" charset="0"/>
                <a:ea typeface="Times New Roman" pitchFamily="18" charset="0"/>
                <a:cs typeface="Arial" pitchFamily="34" charset="0"/>
              </a:rPr>
              <a:t>Penaltová loterie našemu kolektivu nevyšla a postupujícím se stalo mužstvo FK Litoměřic. Výkon našeho mužstva se ale musel divákům líbit. Účastníkovi vyšší soutěže jsme byli a to hlavně ve druhém poločase více než vyrovnaným soupeřem. Za převedený výkon zasloužíme pochvalu. Rychle posbírat síly a ve středu nás, co se soutěže týče, čeká soupeř ještě těžší. SK Sokol Brozany.</a:t>
            </a:r>
            <a:endParaRPr lang="cs-CZ" sz="1100" b="0" dirty="0" smtClean="0">
              <a:latin typeface="Arial" pitchFamily="34" charset="0"/>
              <a:cs typeface="Arial" pitchFamily="34" charset="0"/>
            </a:endParaRPr>
          </a:p>
          <a:p>
            <a:pPr lvl="0" eaLnBrk="0" hangingPunct="0"/>
            <a:r>
              <a:rPr lang="cs-CZ" sz="1100" b="0" u="sng" dirty="0" smtClean="0">
                <a:latin typeface="Arial" pitchFamily="34" charset="0"/>
                <a:ea typeface="Times New Roman" pitchFamily="18" charset="0"/>
                <a:cs typeface="Arial" pitchFamily="34" charset="0"/>
              </a:rPr>
              <a:t>Branky:</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Poráč</a:t>
            </a:r>
            <a:r>
              <a:rPr lang="cs-CZ" sz="1100" b="0" dirty="0" smtClean="0">
                <a:latin typeface="Arial" pitchFamily="34" charset="0"/>
                <a:ea typeface="Times New Roman" pitchFamily="18" charset="0"/>
                <a:cs typeface="Arial" pitchFamily="34" charset="0"/>
              </a:rPr>
              <a:t> 1</a:t>
            </a:r>
            <a:endParaRPr lang="cs-CZ" sz="1100" b="0" dirty="0" smtClean="0">
              <a:latin typeface="Arial" pitchFamily="34" charset="0"/>
              <a:cs typeface="Arial" pitchFamily="34" charset="0"/>
            </a:endParaRPr>
          </a:p>
          <a:p>
            <a:pPr lvl="0" eaLnBrk="0" hangingPunct="0"/>
            <a:r>
              <a:rPr lang="cs-CZ" sz="1100" b="0" u="sng" dirty="0" smtClean="0">
                <a:latin typeface="Arial" pitchFamily="34" charset="0"/>
                <a:ea typeface="Times New Roman" pitchFamily="18" charset="0"/>
                <a:cs typeface="Arial" pitchFamily="34" charset="0"/>
              </a:rPr>
              <a:t>Sestava:</a:t>
            </a:r>
            <a:r>
              <a:rPr lang="cs-CZ" sz="1100" b="0" dirty="0" smtClean="0">
                <a:latin typeface="Arial" pitchFamily="34" charset="0"/>
                <a:ea typeface="Times New Roman" pitchFamily="18" charset="0"/>
                <a:cs typeface="Arial" pitchFamily="34" charset="0"/>
              </a:rPr>
              <a:t> Kloub-</a:t>
            </a:r>
            <a:r>
              <a:rPr lang="cs-CZ" sz="1100" b="0" dirty="0" err="1" smtClean="0">
                <a:latin typeface="Arial" pitchFamily="34" charset="0"/>
                <a:ea typeface="Times New Roman" pitchFamily="18" charset="0"/>
                <a:cs typeface="Arial" pitchFamily="34" charset="0"/>
              </a:rPr>
              <a:t>Čámský</a:t>
            </a:r>
            <a:r>
              <a:rPr lang="cs-CZ" sz="1100" b="0" dirty="0" smtClean="0">
                <a:latin typeface="Arial" pitchFamily="34" charset="0"/>
                <a:ea typeface="Times New Roman" pitchFamily="18" charset="0"/>
                <a:cs typeface="Arial" pitchFamily="34" charset="0"/>
              </a:rPr>
              <a:t>, Šmidrkal, Šimral, </a:t>
            </a:r>
            <a:r>
              <a:rPr lang="cs-CZ" sz="1100" b="0" dirty="0" err="1" smtClean="0">
                <a:latin typeface="Arial" pitchFamily="34" charset="0"/>
                <a:ea typeface="Times New Roman" pitchFamily="18" charset="0"/>
                <a:cs typeface="Arial" pitchFamily="34" charset="0"/>
              </a:rPr>
              <a:t>Ransdorf</a:t>
            </a:r>
            <a:r>
              <a:rPr lang="cs-CZ" sz="1100" b="0" dirty="0" smtClean="0">
                <a:latin typeface="Arial" pitchFamily="34" charset="0"/>
                <a:ea typeface="Times New Roman" pitchFamily="18" charset="0"/>
                <a:cs typeface="Arial" pitchFamily="34" charset="0"/>
              </a:rPr>
              <a:t>-</a:t>
            </a:r>
            <a:r>
              <a:rPr lang="cs-CZ" sz="1100" b="0" dirty="0" err="1" smtClean="0">
                <a:latin typeface="Arial" pitchFamily="34" charset="0"/>
                <a:ea typeface="Times New Roman" pitchFamily="18" charset="0"/>
                <a:cs typeface="Arial" pitchFamily="34" charset="0"/>
              </a:rPr>
              <a:t>Poráč</a:t>
            </a:r>
            <a:r>
              <a:rPr lang="cs-CZ" sz="1100" b="0" dirty="0" smtClean="0">
                <a:latin typeface="Arial" pitchFamily="34" charset="0"/>
                <a:ea typeface="Times New Roman" pitchFamily="18" charset="0"/>
                <a:cs typeface="Arial" pitchFamily="34" charset="0"/>
              </a:rPr>
              <a:t>(81. Mencl), </a:t>
            </a:r>
          </a:p>
          <a:p>
            <a:pPr lvl="0" eaLnBrk="0" hangingPunct="0"/>
            <a:r>
              <a:rPr lang="cs-CZ" sz="1100" b="0" dirty="0" smtClean="0">
                <a:latin typeface="Arial" pitchFamily="34" charset="0"/>
                <a:ea typeface="Times New Roman" pitchFamily="18" charset="0"/>
                <a:cs typeface="Arial" pitchFamily="34" charset="0"/>
              </a:rPr>
              <a:t>                Slanička, </a:t>
            </a:r>
            <a:r>
              <a:rPr lang="cs-CZ" sz="1100" b="0" dirty="0" err="1" smtClean="0">
                <a:latin typeface="Arial" pitchFamily="34" charset="0"/>
                <a:ea typeface="Times New Roman" pitchFamily="18" charset="0"/>
                <a:cs typeface="Arial" pitchFamily="34" charset="0"/>
              </a:rPr>
              <a:t>Malák</a:t>
            </a:r>
            <a:r>
              <a:rPr lang="cs-CZ" sz="1100" b="0" dirty="0" smtClean="0">
                <a:latin typeface="Arial" pitchFamily="34" charset="0"/>
                <a:ea typeface="Times New Roman" pitchFamily="18" charset="0"/>
                <a:cs typeface="Arial" pitchFamily="34" charset="0"/>
              </a:rPr>
              <a:t>, Stejskal(87.Marek)-Tichý, </a:t>
            </a:r>
            <a:r>
              <a:rPr lang="cs-CZ" sz="1100" b="0" dirty="0" err="1" smtClean="0">
                <a:latin typeface="Arial" pitchFamily="34" charset="0"/>
                <a:ea typeface="Times New Roman" pitchFamily="18" charset="0"/>
                <a:cs typeface="Arial" pitchFamily="34" charset="0"/>
              </a:rPr>
              <a:t>Belák</a:t>
            </a:r>
            <a:r>
              <a:rPr lang="cs-CZ" sz="1100" b="0" dirty="0" smtClean="0">
                <a:latin typeface="Arial" pitchFamily="34" charset="0"/>
                <a:ea typeface="Times New Roman" pitchFamily="18" charset="0"/>
                <a:cs typeface="Arial" pitchFamily="34" charset="0"/>
              </a:rPr>
              <a:t> </a:t>
            </a:r>
            <a:endParaRPr lang="cs-CZ" sz="1100" b="0" dirty="0" smtClean="0">
              <a:latin typeface="Arial" pitchFamily="34" charset="0"/>
              <a:cs typeface="Arial" pitchFamily="34" charset="0"/>
            </a:endParaRPr>
          </a:p>
          <a:p>
            <a:pPr lvl="0" eaLnBrk="0" hangingPunct="0"/>
            <a:r>
              <a:rPr lang="cs-CZ" sz="1100" b="0" u="sng" dirty="0" smtClean="0">
                <a:latin typeface="Arial" pitchFamily="34" charset="0"/>
                <a:ea typeface="Times New Roman" pitchFamily="18" charset="0"/>
                <a:cs typeface="Arial" pitchFamily="34" charset="0"/>
              </a:rPr>
              <a:t>Připraveni:</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Koráň</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Danč</a:t>
            </a:r>
            <a:r>
              <a:rPr lang="cs-CZ" sz="1100" b="0" dirty="0" smtClean="0">
                <a:latin typeface="Arial" pitchFamily="34" charset="0"/>
                <a:ea typeface="Times New Roman" pitchFamily="18" charset="0"/>
                <a:cs typeface="Arial" pitchFamily="34" charset="0"/>
              </a:rPr>
              <a:t>, Doležal</a:t>
            </a:r>
            <a:endParaRPr lang="cs-CZ" sz="1100" b="0" dirty="0" smtClean="0">
              <a:latin typeface="Arial" pitchFamily="34" charset="0"/>
              <a:cs typeface="Arial" pitchFamily="34" charset="0"/>
            </a:endParaRPr>
          </a:p>
          <a:p>
            <a:pPr lvl="0" eaLnBrk="0" hangingPunct="0"/>
            <a:r>
              <a:rPr lang="cs-CZ" sz="1100" b="0" u="sng" dirty="0" smtClean="0">
                <a:latin typeface="Arial" pitchFamily="34" charset="0"/>
                <a:ea typeface="Times New Roman" pitchFamily="18" charset="0"/>
                <a:cs typeface="Arial" pitchFamily="34" charset="0"/>
              </a:rPr>
              <a:t>Trenér:</a:t>
            </a:r>
            <a:r>
              <a:rPr lang="cs-CZ" sz="1100" b="0" dirty="0" smtClean="0">
                <a:latin typeface="Arial" pitchFamily="34" charset="0"/>
                <a:ea typeface="Times New Roman" pitchFamily="18" charset="0"/>
                <a:cs typeface="Arial" pitchFamily="34" charset="0"/>
              </a:rPr>
              <a:t> zastupující, hrající Stejskal  </a:t>
            </a:r>
            <a:r>
              <a:rPr lang="cs-CZ" sz="1100" b="0" u="sng" dirty="0" smtClean="0">
                <a:latin typeface="Arial" pitchFamily="34" charset="0"/>
                <a:ea typeface="Times New Roman" pitchFamily="18" charset="0"/>
                <a:cs typeface="Arial" pitchFamily="34" charset="0"/>
              </a:rPr>
              <a:t>Vedoucí</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V</a:t>
            </a:r>
            <a:r>
              <a:rPr lang="cs-CZ" sz="1100" b="0" dirty="0" smtClean="0">
                <a:latin typeface="Arial" pitchFamily="34" charset="0"/>
                <a:ea typeface="Times New Roman" pitchFamily="18" charset="0"/>
                <a:cs typeface="Arial" pitchFamily="34" charset="0"/>
              </a:rPr>
              <a:t>.Frey   </a:t>
            </a:r>
            <a:r>
              <a:rPr lang="cs-CZ" sz="1100" b="0" u="sng" dirty="0" smtClean="0">
                <a:latin typeface="Arial" pitchFamily="34" charset="0"/>
                <a:ea typeface="Times New Roman" pitchFamily="18" charset="0"/>
                <a:cs typeface="Arial" pitchFamily="34" charset="0"/>
              </a:rPr>
              <a:t>Masér:</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K</a:t>
            </a:r>
            <a:r>
              <a:rPr lang="cs-CZ" sz="1100" b="0" dirty="0" smtClean="0">
                <a:latin typeface="Arial" pitchFamily="34" charset="0"/>
                <a:ea typeface="Times New Roman" pitchFamily="18" charset="0"/>
                <a:cs typeface="Arial" pitchFamily="34" charset="0"/>
              </a:rPr>
              <a:t>.Zavřel</a:t>
            </a:r>
            <a:endParaRPr lang="cs-CZ" sz="1100" b="0" dirty="0" smtClean="0">
              <a:latin typeface="Arial" pitchFamily="34" charset="0"/>
              <a:cs typeface="Arial" pitchFamily="34" charset="0"/>
            </a:endParaRPr>
          </a:p>
          <a:p>
            <a:pPr lvl="0" eaLnBrk="0" hangingPunct="0"/>
            <a:r>
              <a:rPr lang="cs-CZ" sz="1100" b="0" u="sng" dirty="0" smtClean="0">
                <a:latin typeface="Arial" pitchFamily="34" charset="0"/>
                <a:ea typeface="Times New Roman" pitchFamily="18" charset="0"/>
                <a:cs typeface="Arial" pitchFamily="34" charset="0"/>
              </a:rPr>
              <a:t>Rozhodčí</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Řeháček</a:t>
            </a:r>
            <a:r>
              <a:rPr lang="cs-CZ" sz="1100" b="0" dirty="0" smtClean="0">
                <a:latin typeface="Arial" pitchFamily="34" charset="0"/>
                <a:ea typeface="Times New Roman" pitchFamily="18" charset="0"/>
                <a:cs typeface="Arial" pitchFamily="34" charset="0"/>
              </a:rPr>
              <a:t>-</a:t>
            </a:r>
            <a:r>
              <a:rPr lang="cs-CZ" sz="1100" b="0" dirty="0" err="1" smtClean="0">
                <a:latin typeface="Arial" pitchFamily="34" charset="0"/>
                <a:ea typeface="Times New Roman" pitchFamily="18" charset="0"/>
                <a:cs typeface="Arial" pitchFamily="34" charset="0"/>
              </a:rPr>
              <a:t>Ginzel</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Mrkáček</a:t>
            </a:r>
            <a:endParaRPr lang="cs-CZ" sz="1800" b="0" dirty="0" smtClean="0">
              <a:latin typeface="Arial" pitchFamily="34" charset="0"/>
              <a:cs typeface="Arial" pitchFamily="34" charset="0"/>
            </a:endParaRPr>
          </a:p>
        </p:txBody>
      </p:sp>
      <p:sp>
        <p:nvSpPr>
          <p:cNvPr id="12" name="TextovéPole 11"/>
          <p:cNvSpPr txBox="1"/>
          <p:nvPr/>
        </p:nvSpPr>
        <p:spPr>
          <a:xfrm>
            <a:off x="5863580" y="60911"/>
            <a:ext cx="3960440" cy="246221"/>
          </a:xfrm>
          <a:prstGeom prst="rect">
            <a:avLst/>
          </a:prstGeom>
          <a:solidFill>
            <a:schemeClr val="bg1">
              <a:lumMod val="95000"/>
            </a:schemeClr>
          </a:solidFill>
        </p:spPr>
        <p:txBody>
          <a:bodyPr wrap="square" rtlCol="0">
            <a:spAutoFit/>
          </a:bodyPr>
          <a:lstStyle/>
          <a:p>
            <a:pPr algn="ctr"/>
            <a:r>
              <a:rPr lang="cs-CZ" sz="1000" u="sng" dirty="0" smtClean="0">
                <a:latin typeface="Arial" pitchFamily="34" charset="0"/>
                <a:cs typeface="Arial" pitchFamily="34" charset="0"/>
              </a:rPr>
              <a:t>Pokračování zápasu </a:t>
            </a:r>
            <a:r>
              <a:rPr lang="cs-CZ" sz="1000" u="sng" dirty="0" err="1" smtClean="0">
                <a:latin typeface="Arial" pitchFamily="34" charset="0"/>
                <a:cs typeface="Arial" pitchFamily="34" charset="0"/>
              </a:rPr>
              <a:t>Štětí</a:t>
            </a:r>
            <a:r>
              <a:rPr lang="cs-CZ" sz="1000" u="sng" dirty="0" smtClean="0">
                <a:latin typeface="Arial" pitchFamily="34" charset="0"/>
                <a:cs typeface="Arial" pitchFamily="34" charset="0"/>
              </a:rPr>
              <a:t>-Litoměřice</a:t>
            </a:r>
          </a:p>
        </p:txBody>
      </p:sp>
      <p:pic>
        <p:nvPicPr>
          <p:cNvPr id="13" name="Picture 1"/>
          <p:cNvPicPr>
            <a:picLocks noChangeAspect="1" noChangeArrowheads="1"/>
          </p:cNvPicPr>
          <p:nvPr/>
        </p:nvPicPr>
        <p:blipFill>
          <a:blip r:embed="rId5" cstate="print"/>
          <a:srcRect/>
          <a:stretch>
            <a:fillRect/>
          </a:stretch>
        </p:blipFill>
        <p:spPr bwMode="auto">
          <a:xfrm>
            <a:off x="7159724" y="6211788"/>
            <a:ext cx="1080120" cy="864096"/>
          </a:xfrm>
          <a:prstGeom prst="rect">
            <a:avLst/>
          </a:prstGeom>
          <a:noFill/>
          <a:ln w="9525">
            <a:noFill/>
            <a:miter lim="800000"/>
            <a:headEnd/>
            <a:tailEnd/>
          </a:ln>
        </p:spPr>
      </p:pic>
      <p:pic>
        <p:nvPicPr>
          <p:cNvPr id="9218" name="Picture 10"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19" name="Picture 9"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0" name="Picture 8"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1" name="Picture 7"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2" name="Picture 6"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3" name="Picture 5"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4" name="Picture 4"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5" name="Picture 3"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6" name="Picture 2"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7" name="Picture 1"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5359524" y="1158598"/>
            <a:ext cx="4855468" cy="5955476"/>
          </a:xfrm>
          <a:prstGeom prst="rect">
            <a:avLst/>
          </a:prstGeom>
          <a:solidFill>
            <a:schemeClr val="bg1">
              <a:lumMod val="9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sng" strike="noStrike" cap="none" normalizeH="0" baseline="0" dirty="0" smtClean="0">
                <a:ln>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ln>
                <a:solidFill>
                  <a:srgbClr val="0000FF"/>
                </a:solidFill>
                <a:effectLst/>
                <a:latin typeface="Arial" pitchFamily="34" charset="0"/>
                <a:ea typeface="Times New Roman" pitchFamily="18" charset="0"/>
                <a:cs typeface="Arial" pitchFamily="34" charset="0"/>
              </a:rPr>
              <a:t>TJ </a:t>
            </a:r>
            <a:r>
              <a:rPr kumimoji="0" lang="cs-CZ" sz="2400" b="1" i="0" u="sng" strike="noStrike" cap="none" normalizeH="0" baseline="0" dirty="0" err="1" smtClean="0">
                <a:ln>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ln>
                <a:solidFill>
                  <a:srgbClr val="0000FF"/>
                </a:solidFill>
                <a:effectLst/>
                <a:latin typeface="Arial" pitchFamily="34" charset="0"/>
                <a:ea typeface="Times New Roman" pitchFamily="18" charset="0"/>
                <a:cs typeface="Arial" pitchFamily="34" charset="0"/>
              </a:rPr>
              <a:t>Postoloprty</a:t>
            </a:r>
            <a:r>
              <a:rPr kumimoji="0" lang="cs-CZ" sz="2400" b="1" i="0" u="sng" strike="noStrike" cap="none" normalizeH="0" baseline="0" dirty="0" smtClean="0">
                <a:ln>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ln>
                <a:solidFill>
                  <a:srgbClr val="0000FF"/>
                </a:solidFill>
                <a:effectLst/>
                <a:latin typeface="Arial" pitchFamily="34" charset="0"/>
                <a:ea typeface="Times New Roman" pitchFamily="18" charset="0"/>
                <a:cs typeface="Arial" pitchFamily="34" charset="0"/>
              </a:rPr>
              <a:t> – SK </a:t>
            </a:r>
            <a:r>
              <a:rPr kumimoji="0" lang="cs-CZ" sz="2400" b="1" i="0" u="sng" strike="noStrike" cap="none" normalizeH="0" baseline="0" dirty="0" err="1" smtClean="0">
                <a:ln>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ln>
                <a:solidFill>
                  <a:srgbClr val="0000FF"/>
                </a:solidFill>
                <a:effectLst/>
                <a:latin typeface="Arial" pitchFamily="34" charset="0"/>
                <a:ea typeface="Times New Roman" pitchFamily="18" charset="0"/>
                <a:cs typeface="Arial" pitchFamily="34" charset="0"/>
              </a:rPr>
              <a:t>Štětí</a:t>
            </a:r>
            <a:endParaRPr kumimoji="0" lang="cs-CZ" sz="800" b="0" i="0" u="none" strike="noStrike" cap="none" normalizeH="0" baseline="0" dirty="0" smtClean="0">
              <a:ln>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ln>
              <a:solidFill>
                <a:srgbClr val="0000FF"/>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400" b="1" i="0" u="sng" strike="noStrike" cap="none" normalizeH="0" baseline="0" dirty="0" smtClean="0">
                <a:ln>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ln>
                <a:solidFill>
                  <a:srgbClr val="0000FF"/>
                </a:solidFill>
                <a:effectLst/>
                <a:latin typeface="Arial" pitchFamily="34" charset="0"/>
                <a:ea typeface="Times New Roman" pitchFamily="18" charset="0"/>
                <a:cs typeface="Arial" pitchFamily="34" charset="0"/>
              </a:rPr>
              <a:t>0:4(0:2)</a:t>
            </a:r>
            <a:endParaRPr kumimoji="0" lang="cs-CZ" sz="800" b="0" i="0" u="none" strike="noStrike" cap="none" normalizeH="0" baseline="0" dirty="0" smtClean="0">
              <a:ln>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ln>
              <a:solidFill>
                <a:srgbClr val="0000FF"/>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400" b="1" i="0" u="sng" strike="noStrike" cap="none" normalizeH="0" baseline="0" dirty="0" smtClean="0">
                <a:ln>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ln>
                <a:solidFill>
                  <a:srgbClr val="0000FF"/>
                </a:solidFill>
                <a:effectLst/>
                <a:latin typeface="Arial" pitchFamily="34" charset="0"/>
                <a:ea typeface="Times New Roman" pitchFamily="18" charset="0"/>
                <a:cs typeface="Arial" pitchFamily="34" charset="0"/>
              </a:rPr>
              <a:t>27.6.2015   finále O pohár hejtmana Ústeckého kraje</a:t>
            </a:r>
            <a:endParaRPr kumimoji="0" lang="cs-CZ" sz="500" b="0" i="0" u="none" strike="noStrike" cap="none" normalizeH="0" baseline="0" dirty="0" smtClean="0">
              <a:ln>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ln>
              <a:solidFill>
                <a:srgbClr val="0000FF"/>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Hrálo se v Roudnici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n.L.</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na hřišti Pod lipou a soupeřem byl loňský účastník I. A třídy TJ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Postoloprty</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kterým se podařilo obsadit 2. místo, které se stalo postupovým do Ústeckého přeboru. Podpořit je přijeli 2 naplněné autobusy fanoušků a to údajně třetí měl ještě závadu. Lépe začalo naše mužstvo a už v 1. minutě mohl skórovat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Malák</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Dostal se ale do těžkého střeleckého úhlu a branku minul. O chvilku později na sebe stejný hráč opět upozornil, ale v tom negativním slova smyslu, když viděl po zásluze žlutou kartu. Krásný centrovaný balón z levé strany poslal v 11. minutě před branku Blažek, obránce skákal naprázdno a za ním stojící Kucler slabší levou noho poslal balón k levé tyči na 1:0.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Postoloprty</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povzbuzované hodně početnou a hlasitou diváckou kulisou, která zabírala půlku hlavní tribuny, mohly srovnat o 2 minuty později, kdy jsme před vlastní brankou nevěděli, kam dříve skočit. Při další akci to soupeř zkoušel z dálky, ale vysoko přestřelil. Trestné kopy našeho mužstva, místo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dovolenkujícího</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se nejlepšího střelce našeho mužstva v minulé sezóně Lukáše Stejskala, zahrával v tomto utkání často Aleš Blažek, ale jeho snahu v 18. minutě odvrátil brankář soupeře. Těžké chvilky před vlastní brankou jsme si často způsobovali nepřesnou rozehrávkou ve středu hřiště a ve 20. minutě jsme uchránili čisté konto jen díky dvěma spolehlivým zákrokům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Klouba</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 brance. V dobrém nebo spíše ve výborném střeleckém postavení se ocitl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Belák</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ale branku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Postoloprt</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 metr minul. Důležité momenty se odehrály ve 25. minutě. Unikající Šimral byl ze zadu bez snahy hrát míčem trefen Pourem a rozhodčí Suchánek udělil kartu barvy červené. Rozhodčí to v tomto utkání neměl vůbec lehké. Zrovna 2x v rukavičkách se nehrálo a navíc diváci soupeře vyloučení nesli těžce. Myslíme si však, že rozhodčí utkání zvládnul dobře a nikomu nestranil včetně postranních. Kopal se volný přímý kop, na který si nejlépe vyskočil Šimral a hlavou zvýšil vedení na 2:0. Kdo by čekal, že soupeř to vzdá a bude už jenom čekat na konec, tak by se pletl. Další minuty prvního poločasu nebyly z naší strany herně dobré. </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41"/>
          <p:cNvPicPr>
            <a:picLocks noChangeAspect="1" noChangeArrowheads="1"/>
          </p:cNvPicPr>
          <p:nvPr/>
        </p:nvPicPr>
        <p:blipFill>
          <a:blip r:embed="rId3" cstate="print"/>
          <a:srcRect/>
          <a:stretch>
            <a:fillRect/>
          </a:stretch>
        </p:blipFill>
        <p:spPr bwMode="auto">
          <a:xfrm>
            <a:off x="5791572" y="235124"/>
            <a:ext cx="720080" cy="648072"/>
          </a:xfrm>
          <a:prstGeom prst="rect">
            <a:avLst/>
          </a:prstGeom>
          <a:noFill/>
          <a:ln w="9525">
            <a:noFill/>
            <a:miter lim="800000"/>
            <a:headEnd/>
            <a:tailEnd/>
          </a:ln>
        </p:spPr>
      </p:pic>
      <p:pic>
        <p:nvPicPr>
          <p:cNvPr id="9" name="Picture 106"/>
          <p:cNvPicPr>
            <a:picLocks noChangeAspect="1" noChangeArrowheads="1"/>
          </p:cNvPicPr>
          <p:nvPr/>
        </p:nvPicPr>
        <p:blipFill>
          <a:blip r:embed="rId4" cstate="print"/>
          <a:srcRect/>
          <a:stretch>
            <a:fillRect/>
          </a:stretch>
        </p:blipFill>
        <p:spPr bwMode="auto">
          <a:xfrm>
            <a:off x="9247956" y="163116"/>
            <a:ext cx="668848" cy="720080"/>
          </a:xfrm>
          <a:prstGeom prst="rect">
            <a:avLst/>
          </a:prstGeom>
          <a:noFill/>
          <a:ln w="9525">
            <a:noFill/>
            <a:miter lim="800000"/>
            <a:headEnd/>
            <a:tailEnd/>
          </a:ln>
        </p:spPr>
      </p:pic>
      <p:pic>
        <p:nvPicPr>
          <p:cNvPr id="10" name="Picture 2"/>
          <p:cNvPicPr>
            <a:picLocks noChangeAspect="1" noChangeArrowheads="1"/>
          </p:cNvPicPr>
          <p:nvPr/>
        </p:nvPicPr>
        <p:blipFill>
          <a:blip r:embed="rId5" cstate="print"/>
          <a:srcRect/>
          <a:stretch>
            <a:fillRect/>
          </a:stretch>
        </p:blipFill>
        <p:spPr bwMode="auto">
          <a:xfrm>
            <a:off x="7231732" y="72008"/>
            <a:ext cx="885825" cy="1027212"/>
          </a:xfrm>
          <a:prstGeom prst="rect">
            <a:avLst/>
          </a:prstGeom>
          <a:noFill/>
          <a:ln w="9525">
            <a:noFill/>
            <a:miter lim="800000"/>
            <a:headEnd/>
            <a:tailEnd/>
          </a:ln>
        </p:spPr>
      </p:pic>
      <p:sp>
        <p:nvSpPr>
          <p:cNvPr id="11" name="TextovéPole 10"/>
          <p:cNvSpPr txBox="1"/>
          <p:nvPr/>
        </p:nvSpPr>
        <p:spPr>
          <a:xfrm>
            <a:off x="102940" y="163116"/>
            <a:ext cx="4680520" cy="2585323"/>
          </a:xfrm>
          <a:prstGeom prst="rect">
            <a:avLst/>
          </a:prstGeom>
          <a:solidFill>
            <a:srgbClr val="FFFF66"/>
          </a:solidFill>
          <a:ln w="73025">
            <a:solidFill>
              <a:srgbClr val="FF9900"/>
            </a:solidFill>
          </a:ln>
        </p:spPr>
        <p:txBody>
          <a:bodyPr wrap="square" rtlCol="0">
            <a:spAutoFit/>
          </a:bodyPr>
          <a:lstStyle/>
          <a:p>
            <a:pPr algn="ctr"/>
            <a:r>
              <a:rPr lang="cs-CZ" sz="1800" dirty="0" smtClean="0">
                <a:latin typeface="Bookman Old Style" pitchFamily="18" charset="0"/>
              </a:rPr>
              <a:t>V předkole poháru FAČR, kam jsme se dostali jako vítěz poháru </a:t>
            </a:r>
            <a:r>
              <a:rPr lang="cs-CZ" sz="1800" dirty="0" err="1" smtClean="0">
                <a:latin typeface="Bookman Old Style" pitchFamily="18" charset="0"/>
              </a:rPr>
              <a:t>Poháru</a:t>
            </a:r>
            <a:r>
              <a:rPr lang="cs-CZ" sz="1800" dirty="0" smtClean="0">
                <a:latin typeface="Bookman Old Style" pitchFamily="18" charset="0"/>
              </a:rPr>
              <a:t> Hejtmana Ústeckého kraje jsme byli blízko úspěchu. Neproměněné šance  a ani jedná proměněná penalta z kopaček našich hráčů po remíze 1:1, poslaly do 1. kola proti účastníkovi Fotbalové ligy Slovanu Varnsdorf  FK Litoměřice  </a:t>
            </a:r>
          </a:p>
        </p:txBody>
      </p:sp>
      <p:sp>
        <p:nvSpPr>
          <p:cNvPr id="12" name="Rectangle 2"/>
          <p:cNvSpPr>
            <a:spLocks noChangeArrowheads="1"/>
          </p:cNvSpPr>
          <p:nvPr/>
        </p:nvSpPr>
        <p:spPr bwMode="auto">
          <a:xfrm>
            <a:off x="102940" y="5131668"/>
            <a:ext cx="4824536" cy="19082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sng" strike="noStrike" cap="none" normalizeH="0" baseline="0" dirty="0" smtClean="0">
                <a:ln>
                  <a:solidFill>
                    <a:srgbClr val="0033CC"/>
                  </a:solidFill>
                </a:ln>
                <a:solidFill>
                  <a:schemeClr val="tx1"/>
                </a:solidFill>
                <a:effectLst/>
                <a:latin typeface="Arial" pitchFamily="34" charset="0"/>
                <a:ea typeface="Times New Roman" pitchFamily="18" charset="0"/>
                <a:cs typeface="Arial" pitchFamily="34" charset="0"/>
              </a:rPr>
              <a:t>SK </a:t>
            </a:r>
            <a:r>
              <a:rPr kumimoji="0" lang="cs-CZ" sz="2000" b="1" i="0" u="sng" strike="noStrike" cap="none" normalizeH="0" baseline="0" dirty="0" err="1" smtClean="0">
                <a:ln>
                  <a:solidFill>
                    <a:srgbClr val="0033CC"/>
                  </a:solidFill>
                </a:ln>
                <a:solidFill>
                  <a:schemeClr val="tx1"/>
                </a:solidFill>
                <a:effectLst/>
                <a:latin typeface="Arial" pitchFamily="34" charset="0"/>
                <a:ea typeface="Times New Roman" pitchFamily="18" charset="0"/>
                <a:cs typeface="Arial" pitchFamily="34" charset="0"/>
              </a:rPr>
              <a:t>Štětí</a:t>
            </a:r>
            <a:r>
              <a:rPr kumimoji="0" lang="cs-CZ" sz="2000" b="1" i="0" u="sng" strike="noStrike" cap="none" normalizeH="0" baseline="0" dirty="0" smtClean="0">
                <a:ln>
                  <a:solidFill>
                    <a:srgbClr val="0033CC"/>
                  </a:solidFill>
                </a:ln>
                <a:solidFill>
                  <a:schemeClr val="tx1"/>
                </a:solidFill>
                <a:effectLst/>
                <a:latin typeface="Arial" pitchFamily="34" charset="0"/>
                <a:ea typeface="Times New Roman" pitchFamily="18" charset="0"/>
                <a:cs typeface="Arial" pitchFamily="34" charset="0"/>
              </a:rPr>
              <a:t> – FK Litoměřice</a:t>
            </a:r>
            <a:endParaRPr kumimoji="0" lang="cs-CZ" sz="800" b="0" i="0" u="none" strike="noStrike" cap="none" normalizeH="0" baseline="0" dirty="0" smtClean="0">
              <a:ln>
                <a:solidFill>
                  <a:srgbClr val="0033CC"/>
                </a:solid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b="1" i="0" u="sng" strike="noStrike" cap="none" normalizeH="0" baseline="0" dirty="0" smtClean="0">
                <a:ln>
                  <a:solidFill>
                    <a:srgbClr val="0033CC"/>
                  </a:solidFill>
                </a:ln>
                <a:solidFill>
                  <a:schemeClr val="tx1"/>
                </a:solidFill>
                <a:effectLst/>
                <a:latin typeface="Arial" pitchFamily="34" charset="0"/>
                <a:ea typeface="Times New Roman" pitchFamily="18" charset="0"/>
                <a:cs typeface="Arial" pitchFamily="34" charset="0"/>
              </a:rPr>
              <a:t>1:2 </a:t>
            </a:r>
            <a:r>
              <a:rPr kumimoji="0" lang="cs-CZ" sz="2000" b="1" i="0" u="sng" strike="noStrike" cap="none" normalizeH="0" baseline="0" dirty="0" err="1" smtClean="0">
                <a:ln>
                  <a:solidFill>
                    <a:srgbClr val="0033CC"/>
                  </a:solidFill>
                </a:ln>
                <a:solidFill>
                  <a:schemeClr val="tx1"/>
                </a:solidFill>
                <a:effectLst/>
                <a:latin typeface="Arial" pitchFamily="34" charset="0"/>
                <a:ea typeface="Times New Roman" pitchFamily="18" charset="0"/>
                <a:cs typeface="Arial" pitchFamily="34" charset="0"/>
              </a:rPr>
              <a:t>np</a:t>
            </a:r>
            <a:r>
              <a:rPr kumimoji="0" lang="cs-CZ" sz="2000" b="1" i="0" u="sng" strike="noStrike" cap="none" normalizeH="0" baseline="0" dirty="0" smtClean="0">
                <a:ln>
                  <a:solidFill>
                    <a:srgbClr val="0033CC"/>
                  </a:solidFill>
                </a:ln>
                <a:solidFill>
                  <a:schemeClr val="tx1"/>
                </a:solidFill>
                <a:effectLst/>
                <a:latin typeface="Arial" pitchFamily="34" charset="0"/>
                <a:ea typeface="Times New Roman" pitchFamily="18" charset="0"/>
                <a:cs typeface="Arial" pitchFamily="34" charset="0"/>
              </a:rPr>
              <a:t> (0:0)    </a:t>
            </a:r>
          </a:p>
          <a:p>
            <a:pPr marL="0" marR="0" lvl="0" indent="0" algn="ctr" defTabSz="914400" rtl="0" eaLnBrk="0" fontAlgn="base" latinLnBrk="0" hangingPunct="0">
              <a:lnSpc>
                <a:spcPct val="100000"/>
              </a:lnSpc>
              <a:spcBef>
                <a:spcPct val="0"/>
              </a:spcBef>
              <a:spcAft>
                <a:spcPct val="0"/>
              </a:spcAft>
              <a:buClrTx/>
              <a:buSzTx/>
              <a:buFontTx/>
              <a:buNone/>
              <a:tabLst/>
            </a:pPr>
            <a:r>
              <a:rPr kumimoji="0" lang="cs-CZ"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19.7.2015   předkolo poháru FAČR</a:t>
            </a:r>
            <a:endParaRPr kumimoji="0" lang="cs-CZ"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Gól křičeli diváci už v 6. minutě, ale bylo to předčasné.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Poráč</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ani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Belák</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hradbu těl neprostřelili. V 10. minutě to zkusil režisér hry našeho soupeře, ligovými zkušenostmi vybaven, Vlastimil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Stožický</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po jeho dalekonosné střele míč otřel břevno.   V dobré střelecké příležitosti se ocitl i hostující Jakub Novotný, ale do míče se opřel takovou silou, že skončil daleko za brankou. Pozornost brankáře vyzkoušel hezkou střelou levou Tichý ve 26. </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7" name="Picture 12"/>
          <p:cNvPicPr>
            <a:picLocks noChangeAspect="1" noChangeArrowheads="1"/>
          </p:cNvPicPr>
          <p:nvPr/>
        </p:nvPicPr>
        <p:blipFill>
          <a:blip r:embed="rId6" cstate="print"/>
          <a:srcRect/>
          <a:stretch>
            <a:fillRect/>
          </a:stretch>
        </p:blipFill>
        <p:spPr bwMode="auto">
          <a:xfrm>
            <a:off x="1399084" y="2899420"/>
            <a:ext cx="2016224" cy="2088232"/>
          </a:xfrm>
          <a:prstGeom prst="rect">
            <a:avLst/>
          </a:prstGeom>
          <a:noFill/>
          <a:ln w="57150">
            <a:solidFill>
              <a:srgbClr val="00CC00"/>
            </a:solidFill>
            <a:prstDash val="lgDashDot"/>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Přímá spojovací šipka 13"/>
          <p:cNvCxnSpPr/>
          <p:nvPr/>
        </p:nvCxnSpPr>
        <p:spPr bwMode="auto">
          <a:xfrm>
            <a:off x="9103940" y="7239000"/>
            <a:ext cx="72008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9031932" y="7075884"/>
            <a:ext cx="8640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2" name="Obdélník 11"/>
          <p:cNvSpPr/>
          <p:nvPr/>
        </p:nvSpPr>
        <p:spPr>
          <a:xfrm>
            <a:off x="174948" y="451148"/>
            <a:ext cx="4680520" cy="4662815"/>
          </a:xfrm>
          <a:prstGeom prst="rect">
            <a:avLst/>
          </a:prstGeom>
          <a:solidFill>
            <a:schemeClr val="bg1">
              <a:lumMod val="95000"/>
            </a:schemeClr>
          </a:solidFill>
        </p:spPr>
        <p:txBody>
          <a:bodyPr wrap="square">
            <a:spAutoFit/>
          </a:bodyPr>
          <a:lstStyle/>
          <a:p>
            <a:pPr lvl="0" algn="just" eaLnBrk="0" hangingPunct="0"/>
            <a:r>
              <a:rPr lang="cs-CZ" sz="1100" b="0" dirty="0" smtClean="0">
                <a:latin typeface="Arial" pitchFamily="34" charset="0"/>
                <a:ea typeface="Times New Roman" pitchFamily="18" charset="0"/>
                <a:cs typeface="Arial" pitchFamily="34" charset="0"/>
              </a:rPr>
              <a:t>Škoda, že se 10 minut před přestávkou neprosadil </a:t>
            </a:r>
            <a:r>
              <a:rPr lang="cs-CZ" sz="1100" b="0" dirty="0" err="1" smtClean="0">
                <a:latin typeface="Arial" pitchFamily="34" charset="0"/>
                <a:ea typeface="Times New Roman" pitchFamily="18" charset="0"/>
                <a:cs typeface="Arial" pitchFamily="34" charset="0"/>
              </a:rPr>
              <a:t>Belák</a:t>
            </a:r>
            <a:r>
              <a:rPr lang="cs-CZ" sz="1100" b="0" dirty="0" smtClean="0">
                <a:latin typeface="Arial" pitchFamily="34" charset="0"/>
                <a:ea typeface="Times New Roman" pitchFamily="18" charset="0"/>
                <a:cs typeface="Arial" pitchFamily="34" charset="0"/>
              </a:rPr>
              <a:t>, když jeho střelecký pokus zlikvidoval brankář. Vstřelit kontaktní gól ještě před změnou stran mohl protivník po rohu, ale míči v cestě do sítě chybělo pár centimetrů. Lepší začátek druhé půle jsme si nemohli přát. Levé strana obrany </a:t>
            </a:r>
            <a:r>
              <a:rPr lang="cs-CZ" sz="1100" b="0" dirty="0" err="1" smtClean="0">
                <a:latin typeface="Arial" pitchFamily="34" charset="0"/>
                <a:ea typeface="Times New Roman" pitchFamily="18" charset="0"/>
                <a:cs typeface="Arial" pitchFamily="34" charset="0"/>
              </a:rPr>
              <a:t>Postoloprt</a:t>
            </a:r>
            <a:r>
              <a:rPr lang="cs-CZ" sz="1100" b="0" dirty="0" smtClean="0">
                <a:latin typeface="Arial" pitchFamily="34" charset="0"/>
                <a:ea typeface="Times New Roman" pitchFamily="18" charset="0"/>
                <a:cs typeface="Arial" pitchFamily="34" charset="0"/>
              </a:rPr>
              <a:t> zůstala volná, naběhl si tam </a:t>
            </a:r>
            <a:r>
              <a:rPr lang="cs-CZ" sz="1100" b="0" dirty="0" err="1" smtClean="0">
                <a:latin typeface="Arial" pitchFamily="34" charset="0"/>
                <a:ea typeface="Times New Roman" pitchFamily="18" charset="0"/>
                <a:cs typeface="Arial" pitchFamily="34" charset="0"/>
              </a:rPr>
              <a:t>Poráč</a:t>
            </a:r>
            <a:r>
              <a:rPr lang="cs-CZ" sz="1100" b="0" dirty="0" smtClean="0">
                <a:latin typeface="Arial" pitchFamily="34" charset="0"/>
                <a:ea typeface="Times New Roman" pitchFamily="18" charset="0"/>
                <a:cs typeface="Arial" pitchFamily="34" charset="0"/>
              </a:rPr>
              <a:t> a z na milimetr přesné přihrávky si Tichý nemýlil. 3:0 už bylo více než slibné. Autor 3. branky se pak v 58. minutě při rozehrávce volného přímého kopu soupeře postavil, tak šikovně, že byl míčem trefen, zmocnil se ho a z dobrých 40 metrů poslal míč za záda gólmana, který asistoval při volném přímém kopu. 4:0 a málokdo už by věřil, že by jsme si  domů pohár neodvezeme. V 64. jsme přáli branku </a:t>
            </a:r>
            <a:r>
              <a:rPr lang="cs-CZ" sz="1100" b="0" dirty="0" err="1" smtClean="0">
                <a:latin typeface="Arial" pitchFamily="34" charset="0"/>
                <a:ea typeface="Times New Roman" pitchFamily="18" charset="0"/>
                <a:cs typeface="Arial" pitchFamily="34" charset="0"/>
              </a:rPr>
              <a:t>Belákovi</a:t>
            </a:r>
            <a:r>
              <a:rPr lang="cs-CZ" sz="1100" b="0" dirty="0" smtClean="0">
                <a:latin typeface="Arial" pitchFamily="34" charset="0"/>
                <a:ea typeface="Times New Roman" pitchFamily="18" charset="0"/>
                <a:cs typeface="Arial" pitchFamily="34" charset="0"/>
              </a:rPr>
              <a:t>, ale ani tentokrát, když byl sám před brankářem, mu to nevyšlo. Obrovskou šanci měl finálový protivník v 69. minutě, ale trefil jen boční. Čestného úspěchu se </a:t>
            </a:r>
            <a:r>
              <a:rPr lang="cs-CZ" sz="1100" b="0" dirty="0" err="1" smtClean="0">
                <a:latin typeface="Arial" pitchFamily="34" charset="0"/>
                <a:ea typeface="Times New Roman" pitchFamily="18" charset="0"/>
                <a:cs typeface="Arial" pitchFamily="34" charset="0"/>
              </a:rPr>
              <a:t>Postoloprty</a:t>
            </a:r>
            <a:r>
              <a:rPr lang="cs-CZ" sz="1100" b="0" dirty="0" smtClean="0">
                <a:latin typeface="Arial" pitchFamily="34" charset="0"/>
                <a:ea typeface="Times New Roman" pitchFamily="18" charset="0"/>
                <a:cs typeface="Arial" pitchFamily="34" charset="0"/>
              </a:rPr>
              <a:t> nedočkali ani 12 minut před koncem, když se proti postavila levá tyč naší branky. Do </a:t>
            </a:r>
            <a:r>
              <a:rPr lang="cs-CZ" sz="1100" b="0" dirty="0" err="1" smtClean="0">
                <a:latin typeface="Arial" pitchFamily="34" charset="0"/>
                <a:ea typeface="Times New Roman" pitchFamily="18" charset="0"/>
                <a:cs typeface="Arial" pitchFamily="34" charset="0"/>
              </a:rPr>
              <a:t>gólovky</a:t>
            </a:r>
            <a:r>
              <a:rPr lang="cs-CZ" sz="1100" b="0" dirty="0" smtClean="0">
                <a:latin typeface="Arial" pitchFamily="34" charset="0"/>
                <a:ea typeface="Times New Roman" pitchFamily="18" charset="0"/>
                <a:cs typeface="Arial" pitchFamily="34" charset="0"/>
              </a:rPr>
              <a:t> se řítil Gabriel, ale v rozhodujícím okamžiku si míč </a:t>
            </a:r>
            <a:r>
              <a:rPr lang="cs-CZ" sz="1100" b="0" dirty="0" err="1" smtClean="0">
                <a:latin typeface="Arial" pitchFamily="34" charset="0"/>
                <a:ea typeface="Times New Roman" pitchFamily="18" charset="0"/>
                <a:cs typeface="Arial" pitchFamily="34" charset="0"/>
              </a:rPr>
              <a:t>předkopl</a:t>
            </a:r>
            <a:r>
              <a:rPr lang="cs-CZ" sz="1100" b="0" dirty="0" smtClean="0">
                <a:latin typeface="Arial" pitchFamily="34" charset="0"/>
                <a:ea typeface="Times New Roman" pitchFamily="18" charset="0"/>
                <a:cs typeface="Arial" pitchFamily="34" charset="0"/>
              </a:rPr>
              <a:t> daleko před sebe. Naposledy v utkání směřoval míč mezi 3 tyče po střele </a:t>
            </a:r>
            <a:r>
              <a:rPr lang="cs-CZ" sz="1100" b="0" dirty="0" err="1" smtClean="0">
                <a:latin typeface="Arial" pitchFamily="34" charset="0"/>
                <a:ea typeface="Times New Roman" pitchFamily="18" charset="0"/>
                <a:cs typeface="Arial" pitchFamily="34" charset="0"/>
              </a:rPr>
              <a:t>Poráče</a:t>
            </a:r>
            <a:r>
              <a:rPr lang="cs-CZ" sz="1100" b="0" dirty="0" smtClean="0">
                <a:latin typeface="Arial" pitchFamily="34" charset="0"/>
                <a:ea typeface="Times New Roman" pitchFamily="18" charset="0"/>
                <a:cs typeface="Arial" pitchFamily="34" charset="0"/>
              </a:rPr>
              <a:t>, kterou brankář vyrazil. Konec. Pohár hetmana Ústeckého kraje je doma. Gratulujeme. Pohár předávali za asistence fotografů členové výboru Ústeckého fotbalové svazu. Radost měli i diváci soupeře a tak to vypadalo, že spokojenost je na obou stranách. Nyní krátká přestávka a 13. července začíná letní příprava.</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Branky:</a:t>
            </a:r>
            <a:r>
              <a:rPr lang="cs-CZ" sz="1100" b="0" dirty="0" smtClean="0">
                <a:latin typeface="Arial" pitchFamily="34" charset="0"/>
                <a:ea typeface="Times New Roman" pitchFamily="18" charset="0"/>
                <a:cs typeface="Arial" pitchFamily="34" charset="0"/>
              </a:rPr>
              <a:t> Tichý 2, Kucler 1, Šimral 1</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Sestava:</a:t>
            </a:r>
            <a:r>
              <a:rPr lang="cs-CZ" sz="1100" b="0" dirty="0" smtClean="0">
                <a:latin typeface="Arial" pitchFamily="34" charset="0"/>
                <a:ea typeface="Times New Roman" pitchFamily="18" charset="0"/>
                <a:cs typeface="Arial" pitchFamily="34" charset="0"/>
              </a:rPr>
              <a:t> Kloub-</a:t>
            </a:r>
            <a:r>
              <a:rPr lang="cs-CZ" sz="1100" b="0" dirty="0" err="1" smtClean="0">
                <a:latin typeface="Arial" pitchFamily="34" charset="0"/>
                <a:ea typeface="Times New Roman" pitchFamily="18" charset="0"/>
                <a:cs typeface="Arial" pitchFamily="34" charset="0"/>
              </a:rPr>
              <a:t>Poráč</a:t>
            </a:r>
            <a:r>
              <a:rPr lang="cs-CZ" sz="1100" b="0" dirty="0" smtClean="0">
                <a:latin typeface="Arial" pitchFamily="34" charset="0"/>
                <a:ea typeface="Times New Roman" pitchFamily="18" charset="0"/>
                <a:cs typeface="Arial" pitchFamily="34" charset="0"/>
              </a:rPr>
              <a:t>, Tůma, Šmidrkal, </a:t>
            </a:r>
            <a:r>
              <a:rPr lang="cs-CZ" sz="1100" b="0" dirty="0" err="1" smtClean="0">
                <a:latin typeface="Arial" pitchFamily="34" charset="0"/>
                <a:ea typeface="Times New Roman" pitchFamily="18" charset="0"/>
                <a:cs typeface="Arial" pitchFamily="34" charset="0"/>
              </a:rPr>
              <a:t>Ransdorf</a:t>
            </a:r>
            <a:r>
              <a:rPr lang="cs-CZ" sz="1100" b="0" dirty="0" smtClean="0">
                <a:latin typeface="Arial" pitchFamily="34" charset="0"/>
                <a:ea typeface="Times New Roman" pitchFamily="18" charset="0"/>
                <a:cs typeface="Arial" pitchFamily="34" charset="0"/>
              </a:rPr>
              <a:t>-Kucler, </a:t>
            </a:r>
            <a:r>
              <a:rPr lang="cs-CZ" sz="1100" b="0" dirty="0" err="1" smtClean="0">
                <a:latin typeface="Arial" pitchFamily="34" charset="0"/>
                <a:ea typeface="Times New Roman" pitchFamily="18" charset="0"/>
                <a:cs typeface="Arial" pitchFamily="34" charset="0"/>
              </a:rPr>
              <a:t>Malák</a:t>
            </a:r>
            <a:r>
              <a:rPr lang="cs-CZ" sz="1100" b="0" dirty="0" smtClean="0">
                <a:latin typeface="Arial" pitchFamily="34" charset="0"/>
                <a:ea typeface="Times New Roman" pitchFamily="18" charset="0"/>
                <a:cs typeface="Arial" pitchFamily="34" charset="0"/>
              </a:rPr>
              <a:t>, Šimral, </a:t>
            </a:r>
            <a:endParaRPr lang="cs-CZ" sz="1100" b="0" dirty="0" smtClean="0">
              <a:latin typeface="Arial" pitchFamily="34" charset="0"/>
              <a:cs typeface="Arial" pitchFamily="34" charset="0"/>
            </a:endParaRPr>
          </a:p>
          <a:p>
            <a:pPr lvl="0" algn="just" eaLnBrk="0" hangingPunct="0"/>
            <a:r>
              <a:rPr lang="cs-CZ" sz="1100" b="0" dirty="0" smtClean="0">
                <a:latin typeface="Arial" pitchFamily="34" charset="0"/>
                <a:ea typeface="Times New Roman" pitchFamily="18" charset="0"/>
                <a:cs typeface="Arial" pitchFamily="34" charset="0"/>
              </a:rPr>
              <a:t>             Blažek(59.Matuszewski)-Tichý,</a:t>
            </a:r>
            <a:r>
              <a:rPr lang="cs-CZ" sz="1100" b="0" dirty="0" err="1" smtClean="0">
                <a:latin typeface="Arial" pitchFamily="34" charset="0"/>
                <a:ea typeface="Times New Roman" pitchFamily="18" charset="0"/>
                <a:cs typeface="Arial" pitchFamily="34" charset="0"/>
              </a:rPr>
              <a:t>Belák</a:t>
            </a:r>
            <a:r>
              <a:rPr lang="cs-CZ" sz="1100" b="0" dirty="0" smtClean="0">
                <a:latin typeface="Arial" pitchFamily="34" charset="0"/>
                <a:ea typeface="Times New Roman" pitchFamily="18" charset="0"/>
                <a:cs typeface="Arial" pitchFamily="34" charset="0"/>
              </a:rPr>
              <a:t>(75.Gabriel)  </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Trenér:</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J.Vinš</a:t>
            </a:r>
            <a:r>
              <a:rPr lang="cs-CZ" sz="1100" b="0" dirty="0" smtClean="0">
                <a:latin typeface="Arial" pitchFamily="34" charset="0"/>
                <a:ea typeface="Times New Roman" pitchFamily="18" charset="0"/>
                <a:cs typeface="Arial" pitchFamily="34" charset="0"/>
              </a:rPr>
              <a:t>   </a:t>
            </a:r>
            <a:r>
              <a:rPr lang="cs-CZ" sz="1100" b="0" u="sng" dirty="0" smtClean="0">
                <a:latin typeface="Arial" pitchFamily="34" charset="0"/>
                <a:ea typeface="Times New Roman" pitchFamily="18" charset="0"/>
                <a:cs typeface="Arial" pitchFamily="34" charset="0"/>
              </a:rPr>
              <a:t>Vedoucí:</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J.Havner</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Rozhodčí:</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Suchánek</a:t>
            </a:r>
            <a:r>
              <a:rPr lang="cs-CZ" sz="1100" b="0" dirty="0" smtClean="0">
                <a:latin typeface="Arial" pitchFamily="34" charset="0"/>
                <a:ea typeface="Times New Roman" pitchFamily="18" charset="0"/>
                <a:cs typeface="Arial" pitchFamily="34" charset="0"/>
              </a:rPr>
              <a:t>-Roháč, </a:t>
            </a:r>
            <a:r>
              <a:rPr lang="cs-CZ" sz="1100" b="0" dirty="0" err="1" smtClean="0">
                <a:latin typeface="Arial" pitchFamily="34" charset="0"/>
                <a:ea typeface="Times New Roman" pitchFamily="18" charset="0"/>
                <a:cs typeface="Arial" pitchFamily="34" charset="0"/>
              </a:rPr>
              <a:t>Ipser</a:t>
            </a:r>
            <a:r>
              <a:rPr lang="cs-CZ" sz="1100" b="0" dirty="0" smtClean="0">
                <a:latin typeface="Arial" pitchFamily="34" charset="0"/>
                <a:ea typeface="Times New Roman" pitchFamily="18" charset="0"/>
                <a:cs typeface="Arial" pitchFamily="34" charset="0"/>
              </a:rPr>
              <a:t>   </a:t>
            </a:r>
            <a:endParaRPr lang="cs-CZ" sz="1100" b="0" dirty="0" smtClean="0">
              <a:latin typeface="Arial" pitchFamily="34" charset="0"/>
              <a:cs typeface="Arial" pitchFamily="34" charset="0"/>
            </a:endParaRPr>
          </a:p>
        </p:txBody>
      </p:sp>
      <p:sp>
        <p:nvSpPr>
          <p:cNvPr id="13" name="TextovéPole 12"/>
          <p:cNvSpPr txBox="1"/>
          <p:nvPr/>
        </p:nvSpPr>
        <p:spPr>
          <a:xfrm>
            <a:off x="679004" y="91108"/>
            <a:ext cx="3600400" cy="307777"/>
          </a:xfrm>
          <a:prstGeom prst="rect">
            <a:avLst/>
          </a:prstGeom>
          <a:solidFill>
            <a:schemeClr val="accent5">
              <a:lumMod val="20000"/>
              <a:lumOff val="80000"/>
            </a:schemeClr>
          </a:solidFill>
        </p:spPr>
        <p:txBody>
          <a:bodyPr wrap="square" rtlCol="0">
            <a:spAutoFit/>
          </a:bodyPr>
          <a:lstStyle/>
          <a:p>
            <a:pPr algn="ctr"/>
            <a:r>
              <a:rPr lang="cs-CZ" sz="1400" b="0" dirty="0" smtClean="0">
                <a:latin typeface="Bookman Old Style" pitchFamily="18" charset="0"/>
              </a:rPr>
              <a:t>Pokračování zápasu </a:t>
            </a:r>
            <a:r>
              <a:rPr lang="cs-CZ" sz="1400" b="0" dirty="0" err="1" smtClean="0">
                <a:latin typeface="Bookman Old Style" pitchFamily="18" charset="0"/>
              </a:rPr>
              <a:t>Postoloprty</a:t>
            </a:r>
            <a:r>
              <a:rPr lang="cs-CZ" sz="1400" b="0" dirty="0" smtClean="0">
                <a:latin typeface="Bookman Old Style" pitchFamily="18" charset="0"/>
              </a:rPr>
              <a:t>-</a:t>
            </a:r>
            <a:r>
              <a:rPr lang="cs-CZ" sz="1400" b="0" dirty="0" err="1" smtClean="0">
                <a:latin typeface="Bookman Old Style" pitchFamily="18" charset="0"/>
              </a:rPr>
              <a:t>Štětí</a:t>
            </a:r>
            <a:endParaRPr lang="cs-CZ" sz="1400" b="0" dirty="0" smtClean="0">
              <a:latin typeface="Bookman Old Style" pitchFamily="18" charset="0"/>
            </a:endParaRPr>
          </a:p>
        </p:txBody>
      </p:sp>
      <p:pic>
        <p:nvPicPr>
          <p:cNvPr id="2" name="Picture 2"/>
          <p:cNvPicPr>
            <a:picLocks noChangeAspect="1" noChangeArrowheads="1"/>
          </p:cNvPicPr>
          <p:nvPr/>
        </p:nvPicPr>
        <p:blipFill>
          <a:blip r:embed="rId2" cstate="print"/>
          <a:srcRect/>
          <a:stretch>
            <a:fillRect/>
          </a:stretch>
        </p:blipFill>
        <p:spPr bwMode="auto">
          <a:xfrm>
            <a:off x="679004" y="5419700"/>
            <a:ext cx="3744416" cy="1627287"/>
          </a:xfrm>
          <a:prstGeom prst="rect">
            <a:avLst/>
          </a:prstGeom>
          <a:noFill/>
          <a:ln w="9525">
            <a:noFill/>
            <a:miter lim="800000"/>
            <a:headEnd/>
            <a:tailEnd/>
          </a:ln>
        </p:spPr>
      </p:pic>
      <p:pic>
        <p:nvPicPr>
          <p:cNvPr id="15" name="Picture 1"/>
          <p:cNvPicPr>
            <a:picLocks noChangeAspect="1" noChangeArrowheads="1"/>
          </p:cNvPicPr>
          <p:nvPr/>
        </p:nvPicPr>
        <p:blipFill>
          <a:blip r:embed="rId3" cstate="print"/>
          <a:srcRect/>
          <a:stretch>
            <a:fillRect/>
          </a:stretch>
        </p:blipFill>
        <p:spPr bwMode="auto">
          <a:xfrm>
            <a:off x="5647556" y="163116"/>
            <a:ext cx="4464496" cy="3168352"/>
          </a:xfrm>
          <a:prstGeom prst="rect">
            <a:avLst/>
          </a:prstGeom>
          <a:noFill/>
          <a:ln w="9525">
            <a:noFill/>
            <a:miter lim="800000"/>
            <a:headEnd/>
            <a:tailEnd/>
          </a:ln>
        </p:spPr>
      </p:pic>
      <p:pic>
        <p:nvPicPr>
          <p:cNvPr id="17" name="Picture 2"/>
          <p:cNvPicPr>
            <a:picLocks noChangeAspect="1" noChangeArrowheads="1"/>
          </p:cNvPicPr>
          <p:nvPr/>
        </p:nvPicPr>
        <p:blipFill>
          <a:blip r:embed="rId4" cstate="print"/>
          <a:srcRect/>
          <a:stretch>
            <a:fillRect/>
          </a:stretch>
        </p:blipFill>
        <p:spPr bwMode="auto">
          <a:xfrm>
            <a:off x="5575548" y="3403476"/>
            <a:ext cx="4536504" cy="3371106"/>
          </a:xfrm>
          <a:prstGeom prst="rect">
            <a:avLst/>
          </a:prstGeom>
          <a:noFill/>
          <a:ln w="9525">
            <a:noFill/>
            <a:miter lim="800000"/>
            <a:headEnd/>
            <a:tailEnd/>
          </a:ln>
        </p:spPr>
      </p:pic>
      <p:sp>
        <p:nvSpPr>
          <p:cNvPr id="18" name="TextovéPole 17"/>
          <p:cNvSpPr txBox="1"/>
          <p:nvPr/>
        </p:nvSpPr>
        <p:spPr>
          <a:xfrm>
            <a:off x="5935588" y="6840115"/>
            <a:ext cx="4032448" cy="261610"/>
          </a:xfrm>
          <a:prstGeom prst="rect">
            <a:avLst/>
          </a:prstGeom>
          <a:solidFill>
            <a:srgbClr val="99FF66"/>
          </a:solidFill>
        </p:spPr>
        <p:txBody>
          <a:bodyPr wrap="square" rtlCol="0">
            <a:spAutoFit/>
          </a:bodyPr>
          <a:lstStyle/>
          <a:p>
            <a:pPr algn="just"/>
            <a:r>
              <a:rPr lang="cs-CZ" sz="1100" dirty="0" smtClean="0">
                <a:latin typeface="Bookman Old Style" pitchFamily="18" charset="0"/>
              </a:rPr>
              <a:t>SK </a:t>
            </a:r>
            <a:r>
              <a:rPr lang="cs-CZ" sz="1100" dirty="0" err="1" smtClean="0">
                <a:latin typeface="Bookman Old Style" pitchFamily="18" charset="0"/>
              </a:rPr>
              <a:t>Štětí</a:t>
            </a:r>
            <a:r>
              <a:rPr lang="cs-CZ" sz="1100" dirty="0" smtClean="0">
                <a:latin typeface="Bookman Old Style" pitchFamily="18" charset="0"/>
              </a:rPr>
              <a:t>-TJ </a:t>
            </a:r>
            <a:r>
              <a:rPr lang="cs-CZ" sz="1100" dirty="0" err="1" smtClean="0">
                <a:latin typeface="Bookman Old Style" pitchFamily="18" charset="0"/>
              </a:rPr>
              <a:t>Postoloprty</a:t>
            </a:r>
            <a:r>
              <a:rPr lang="cs-CZ" sz="1100" dirty="0" smtClean="0">
                <a:latin typeface="Bookman Old Style" pitchFamily="18" charset="0"/>
              </a:rPr>
              <a:t> 27.6.2015 Roudnice </a:t>
            </a:r>
            <a:r>
              <a:rPr lang="cs-CZ" sz="1100" dirty="0" err="1" smtClean="0">
                <a:latin typeface="Bookman Old Style" pitchFamily="18" charset="0"/>
              </a:rPr>
              <a:t>n.L.</a:t>
            </a:r>
            <a:r>
              <a:rPr lang="cs-CZ" sz="1100" dirty="0" smtClean="0">
                <a:latin typeface="Bookman Old Style" pitchFamily="18"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5359524" y="2539380"/>
            <a:ext cx="184150" cy="276225"/>
          </a:xfrm>
          <a:prstGeom prst="rect">
            <a:avLst/>
          </a:prstGeom>
          <a:noFill/>
          <a:ln w="9525">
            <a:noFill/>
            <a:miter lim="800000"/>
            <a:headEnd/>
            <a:tailEnd/>
          </a:ln>
          <a:effectLst/>
        </p:spPr>
        <p:txBody>
          <a:bodyPr wrap="none" lIns="91425" tIns="45713" rIns="91425" bIns="45713" anchor="ctr">
            <a:spAutoFit/>
          </a:bodyPr>
          <a:lstStyle/>
          <a:p>
            <a:pPr algn="ctr" eaLnBrk="0" hangingPunct="0">
              <a:defRPr/>
            </a:pPr>
            <a:endParaRPr lang="cs-CZ" dirty="0">
              <a:effectLst>
                <a:outerShdw blurRad="38100" dist="38100" dir="2700000" algn="tl">
                  <a:srgbClr val="000000">
                    <a:alpha val="43137"/>
                  </a:srgbClr>
                </a:outerShdw>
              </a:effectLst>
            </a:endParaRPr>
          </a:p>
        </p:txBody>
      </p:sp>
      <p:pic>
        <p:nvPicPr>
          <p:cNvPr id="12291" name="Picture 48" descr="Home page">
            <a:hlinkClick r:id="rId3"/>
          </p:cNvPr>
          <p:cNvPicPr>
            <a:picLocks noChangeAspect="1" noChangeArrowheads="1"/>
          </p:cNvPicPr>
          <p:nvPr/>
        </p:nvPicPr>
        <p:blipFill>
          <a:blip r:embed="rId4"/>
          <a:srcRect/>
          <a:stretch>
            <a:fillRect/>
          </a:stretch>
        </p:blipFill>
        <p:spPr bwMode="auto">
          <a:xfrm>
            <a:off x="166688" y="46038"/>
            <a:ext cx="9525" cy="9525"/>
          </a:xfrm>
          <a:prstGeom prst="rect">
            <a:avLst/>
          </a:prstGeom>
          <a:noFill/>
          <a:ln w="9525">
            <a:noFill/>
            <a:miter lim="800000"/>
            <a:headEnd/>
            <a:tailEnd/>
          </a:ln>
        </p:spPr>
      </p:pic>
      <p:sp>
        <p:nvSpPr>
          <p:cNvPr id="15" name="Rectangle 87"/>
          <p:cNvSpPr>
            <a:spLocks noChangeArrowheads="1"/>
          </p:cNvSpPr>
          <p:nvPr/>
        </p:nvSpPr>
        <p:spPr bwMode="auto">
          <a:xfrm>
            <a:off x="102940" y="39798"/>
            <a:ext cx="4824536" cy="1015663"/>
          </a:xfrm>
          <a:prstGeom prst="rect">
            <a:avLst/>
          </a:prstGeom>
          <a:blipFill>
            <a:blip r:embed="rId5" cstate="print"/>
            <a:stretch>
              <a:fillRect/>
            </a:stretch>
          </a:blipFill>
          <a:ln w="57150">
            <a:solidFill>
              <a:srgbClr val="003366"/>
            </a:solidFill>
            <a:prstDash val="sysDot"/>
            <a:headEnd/>
            <a:tailEnd/>
          </a:ln>
        </p:spPr>
        <p:style>
          <a:lnRef idx="2">
            <a:schemeClr val="accent2"/>
          </a:lnRef>
          <a:fillRef idx="1">
            <a:schemeClr val="lt1"/>
          </a:fillRef>
          <a:effectRef idx="0">
            <a:schemeClr val="accent2"/>
          </a:effectRef>
          <a:fontRef idx="minor">
            <a:schemeClr val="dk1"/>
          </a:fontRef>
        </p:style>
        <p:txBody>
          <a:bodyPr wrap="square" lIns="0" tIns="0" rIns="0" bIns="0" anchor="b">
            <a:spAutoFit/>
            <a:scene3d>
              <a:camera prst="orthographicFront"/>
              <a:lightRig rig="twoPt" dir="t"/>
            </a:scene3d>
            <a:sp3d extrusionH="57150" contourW="38100">
              <a:bevelT w="38100" h="38100"/>
              <a:extrusionClr>
                <a:schemeClr val="bg1"/>
              </a:extrusionClr>
              <a:contourClr>
                <a:schemeClr val="bg1"/>
              </a:contourClr>
            </a:sp3d>
          </a:bodyPr>
          <a:lstStyle/>
          <a:p>
            <a:pPr algn="ctr" eaLnBrk="0" hangingPunct="0">
              <a:defRPr/>
            </a:pPr>
            <a:r>
              <a:rPr lang="cs-CZ" sz="6600" dirty="0">
                <a:blipFill>
                  <a:blip r:embed="rId6"/>
                  <a:tile tx="0" ty="0" sx="100000" sy="100000" flip="none" algn="tl"/>
                </a:blipFill>
                <a:latin typeface="KodchiangUPC" pitchFamily="18" charset="-34"/>
                <a:cs typeface="KodchiangUPC" pitchFamily="18" charset="-34"/>
              </a:rPr>
              <a:t> </a:t>
            </a:r>
            <a:r>
              <a:rPr lang="cs-CZ" sz="5400" dirty="0">
                <a:ln w="19050">
                  <a:solidFill>
                    <a:srgbClr val="008000"/>
                  </a:solidFill>
                </a:ln>
                <a:solidFill>
                  <a:srgbClr val="CC3300"/>
                </a:solidFill>
                <a:effectLst>
                  <a:outerShdw blurRad="50800" dist="50800" dir="5400000" algn="ctr" rotWithShape="0">
                    <a:srgbClr val="66FFFF"/>
                  </a:outerShdw>
                </a:effectLst>
                <a:latin typeface="Century Gothic" pitchFamily="34" charset="0"/>
                <a:ea typeface="SimHei" pitchFamily="49" charset="-122"/>
                <a:cs typeface="LilyUPC" pitchFamily="34" charset="-34"/>
              </a:rPr>
              <a:t>V Í T Á M E </a:t>
            </a:r>
            <a:endParaRPr lang="cs-CZ" sz="5400" b="0" dirty="0">
              <a:ln w="19050">
                <a:solidFill>
                  <a:srgbClr val="008000"/>
                </a:solidFill>
              </a:ln>
              <a:solidFill>
                <a:srgbClr val="CC3300"/>
              </a:solidFill>
              <a:effectLst>
                <a:outerShdw blurRad="50800" dist="50800" dir="5400000" algn="ctr" rotWithShape="0">
                  <a:srgbClr val="66FFFF"/>
                </a:outerShdw>
              </a:effectLst>
              <a:latin typeface="Century Gothic" pitchFamily="34" charset="0"/>
              <a:ea typeface="SimHei" pitchFamily="49" charset="-122"/>
              <a:cs typeface="LilyUPC" pitchFamily="34" charset="-34"/>
            </a:endParaRPr>
          </a:p>
        </p:txBody>
      </p:sp>
      <p:sp>
        <p:nvSpPr>
          <p:cNvPr id="7178" name="Rectangle 129"/>
          <p:cNvSpPr>
            <a:spLocks noChangeArrowheads="1"/>
          </p:cNvSpPr>
          <p:nvPr/>
        </p:nvSpPr>
        <p:spPr bwMode="auto">
          <a:xfrm>
            <a:off x="102940" y="1891396"/>
            <a:ext cx="4752528" cy="792000"/>
          </a:xfrm>
          <a:prstGeom prst="rect">
            <a:avLst/>
          </a:prstGeom>
          <a:blipFill dpi="0" rotWithShape="1">
            <a:blip r:embed="rId7" cstate="print">
              <a:alphaModFix amt="43000"/>
            </a:blip>
            <a:srcRect/>
            <a:stretch>
              <a:fillRect/>
            </a:stretch>
          </a:blipFill>
          <a:ln w="63500">
            <a:gradFill flip="none" rotWithShape="1">
              <a:gsLst>
                <a:gs pos="0">
                  <a:srgbClr val="5E9EFF"/>
                </a:gs>
                <a:gs pos="39999">
                  <a:srgbClr val="85C2FF"/>
                </a:gs>
                <a:gs pos="70000">
                  <a:srgbClr val="C4D6EB"/>
                </a:gs>
                <a:gs pos="100000">
                  <a:srgbClr val="FFEBFA"/>
                </a:gs>
              </a:gsLst>
              <a:lin ang="5400000" scaled="0"/>
              <a:tileRect r="-100000" b="-100000"/>
            </a:gradFill>
            <a:miter lim="800000"/>
            <a:headEnd/>
            <a:tailEnd/>
          </a:ln>
        </p:spPr>
        <p:txBody>
          <a:bodyPr lIns="91425" tIns="45713" rIns="91425" bIns="45713"/>
          <a:lstStyle/>
          <a:p>
            <a:pPr algn="ctr" eaLnBrk="0" hangingPunct="0">
              <a:defRPr/>
            </a:pPr>
            <a:r>
              <a:rPr lang="cs-CZ" sz="4800" dirty="0" smtClean="0">
                <a:solidFill>
                  <a:srgbClr val="008000"/>
                </a:solidFill>
                <a:effectLst>
                  <a:outerShdw blurRad="38100" dist="38100" dir="2700000" algn="tl">
                    <a:srgbClr val="000000">
                      <a:alpha val="43137"/>
                    </a:srgbClr>
                  </a:outerShdw>
                </a:effectLst>
                <a:latin typeface="David" pitchFamily="34" charset="-79"/>
                <a:ea typeface="KaiTi" pitchFamily="49" charset="-122"/>
                <a:cs typeface="David" pitchFamily="34" charset="-79"/>
              </a:rPr>
              <a:t>SK </a:t>
            </a:r>
            <a:r>
              <a:rPr lang="cs-CZ" sz="4400" dirty="0">
                <a:solidFill>
                  <a:srgbClr val="008000"/>
                </a:solidFill>
                <a:effectLst>
                  <a:outerShdw blurRad="38100" dist="38100" dir="2700000" algn="tl">
                    <a:srgbClr val="000000">
                      <a:alpha val="43137"/>
                    </a:srgbClr>
                  </a:outerShdw>
                </a:effectLst>
                <a:latin typeface="David" pitchFamily="34" charset="-79"/>
                <a:ea typeface="KaiTi" pitchFamily="49" charset="-122"/>
                <a:cs typeface="David" pitchFamily="34" charset="-79"/>
              </a:rPr>
              <a:t>Š</a:t>
            </a:r>
            <a:r>
              <a:rPr lang="cs-CZ" sz="4800" dirty="0">
                <a:solidFill>
                  <a:srgbClr val="008000"/>
                </a:solidFill>
                <a:effectLst>
                  <a:outerShdw blurRad="38100" dist="38100" dir="2700000" algn="tl">
                    <a:srgbClr val="000000">
                      <a:alpha val="43137"/>
                    </a:srgbClr>
                  </a:outerShdw>
                </a:effectLst>
                <a:latin typeface="David" pitchFamily="34" charset="-79"/>
                <a:ea typeface="KaiTi" pitchFamily="49" charset="-122"/>
                <a:cs typeface="David" pitchFamily="34" charset="-79"/>
              </a:rPr>
              <a:t>tětí</a:t>
            </a:r>
          </a:p>
        </p:txBody>
      </p:sp>
      <p:sp>
        <p:nvSpPr>
          <p:cNvPr id="7179" name="Rectangle 146"/>
          <p:cNvSpPr>
            <a:spLocks noChangeArrowheads="1"/>
          </p:cNvSpPr>
          <p:nvPr/>
        </p:nvSpPr>
        <p:spPr bwMode="auto">
          <a:xfrm>
            <a:off x="102940" y="2827412"/>
            <a:ext cx="4752528" cy="792088"/>
          </a:xfrm>
          <a:prstGeom prst="rect">
            <a:avLst/>
          </a:prstGeom>
          <a:solidFill>
            <a:srgbClr val="FFFF99"/>
          </a:solidFill>
          <a:ln w="41275">
            <a:solidFill>
              <a:srgbClr val="FFFF00"/>
            </a:solidFill>
            <a:miter lim="800000"/>
            <a:headEnd/>
            <a:tailEnd/>
          </a:ln>
          <a:effectLst>
            <a:outerShdw blurRad="50800" dist="50800" dir="5400000" algn="ctr" rotWithShape="0">
              <a:schemeClr val="accent1">
                <a:lumMod val="60000"/>
                <a:lumOff val="40000"/>
              </a:schemeClr>
            </a:outerShdw>
          </a:effectLst>
        </p:spPr>
        <p:txBody>
          <a:bodyPr lIns="91425" tIns="45713" rIns="91425" bIns="45713"/>
          <a:lstStyle/>
          <a:p>
            <a:pPr algn="ctr" eaLnBrk="0" hangingPunct="0">
              <a:defRPr/>
            </a:pPr>
            <a:r>
              <a:rPr lang="cs-CZ" sz="4400" dirty="0" smtClean="0">
                <a:gradFill>
                  <a:gsLst>
                    <a:gs pos="0">
                      <a:srgbClr val="DDEBCF"/>
                    </a:gs>
                    <a:gs pos="50000">
                      <a:srgbClr val="9CB86E"/>
                    </a:gs>
                    <a:gs pos="100000">
                      <a:srgbClr val="156B13"/>
                    </a:gs>
                  </a:gsLst>
                  <a:lin ang="5400000" scaled="0"/>
                </a:gradFill>
                <a:effectLst>
                  <a:outerShdw blurRad="38100" dist="38100" dir="2700000" algn="tl">
                    <a:srgbClr val="000000"/>
                  </a:outerShdw>
                </a:effectLst>
                <a:latin typeface="David" pitchFamily="34" charset="-79"/>
                <a:ea typeface="SimHei" pitchFamily="49" charset="-122"/>
                <a:cs typeface="David" pitchFamily="34" charset="-79"/>
              </a:rPr>
              <a:t>SK Hrobce, z.s.</a:t>
            </a:r>
          </a:p>
        </p:txBody>
      </p:sp>
      <p:sp>
        <p:nvSpPr>
          <p:cNvPr id="12298" name="Text Box 147"/>
          <p:cNvSpPr txBox="1">
            <a:spLocks noChangeArrowheads="1"/>
          </p:cNvSpPr>
          <p:nvPr/>
        </p:nvSpPr>
        <p:spPr bwMode="auto">
          <a:xfrm>
            <a:off x="2335188" y="2539380"/>
            <a:ext cx="339725" cy="338540"/>
          </a:xfrm>
          <a:prstGeom prst="rect">
            <a:avLst/>
          </a:prstGeom>
          <a:noFill/>
          <a:ln w="9525">
            <a:noFill/>
            <a:miter lim="800000"/>
            <a:headEnd/>
            <a:tailEnd/>
          </a:ln>
        </p:spPr>
        <p:txBody>
          <a:bodyPr lIns="91425" tIns="45713" rIns="91425" bIns="45713">
            <a:spAutoFit/>
          </a:bodyPr>
          <a:lstStyle/>
          <a:p>
            <a:pPr algn="ctr" eaLnBrk="0" hangingPunct="0"/>
            <a:r>
              <a:rPr lang="cs-CZ" sz="1600" dirty="0">
                <a:latin typeface="Albertus MT" pitchFamily="18" charset="0"/>
              </a:rPr>
              <a:t>a</a:t>
            </a:r>
          </a:p>
        </p:txBody>
      </p:sp>
      <p:sp>
        <p:nvSpPr>
          <p:cNvPr id="7181" name="Text Box 148"/>
          <p:cNvSpPr txBox="1">
            <a:spLocks noChangeArrowheads="1"/>
          </p:cNvSpPr>
          <p:nvPr/>
        </p:nvSpPr>
        <p:spPr bwMode="auto">
          <a:xfrm>
            <a:off x="102940" y="3812886"/>
            <a:ext cx="4752528" cy="2677642"/>
          </a:xfrm>
          <a:prstGeom prst="rect">
            <a:avLst/>
          </a:prstGeom>
          <a:blipFill>
            <a:blip r:embed="rId8" cstate="print"/>
            <a:stretch>
              <a:fillRect/>
            </a:stretch>
          </a:blipFill>
          <a:ln w="28575">
            <a:solidFill>
              <a:srgbClr val="663300"/>
            </a:solidFill>
            <a:miter lim="800000"/>
            <a:headEnd/>
            <a:tailEnd/>
          </a:ln>
          <a:scene3d>
            <a:camera prst="orthographicFront"/>
            <a:lightRig rig="threePt" dir="t"/>
          </a:scene3d>
          <a:sp3d contourW="12700">
            <a:contourClr>
              <a:schemeClr val="accent2">
                <a:lumMod val="20000"/>
                <a:lumOff val="80000"/>
              </a:schemeClr>
            </a:contourClr>
          </a:sp3d>
        </p:spPr>
        <p:txBody>
          <a:bodyPr wrap="square" lIns="91425" tIns="45713" rIns="91425" bIns="45713">
            <a:spAutoFit/>
          </a:bodyPr>
          <a:lstStyle/>
          <a:p>
            <a:pPr algn="ctr" eaLnBrk="0" hangingPunct="0">
              <a:defRPr/>
            </a:pPr>
            <a:r>
              <a:rPr lang="cs-CZ" sz="2400" u="sng" dirty="0">
                <a:ln w="3175">
                  <a:noFill/>
                </a:ln>
                <a:effectLst>
                  <a:outerShdw blurRad="38100" dist="38100" dir="2700000" algn="tl">
                    <a:srgbClr val="000000">
                      <a:alpha val="43137"/>
                    </a:srgbClr>
                  </a:outerShdw>
                </a:effectLst>
                <a:latin typeface="Modern No. 20" pitchFamily="18" charset="0"/>
                <a:ea typeface="MS PGothic" pitchFamily="34" charset="-128"/>
                <a:cs typeface="FrankRuehl" pitchFamily="34" charset="-79"/>
              </a:rPr>
              <a:t>Hlavního rozhodčího</a:t>
            </a:r>
          </a:p>
          <a:p>
            <a:pPr algn="ctr" eaLnBrk="0" hangingPunct="0">
              <a:defRPr/>
            </a:pPr>
            <a:r>
              <a:rPr lang="cs-CZ" sz="2400" dirty="0" smtClean="0">
                <a:ln w="3175">
                  <a:noFill/>
                </a:ln>
                <a:effectLst>
                  <a:outerShdw blurRad="38100" dist="38100" dir="2700000" algn="tl">
                    <a:srgbClr val="000000">
                      <a:alpha val="43137"/>
                    </a:srgbClr>
                  </a:outerShdw>
                </a:effectLst>
                <a:latin typeface="Aharoni" pitchFamily="2" charset="-79"/>
                <a:ea typeface="Tahoma" pitchFamily="34" charset="0"/>
                <a:cs typeface="Aharoni" pitchFamily="2" charset="-79"/>
              </a:rPr>
              <a:t>Jaroslava Mareše z Děčína</a:t>
            </a:r>
          </a:p>
          <a:p>
            <a:pPr algn="ctr" eaLnBrk="0" hangingPunct="0">
              <a:defRPr/>
            </a:pPr>
            <a:r>
              <a:rPr lang="cs-CZ" sz="2400" dirty="0" smtClean="0">
                <a:ln w="3175">
                  <a:noFill/>
                </a:ln>
                <a:effectLst>
                  <a:outerShdw blurRad="38100" dist="38100" dir="2700000" algn="tl">
                    <a:srgbClr val="000000">
                      <a:alpha val="43137"/>
                    </a:srgbClr>
                  </a:outerShdw>
                </a:effectLst>
                <a:latin typeface="Modern No. 20" pitchFamily="18" charset="0"/>
                <a:ea typeface="Gungsuh" pitchFamily="18" charset="-127"/>
                <a:cs typeface="FrankRuehl" pitchFamily="34" charset="-79"/>
              </a:rPr>
              <a:t>   </a:t>
            </a:r>
            <a:r>
              <a:rPr lang="cs-CZ" sz="2400" u="sng" dirty="0" smtClean="0">
                <a:ln w="3175">
                  <a:noFill/>
                </a:ln>
                <a:effectLst>
                  <a:outerShdw blurRad="38100" dist="38100" dir="2700000" algn="tl">
                    <a:srgbClr val="000000">
                      <a:alpha val="43137"/>
                    </a:srgbClr>
                  </a:outerShdw>
                </a:effectLst>
                <a:latin typeface="Modern No. 20" pitchFamily="18" charset="0"/>
                <a:ea typeface="Gungsuh" pitchFamily="18" charset="-127"/>
                <a:cs typeface="FrankRuehl" pitchFamily="34" charset="-79"/>
              </a:rPr>
              <a:t>Asistenty hlavního rozhodčího</a:t>
            </a:r>
          </a:p>
          <a:p>
            <a:pPr marL="0" lvl="1" indent="0" algn="ctr">
              <a:defRPr/>
            </a:pPr>
            <a:r>
              <a:rPr lang="cs-CZ" sz="2400" dirty="0" smtClean="0">
                <a:ln w="3175">
                  <a:noFill/>
                </a:ln>
                <a:effectLst>
                  <a:outerShdw blurRad="38100" dist="38100" dir="2700000" algn="tl">
                    <a:srgbClr val="000000">
                      <a:alpha val="43137"/>
                    </a:srgbClr>
                  </a:outerShdw>
                </a:effectLst>
                <a:latin typeface="Aharoni" pitchFamily="2" charset="-79"/>
                <a:ea typeface="Tahoma" pitchFamily="34" charset="0"/>
                <a:cs typeface="Aharoni" pitchFamily="2" charset="-79"/>
              </a:rPr>
              <a:t>Miroslava </a:t>
            </a:r>
            <a:r>
              <a:rPr lang="cs-CZ" sz="2400" dirty="0" err="1" smtClean="0">
                <a:ln w="3175">
                  <a:noFill/>
                </a:ln>
                <a:effectLst>
                  <a:outerShdw blurRad="38100" dist="38100" dir="2700000" algn="tl">
                    <a:srgbClr val="000000">
                      <a:alpha val="43137"/>
                    </a:srgbClr>
                  </a:outerShdw>
                </a:effectLst>
                <a:latin typeface="Aharoni" pitchFamily="2" charset="-79"/>
                <a:ea typeface="Tahoma" pitchFamily="34" charset="0"/>
                <a:cs typeface="Aharoni" pitchFamily="2" charset="-79"/>
              </a:rPr>
              <a:t>Boumu</a:t>
            </a:r>
            <a:r>
              <a:rPr lang="cs-CZ" sz="2400" dirty="0" smtClean="0">
                <a:ln w="3175">
                  <a:noFill/>
                </a:ln>
                <a:effectLst>
                  <a:outerShdw blurRad="38100" dist="38100" dir="2700000" algn="tl">
                    <a:srgbClr val="000000">
                      <a:alpha val="43137"/>
                    </a:srgbClr>
                  </a:outerShdw>
                </a:effectLst>
                <a:latin typeface="Aharoni" pitchFamily="2" charset="-79"/>
                <a:ea typeface="Tahoma" pitchFamily="34" charset="0"/>
                <a:cs typeface="Aharoni" pitchFamily="2" charset="-79"/>
              </a:rPr>
              <a:t> z Lipové</a:t>
            </a:r>
          </a:p>
          <a:p>
            <a:pPr marL="0" lvl="1" indent="0" algn="ctr">
              <a:defRPr/>
            </a:pPr>
            <a:r>
              <a:rPr lang="cs-CZ" sz="2400" dirty="0" smtClean="0">
                <a:ln w="3175">
                  <a:noFill/>
                </a:ln>
                <a:effectLst>
                  <a:outerShdw blurRad="38100" dist="38100" dir="2700000" algn="tl">
                    <a:srgbClr val="000000">
                      <a:alpha val="43137"/>
                    </a:srgbClr>
                  </a:outerShdw>
                </a:effectLst>
                <a:latin typeface="Aharoni" pitchFamily="2" charset="-79"/>
                <a:ea typeface="Tahoma" pitchFamily="34" charset="0"/>
                <a:cs typeface="Aharoni" pitchFamily="2" charset="-79"/>
              </a:rPr>
              <a:t>Miroslava </a:t>
            </a:r>
            <a:r>
              <a:rPr lang="cs-CZ" sz="2400" dirty="0" err="1" smtClean="0">
                <a:ln w="3175">
                  <a:noFill/>
                </a:ln>
                <a:effectLst>
                  <a:outerShdw blurRad="38100" dist="38100" dir="2700000" algn="tl">
                    <a:srgbClr val="000000">
                      <a:alpha val="43137"/>
                    </a:srgbClr>
                  </a:outerShdw>
                </a:effectLst>
                <a:latin typeface="Aharoni" pitchFamily="2" charset="-79"/>
                <a:ea typeface="Tahoma" pitchFamily="34" charset="0"/>
                <a:cs typeface="Aharoni" pitchFamily="2" charset="-79"/>
              </a:rPr>
              <a:t>Sabo</a:t>
            </a:r>
            <a:r>
              <a:rPr lang="cs-CZ" sz="2400" dirty="0" smtClean="0">
                <a:ln w="3175">
                  <a:noFill/>
                </a:ln>
                <a:effectLst>
                  <a:outerShdw blurRad="38100" dist="38100" dir="2700000" algn="tl">
                    <a:srgbClr val="000000">
                      <a:alpha val="43137"/>
                    </a:srgbClr>
                  </a:outerShdw>
                </a:effectLst>
                <a:latin typeface="Aharoni" pitchFamily="2" charset="-79"/>
                <a:ea typeface="Tahoma" pitchFamily="34" charset="0"/>
                <a:cs typeface="Aharoni" pitchFamily="2" charset="-79"/>
              </a:rPr>
              <a:t> z Jiříkova</a:t>
            </a:r>
          </a:p>
          <a:p>
            <a:pPr marL="0" lvl="1" indent="0" algn="ctr">
              <a:defRPr/>
            </a:pPr>
            <a:r>
              <a:rPr lang="cs-CZ" sz="2400" u="sng" dirty="0" smtClean="0">
                <a:ln w="3175">
                  <a:noFill/>
                </a:ln>
                <a:effectLst>
                  <a:outerShdw blurRad="38100" dist="38100" dir="2700000" algn="tl">
                    <a:srgbClr val="000000">
                      <a:alpha val="43137"/>
                    </a:srgbClr>
                  </a:outerShdw>
                </a:effectLst>
                <a:latin typeface="Modern No. 20" pitchFamily="18" charset="0"/>
                <a:ea typeface="Gungsuh" pitchFamily="18" charset="-127"/>
                <a:cs typeface="FrankRuehl" pitchFamily="34" charset="-79"/>
              </a:rPr>
              <a:t>Delegáta FAČR</a:t>
            </a:r>
          </a:p>
          <a:p>
            <a:pPr marL="0" lvl="1" indent="0" algn="ctr">
              <a:defRPr/>
            </a:pPr>
            <a:r>
              <a:rPr lang="cs-CZ" sz="2400" dirty="0" smtClean="0">
                <a:ln w="3175">
                  <a:noFill/>
                </a:ln>
                <a:effectLst>
                  <a:outerShdw blurRad="38100" dist="38100" dir="2700000" algn="tl">
                    <a:srgbClr val="000000">
                      <a:alpha val="43137"/>
                    </a:srgbClr>
                  </a:outerShdw>
                </a:effectLst>
                <a:latin typeface="Aharoni" pitchFamily="2" charset="-79"/>
                <a:ea typeface="Gungsuh" pitchFamily="18" charset="-127"/>
                <a:cs typeface="Aharoni" pitchFamily="2" charset="-79"/>
              </a:rPr>
              <a:t>Karla Bobka z </a:t>
            </a:r>
            <a:r>
              <a:rPr lang="cs-CZ" sz="2400" dirty="0" err="1" smtClean="0">
                <a:ln w="3175">
                  <a:noFill/>
                </a:ln>
                <a:effectLst>
                  <a:outerShdw blurRad="38100" dist="38100" dir="2700000" algn="tl">
                    <a:srgbClr val="000000">
                      <a:alpha val="43137"/>
                    </a:srgbClr>
                  </a:outerShdw>
                </a:effectLst>
                <a:latin typeface="Aharoni" pitchFamily="2" charset="-79"/>
                <a:ea typeface="Gungsuh" pitchFamily="18" charset="-127"/>
                <a:cs typeface="Aharoni" pitchFamily="2" charset="-79"/>
              </a:rPr>
              <a:t>Žitenic</a:t>
            </a:r>
            <a:endParaRPr lang="cs-CZ" sz="2400" u="sng" dirty="0" smtClean="0">
              <a:ln w="3175">
                <a:noFill/>
              </a:ln>
              <a:effectLst>
                <a:outerShdw blurRad="38100" dist="38100" dir="2700000" algn="tl">
                  <a:srgbClr val="000000">
                    <a:alpha val="43137"/>
                  </a:srgbClr>
                </a:outerShdw>
              </a:effectLst>
              <a:latin typeface="Aharoni" pitchFamily="2" charset="-79"/>
              <a:ea typeface="Gungsuh" pitchFamily="18" charset="-127"/>
              <a:cs typeface="Aharoni" pitchFamily="2" charset="-79"/>
            </a:endParaRPr>
          </a:p>
        </p:txBody>
      </p:sp>
      <p:sp>
        <p:nvSpPr>
          <p:cNvPr id="12" name="TextovéPole 11"/>
          <p:cNvSpPr txBox="1"/>
          <p:nvPr/>
        </p:nvSpPr>
        <p:spPr>
          <a:xfrm>
            <a:off x="102940" y="1172969"/>
            <a:ext cx="4824536" cy="646331"/>
          </a:xfrm>
          <a:prstGeom prst="rect">
            <a:avLst/>
          </a:prstGeom>
          <a:solidFill>
            <a:srgbClr val="99FF66"/>
          </a:solidFill>
          <a:ln>
            <a:solidFill>
              <a:schemeClr val="accent6">
                <a:lumMod val="50000"/>
              </a:schemeClr>
            </a:solidFill>
          </a:ln>
        </p:spPr>
        <p:txBody>
          <a:bodyPr wrap="square" rtlCol="0">
            <a:spAutoFit/>
          </a:bodyPr>
          <a:lstStyle/>
          <a:p>
            <a:pPr algn="ctr"/>
            <a:r>
              <a:rPr lang="cs-CZ" sz="1800" dirty="0" smtClean="0">
                <a:effectLst>
                  <a:outerShdw blurRad="38100" dist="38100" dir="2700000" algn="tl">
                    <a:srgbClr val="000000">
                      <a:alpha val="43137"/>
                    </a:srgbClr>
                  </a:outerShdw>
                </a:effectLst>
                <a:latin typeface="Centaur" pitchFamily="18" charset="0"/>
              </a:rPr>
              <a:t>Při příležitosti dnešního utkání Ústeckého přeboru funkcionáře, hráče a příznivce</a:t>
            </a:r>
          </a:p>
        </p:txBody>
      </p:sp>
      <p:pic>
        <p:nvPicPr>
          <p:cNvPr id="29697" name="Picture 1"/>
          <p:cNvPicPr>
            <a:picLocks noChangeAspect="1" noChangeArrowheads="1"/>
          </p:cNvPicPr>
          <p:nvPr/>
        </p:nvPicPr>
        <p:blipFill>
          <a:blip r:embed="rId9" cstate="print"/>
          <a:srcRect/>
          <a:stretch>
            <a:fillRect/>
          </a:stretch>
        </p:blipFill>
        <p:spPr bwMode="auto">
          <a:xfrm>
            <a:off x="5365948" y="163116"/>
            <a:ext cx="4818112" cy="6696744"/>
          </a:xfrm>
          <a:prstGeom prst="rect">
            <a:avLst/>
          </a:prstGeom>
          <a:noFill/>
          <a:ln w="9525">
            <a:noFill/>
            <a:miter lim="800000"/>
            <a:headEnd/>
            <a:tailEnd/>
          </a:ln>
        </p:spPr>
      </p:pic>
      <p:pic>
        <p:nvPicPr>
          <p:cNvPr id="2" name="Picture 1"/>
          <p:cNvPicPr>
            <a:picLocks noChangeAspect="1" noChangeArrowheads="1"/>
          </p:cNvPicPr>
          <p:nvPr/>
        </p:nvPicPr>
        <p:blipFill>
          <a:blip r:embed="rId10" cstate="print"/>
          <a:srcRect/>
          <a:stretch>
            <a:fillRect/>
          </a:stretch>
        </p:blipFill>
        <p:spPr bwMode="auto">
          <a:xfrm>
            <a:off x="318964" y="6499820"/>
            <a:ext cx="936104" cy="576064"/>
          </a:xfrm>
          <a:prstGeom prst="rect">
            <a:avLst/>
          </a:prstGeom>
          <a:noFill/>
          <a:ln w="9525">
            <a:noFill/>
            <a:miter lim="800000"/>
            <a:headEnd/>
            <a:tailEnd/>
          </a:ln>
        </p:spPr>
      </p:pic>
      <p:pic>
        <p:nvPicPr>
          <p:cNvPr id="29698" name="Picture 2"/>
          <p:cNvPicPr>
            <a:picLocks noChangeAspect="1" noChangeArrowheads="1"/>
          </p:cNvPicPr>
          <p:nvPr/>
        </p:nvPicPr>
        <p:blipFill>
          <a:blip r:embed="rId11" cstate="print"/>
          <a:srcRect/>
          <a:stretch>
            <a:fillRect/>
          </a:stretch>
        </p:blipFill>
        <p:spPr bwMode="auto">
          <a:xfrm>
            <a:off x="3631332" y="6643836"/>
            <a:ext cx="730771" cy="367308"/>
          </a:xfrm>
          <a:prstGeom prst="rect">
            <a:avLst/>
          </a:prstGeom>
          <a:noFill/>
          <a:ln w="9525">
            <a:noFill/>
            <a:miter lim="800000"/>
            <a:headEnd/>
            <a:tailEnd/>
          </a:ln>
        </p:spPr>
      </p:pic>
      <p:pic>
        <p:nvPicPr>
          <p:cNvPr id="29699" name="Picture 3"/>
          <p:cNvPicPr>
            <a:picLocks noChangeAspect="1" noChangeArrowheads="1"/>
          </p:cNvPicPr>
          <p:nvPr/>
        </p:nvPicPr>
        <p:blipFill>
          <a:blip r:embed="rId12" cstate="print"/>
          <a:srcRect/>
          <a:stretch>
            <a:fillRect/>
          </a:stretch>
        </p:blipFill>
        <p:spPr bwMode="auto">
          <a:xfrm>
            <a:off x="1903140" y="6643836"/>
            <a:ext cx="720080" cy="4370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9752013" y="7004050"/>
            <a:ext cx="53498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8" name="TextovéPole 7"/>
          <p:cNvSpPr txBox="1"/>
          <p:nvPr/>
        </p:nvSpPr>
        <p:spPr>
          <a:xfrm>
            <a:off x="5431532" y="94873"/>
            <a:ext cx="4752528" cy="7092000"/>
          </a:xfrm>
          <a:prstGeom prst="rect">
            <a:avLst/>
          </a:prstGeom>
          <a:solidFill>
            <a:srgbClr val="FFFFCC"/>
          </a:solidFill>
          <a:ln w="25400">
            <a:solidFill>
              <a:schemeClr val="accent1">
                <a:lumMod val="20000"/>
                <a:lumOff val="80000"/>
              </a:schemeClr>
            </a:solidFill>
          </a:ln>
        </p:spPr>
        <p:txBody>
          <a:bodyPr wrap="square">
            <a:spAutoFit/>
            <a:scene3d>
              <a:camera prst="orthographicFront"/>
              <a:lightRig rig="threePt" dir="t"/>
            </a:scene3d>
            <a:sp3d extrusionH="57150">
              <a:bevelT h="25400" prst="softRound"/>
              <a:extrusionClr>
                <a:srgbClr val="006600"/>
              </a:extrusionClr>
            </a:sp3d>
          </a:bodyPr>
          <a:lstStyle/>
          <a:p>
            <a:pPr algn="ctr" eaLnBrk="0" hangingPunct="0">
              <a:defRPr/>
            </a:pPr>
            <a:r>
              <a:rPr lang="cs-CZ" sz="2800" u="sng" dirty="0">
                <a:ln w="9525" cap="sq">
                  <a:solidFill>
                    <a:srgbClr val="FF9933"/>
                  </a:solidFill>
                  <a:prstDash val="solid"/>
                  <a:miter lim="800000"/>
                </a:ln>
                <a:solidFill>
                  <a:srgbClr val="FF3300"/>
                </a:solidFill>
                <a:effectLst>
                  <a:outerShdw blurRad="60007" dist="200025" dir="15000000" sy="30000" kx="-1800000" algn="bl" rotWithShape="0">
                    <a:srgbClr val="009900">
                      <a:alpha val="31765"/>
                    </a:srgbClr>
                  </a:outerShdw>
                </a:effectLst>
                <a:latin typeface="Cooper Black" pitchFamily="18" charset="0"/>
                <a:cs typeface="Arial" pitchFamily="34" charset="0"/>
              </a:rPr>
              <a:t>Vážení sportovní </a:t>
            </a:r>
            <a:r>
              <a:rPr lang="cs-CZ" sz="2800" u="sng" dirty="0" smtClean="0">
                <a:ln w="9525" cap="sq">
                  <a:solidFill>
                    <a:srgbClr val="FF9933"/>
                  </a:solidFill>
                  <a:prstDash val="solid"/>
                  <a:miter lim="800000"/>
                </a:ln>
                <a:solidFill>
                  <a:srgbClr val="FF3300"/>
                </a:solidFill>
                <a:effectLst>
                  <a:outerShdw blurRad="60007" dist="200025" dir="15000000" sy="30000" kx="-1800000" algn="bl" rotWithShape="0">
                    <a:srgbClr val="009900">
                      <a:alpha val="31765"/>
                    </a:srgbClr>
                  </a:outerShdw>
                </a:effectLst>
                <a:latin typeface="Cooper Black" pitchFamily="18" charset="0"/>
                <a:cs typeface="Arial" pitchFamily="34" charset="0"/>
              </a:rPr>
              <a:t>přátelé</a:t>
            </a:r>
          </a:p>
          <a:p>
            <a:pPr algn="just" eaLnBrk="0" hangingPunct="0">
              <a:defRPr/>
            </a:pPr>
            <a:r>
              <a:rPr lang="cs-CZ" sz="1100" i="1" dirty="0" smtClean="0">
                <a:latin typeface="Arial" pitchFamily="34" charset="0"/>
                <a:cs typeface="Arial" pitchFamily="34" charset="0"/>
              </a:rPr>
              <a:t>      </a:t>
            </a:r>
          </a:p>
          <a:p>
            <a:pPr algn="just" eaLnBrk="0" hangingPunct="0">
              <a:defRPr/>
            </a:pPr>
            <a:r>
              <a:rPr lang="cs-CZ" sz="1100" i="1" dirty="0" smtClean="0">
                <a:latin typeface="Arial" pitchFamily="34" charset="0"/>
                <a:cs typeface="Arial" pitchFamily="34" charset="0"/>
              </a:rPr>
              <a:t>   </a:t>
            </a:r>
            <a:r>
              <a:rPr lang="cs-CZ" sz="1100" i="1" dirty="0" smtClean="0">
                <a:solidFill>
                  <a:srgbClr val="0000FF"/>
                </a:solidFill>
                <a:latin typeface="Arial" pitchFamily="34" charset="0"/>
                <a:cs typeface="Arial" pitchFamily="34" charset="0"/>
              </a:rPr>
              <a:t>s velkou radostí Vás vítáme na zdejším stadionu u příležitosti 1. mistrovského zápasu mužstva dospělých ročníku 2015/2016. Naposledy se zde hrálo mistrovské utkání 10.6.2015. Od té doby uplynuly necelé 2 měsíce  a fotbalový příběh SK </a:t>
            </a:r>
            <a:r>
              <a:rPr lang="cs-CZ" sz="1100" i="1" dirty="0" err="1" smtClean="0">
                <a:solidFill>
                  <a:srgbClr val="0000FF"/>
                </a:solidFill>
                <a:latin typeface="Arial" pitchFamily="34" charset="0"/>
                <a:cs typeface="Arial" pitchFamily="34" charset="0"/>
              </a:rPr>
              <a:t>Štětí</a:t>
            </a:r>
            <a:r>
              <a:rPr lang="cs-CZ" sz="1100" i="1" dirty="0" smtClean="0">
                <a:solidFill>
                  <a:srgbClr val="0000FF"/>
                </a:solidFill>
                <a:latin typeface="Arial" pitchFamily="34" charset="0"/>
                <a:cs typeface="Arial" pitchFamily="34" charset="0"/>
              </a:rPr>
              <a:t> pro rok 2015/2016 opět začíná. V loňském ročníku mužstvo dlouho bojovalo o návrat do divizní soutěže. Nakonec z toho, ale zbyl jenom smutek, protože jsme skončili až na 5. místě. Mrzí to o to víc, když po všech odhlášeních a přihlášeních mužstev do jednotlivých soutěží v České republice, bylo 4. místo v Ústeckém přeboru postupové. Smutek odešel a nyní už je třeba hledět dopředu. Kádr mužstva , jeho hlavní pilíř zůstal pohromadě a cíl je jasný. Bojovat o příčky nejvyšší a pokusit postoupit letos. Mužstvo  v přípravě prokázalo, že fotbal hrát umí a třeba takový zápas v předkole poháru FAČR doma proti Litoměřicím, i když jsme nakonec na penalty prohráli, nadchnul diváky a byl tou nejlepší pozvánkou navštěvovat zdejší stadion. Jako trenér u mužstva zůstává Josef Vinš, který společně s vedoucím Jiřím </a:t>
            </a:r>
            <a:r>
              <a:rPr lang="cs-CZ" sz="1100" i="1" dirty="0" err="1" smtClean="0">
                <a:solidFill>
                  <a:srgbClr val="0000FF"/>
                </a:solidFill>
                <a:latin typeface="Arial" pitchFamily="34" charset="0"/>
                <a:cs typeface="Arial" pitchFamily="34" charset="0"/>
              </a:rPr>
              <a:t>Havnerem</a:t>
            </a:r>
            <a:r>
              <a:rPr lang="cs-CZ" sz="1100" i="1" dirty="0" smtClean="0">
                <a:solidFill>
                  <a:srgbClr val="0000FF"/>
                </a:solidFill>
                <a:latin typeface="Arial" pitchFamily="34" charset="0"/>
                <a:cs typeface="Arial" pitchFamily="34" charset="0"/>
              </a:rPr>
              <a:t> a masérem Karlem Zavřelem budou dohlížet z první linie na chod mužstva. V létě mužstvo sehrálo velký počet přátelských a turnajových zápasů. Nebylo to jednoduché, protože třeba během týdne hráči nastupovali ke 3 zápasům. Výsledky , i když to nebylo vždy proti nejsilnějším soupeřům, ukázaly, že v přípravě to šlape. Věříme, že se to přenese i do mistrovských utkání a budeme se radovat z vítězství. Jménem hráčů se obracíme na diváky, aby i oni </a:t>
            </a:r>
            <a:r>
              <a:rPr lang="cs-CZ" sz="1100" i="1" dirty="0" err="1" smtClean="0">
                <a:solidFill>
                  <a:srgbClr val="0000FF"/>
                </a:solidFill>
                <a:latin typeface="Arial" pitchFamily="34" charset="0"/>
                <a:cs typeface="Arial" pitchFamily="34" charset="0"/>
              </a:rPr>
              <a:t>štětskému</a:t>
            </a:r>
            <a:r>
              <a:rPr lang="cs-CZ" sz="1100" i="1" dirty="0" smtClean="0">
                <a:solidFill>
                  <a:srgbClr val="0000FF"/>
                </a:solidFill>
                <a:latin typeface="Arial" pitchFamily="34" charset="0"/>
                <a:cs typeface="Arial" pitchFamily="34" charset="0"/>
              </a:rPr>
              <a:t> mužstvu pomohli. Ti, kdo hráli fotbal vědí, že slušně fandící divák je tím nejlepším povzbuzením v cestě zdolat soupeř  třeba , i když se příliš nedaří. </a:t>
            </a:r>
          </a:p>
          <a:p>
            <a:pPr algn="just" eaLnBrk="0" hangingPunct="0">
              <a:defRPr/>
            </a:pPr>
            <a:r>
              <a:rPr lang="cs-CZ" sz="1100" i="1" dirty="0" smtClean="0">
                <a:solidFill>
                  <a:srgbClr val="0000FF"/>
                </a:solidFill>
                <a:latin typeface="Arial" pitchFamily="34" charset="0"/>
                <a:cs typeface="Arial" pitchFamily="34" charset="0"/>
              </a:rPr>
              <a:t>       Fotbalový život ve </a:t>
            </a:r>
            <a:r>
              <a:rPr lang="cs-CZ" sz="1100" i="1" dirty="0" err="1" smtClean="0">
                <a:solidFill>
                  <a:srgbClr val="0000FF"/>
                </a:solidFill>
                <a:latin typeface="Arial" pitchFamily="34" charset="0"/>
                <a:cs typeface="Arial" pitchFamily="34" charset="0"/>
              </a:rPr>
              <a:t>Štětí</a:t>
            </a:r>
            <a:r>
              <a:rPr lang="cs-CZ" sz="1100" i="1" dirty="0" smtClean="0">
                <a:solidFill>
                  <a:srgbClr val="0000FF"/>
                </a:solidFill>
                <a:latin typeface="Arial" pitchFamily="34" charset="0"/>
                <a:cs typeface="Arial" pitchFamily="34" charset="0"/>
              </a:rPr>
              <a:t>, ale není zdaleka jenom mužstvo dospělých. Je to především 9 mládežnických kolektivů, které hrají krajské a okresní soutěže. Dorostenci , kteří zvítězili v loňském ročníku v jedné ze skupin I.A třídy,  toho za ty 2 měsíce zažili hodně. Velké oslavy, které ti co sledují KTV </a:t>
            </a:r>
            <a:r>
              <a:rPr lang="cs-CZ" sz="1100" i="1" dirty="0" err="1" smtClean="0">
                <a:solidFill>
                  <a:srgbClr val="0000FF"/>
                </a:solidFill>
                <a:latin typeface="Arial" pitchFamily="34" charset="0"/>
                <a:cs typeface="Arial" pitchFamily="34" charset="0"/>
              </a:rPr>
              <a:t>Štětí</a:t>
            </a:r>
            <a:r>
              <a:rPr lang="cs-CZ" sz="1100" i="1" dirty="0" smtClean="0">
                <a:solidFill>
                  <a:srgbClr val="0000FF"/>
                </a:solidFill>
                <a:latin typeface="Arial" pitchFamily="34" charset="0"/>
                <a:cs typeface="Arial" pitchFamily="34" charset="0"/>
              </a:rPr>
              <a:t> mohli vidět i na televizních obrazovkách. Mužstvo dorostu postupovalo do krajského přeboru, kam také bylo přihlášeno, protože již uzavřena dohoda s FC  Mělník, že celé jeho mužstvo mladšího dorostu přejde na roční hostování do </a:t>
            </a:r>
            <a:r>
              <a:rPr lang="cs-CZ" sz="1100" i="1" dirty="0" err="1" smtClean="0">
                <a:solidFill>
                  <a:srgbClr val="0000FF"/>
                </a:solidFill>
                <a:latin typeface="Arial" pitchFamily="34" charset="0"/>
                <a:cs typeface="Arial" pitchFamily="34" charset="0"/>
              </a:rPr>
              <a:t>Štětí</a:t>
            </a:r>
            <a:r>
              <a:rPr lang="cs-CZ" sz="1100" i="1" dirty="0" smtClean="0">
                <a:solidFill>
                  <a:srgbClr val="0000FF"/>
                </a:solidFill>
                <a:latin typeface="Arial" pitchFamily="34" charset="0"/>
                <a:cs typeface="Arial" pitchFamily="34" charset="0"/>
              </a:rPr>
              <a:t>, kde právě s námi budou hrát krajský přebor mladšího a staršího dorostu. Všechno bylo připraveno a společně s dorostenci jsme se z tohoto úspěchu radovali. Do </a:t>
            </a:r>
            <a:endParaRPr lang="cs-CZ" sz="1100" i="1" dirty="0" smtClean="0">
              <a:latin typeface="Arial" pitchFamily="34" charset="0"/>
              <a:cs typeface="Arial" pitchFamily="34" charset="0"/>
            </a:endParaRPr>
          </a:p>
        </p:txBody>
      </p:sp>
      <p:cxnSp>
        <p:nvCxnSpPr>
          <p:cNvPr id="12" name="Přímá spojovací čára 11"/>
          <p:cNvCxnSpPr/>
          <p:nvPr/>
        </p:nvCxnSpPr>
        <p:spPr bwMode="auto">
          <a:xfrm>
            <a:off x="246956" y="5635724"/>
            <a:ext cx="2520280" cy="72008"/>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čára 15"/>
          <p:cNvCxnSpPr/>
          <p:nvPr/>
        </p:nvCxnSpPr>
        <p:spPr bwMode="auto">
          <a:xfrm>
            <a:off x="4711452" y="1387252"/>
            <a:ext cx="792088" cy="864096"/>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0" name="Přímá spojovací šipka 9"/>
          <p:cNvCxnSpPr/>
          <p:nvPr/>
        </p:nvCxnSpPr>
        <p:spPr bwMode="auto">
          <a:xfrm>
            <a:off x="9824020" y="7003876"/>
            <a:ext cx="46298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3" name="Přímá spojovací šipka 12"/>
          <p:cNvCxnSpPr/>
          <p:nvPr/>
        </p:nvCxnSpPr>
        <p:spPr bwMode="auto">
          <a:xfrm>
            <a:off x="10688116" y="4843636"/>
            <a:ext cx="1152128" cy="216024"/>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9" name="Přímá spojovací šipka 18"/>
          <p:cNvCxnSpPr/>
          <p:nvPr/>
        </p:nvCxnSpPr>
        <p:spPr bwMode="auto">
          <a:xfrm>
            <a:off x="9752012" y="7075884"/>
            <a:ext cx="390972" cy="0"/>
          </a:xfrm>
          <a:prstGeom prst="straightConnector1">
            <a:avLst/>
          </a:prstGeom>
          <a:noFill/>
          <a:ln w="12700" cap="flat" cmpd="sng" algn="ctr">
            <a:solidFill>
              <a:schemeClr val="tx1"/>
            </a:solidFill>
            <a:prstDash val="solid"/>
            <a:round/>
            <a:headEnd type="none" w="med" len="med"/>
            <a:tailEnd type="arrow"/>
          </a:ln>
          <a:effectLst>
            <a:outerShdw dist="45791" dir="2021404" algn="ctr" rotWithShape="0">
              <a:srgbClr val="9999FF"/>
            </a:outerShdw>
          </a:effectLst>
        </p:spPr>
      </p:cxnSp>
      <p:sp>
        <p:nvSpPr>
          <p:cNvPr id="11" name="TextovéPole 10"/>
          <p:cNvSpPr txBox="1"/>
          <p:nvPr/>
        </p:nvSpPr>
        <p:spPr>
          <a:xfrm>
            <a:off x="102940" y="739180"/>
            <a:ext cx="4752528" cy="461665"/>
          </a:xfrm>
          <a:prstGeom prst="rect">
            <a:avLst/>
          </a:prstGeom>
          <a:solidFill>
            <a:srgbClr val="CCFFFF"/>
          </a:solidFill>
          <a:ln w="25400">
            <a:solidFill>
              <a:schemeClr val="tx1"/>
            </a:solidFill>
            <a:prstDash val="sysDot"/>
          </a:ln>
        </p:spPr>
        <p:txBody>
          <a:bodyPr wrap="square" rtlCol="0">
            <a:spAutoFit/>
          </a:bodyPr>
          <a:lstStyle/>
          <a:p>
            <a:pPr algn="ctr"/>
            <a:r>
              <a:rPr lang="cs-CZ" sz="2400" dirty="0" smtClean="0">
                <a:latin typeface="Lucida Fax" pitchFamily="18" charset="0"/>
              </a:rPr>
              <a:t>Hřiště ve </a:t>
            </a:r>
            <a:r>
              <a:rPr lang="cs-CZ" sz="2400" dirty="0" err="1" smtClean="0">
                <a:latin typeface="Lucida Fax" pitchFamily="18" charset="0"/>
              </a:rPr>
              <a:t>Štětí</a:t>
            </a:r>
            <a:endParaRPr lang="cs-CZ" sz="2400" dirty="0" smtClean="0">
              <a:latin typeface="Lucida Fax" pitchFamily="18" charset="0"/>
            </a:endParaRPr>
          </a:p>
        </p:txBody>
      </p:sp>
      <p:pic>
        <p:nvPicPr>
          <p:cNvPr id="14" name="Picture 106"/>
          <p:cNvPicPr>
            <a:picLocks noChangeAspect="1" noChangeArrowheads="1"/>
          </p:cNvPicPr>
          <p:nvPr/>
        </p:nvPicPr>
        <p:blipFill>
          <a:blip r:embed="rId3" cstate="print"/>
          <a:srcRect/>
          <a:stretch>
            <a:fillRect/>
          </a:stretch>
        </p:blipFill>
        <p:spPr bwMode="auto">
          <a:xfrm>
            <a:off x="102940" y="1387252"/>
            <a:ext cx="4728220" cy="2232248"/>
          </a:xfrm>
          <a:prstGeom prst="rect">
            <a:avLst/>
          </a:prstGeom>
          <a:noFill/>
          <a:ln w="9525">
            <a:noFill/>
            <a:miter lim="800000"/>
            <a:headEnd/>
            <a:tailEnd/>
          </a:ln>
        </p:spPr>
      </p:pic>
      <p:sp>
        <p:nvSpPr>
          <p:cNvPr id="15" name="TextovéPole 14"/>
          <p:cNvSpPr txBox="1"/>
          <p:nvPr/>
        </p:nvSpPr>
        <p:spPr>
          <a:xfrm>
            <a:off x="174948" y="3763516"/>
            <a:ext cx="4608512" cy="461665"/>
          </a:xfrm>
          <a:prstGeom prst="rect">
            <a:avLst/>
          </a:prstGeom>
          <a:solidFill>
            <a:srgbClr val="66FF66"/>
          </a:solidFill>
          <a:ln w="25400">
            <a:solidFill>
              <a:schemeClr val="tx1"/>
            </a:solidFill>
            <a:prstDash val="sysDot"/>
          </a:ln>
        </p:spPr>
        <p:txBody>
          <a:bodyPr wrap="square" rtlCol="0">
            <a:spAutoFit/>
          </a:bodyPr>
          <a:lstStyle/>
          <a:p>
            <a:pPr algn="ctr"/>
            <a:r>
              <a:rPr lang="cs-CZ" sz="2400" dirty="0" smtClean="0">
                <a:latin typeface="Lucida Fax" pitchFamily="18" charset="0"/>
              </a:rPr>
              <a:t>Zápasy venku</a:t>
            </a:r>
          </a:p>
        </p:txBody>
      </p:sp>
      <p:pic>
        <p:nvPicPr>
          <p:cNvPr id="17" name="Picture 107"/>
          <p:cNvPicPr>
            <a:picLocks noChangeAspect="1" noChangeArrowheads="1"/>
          </p:cNvPicPr>
          <p:nvPr/>
        </p:nvPicPr>
        <p:blipFill>
          <a:blip r:embed="rId4" cstate="print"/>
          <a:srcRect/>
          <a:stretch>
            <a:fillRect/>
          </a:stretch>
        </p:blipFill>
        <p:spPr bwMode="auto">
          <a:xfrm>
            <a:off x="102940" y="4411588"/>
            <a:ext cx="4670698" cy="2520280"/>
          </a:xfrm>
          <a:prstGeom prst="rect">
            <a:avLst/>
          </a:prstGeom>
          <a:noFill/>
          <a:ln w="9525">
            <a:noFill/>
            <a:miter lim="800000"/>
            <a:headEnd/>
            <a:tailEnd/>
          </a:ln>
        </p:spPr>
      </p:pic>
      <p:sp>
        <p:nvSpPr>
          <p:cNvPr id="18" name="Obdélník 17"/>
          <p:cNvSpPr/>
          <p:nvPr/>
        </p:nvSpPr>
        <p:spPr>
          <a:xfrm>
            <a:off x="102940" y="91108"/>
            <a:ext cx="4752528" cy="523220"/>
          </a:xfrm>
          <a:prstGeom prst="rect">
            <a:avLst/>
          </a:prstGeom>
          <a:blipFill>
            <a:blip r:embed="rId5" cstate="print"/>
            <a:stretch>
              <a:fillRect/>
            </a:stretch>
          </a:blip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Program v srpnu 2015</a:t>
            </a:r>
            <a:endParaRPr lang="cs-CZ"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Text Box 1059"/>
          <p:cNvSpPr txBox="1">
            <a:spLocks noChangeArrowheads="1"/>
          </p:cNvSpPr>
          <p:nvPr/>
        </p:nvSpPr>
        <p:spPr bwMode="auto">
          <a:xfrm>
            <a:off x="390525" y="1027113"/>
            <a:ext cx="182563" cy="279400"/>
          </a:xfrm>
          <a:prstGeom prst="rect">
            <a:avLst/>
          </a:prstGeom>
          <a:noFill/>
          <a:ln w="76200">
            <a:noFill/>
            <a:miter lim="800000"/>
            <a:headEnd/>
            <a:tailEnd/>
          </a:ln>
        </p:spPr>
        <p:txBody>
          <a:bodyPr wrap="none" lIns="89986" tIns="46792" rIns="89986" bIns="46792">
            <a:spAutoFit/>
          </a:bodyPr>
          <a:lstStyle/>
          <a:p>
            <a:pPr eaLnBrk="0" hangingPunct="0"/>
            <a:endParaRPr lang="cs-CZ" u="sng" dirty="0">
              <a:latin typeface="Baskerville Old Face" pitchFamily="18" charset="0"/>
            </a:endParaRPr>
          </a:p>
        </p:txBody>
      </p:sp>
      <p:sp>
        <p:nvSpPr>
          <p:cNvPr id="4" name="TextovéPole 3"/>
          <p:cNvSpPr txBox="1"/>
          <p:nvPr/>
        </p:nvSpPr>
        <p:spPr>
          <a:xfrm>
            <a:off x="102940" y="94873"/>
            <a:ext cx="4752528" cy="7032694"/>
          </a:xfrm>
          <a:prstGeom prst="rect">
            <a:avLst/>
          </a:prstGeom>
          <a:solidFill>
            <a:srgbClr val="FFFFCC"/>
          </a:solidFill>
          <a:ln w="25400">
            <a:solidFill>
              <a:schemeClr val="accent1">
                <a:lumMod val="20000"/>
                <a:lumOff val="80000"/>
              </a:schemeClr>
            </a:solidFill>
          </a:ln>
        </p:spPr>
        <p:txBody>
          <a:bodyPr wrap="square">
            <a:spAutoFit/>
            <a:scene3d>
              <a:camera prst="orthographicFront"/>
              <a:lightRig rig="threePt" dir="t"/>
            </a:scene3d>
            <a:sp3d extrusionH="57150">
              <a:bevelT h="25400" prst="softRound"/>
              <a:extrusionClr>
                <a:srgbClr val="006600"/>
              </a:extrusionClr>
            </a:sp3d>
          </a:bodyPr>
          <a:lstStyle/>
          <a:p>
            <a:pPr algn="just" eaLnBrk="0" hangingPunct="0">
              <a:defRPr/>
            </a:pPr>
            <a:r>
              <a:rPr lang="cs-CZ" sz="1100" i="1" dirty="0" smtClean="0">
                <a:latin typeface="Arial" pitchFamily="34" charset="0"/>
                <a:cs typeface="Arial" pitchFamily="34" charset="0"/>
              </a:rPr>
              <a:t> </a:t>
            </a:r>
            <a:r>
              <a:rPr lang="cs-CZ" sz="1100" i="1" dirty="0" smtClean="0">
                <a:solidFill>
                  <a:srgbClr val="0000FF"/>
                </a:solidFill>
                <a:latin typeface="Arial" pitchFamily="34" charset="0"/>
                <a:cs typeface="Arial" pitchFamily="34" charset="0"/>
              </a:rPr>
              <a:t>rozlosování nového ročníku chybělo 5 dní a z Mělníka přilétla zpráva. V rámci Středočeského fotbalového svazu dochází k reorganizaci soutěží. Týká se také dorostu a FC Mělník postupuje do přeboru. Tím se náš oddíl dostal do těžké situace. Kdo chce hrát přebor, tak musí mít i mladší dorost a ten jsme neměli. Začala velké jednání a došlo k vytvoření společného týmu se Sokolem </a:t>
            </a:r>
            <a:r>
              <a:rPr lang="cs-CZ" sz="1100" i="1" dirty="0" err="1" smtClean="0">
                <a:solidFill>
                  <a:srgbClr val="0000FF"/>
                </a:solidFill>
                <a:latin typeface="Arial" pitchFamily="34" charset="0"/>
                <a:cs typeface="Arial" pitchFamily="34" charset="0"/>
              </a:rPr>
              <a:t>Hoštka</a:t>
            </a:r>
            <a:r>
              <a:rPr lang="cs-CZ" sz="1100" i="1" dirty="0" smtClean="0">
                <a:solidFill>
                  <a:srgbClr val="0000FF"/>
                </a:solidFill>
                <a:latin typeface="Arial" pitchFamily="34" charset="0"/>
                <a:cs typeface="Arial" pitchFamily="34" charset="0"/>
              </a:rPr>
              <a:t>, který do nového roku dorostence do soutěže nepřihlásil. Určitá úleva to byla a mužstvo jsme nechali v krajském přeboru.  I tak jsme ale plni očekáváni, jak to celé dopadne a zda bude počet hráčů na 2 mužstva dostatečný. Už dnes ráno mužstvo odjelo na  hodně rozpálenou půdu do Litvínova. Touto cestou je třeba také poděkovat funkcionářům </a:t>
            </a:r>
            <a:r>
              <a:rPr lang="cs-CZ" sz="1100" i="1" dirty="0" err="1" smtClean="0">
                <a:solidFill>
                  <a:srgbClr val="0000FF"/>
                </a:solidFill>
                <a:latin typeface="Arial" pitchFamily="34" charset="0"/>
                <a:cs typeface="Arial" pitchFamily="34" charset="0"/>
              </a:rPr>
              <a:t>Hoštky</a:t>
            </a:r>
            <a:r>
              <a:rPr lang="cs-CZ" sz="1100" i="1" dirty="0" smtClean="0">
                <a:solidFill>
                  <a:srgbClr val="0000FF"/>
                </a:solidFill>
                <a:latin typeface="Arial" pitchFamily="34" charset="0"/>
                <a:cs typeface="Arial" pitchFamily="34" charset="0"/>
              </a:rPr>
              <a:t> bez jejichž pomoci by tato </a:t>
            </a:r>
            <a:r>
              <a:rPr lang="cs-CZ" sz="1100" i="1" dirty="0" err="1" smtClean="0">
                <a:solidFill>
                  <a:srgbClr val="0000FF"/>
                </a:solidFill>
                <a:latin typeface="Arial" pitchFamily="34" charset="0"/>
                <a:cs typeface="Arial" pitchFamily="34" charset="0"/>
              </a:rPr>
              <a:t>spolupracea</a:t>
            </a:r>
            <a:r>
              <a:rPr lang="cs-CZ" sz="1100" i="1" dirty="0" smtClean="0">
                <a:solidFill>
                  <a:srgbClr val="0000FF"/>
                </a:solidFill>
                <a:latin typeface="Arial" pitchFamily="34" charset="0"/>
                <a:cs typeface="Arial" pitchFamily="34" charset="0"/>
              </a:rPr>
              <a:t> nebyla možná. Starší žáci loni nezářili a v krajském přeboru pravidelně prohrávali dvouciferným rozdílem. Různé názory panovaly zda mužstvo opět do kraje přihlásit, jestli jsou vysoké porážky tou správnou volbou nebo ne. Padlo rozhodnutí v kraji ponechat. Vedly k tomu 2 hlavní důvody. Jednak krajský přebor byl rozdělen do dvou skupin a tím se dá předpokládat, že ne všechna mužstva, čímž se nechceme nikoho dotknout, budou úplně top. Velkou novinkou je také, že soutěž je 3. kolová. Dalším argumentem, proč ponechat kraj jsou mladší žáci. Zde máme mnoho hráčů a protože povinností hrát krajský přebor starších žáků je mít v soutěži i mladší, tak jsme jim tuto možnost dali a věříme, že soutěž pro ně bude základem fotbalového růstu. Mladší žáci jsou teda v kraji a protože fotbalistů v této kategorii máme dost , tak stejně jako loni je do okresního přeboru přihlášeno i B mužstvo tohoto ročníku.  Dostáváme se k těm nejmenším a tou je přípravka. Spolupráce s SK Roudnicí </a:t>
            </a:r>
            <a:r>
              <a:rPr lang="cs-CZ" sz="1100" i="1" dirty="0" err="1" smtClean="0">
                <a:solidFill>
                  <a:srgbClr val="0000FF"/>
                </a:solidFill>
                <a:latin typeface="Arial" pitchFamily="34" charset="0"/>
                <a:cs typeface="Arial" pitchFamily="34" charset="0"/>
              </a:rPr>
              <a:t>n.L.</a:t>
            </a:r>
            <a:r>
              <a:rPr lang="cs-CZ" sz="1100" i="1" dirty="0" smtClean="0">
                <a:solidFill>
                  <a:srgbClr val="0000FF"/>
                </a:solidFill>
                <a:latin typeface="Arial" pitchFamily="34" charset="0"/>
                <a:cs typeface="Arial" pitchFamily="34" charset="0"/>
              </a:rPr>
              <a:t> v kategorii 2 mužstev v krajském přeboru starší přípravky se osvědčila a pokračujeme v ní i v letošním roce.  Ročník 2005 jedno mužstvo a druhé ročník 2006, i když zde je třeba poznamenat, že zde se budou představovat hlavně hráči narození v roce 2007. Posledními mládežníky , které budete moci na zdejším trávníku vidět jsou 2 mužstva mladší přípravky.  Čekají je turnaje takzvaně ligové i pohárové.  U jednotlivých mužstev pracují vyškolení trenéři , pomáhají vedoucí a sleduje velká část maminek a tatínků.  V tomto roce také zahajujeme v našem oddíle novou  tréninkovou koncepci . V klubu začíná působit </a:t>
            </a:r>
            <a:r>
              <a:rPr lang="cs-CZ" sz="1100" i="1" dirty="0" err="1" smtClean="0">
                <a:solidFill>
                  <a:srgbClr val="0000FF"/>
                </a:solidFill>
                <a:latin typeface="Arial" pitchFamily="34" charset="0"/>
                <a:cs typeface="Arial" pitchFamily="34" charset="0"/>
              </a:rPr>
              <a:t>šeftrenér</a:t>
            </a:r>
            <a:r>
              <a:rPr lang="cs-CZ" sz="1100" i="1" dirty="0" smtClean="0">
                <a:solidFill>
                  <a:srgbClr val="0000FF"/>
                </a:solidFill>
                <a:latin typeface="Arial" pitchFamily="34" charset="0"/>
                <a:cs typeface="Arial" pitchFamily="34" charset="0"/>
              </a:rPr>
              <a:t> mládeže Daniel </a:t>
            </a:r>
            <a:r>
              <a:rPr lang="cs-CZ" sz="1100" i="1" dirty="0" err="1" smtClean="0">
                <a:solidFill>
                  <a:srgbClr val="0000FF"/>
                </a:solidFill>
                <a:latin typeface="Arial" pitchFamily="34" charset="0"/>
                <a:cs typeface="Arial" pitchFamily="34" charset="0"/>
              </a:rPr>
              <a:t>Jerman</a:t>
            </a:r>
            <a:r>
              <a:rPr lang="cs-CZ" sz="1100" i="1" dirty="0" smtClean="0">
                <a:solidFill>
                  <a:srgbClr val="0000FF"/>
                </a:solidFill>
                <a:latin typeface="Arial" pitchFamily="34" charset="0"/>
                <a:cs typeface="Arial" pitchFamily="34" charset="0"/>
              </a:rPr>
              <a:t>, který se společně s Pavlem </a:t>
            </a:r>
            <a:r>
              <a:rPr lang="cs-CZ" sz="1100" i="1" dirty="0" err="1" smtClean="0">
                <a:solidFill>
                  <a:srgbClr val="0000FF"/>
                </a:solidFill>
                <a:latin typeface="Arial" pitchFamily="34" charset="0"/>
                <a:cs typeface="Arial" pitchFamily="34" charset="0"/>
              </a:rPr>
              <a:t>Hoznédlem</a:t>
            </a:r>
            <a:r>
              <a:rPr lang="cs-CZ" sz="1100" i="1" dirty="0" smtClean="0">
                <a:solidFill>
                  <a:srgbClr val="0000FF"/>
                </a:solidFill>
                <a:latin typeface="Arial" pitchFamily="34" charset="0"/>
                <a:cs typeface="Arial" pitchFamily="34" charset="0"/>
              </a:rPr>
              <a:t>  stanou pomocnou silou všech trenérů. Formou létajících trenérů budou pravidelně pomáhat s tréninkovou náplní a  komunikovat s trenéry, jak zajistit , co nejlepší</a:t>
            </a:r>
          </a:p>
        </p:txBody>
      </p:sp>
      <p:cxnSp>
        <p:nvCxnSpPr>
          <p:cNvPr id="5" name="Přímá spojovací šipka 4"/>
          <p:cNvCxnSpPr/>
          <p:nvPr/>
        </p:nvCxnSpPr>
        <p:spPr bwMode="auto">
          <a:xfrm>
            <a:off x="4207396" y="7075884"/>
            <a:ext cx="390972" cy="0"/>
          </a:xfrm>
          <a:prstGeom prst="straightConnector1">
            <a:avLst/>
          </a:prstGeom>
          <a:noFill/>
          <a:ln w="12700" cap="flat" cmpd="sng" algn="ctr">
            <a:solidFill>
              <a:schemeClr val="tx1"/>
            </a:solidFill>
            <a:prstDash val="solid"/>
            <a:round/>
            <a:headEnd type="none" w="med" len="med"/>
            <a:tailEnd type="arrow"/>
          </a:ln>
          <a:effectLst>
            <a:outerShdw dist="45791" dir="2021404" algn="ctr" rotWithShape="0">
              <a:srgbClr val="9999FF"/>
            </a:outerShdw>
          </a:effectLst>
        </p:spPr>
      </p:cxnSp>
      <p:sp>
        <p:nvSpPr>
          <p:cNvPr id="12" name="TextovéPole 11"/>
          <p:cNvSpPr txBox="1"/>
          <p:nvPr/>
        </p:nvSpPr>
        <p:spPr>
          <a:xfrm>
            <a:off x="5359524" y="163116"/>
            <a:ext cx="4824536" cy="6771084"/>
          </a:xfrm>
          <a:prstGeom prst="rect">
            <a:avLst/>
          </a:prstGeom>
          <a:blipFill dpi="0" rotWithShape="1">
            <a:blip r:embed="rId3" cstate="print">
              <a:alphaModFix amt="25000"/>
            </a:blip>
            <a:srcRect/>
            <a:stretch>
              <a:fillRect/>
            </a:stretch>
          </a:blipFill>
          <a:ln w="152400" cmpd="thickThin">
            <a:solidFill>
              <a:schemeClr val="tx1"/>
            </a:solidFill>
          </a:ln>
        </p:spPr>
        <p:txBody>
          <a:bodyPr wrap="square" rtlCol="0">
            <a:spAutoFit/>
          </a:bodyPr>
          <a:lstStyle/>
          <a:p>
            <a:pPr algn="ctr"/>
            <a:r>
              <a:rPr lang="cs-CZ" sz="2800" dirty="0" smtClean="0">
                <a:latin typeface="Arial" pitchFamily="34" charset="0"/>
                <a:cs typeface="Arial" pitchFamily="34" charset="0"/>
              </a:rPr>
              <a:t>Velmi smutná zpráva nás zastihla na konci června. Ve věku </a:t>
            </a:r>
            <a:r>
              <a:rPr lang="cs-CZ" sz="3600" dirty="0" smtClean="0">
                <a:latin typeface="Arial" pitchFamily="34" charset="0"/>
                <a:cs typeface="Arial" pitchFamily="34" charset="0"/>
              </a:rPr>
              <a:t>84 let </a:t>
            </a:r>
            <a:r>
              <a:rPr lang="cs-CZ" sz="2800" dirty="0" smtClean="0">
                <a:latin typeface="Arial" pitchFamily="34" charset="0"/>
                <a:cs typeface="Arial" pitchFamily="34" charset="0"/>
              </a:rPr>
              <a:t>zemřel </a:t>
            </a:r>
          </a:p>
          <a:p>
            <a:pPr algn="ctr"/>
            <a:r>
              <a:rPr lang="cs-CZ" sz="4800" dirty="0" smtClean="0">
                <a:latin typeface="Arial Black" pitchFamily="34" charset="0"/>
                <a:cs typeface="Arial" pitchFamily="34" charset="0"/>
              </a:rPr>
              <a:t>Milan </a:t>
            </a:r>
          </a:p>
          <a:p>
            <a:pPr algn="ctr"/>
            <a:r>
              <a:rPr lang="cs-CZ" sz="4800" dirty="0" smtClean="0">
                <a:latin typeface="Arial Black" pitchFamily="34" charset="0"/>
                <a:cs typeface="Arial" pitchFamily="34" charset="0"/>
              </a:rPr>
              <a:t>Kozelek</a:t>
            </a:r>
            <a:endParaRPr lang="cs-CZ" sz="1800" dirty="0" smtClean="0">
              <a:latin typeface="Arial" pitchFamily="34" charset="0"/>
              <a:cs typeface="Arial" pitchFamily="34" charset="0"/>
            </a:endParaRPr>
          </a:p>
          <a:p>
            <a:pPr algn="ctr"/>
            <a:r>
              <a:rPr lang="cs-CZ" sz="2800" dirty="0" smtClean="0">
                <a:latin typeface="Arial" pitchFamily="34" charset="0"/>
                <a:cs typeface="Arial" pitchFamily="34" charset="0"/>
              </a:rPr>
              <a:t>Vynikající člověk, který neodmyslitelně patřil </a:t>
            </a:r>
          </a:p>
          <a:p>
            <a:pPr algn="ctr"/>
            <a:r>
              <a:rPr lang="cs-CZ" sz="2800" dirty="0" smtClean="0">
                <a:latin typeface="Arial" pitchFamily="34" charset="0"/>
                <a:cs typeface="Arial" pitchFamily="34" charset="0"/>
              </a:rPr>
              <a:t>k fotbalu ve </a:t>
            </a:r>
            <a:r>
              <a:rPr lang="cs-CZ" sz="2800" dirty="0" err="1" smtClean="0">
                <a:latin typeface="Arial" pitchFamily="34" charset="0"/>
                <a:cs typeface="Arial" pitchFamily="34" charset="0"/>
              </a:rPr>
              <a:t>Štětí</a:t>
            </a:r>
            <a:r>
              <a:rPr lang="cs-CZ" sz="2800" dirty="0" smtClean="0">
                <a:latin typeface="Arial" pitchFamily="34" charset="0"/>
                <a:cs typeface="Arial" pitchFamily="34" charset="0"/>
              </a:rPr>
              <a:t> . Jako obětavý funkcionář měl v 80. letech velkou zásluhu na vynikajících výsledcích </a:t>
            </a:r>
            <a:r>
              <a:rPr lang="cs-CZ" sz="2800" dirty="0" err="1" smtClean="0">
                <a:latin typeface="Arial" pitchFamily="34" charset="0"/>
                <a:cs typeface="Arial" pitchFamily="34" charset="0"/>
              </a:rPr>
              <a:t>štětského</a:t>
            </a:r>
            <a:r>
              <a:rPr lang="cs-CZ" sz="2800" dirty="0" smtClean="0">
                <a:latin typeface="Arial" pitchFamily="34" charset="0"/>
                <a:cs typeface="Arial" pitchFamily="34" charset="0"/>
              </a:rPr>
              <a:t> fotbalu.</a:t>
            </a:r>
          </a:p>
          <a:p>
            <a:pPr algn="ctr"/>
            <a:r>
              <a:rPr lang="cs-CZ" sz="3200" dirty="0" smtClean="0">
                <a:latin typeface="Arial" pitchFamily="34" charset="0"/>
                <a:cs typeface="Arial" pitchFamily="34" charset="0"/>
              </a:rPr>
              <a:t>Čest jeho památce</a:t>
            </a:r>
          </a:p>
          <a:p>
            <a:pPr algn="ctr"/>
            <a:r>
              <a:rPr lang="cs-CZ" sz="1800" dirty="0" smtClean="0">
                <a:latin typeface="Arial" pitchFamily="34" charset="0"/>
                <a:cs typeface="Arial" pitchFamily="34" charset="0"/>
              </a:rPr>
              <a:t>  </a:t>
            </a:r>
          </a:p>
        </p:txBody>
      </p:sp>
      <p:pic>
        <p:nvPicPr>
          <p:cNvPr id="1026" name="Picture 14"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27" name="Picture 13"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28" name="Picture 12"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1029" name="Picture 1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1030" name="Picture 1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1031" name="Picture 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1032" name="Picture 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1033" name="Picture 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1034" name="Picture 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1035" name="Picture 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1036" name="Picture 2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37" name="Picture 2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38" name="Picture 2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39" name="Picture 2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0" name="Picture 2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1" name="Picture 1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2" name="Picture 1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3" name="Picture 1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4" name="Picture 1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5" name="Picture 1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6" name="Picture 148"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7" name="Picture 147"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8" name="Picture 146"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9" name="Picture 145"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0" name="Picture 144"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1" name="Picture 143"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2" name="Picture 142"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3" name="Picture 141"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4" name="Picture 140"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5" name="Picture 139"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6" name="Picture 138"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7" name="Picture 137"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8" name="Picture 231"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9" name="Picture 230"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60" name="Picture 229"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61" name="Picture 228"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62" name="Picture 227"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63" name="Picture 226"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64" name="Picture 225"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65" name="Picture 224"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66" name="Picture 223"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67" name="Picture 222"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68" name="Picture 221"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69" name="Picture 220"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70" name="Picture 219"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71" name="Picture 218"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72" name="Picture 217"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73" name="Picture 216"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74" name="Picture 215"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75" name="Picture 214"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76" name="Picture 249"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77" name="Picture 248"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78" name="Picture 247"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79" name="Picture 246"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80" name="Picture 245"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81" name="Picture 244"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82" name="Picture 243"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83" name="Picture 242"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84" name="Picture 241"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85" name="Picture 240"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86" name="Picture 239"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87" name="Picture 238"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88" name="Picture 237"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89" name="Picture 236"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90" name="Picture 235"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91" name="Picture 234"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92" name="Picture 233"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93" name="Picture 232"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94" name="Picture 349"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5" name="Picture 348"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6" name="Picture 347"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7" name="Picture 346"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8" name="Picture 372"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9" name="Picture 371"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00" name="Picture 370"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01" name="Picture 369"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02" name="Picture 368"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03" name="Picture 367"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04" name="Picture 366"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05" name="Picture 365"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06" name="Picture 380"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07" name="Picture 379"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08" name="Picture 378"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09" name="Picture 377"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10" name="Picture 376"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11" name="Picture 375"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12" name="Picture 374"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13" name="Picture 373"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14" name="Picture 259"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15" name="Picture 258"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16" name="Picture 257"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1117" name="Picture 256"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1118" name="Picture 255"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1119" name="Picture 254"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1120" name="Picture 253"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1121" name="Picture 252"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1122" name="Picture 251"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1123" name="Picture 250"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1124" name="Picture 100"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1125" name="Picture 101"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1126" name="Picture 102"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1127" name="Picture 103"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1128" name="Picture 104"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129" name="Picture 105"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0" name="TextovéPole 9"/>
          <p:cNvSpPr txBox="1">
            <a:spLocks noChangeArrowheads="1"/>
          </p:cNvSpPr>
          <p:nvPr/>
        </p:nvSpPr>
        <p:spPr bwMode="auto">
          <a:xfrm>
            <a:off x="6583660" y="5275684"/>
            <a:ext cx="185737" cy="276225"/>
          </a:xfrm>
          <a:prstGeom prst="rect">
            <a:avLst/>
          </a:prstGeom>
          <a:noFill/>
          <a:ln w="9525">
            <a:noFill/>
            <a:miter lim="800000"/>
            <a:headEnd/>
            <a:tailEnd/>
          </a:ln>
        </p:spPr>
        <p:txBody>
          <a:bodyPr wrap="none">
            <a:spAutoFit/>
          </a:bodyPr>
          <a:lstStyle/>
          <a:p>
            <a:pPr algn="ctr" eaLnBrk="0" hangingPunct="0"/>
            <a:endParaRPr lang="cs-CZ" dirty="0"/>
          </a:p>
        </p:txBody>
      </p:sp>
      <p:sp>
        <p:nvSpPr>
          <p:cNvPr id="6" name="TextovéPole 5"/>
          <p:cNvSpPr txBox="1"/>
          <p:nvPr/>
        </p:nvSpPr>
        <p:spPr>
          <a:xfrm>
            <a:off x="5287516" y="163116"/>
            <a:ext cx="4752528" cy="5709255"/>
          </a:xfrm>
          <a:prstGeom prst="rect">
            <a:avLst/>
          </a:prstGeom>
          <a:solidFill>
            <a:srgbClr val="FFFFCC"/>
          </a:solidFill>
          <a:ln w="25400">
            <a:solidFill>
              <a:schemeClr val="accent1">
                <a:lumMod val="20000"/>
                <a:lumOff val="80000"/>
              </a:schemeClr>
            </a:solidFill>
          </a:ln>
        </p:spPr>
        <p:txBody>
          <a:bodyPr wrap="square">
            <a:spAutoFit/>
            <a:scene3d>
              <a:camera prst="orthographicFront"/>
              <a:lightRig rig="threePt" dir="t"/>
            </a:scene3d>
            <a:sp3d extrusionH="57150">
              <a:bevelT h="25400" prst="softRound"/>
              <a:extrusionClr>
                <a:srgbClr val="006600"/>
              </a:extrusionClr>
            </a:sp3d>
          </a:bodyPr>
          <a:lstStyle/>
          <a:p>
            <a:pPr algn="just" eaLnBrk="0" hangingPunct="0">
              <a:defRPr/>
            </a:pPr>
            <a:r>
              <a:rPr lang="cs-CZ" sz="1100" i="1" dirty="0" smtClean="0">
                <a:latin typeface="Arial" pitchFamily="34" charset="0"/>
                <a:cs typeface="Arial" pitchFamily="34" charset="0"/>
              </a:rPr>
              <a:t> </a:t>
            </a:r>
            <a:r>
              <a:rPr lang="cs-CZ" sz="1100" i="1" dirty="0" smtClean="0">
                <a:solidFill>
                  <a:srgbClr val="0000FF"/>
                </a:solidFill>
                <a:latin typeface="Arial" pitchFamily="34" charset="0"/>
                <a:cs typeface="Arial" pitchFamily="34" charset="0"/>
              </a:rPr>
              <a:t>rozvoj každého mladého fotbalisty.  Jedině správná tréninková koncepce zajistí , že v budoucnu nebude ve </a:t>
            </a:r>
            <a:r>
              <a:rPr lang="cs-CZ" sz="1100" i="1" dirty="0" err="1" smtClean="0">
                <a:solidFill>
                  <a:srgbClr val="0000FF"/>
                </a:solidFill>
                <a:latin typeface="Arial" pitchFamily="34" charset="0"/>
                <a:cs typeface="Arial" pitchFamily="34" charset="0"/>
              </a:rPr>
              <a:t>Štětí</a:t>
            </a:r>
            <a:r>
              <a:rPr lang="cs-CZ" sz="1100" i="1" dirty="0" smtClean="0">
                <a:solidFill>
                  <a:srgbClr val="0000FF"/>
                </a:solidFill>
                <a:latin typeface="Arial" pitchFamily="34" charset="0"/>
                <a:cs typeface="Arial" pitchFamily="34" charset="0"/>
              </a:rPr>
              <a:t> o dobré fotbalisty nouze.  Pár let to trvat bude, ale jak se ukazuje i jinde, bez správné výchovy nelze dosahovat dobrých výsledků. Každá investice do mládeže ať už finanční , ale hlavně ta tréninková, se v budoucnu vždy vrátí. </a:t>
            </a:r>
          </a:p>
          <a:p>
            <a:pPr algn="just" eaLnBrk="0" hangingPunct="0">
              <a:defRPr/>
            </a:pPr>
            <a:r>
              <a:rPr lang="cs-CZ" sz="1100" i="1" dirty="0" smtClean="0">
                <a:solidFill>
                  <a:srgbClr val="0000FF"/>
                </a:solidFill>
                <a:latin typeface="Arial" pitchFamily="34" charset="0"/>
                <a:cs typeface="Arial" pitchFamily="34" charset="0"/>
              </a:rPr>
              <a:t>      V celém tomto výčtu mužstev nesmíme zapomenout na staré pány nebo, jak se dnes říká starou gardu. Loni jsme pro malý počet hráčů zrušili B mužstvo dospělých a místo nich se sešla parta správných fotbalistů a založili starou gardu </a:t>
            </a:r>
            <a:r>
              <a:rPr lang="cs-CZ" sz="1100" i="1" dirty="0" err="1" smtClean="0">
                <a:solidFill>
                  <a:srgbClr val="0000FF"/>
                </a:solidFill>
                <a:latin typeface="Arial" pitchFamily="34" charset="0"/>
                <a:cs typeface="Arial" pitchFamily="34" charset="0"/>
              </a:rPr>
              <a:t>Sepapu</a:t>
            </a:r>
            <a:r>
              <a:rPr lang="cs-CZ" sz="1100" i="1" dirty="0" smtClean="0">
                <a:solidFill>
                  <a:srgbClr val="0000FF"/>
                </a:solidFill>
                <a:latin typeface="Arial" pitchFamily="34" charset="0"/>
                <a:cs typeface="Arial" pitchFamily="34" charset="0"/>
              </a:rPr>
              <a:t> </a:t>
            </a:r>
            <a:r>
              <a:rPr lang="cs-CZ" sz="1100" i="1" dirty="0" err="1" smtClean="0">
                <a:solidFill>
                  <a:srgbClr val="0000FF"/>
                </a:solidFill>
                <a:latin typeface="Arial" pitchFamily="34" charset="0"/>
                <a:cs typeface="Arial" pitchFamily="34" charset="0"/>
              </a:rPr>
              <a:t>Štětí</a:t>
            </a:r>
            <a:r>
              <a:rPr lang="cs-CZ" sz="1100" i="1" dirty="0" smtClean="0">
                <a:solidFill>
                  <a:srgbClr val="0000FF"/>
                </a:solidFill>
                <a:latin typeface="Arial" pitchFamily="34" charset="0"/>
                <a:cs typeface="Arial" pitchFamily="34" charset="0"/>
              </a:rPr>
              <a:t>.  Okresní soutěží prošla, jak nůž máslem a postoupila do okresního přeboru. Rozlosování ještě známo není, ale už dnes se těšíme  na hezká utkání známých </a:t>
            </a:r>
            <a:r>
              <a:rPr lang="cs-CZ" sz="1100" i="1" dirty="0" err="1" smtClean="0">
                <a:solidFill>
                  <a:srgbClr val="0000FF"/>
                </a:solidFill>
                <a:latin typeface="Arial" pitchFamily="34" charset="0"/>
                <a:cs typeface="Arial" pitchFamily="34" charset="0"/>
              </a:rPr>
              <a:t>štětských</a:t>
            </a:r>
            <a:r>
              <a:rPr lang="cs-CZ" sz="1100" i="1" dirty="0" smtClean="0">
                <a:solidFill>
                  <a:srgbClr val="0000FF"/>
                </a:solidFill>
                <a:latin typeface="Arial" pitchFamily="34" charset="0"/>
                <a:cs typeface="Arial" pitchFamily="34" charset="0"/>
              </a:rPr>
              <a:t> fotbalistů. Pro zajímavost, okresní přebor hrají také </a:t>
            </a:r>
            <a:r>
              <a:rPr lang="cs-CZ" sz="1100" i="1" dirty="0" err="1" smtClean="0">
                <a:solidFill>
                  <a:srgbClr val="0000FF"/>
                </a:solidFill>
                <a:latin typeface="Arial" pitchFamily="34" charset="0"/>
                <a:cs typeface="Arial" pitchFamily="34" charset="0"/>
              </a:rPr>
              <a:t>Žitenice</a:t>
            </a:r>
            <a:r>
              <a:rPr lang="cs-CZ" sz="1100" i="1" dirty="0" smtClean="0">
                <a:solidFill>
                  <a:srgbClr val="0000FF"/>
                </a:solidFill>
                <a:latin typeface="Arial" pitchFamily="34" charset="0"/>
                <a:cs typeface="Arial" pitchFamily="34" charset="0"/>
              </a:rPr>
              <a:t>, v jehož sestavě se objevují i bývalí ligoví fotbalisté a ne ledajací. Nebudeme prozrazovat a až budou hrát ve </a:t>
            </a:r>
            <a:r>
              <a:rPr lang="cs-CZ" sz="1100" i="1" dirty="0" err="1" smtClean="0">
                <a:solidFill>
                  <a:srgbClr val="0000FF"/>
                </a:solidFill>
                <a:latin typeface="Arial" pitchFamily="34" charset="0"/>
                <a:cs typeface="Arial" pitchFamily="34" charset="0"/>
              </a:rPr>
              <a:t>Štětí</a:t>
            </a:r>
            <a:r>
              <a:rPr lang="cs-CZ" sz="1100" i="1" dirty="0" smtClean="0">
                <a:solidFill>
                  <a:srgbClr val="0000FF"/>
                </a:solidFill>
                <a:latin typeface="Arial" pitchFamily="34" charset="0"/>
                <a:cs typeface="Arial" pitchFamily="34" charset="0"/>
              </a:rPr>
              <a:t>, tak se na ně přijďte podívat. </a:t>
            </a:r>
          </a:p>
          <a:p>
            <a:pPr algn="just" eaLnBrk="0" hangingPunct="0">
              <a:defRPr/>
            </a:pPr>
            <a:r>
              <a:rPr lang="cs-CZ" sz="1100" i="1" dirty="0" smtClean="0">
                <a:solidFill>
                  <a:srgbClr val="0000FF"/>
                </a:solidFill>
                <a:latin typeface="Arial" pitchFamily="34" charset="0"/>
                <a:cs typeface="Arial" pitchFamily="34" charset="0"/>
              </a:rPr>
              <a:t>        Fotbal ve </a:t>
            </a:r>
            <a:r>
              <a:rPr lang="cs-CZ" sz="1100" i="1" dirty="0" err="1" smtClean="0">
                <a:solidFill>
                  <a:srgbClr val="0000FF"/>
                </a:solidFill>
                <a:latin typeface="Arial" pitchFamily="34" charset="0"/>
                <a:cs typeface="Arial" pitchFamily="34" charset="0"/>
              </a:rPr>
              <a:t>Štětí</a:t>
            </a:r>
            <a:r>
              <a:rPr lang="cs-CZ" sz="1100" i="1" dirty="0" smtClean="0">
                <a:solidFill>
                  <a:srgbClr val="0000FF"/>
                </a:solidFill>
                <a:latin typeface="Arial" pitchFamily="34" charset="0"/>
                <a:cs typeface="Arial" pitchFamily="34" charset="0"/>
              </a:rPr>
              <a:t> je na nový ročník připraven. Nic z toho, by ale nemohlo fungovat bez pomoci velkých i malých partnerů. Tím největším je město </a:t>
            </a:r>
            <a:r>
              <a:rPr lang="cs-CZ" sz="1100" i="1" dirty="0" err="1" smtClean="0">
                <a:solidFill>
                  <a:srgbClr val="0000FF"/>
                </a:solidFill>
                <a:latin typeface="Arial" pitchFamily="34" charset="0"/>
                <a:cs typeface="Arial" pitchFamily="34" charset="0"/>
              </a:rPr>
              <a:t>Štětí</a:t>
            </a:r>
            <a:r>
              <a:rPr lang="cs-CZ" sz="1100" i="1" dirty="0" smtClean="0">
                <a:solidFill>
                  <a:srgbClr val="0000FF"/>
                </a:solidFill>
                <a:latin typeface="Arial" pitchFamily="34" charset="0"/>
                <a:cs typeface="Arial" pitchFamily="34" charset="0"/>
              </a:rPr>
              <a:t> . Finančně podpořilo i výstavbu víceúčelového hřiště na bývalém  házenkářském hřišti, kde jak můžete sami vidět, probíhá stavební činnost a už na podzim by se zde měla stát hřiště s umělým povrchem pro tenis, ale především hřiště pro nás pro fotbalisty Poděkování patří i Domu dětí a mládeže ve </a:t>
            </a:r>
            <a:r>
              <a:rPr lang="cs-CZ" sz="1100" i="1" dirty="0" err="1" smtClean="0">
                <a:solidFill>
                  <a:srgbClr val="0000FF"/>
                </a:solidFill>
                <a:latin typeface="Arial" pitchFamily="34" charset="0"/>
                <a:cs typeface="Arial" pitchFamily="34" charset="0"/>
              </a:rPr>
              <a:t>Štětí</a:t>
            </a:r>
            <a:r>
              <a:rPr lang="cs-CZ" sz="1100" i="1" dirty="0" smtClean="0">
                <a:solidFill>
                  <a:srgbClr val="0000FF"/>
                </a:solidFill>
                <a:latin typeface="Arial" pitchFamily="34" charset="0"/>
                <a:cs typeface="Arial" pitchFamily="34" charset="0"/>
              </a:rPr>
              <a:t>  za aktivní spolupráci při organizování sportovních akcí. Nemalou finanční pomocí jsou i menší sponzoři ze </a:t>
            </a:r>
            <a:r>
              <a:rPr lang="cs-CZ" sz="1100" i="1" dirty="0" err="1" smtClean="0">
                <a:solidFill>
                  <a:srgbClr val="0000FF"/>
                </a:solidFill>
                <a:latin typeface="Arial" pitchFamily="34" charset="0"/>
                <a:cs typeface="Arial" pitchFamily="34" charset="0"/>
              </a:rPr>
              <a:t>Štětí</a:t>
            </a:r>
            <a:r>
              <a:rPr lang="cs-CZ" sz="1100" i="1" dirty="0" smtClean="0">
                <a:solidFill>
                  <a:srgbClr val="0000FF"/>
                </a:solidFill>
                <a:latin typeface="Arial" pitchFamily="34" charset="0"/>
                <a:cs typeface="Arial" pitchFamily="34" charset="0"/>
              </a:rPr>
              <a:t>, ale i z dalekého okolí, kterým není sportovní činnost lhostejná a významně ji podporují. </a:t>
            </a:r>
          </a:p>
          <a:p>
            <a:pPr algn="just" eaLnBrk="0" hangingPunct="0">
              <a:defRPr/>
            </a:pPr>
            <a:r>
              <a:rPr lang="cs-CZ" sz="1100" i="1" dirty="0" smtClean="0">
                <a:solidFill>
                  <a:srgbClr val="0000FF"/>
                </a:solidFill>
                <a:latin typeface="Arial" pitchFamily="34" charset="0"/>
                <a:cs typeface="Arial" pitchFamily="34" charset="0"/>
              </a:rPr>
              <a:t>       </a:t>
            </a:r>
          </a:p>
          <a:p>
            <a:pPr algn="just" eaLnBrk="0" hangingPunct="0">
              <a:defRPr/>
            </a:pPr>
            <a:r>
              <a:rPr lang="cs-CZ" sz="1100" i="1" dirty="0" smtClean="0">
                <a:solidFill>
                  <a:srgbClr val="0000FF"/>
                </a:solidFill>
                <a:latin typeface="Arial" pitchFamily="34" charset="0"/>
                <a:cs typeface="Arial" pitchFamily="34" charset="0"/>
              </a:rPr>
              <a:t>                                Všem fanouškům přejeme krásně prožité </a:t>
            </a:r>
          </a:p>
          <a:p>
            <a:pPr algn="just" eaLnBrk="0" hangingPunct="0">
              <a:defRPr/>
            </a:pPr>
            <a:r>
              <a:rPr lang="cs-CZ" sz="1100" i="1" dirty="0" smtClean="0">
                <a:solidFill>
                  <a:srgbClr val="0000FF"/>
                </a:solidFill>
                <a:latin typeface="Arial" pitchFamily="34" charset="0"/>
                <a:cs typeface="Arial" pitchFamily="34" charset="0"/>
              </a:rPr>
              <a:t>                                     chvíle na zdejším stadionu  a pojďme fandit</a:t>
            </a:r>
          </a:p>
          <a:p>
            <a:pPr algn="just" eaLnBrk="0" hangingPunct="0">
              <a:defRPr/>
            </a:pPr>
            <a:endParaRPr lang="cs-CZ" sz="1100" i="1" dirty="0" smtClean="0">
              <a:solidFill>
                <a:srgbClr val="0000FF"/>
              </a:solidFill>
              <a:latin typeface="Arial" pitchFamily="34" charset="0"/>
              <a:cs typeface="Arial" pitchFamily="34" charset="0"/>
            </a:endParaRPr>
          </a:p>
          <a:p>
            <a:pPr algn="just" eaLnBrk="0" hangingPunct="0">
              <a:defRPr/>
            </a:pPr>
            <a:r>
              <a:rPr lang="cs-CZ" sz="1100" i="1" dirty="0" smtClean="0">
                <a:solidFill>
                  <a:srgbClr val="0000FF"/>
                </a:solidFill>
                <a:latin typeface="Arial" pitchFamily="34" charset="0"/>
                <a:cs typeface="Arial" pitchFamily="34" charset="0"/>
              </a:rPr>
              <a:t>                                                                      </a:t>
            </a:r>
            <a:r>
              <a:rPr lang="cs-CZ" sz="2400" i="1" dirty="0" err="1" smtClean="0">
                <a:solidFill>
                  <a:srgbClr val="0000FF"/>
                </a:solidFill>
                <a:latin typeface="Aharoni" pitchFamily="2" charset="-79"/>
                <a:cs typeface="Aharoni" pitchFamily="2" charset="-79"/>
              </a:rPr>
              <a:t>Štětí</a:t>
            </a:r>
            <a:r>
              <a:rPr lang="cs-CZ" sz="2400" i="1" dirty="0" smtClean="0">
                <a:solidFill>
                  <a:srgbClr val="0000FF"/>
                </a:solidFill>
                <a:latin typeface="Aharoni" pitchFamily="2" charset="-79"/>
                <a:cs typeface="Aharoni" pitchFamily="2" charset="-79"/>
              </a:rPr>
              <a:t> do toho         </a:t>
            </a:r>
            <a:endParaRPr lang="cs-CZ" sz="1100" i="1" dirty="0" smtClean="0">
              <a:solidFill>
                <a:srgbClr val="0000FF"/>
              </a:solidFill>
              <a:latin typeface="Aharoni" pitchFamily="2" charset="-79"/>
              <a:cs typeface="Aharoni" pitchFamily="2" charset="-79"/>
            </a:endParaRPr>
          </a:p>
        </p:txBody>
      </p:sp>
      <p:pic>
        <p:nvPicPr>
          <p:cNvPr id="2" name="Picture 212"/>
          <p:cNvPicPr>
            <a:picLocks noChangeAspect="1" noChangeArrowheads="1"/>
          </p:cNvPicPr>
          <p:nvPr/>
        </p:nvPicPr>
        <p:blipFill>
          <a:blip r:embed="rId3" cstate="print"/>
          <a:srcRect/>
          <a:stretch>
            <a:fillRect/>
          </a:stretch>
        </p:blipFill>
        <p:spPr bwMode="auto">
          <a:xfrm>
            <a:off x="5431532" y="5347692"/>
            <a:ext cx="2232248" cy="1656184"/>
          </a:xfrm>
          <a:prstGeom prst="rect">
            <a:avLst/>
          </a:prstGeom>
          <a:noFill/>
          <a:ln w="44450">
            <a:solidFill>
              <a:srgbClr val="FFFF00"/>
            </a:solidFill>
            <a:prstDash val="sysDot"/>
            <a:miter lim="800000"/>
            <a:headEnd/>
            <a:tailEnd/>
          </a:ln>
        </p:spPr>
      </p:pic>
      <p:sp>
        <p:nvSpPr>
          <p:cNvPr id="5" name="TextovéPole 4"/>
          <p:cNvSpPr txBox="1"/>
          <p:nvPr/>
        </p:nvSpPr>
        <p:spPr>
          <a:xfrm>
            <a:off x="174948" y="2251348"/>
            <a:ext cx="4608512" cy="3108543"/>
          </a:xfrm>
          <a:prstGeom prst="rect">
            <a:avLst/>
          </a:prstGeom>
          <a:solidFill>
            <a:srgbClr val="CCFFFF"/>
          </a:solidFill>
          <a:ln w="28575" cmpd="sng">
            <a:solidFill>
              <a:srgbClr val="FF0000"/>
            </a:solidFill>
            <a:prstDash val="sysDash"/>
          </a:ln>
        </p:spPr>
        <p:txBody>
          <a:bodyPr wrap="square" rtlCol="0">
            <a:spAutoFit/>
          </a:bodyPr>
          <a:lstStyle/>
          <a:p>
            <a:pPr algn="just"/>
            <a:r>
              <a:rPr lang="cs-CZ" sz="1400" dirty="0" smtClean="0">
                <a:latin typeface="Bookman Old Style" pitchFamily="18" charset="0"/>
              </a:rPr>
              <a:t>Od 1.7.2015 došlo  ve fotbalovém dění v České republice k revoluci. Nejedná  se o vzpouru hráčů nebo funkcionářů, ale postaral se o ni počítač. Všechno je on.line. Zápisy se vyplňují elektronicky a přes internet posílají rozhodčím. S přestupy se nejezdí do Prahy, ale všechno vyřizuje počítač. Jak všechno probíhá lze sledovat pohodlně na obrazovce počítače. Přineslo to velké diskuze, hlavně v těch malých klubech byly a jsou obavy, zda to bude přínosem a bude možno pracovat s internetovým připojením, který je tím hlavním pilířem aplikace. Chce to čas a brzy určitě všichni přínosy ocení.   </a:t>
            </a:r>
          </a:p>
        </p:txBody>
      </p:sp>
      <p:pic>
        <p:nvPicPr>
          <p:cNvPr id="3" name="Picture 212"/>
          <p:cNvPicPr>
            <a:picLocks noChangeAspect="1" noChangeArrowheads="1"/>
          </p:cNvPicPr>
          <p:nvPr/>
        </p:nvPicPr>
        <p:blipFill>
          <a:blip r:embed="rId4" cstate="print"/>
          <a:srcRect/>
          <a:stretch>
            <a:fillRect/>
          </a:stretch>
        </p:blipFill>
        <p:spPr bwMode="auto">
          <a:xfrm>
            <a:off x="174948" y="235124"/>
            <a:ext cx="4608512" cy="1905000"/>
          </a:xfrm>
          <a:prstGeom prst="rect">
            <a:avLst/>
          </a:prstGeom>
          <a:noFill/>
          <a:ln w="50800">
            <a:solidFill>
              <a:srgbClr val="33CC33"/>
            </a:solidFill>
            <a:miter lim="800000"/>
            <a:headEnd/>
            <a:tailEnd/>
          </a:ln>
        </p:spPr>
      </p:pic>
      <p:pic>
        <p:nvPicPr>
          <p:cNvPr id="2261" name="Picture 213"/>
          <p:cNvPicPr>
            <a:picLocks noChangeAspect="1" noChangeArrowheads="1"/>
          </p:cNvPicPr>
          <p:nvPr/>
        </p:nvPicPr>
        <p:blipFill>
          <a:blip r:embed="rId5" cstate="print"/>
          <a:srcRect/>
          <a:stretch>
            <a:fillRect/>
          </a:stretch>
        </p:blipFill>
        <p:spPr bwMode="auto">
          <a:xfrm>
            <a:off x="534988" y="5419700"/>
            <a:ext cx="3240360" cy="1728192"/>
          </a:xfrm>
          <a:prstGeom prst="rect">
            <a:avLst/>
          </a:prstGeom>
          <a:noFill/>
          <a:ln w="9525">
            <a:noFill/>
            <a:miter lim="800000"/>
            <a:headEnd/>
            <a:tailEnd/>
          </a:ln>
        </p:spPr>
      </p:pic>
      <p:sp>
        <p:nvSpPr>
          <p:cNvPr id="10" name="TextovéPole 9"/>
          <p:cNvSpPr txBox="1"/>
          <p:nvPr/>
        </p:nvSpPr>
        <p:spPr>
          <a:xfrm>
            <a:off x="967036" y="5491708"/>
            <a:ext cx="1152128" cy="400110"/>
          </a:xfrm>
          <a:prstGeom prst="rect">
            <a:avLst/>
          </a:prstGeom>
          <a:solidFill>
            <a:srgbClr val="99FF66"/>
          </a:solidFill>
        </p:spPr>
        <p:txBody>
          <a:bodyPr wrap="square" rtlCol="0">
            <a:spAutoFit/>
          </a:bodyPr>
          <a:lstStyle/>
          <a:p>
            <a:pPr algn="just"/>
            <a:r>
              <a:rPr lang="cs-CZ" sz="1000" dirty="0" smtClean="0">
                <a:latin typeface="Bookman Old Style" pitchFamily="18" charset="0"/>
              </a:rPr>
              <a:t>Pošlete mně to počítačem</a:t>
            </a:r>
          </a:p>
        </p:txBody>
      </p:sp>
      <p:pic>
        <p:nvPicPr>
          <p:cNvPr id="2050" name="Picture 62"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1" name="Picture 6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2" name="Picture 6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3" name="Picture 5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4" name="Picture 5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5" name="Picture 5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6" name="Picture 5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7" name="Picture 5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8" name="Picture 5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9" name="Picture 5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0" name="Picture 5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1" name="Picture 5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2" name="Picture 74"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3" name="Picture 73"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4" name="Picture 72"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5" name="Picture 71"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6" name="Picture 70"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7" name="Picture 69"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8" name="Picture 68"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9" name="Picture 67"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0" name="Picture 66"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1" name="Picture 65"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2" name="Picture 64"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3" name="Picture 63"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4" name="Picture 91"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5" name="Picture 90"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6" name="Picture 89"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77" name="Picture 88"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78" name="Picture 87"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79" name="Picture 86"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80" name="Picture 85"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81" name="Picture 84"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82" name="Picture 83"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083" name="Picture 82"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084" name="Picture 81"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085" name="Picture 80"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086" name="Picture 79"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087" name="Picture 78"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088" name="Picture 77"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089" name="Picture 76"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090" name="Picture 107"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91" name="Picture 106"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92" name="Picture 105"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93" name="Picture 104"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94" name="Picture 103"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95" name="Picture 102"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96" name="Picture 101"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97" name="Picture 100"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98" name="Picture 99"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099" name="Picture 98"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100" name="Picture 97"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01" name="Picture 96"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02" name="Picture 95"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03" name="Picture 94"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04" name="Picture 93"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05" name="Picture 92"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06" name="Picture 133"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07" name="Picture 132"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08" name="Picture 131"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09" name="Picture 130"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0" name="Picture 129"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1" name="Picture 128"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2" name="Picture 127"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3" name="Picture 126"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4" name="Picture 125"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5" name="Picture 124"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6" name="Picture 123"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7" name="Picture 122"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8" name="Picture 121"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9" name="Picture 120"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0" name="Picture 119"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1" name="Picture 118"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2" name="Picture 117"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3" name="Picture 116"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4" name="Picture 115"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5" name="Picture 114"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6" name="Picture 153"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7" name="Picture 152"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8" name="Picture 151"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9" name="Picture 150"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0" name="Picture 149"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1" name="Picture 148"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2" name="Picture 147"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3" name="Picture 146"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4" name="Picture 145"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5" name="Picture 144"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6" name="Picture 143"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7" name="Picture 142"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8" name="Picture 141"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9" name="Picture 140"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0" name="Picture 139"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1" name="Picture 138"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2" name="Picture 137"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3" name="Picture 136"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4" name="Picture 135"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5" name="Picture 134"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6" name="Picture 177"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47" name="Picture 176"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48" name="Picture 175"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149" name="Picture 174"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150" name="Picture 173"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151" name="Picture 172"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152" name="Picture 171"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153" name="Picture 170"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154" name="Picture 169"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155" name="Picture 168"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156" name="Picture 167"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57" name="Picture 166"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58" name="Picture 165"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59" name="Picture 164"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60" name="Picture 163"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61" name="Picture 162"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62" name="Picture 161"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163" name="Picture 160"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164" name="Picture 159"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165" name="Picture 158"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166" name="Picture 157"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2167" name="Picture 156"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2168" name="Picture 155"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2169" name="Picture 154"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2170" name="Picture 326"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1" name="Picture 325"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2" name="Picture 324"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3" name="Picture 323"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4" name="Picture 322"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5" name="Picture 321"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6" name="Picture 320"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7" name="Picture 319"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8" name="Picture 318"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9" name="Picture 317"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0" name="Picture 316"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1" name="Picture 315"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2" name="Picture 314"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3" name="Picture 313"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4" name="Picture 312"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5" name="Picture 311"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6" name="Picture 310"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7" name="Picture 309"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8" name="Picture 308"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9" name="Picture 307"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0" name="Picture 306"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1" name="Picture 305"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2" name="Picture 304"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3" name="Picture 303"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4" name="Picture 302"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5" name="Picture 301"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6" name="Picture 300"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7" name="Picture 299"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8" name="Picture 391"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9" name="Picture 390"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0" name="Picture 389"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2201" name="Picture 388"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2202" name="Picture 387"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2203" name="Picture 386" hidden="1"/>
          <p:cNvPicPr preferRelativeResize="0">
            <a:picLocks noChangeArrowheads="1" noChangeShapeType="1"/>
          </p:cNvPicPr>
          <p:nvPr/>
        </p:nvPicPr>
        <p:blipFill>
          <a:blip r:embed="rId111">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2204" name="Picture 385" hidden="1"/>
          <p:cNvPicPr preferRelativeResize="0">
            <a:picLocks noChangeArrowheads="1" noChangeShapeType="1"/>
          </p:cNvPicPr>
          <p:nvPr/>
        </p:nvPicPr>
        <p:blipFill>
          <a:blip r:embed="rId112">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2205" name="Picture 384" hidden="1"/>
          <p:cNvPicPr preferRelativeResize="0">
            <a:picLocks noChangeArrowheads="1" noChangeShapeType="1"/>
          </p:cNvPicPr>
          <p:nvPr/>
        </p:nvPicPr>
        <p:blipFill>
          <a:blip r:embed="rId113">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2206" name="Picture 288" hidden="1"/>
          <p:cNvPicPr preferRelativeResize="0">
            <a:picLocks noChangeArrowheads="1" noChangeShapeType="1"/>
          </p:cNvPicPr>
          <p:nvPr/>
        </p:nvPicPr>
        <p:blipFill>
          <a:blip r:embed="rId1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7" name="Picture 287" hidden="1"/>
          <p:cNvPicPr preferRelativeResize="0">
            <a:picLocks noChangeArrowheads="1" noChangeShapeType="1"/>
          </p:cNvPicPr>
          <p:nvPr/>
        </p:nvPicPr>
        <p:blipFill>
          <a:blip r:embed="rId1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8" name="Picture 286" hidden="1"/>
          <p:cNvPicPr preferRelativeResize="0">
            <a:picLocks noChangeArrowheads="1" noChangeShapeType="1"/>
          </p:cNvPicPr>
          <p:nvPr/>
        </p:nvPicPr>
        <p:blipFill>
          <a:blip r:embed="rId1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9" name="Picture 285" hidden="1"/>
          <p:cNvPicPr preferRelativeResize="0">
            <a:picLocks noChangeArrowheads="1" noChangeShapeType="1"/>
          </p:cNvPicPr>
          <p:nvPr/>
        </p:nvPicPr>
        <p:blipFill>
          <a:blip r:embed="rId1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0" name="Picture 284" hidden="1"/>
          <p:cNvPicPr preferRelativeResize="0">
            <a:picLocks noChangeArrowheads="1" noChangeShapeType="1"/>
          </p:cNvPicPr>
          <p:nvPr/>
        </p:nvPicPr>
        <p:blipFill>
          <a:blip r:embed="rId1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1" name="Picture 283" hidden="1"/>
          <p:cNvPicPr preferRelativeResize="0">
            <a:picLocks noChangeArrowheads="1" noChangeShapeType="1"/>
          </p:cNvPicPr>
          <p:nvPr/>
        </p:nvPicPr>
        <p:blipFill>
          <a:blip r:embed="rId1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2" name="Picture 282" hidden="1"/>
          <p:cNvPicPr preferRelativeResize="0">
            <a:picLocks noChangeArrowheads="1" noChangeShapeType="1"/>
          </p:cNvPicPr>
          <p:nvPr/>
        </p:nvPicPr>
        <p:blipFill>
          <a:blip r:embed="rId1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3" name="Picture 281" hidden="1"/>
          <p:cNvPicPr preferRelativeResize="0">
            <a:picLocks noChangeArrowheads="1" noChangeShapeType="1"/>
          </p:cNvPicPr>
          <p:nvPr/>
        </p:nvPicPr>
        <p:blipFill>
          <a:blip r:embed="rId12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4" name="Picture 280" hidden="1"/>
          <p:cNvPicPr preferRelativeResize="0">
            <a:picLocks noChangeArrowheads="1" noChangeShapeType="1"/>
          </p:cNvPicPr>
          <p:nvPr/>
        </p:nvPicPr>
        <p:blipFill>
          <a:blip r:embed="rId12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5" name="Picture 279" hidden="1"/>
          <p:cNvPicPr preferRelativeResize="0">
            <a:picLocks noChangeArrowheads="1" noChangeShapeType="1"/>
          </p:cNvPicPr>
          <p:nvPr/>
        </p:nvPicPr>
        <p:blipFill>
          <a:blip r:embed="rId12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6" name="Picture 278" hidden="1"/>
          <p:cNvPicPr preferRelativeResize="0">
            <a:picLocks noChangeArrowheads="1" noChangeShapeType="1"/>
          </p:cNvPicPr>
          <p:nvPr/>
        </p:nvPicPr>
        <p:blipFill>
          <a:blip r:embed="rId12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7" name="Picture 277" hidden="1"/>
          <p:cNvPicPr preferRelativeResize="0">
            <a:picLocks noChangeArrowheads="1" noChangeShapeType="1"/>
          </p:cNvPicPr>
          <p:nvPr/>
        </p:nvPicPr>
        <p:blipFill>
          <a:blip r:embed="rId12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8" name="Picture 247" hidden="1"/>
          <p:cNvPicPr preferRelativeResize="0">
            <a:picLocks noChangeArrowheads="1" noChangeShapeType="1"/>
          </p:cNvPicPr>
          <p:nvPr/>
        </p:nvPicPr>
        <p:blipFill>
          <a:blip r:embed="rId12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9" name="Picture 246" hidden="1"/>
          <p:cNvPicPr preferRelativeResize="0">
            <a:picLocks noChangeArrowheads="1" noChangeShapeType="1"/>
          </p:cNvPicPr>
          <p:nvPr/>
        </p:nvPicPr>
        <p:blipFill>
          <a:blip r:embed="rId12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0" name="Picture 245" hidden="1"/>
          <p:cNvPicPr preferRelativeResize="0">
            <a:picLocks noChangeArrowheads="1" noChangeShapeType="1"/>
          </p:cNvPicPr>
          <p:nvPr/>
        </p:nvPicPr>
        <p:blipFill>
          <a:blip r:embed="rId12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1" name="Picture 244" hidden="1"/>
          <p:cNvPicPr preferRelativeResize="0">
            <a:picLocks noChangeArrowheads="1" noChangeShapeType="1"/>
          </p:cNvPicPr>
          <p:nvPr/>
        </p:nvPicPr>
        <p:blipFill>
          <a:blip r:embed="rId12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2" name="Picture 243" hidden="1"/>
          <p:cNvPicPr preferRelativeResize="0">
            <a:picLocks noChangeArrowheads="1" noChangeShapeType="1"/>
          </p:cNvPicPr>
          <p:nvPr/>
        </p:nvPicPr>
        <p:blipFill>
          <a:blip r:embed="rId13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3" name="Picture 242" hidden="1"/>
          <p:cNvPicPr preferRelativeResize="0">
            <a:picLocks noChangeArrowheads="1" noChangeShapeType="1"/>
          </p:cNvPicPr>
          <p:nvPr/>
        </p:nvPicPr>
        <p:blipFill>
          <a:blip r:embed="rId13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4" name="Picture 241" hidden="1"/>
          <p:cNvPicPr preferRelativeResize="0">
            <a:picLocks noChangeArrowheads="1" noChangeShapeType="1"/>
          </p:cNvPicPr>
          <p:nvPr/>
        </p:nvPicPr>
        <p:blipFill>
          <a:blip r:embed="rId13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5" name="Picture 240" hidden="1"/>
          <p:cNvPicPr preferRelativeResize="0">
            <a:picLocks noChangeArrowheads="1" noChangeShapeType="1"/>
          </p:cNvPicPr>
          <p:nvPr/>
        </p:nvPicPr>
        <p:blipFill>
          <a:blip r:embed="rId13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6" name="Picture 239" hidden="1"/>
          <p:cNvPicPr preferRelativeResize="0">
            <a:picLocks noChangeArrowheads="1" noChangeShapeType="1"/>
          </p:cNvPicPr>
          <p:nvPr/>
        </p:nvPicPr>
        <p:blipFill>
          <a:blip r:embed="rId13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7" name="Picture 238" hidden="1"/>
          <p:cNvPicPr preferRelativeResize="0">
            <a:picLocks noChangeArrowheads="1" noChangeShapeType="1"/>
          </p:cNvPicPr>
          <p:nvPr/>
        </p:nvPicPr>
        <p:blipFill>
          <a:blip r:embed="rId13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8" name="Picture 237" hidden="1"/>
          <p:cNvPicPr preferRelativeResize="0">
            <a:picLocks noChangeArrowheads="1" noChangeShapeType="1"/>
          </p:cNvPicPr>
          <p:nvPr/>
        </p:nvPicPr>
        <p:blipFill>
          <a:blip r:embed="rId1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9" name="Picture 236" hidden="1"/>
          <p:cNvPicPr preferRelativeResize="0">
            <a:picLocks noChangeArrowheads="1" noChangeShapeType="1"/>
          </p:cNvPicPr>
          <p:nvPr/>
        </p:nvPicPr>
        <p:blipFill>
          <a:blip r:embed="rId1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0" name="Picture 235" hidden="1"/>
          <p:cNvPicPr preferRelativeResize="0">
            <a:picLocks noChangeArrowheads="1" noChangeShapeType="1"/>
          </p:cNvPicPr>
          <p:nvPr/>
        </p:nvPicPr>
        <p:blipFill>
          <a:blip r:embed="rId1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1" name="Picture 234" hidden="1"/>
          <p:cNvPicPr preferRelativeResize="0">
            <a:picLocks noChangeArrowheads="1" noChangeShapeType="1"/>
          </p:cNvPicPr>
          <p:nvPr/>
        </p:nvPicPr>
        <p:blipFill>
          <a:blip r:embed="rId13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2" name="Picture 256" hidden="1"/>
          <p:cNvPicPr preferRelativeResize="0">
            <a:picLocks noChangeArrowheads="1" noChangeShapeType="1"/>
          </p:cNvPicPr>
          <p:nvPr/>
        </p:nvPicPr>
        <p:blipFill>
          <a:blip r:embed="rId14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3" name="Picture 255" hidden="1"/>
          <p:cNvPicPr preferRelativeResize="0">
            <a:picLocks noChangeArrowheads="1" noChangeShapeType="1"/>
          </p:cNvPicPr>
          <p:nvPr/>
        </p:nvPicPr>
        <p:blipFill>
          <a:blip r:embed="rId14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4" name="Picture 254" hidden="1"/>
          <p:cNvPicPr preferRelativeResize="0">
            <a:picLocks noChangeArrowheads="1" noChangeShapeType="1"/>
          </p:cNvPicPr>
          <p:nvPr/>
        </p:nvPicPr>
        <p:blipFill>
          <a:blip r:embed="rId142">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235" name="Picture 253" hidden="1"/>
          <p:cNvPicPr preferRelativeResize="0">
            <a:picLocks noChangeArrowheads="1" noChangeShapeType="1"/>
          </p:cNvPicPr>
          <p:nvPr/>
        </p:nvPicPr>
        <p:blipFill>
          <a:blip r:embed="rId143">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236" name="Picture 252" hidden="1"/>
          <p:cNvPicPr preferRelativeResize="0">
            <a:picLocks noChangeArrowheads="1" noChangeShapeType="1"/>
          </p:cNvPicPr>
          <p:nvPr/>
        </p:nvPicPr>
        <p:blipFill>
          <a:blip r:embed="rId144">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237" name="Picture 251" hidden="1"/>
          <p:cNvPicPr preferRelativeResize="0">
            <a:picLocks noChangeArrowheads="1" noChangeShapeType="1"/>
          </p:cNvPicPr>
          <p:nvPr/>
        </p:nvPicPr>
        <p:blipFill>
          <a:blip r:embed="rId145">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238" name="Picture 250" hidden="1"/>
          <p:cNvPicPr preferRelativeResize="0">
            <a:picLocks noChangeArrowheads="1" noChangeShapeType="1"/>
          </p:cNvPicPr>
          <p:nvPr/>
        </p:nvPicPr>
        <p:blipFill>
          <a:blip r:embed="rId146">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239" name="Picture 249" hidden="1"/>
          <p:cNvPicPr preferRelativeResize="0">
            <a:picLocks noChangeArrowheads="1" noChangeShapeType="1"/>
          </p:cNvPicPr>
          <p:nvPr/>
        </p:nvPicPr>
        <p:blipFill>
          <a:blip r:embed="rId147">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240" name="Picture 248" hidden="1"/>
          <p:cNvPicPr preferRelativeResize="0">
            <a:picLocks noChangeArrowheads="1" noChangeShapeType="1"/>
          </p:cNvPicPr>
          <p:nvPr/>
        </p:nvPicPr>
        <p:blipFill>
          <a:blip r:embed="rId148">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241" name="Picture 193" hidden="1"/>
          <p:cNvPicPr preferRelativeResize="0">
            <a:picLocks noChangeArrowheads="1" noChangeShapeType="1"/>
          </p:cNvPicPr>
          <p:nvPr/>
        </p:nvPicPr>
        <p:blipFill>
          <a:blip r:embed="rId149">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242" name="Picture 194" hidden="1"/>
          <p:cNvPicPr preferRelativeResize="0">
            <a:picLocks noChangeArrowheads="1" noChangeShapeType="1"/>
          </p:cNvPicPr>
          <p:nvPr/>
        </p:nvPicPr>
        <p:blipFill>
          <a:blip r:embed="rId150">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243" name="Picture 195" hidden="1"/>
          <p:cNvPicPr preferRelativeResize="0">
            <a:picLocks noChangeArrowheads="1" noChangeShapeType="1"/>
          </p:cNvPicPr>
          <p:nvPr/>
        </p:nvPicPr>
        <p:blipFill>
          <a:blip r:embed="rId151">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244" name="Picture 196" hidden="1"/>
          <p:cNvPicPr preferRelativeResize="0">
            <a:picLocks noChangeArrowheads="1" noChangeShapeType="1"/>
          </p:cNvPicPr>
          <p:nvPr/>
        </p:nvPicPr>
        <p:blipFill>
          <a:blip r:embed="rId152">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245" name="Picture 197" hidden="1"/>
          <p:cNvPicPr preferRelativeResize="0">
            <a:picLocks noChangeArrowheads="1" noChangeShapeType="1"/>
          </p:cNvPicPr>
          <p:nvPr/>
        </p:nvPicPr>
        <p:blipFill>
          <a:blip r:embed="rId153">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246" name="Picture 198" hidden="1"/>
          <p:cNvPicPr preferRelativeResize="0">
            <a:picLocks noChangeArrowheads="1" noChangeShapeType="1"/>
          </p:cNvPicPr>
          <p:nvPr/>
        </p:nvPicPr>
        <p:blipFill>
          <a:blip r:embed="rId154">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247" name="Picture 199" hidden="1"/>
          <p:cNvPicPr preferRelativeResize="0">
            <a:picLocks noChangeArrowheads="1" noChangeShapeType="1"/>
          </p:cNvPicPr>
          <p:nvPr/>
        </p:nvPicPr>
        <p:blipFill>
          <a:blip r:embed="rId155">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248" name="Picture 200" hidden="1"/>
          <p:cNvPicPr preferRelativeResize="0">
            <a:picLocks noChangeArrowheads="1" noChangeShapeType="1"/>
          </p:cNvPicPr>
          <p:nvPr/>
        </p:nvPicPr>
        <p:blipFill>
          <a:blip r:embed="rId156">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249" name="Picture 201" hidden="1"/>
          <p:cNvPicPr preferRelativeResize="0">
            <a:picLocks noChangeArrowheads="1" noChangeShapeType="1"/>
          </p:cNvPicPr>
          <p:nvPr/>
        </p:nvPicPr>
        <p:blipFill>
          <a:blip r:embed="rId157">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250" name="Picture 202" hidden="1"/>
          <p:cNvPicPr preferRelativeResize="0">
            <a:picLocks noChangeArrowheads="1" noChangeShapeType="1"/>
          </p:cNvPicPr>
          <p:nvPr/>
        </p:nvPicPr>
        <p:blipFill>
          <a:blip r:embed="rId158">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251" name="Picture 203" hidden="1"/>
          <p:cNvPicPr preferRelativeResize="0">
            <a:picLocks noChangeArrowheads="1" noChangeShapeType="1"/>
          </p:cNvPicPr>
          <p:nvPr/>
        </p:nvPicPr>
        <p:blipFill>
          <a:blip r:embed="rId159">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252" name="Picture 204" hidden="1"/>
          <p:cNvPicPr preferRelativeResize="0">
            <a:picLocks noChangeArrowheads="1" noChangeShapeType="1"/>
          </p:cNvPicPr>
          <p:nvPr/>
        </p:nvPicPr>
        <p:blipFill>
          <a:blip r:embed="rId160">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2253" name="Picture 205" hidden="1"/>
          <p:cNvPicPr preferRelativeResize="0">
            <a:picLocks noChangeArrowheads="1" noChangeShapeType="1"/>
          </p:cNvPicPr>
          <p:nvPr/>
        </p:nvPicPr>
        <p:blipFill>
          <a:blip r:embed="rId161">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2254" name="Picture 206" hidden="1"/>
          <p:cNvPicPr preferRelativeResize="0">
            <a:picLocks noChangeArrowheads="1" noChangeShapeType="1"/>
          </p:cNvPicPr>
          <p:nvPr/>
        </p:nvPicPr>
        <p:blipFill>
          <a:blip r:embed="rId162">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2255" name="Picture 233" hidden="1"/>
          <p:cNvPicPr preferRelativeResize="0">
            <a:picLocks noChangeArrowheads="1" noChangeShapeType="1"/>
          </p:cNvPicPr>
          <p:nvPr/>
        </p:nvPicPr>
        <p:blipFill>
          <a:blip r:embed="rId163">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2256" name="Picture 232" hidden="1"/>
          <p:cNvPicPr preferRelativeResize="0">
            <a:picLocks noChangeArrowheads="1" noChangeShapeType="1"/>
          </p:cNvPicPr>
          <p:nvPr/>
        </p:nvPicPr>
        <p:blipFill>
          <a:blip r:embed="rId164">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2257" name="Picture 231" hidden="1"/>
          <p:cNvPicPr preferRelativeResize="0">
            <a:picLocks noChangeArrowheads="1" noChangeShapeType="1"/>
          </p:cNvPicPr>
          <p:nvPr/>
        </p:nvPicPr>
        <p:blipFill>
          <a:blip r:embed="rId165">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2258" name="Picture 230" hidden="1"/>
          <p:cNvPicPr preferRelativeResize="0">
            <a:picLocks noChangeArrowheads="1" noChangeShapeType="1"/>
          </p:cNvPicPr>
          <p:nvPr/>
        </p:nvPicPr>
        <p:blipFill>
          <a:blip r:embed="rId166">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2259" name="Picture 229" hidden="1"/>
          <p:cNvPicPr preferRelativeResize="0">
            <a:picLocks noChangeArrowheads="1" noChangeShapeType="1"/>
          </p:cNvPicPr>
          <p:nvPr/>
        </p:nvPicPr>
        <p:blipFill>
          <a:blip r:embed="rId167">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ulka 6"/>
          <p:cNvGraphicFramePr>
            <a:graphicFrameLocks noGrp="1"/>
          </p:cNvGraphicFramePr>
          <p:nvPr/>
        </p:nvGraphicFramePr>
        <p:xfrm>
          <a:off x="174948" y="1963316"/>
          <a:ext cx="4896544" cy="4869118"/>
        </p:xfrm>
        <a:graphic>
          <a:graphicData uri="http://schemas.openxmlformats.org/drawingml/2006/table">
            <a:tbl>
              <a:tblPr/>
              <a:tblGrid>
                <a:gridCol w="1262042">
                  <a:extLst>
                    <a:ext uri="{9D8B030D-6E8A-4147-A177-3AD203B41FA5}">
                      <a16:colId xmlns:a16="http://schemas.microsoft.com/office/drawing/2014/main" val="20000"/>
                    </a:ext>
                  </a:extLst>
                </a:gridCol>
                <a:gridCol w="944011">
                  <a:extLst>
                    <a:ext uri="{9D8B030D-6E8A-4147-A177-3AD203B41FA5}">
                      <a16:colId xmlns:a16="http://schemas.microsoft.com/office/drawing/2014/main" val="20001"/>
                    </a:ext>
                  </a:extLst>
                </a:gridCol>
                <a:gridCol w="2690491">
                  <a:extLst>
                    <a:ext uri="{9D8B030D-6E8A-4147-A177-3AD203B41FA5}">
                      <a16:colId xmlns:a16="http://schemas.microsoft.com/office/drawing/2014/main" val="20002"/>
                    </a:ext>
                  </a:extLst>
                </a:gridCol>
              </a:tblGrid>
              <a:tr h="281932">
                <a:tc gridSpan="3">
                  <a:txBody>
                    <a:bodyPr/>
                    <a:lstStyle/>
                    <a:p>
                      <a:pPr algn="ctr" fontAlgn="ctr"/>
                      <a:r>
                        <a:rPr lang="cs-CZ" sz="1800" b="1" i="0" u="none" strike="noStrike" dirty="0">
                          <a:solidFill>
                            <a:srgbClr val="0000FF"/>
                          </a:solidFill>
                          <a:latin typeface="Arial Black"/>
                        </a:rPr>
                        <a:t>Mužstva SK </a:t>
                      </a:r>
                      <a:r>
                        <a:rPr lang="cs-CZ" sz="1800" b="1" i="0" u="none" strike="noStrike" dirty="0" err="1">
                          <a:solidFill>
                            <a:srgbClr val="0000FF"/>
                          </a:solidFill>
                          <a:latin typeface="Arial Black"/>
                        </a:rPr>
                        <a:t>Štětí</a:t>
                      </a:r>
                      <a:r>
                        <a:rPr lang="cs-CZ" sz="1800" b="1" i="0" u="none" strike="noStrike" dirty="0">
                          <a:solidFill>
                            <a:srgbClr val="0000FF"/>
                          </a:solidFill>
                          <a:latin typeface="Arial Black"/>
                        </a:rPr>
                        <a:t> v roce 2015/2016</a:t>
                      </a:r>
                    </a:p>
                  </a:txBody>
                  <a:tcPr marL="5422" marR="5422" marT="542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332174">
                <a:tc>
                  <a:txBody>
                    <a:bodyPr/>
                    <a:lstStyle/>
                    <a:p>
                      <a:pPr algn="l" fontAlgn="ctr"/>
                      <a:r>
                        <a:rPr lang="cs-CZ" sz="1050" b="1" i="0" u="none" strike="noStrike" dirty="0">
                          <a:solidFill>
                            <a:srgbClr val="000000"/>
                          </a:solidFill>
                          <a:latin typeface="Trebuchet MS"/>
                        </a:rPr>
                        <a:t>Dospělí</a:t>
                      </a:r>
                    </a:p>
                  </a:txBody>
                  <a:tcPr marL="5422" marR="5422" marT="542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u="none" strike="noStrike">
                          <a:solidFill>
                            <a:srgbClr val="000000"/>
                          </a:solidFill>
                          <a:latin typeface="Trebuchet MS"/>
                        </a:rPr>
                        <a:t>Krajský přebor</a:t>
                      </a:r>
                    </a:p>
                  </a:txBody>
                  <a:tcPr marL="5422" marR="5422" marT="5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ctr"/>
                      <a:r>
                        <a:rPr lang="cs-CZ" sz="1050" b="1" i="0" u="sng" strike="noStrike">
                          <a:solidFill>
                            <a:srgbClr val="000000"/>
                          </a:solidFill>
                          <a:latin typeface="Trebuchet MS"/>
                        </a:rPr>
                        <a:t>Trenér:</a:t>
                      </a:r>
                      <a:r>
                        <a:rPr lang="cs-CZ" sz="1050" b="1" i="0" u="none" strike="noStrike">
                          <a:solidFill>
                            <a:srgbClr val="000000"/>
                          </a:solidFill>
                          <a:latin typeface="Trebuchet MS"/>
                        </a:rPr>
                        <a:t> J.Vinš </a:t>
                      </a:r>
                      <a:r>
                        <a:rPr lang="cs-CZ" sz="1050" b="1" i="0" u="sng" strike="noStrike">
                          <a:solidFill>
                            <a:srgbClr val="000000"/>
                          </a:solidFill>
                          <a:latin typeface="Trebuchet MS"/>
                        </a:rPr>
                        <a:t>Vedoucí:</a:t>
                      </a:r>
                      <a:r>
                        <a:rPr lang="cs-CZ" sz="1050" b="1" i="0" u="none" strike="noStrike">
                          <a:solidFill>
                            <a:srgbClr val="000000"/>
                          </a:solidFill>
                          <a:latin typeface="Trebuchet MS"/>
                        </a:rPr>
                        <a:t>J.Havner </a:t>
                      </a:r>
                      <a:r>
                        <a:rPr lang="cs-CZ" sz="1050" b="1" i="0" u="sng" strike="noStrike">
                          <a:solidFill>
                            <a:srgbClr val="000000"/>
                          </a:solidFill>
                          <a:latin typeface="Trebuchet MS"/>
                        </a:rPr>
                        <a:t>Masér</a:t>
                      </a:r>
                      <a:r>
                        <a:rPr lang="cs-CZ" sz="1050" b="1" i="0" u="none" strike="noStrike">
                          <a:solidFill>
                            <a:srgbClr val="000000"/>
                          </a:solidFill>
                          <a:latin typeface="Trebuchet MS"/>
                        </a:rPr>
                        <a:t>: K.Zavřel</a:t>
                      </a:r>
                    </a:p>
                  </a:txBody>
                  <a:tcPr marL="5422" marR="5422" marT="542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1"/>
                  </a:ext>
                </a:extLst>
              </a:tr>
              <a:tr h="421814">
                <a:tc>
                  <a:txBody>
                    <a:bodyPr/>
                    <a:lstStyle/>
                    <a:p>
                      <a:pPr algn="l" fontAlgn="ctr"/>
                      <a:r>
                        <a:rPr lang="cs-CZ" sz="1050" b="1" i="0" u="none" strike="noStrike" dirty="0">
                          <a:solidFill>
                            <a:srgbClr val="000000"/>
                          </a:solidFill>
                          <a:latin typeface="Trebuchet MS"/>
                        </a:rPr>
                        <a:t>Starší dorost-sdružený tým s </a:t>
                      </a:r>
                      <a:r>
                        <a:rPr lang="cs-CZ" sz="1050" b="1" i="0" u="none" strike="noStrike" dirty="0" err="1">
                          <a:solidFill>
                            <a:srgbClr val="000000"/>
                          </a:solidFill>
                          <a:latin typeface="Trebuchet MS"/>
                        </a:rPr>
                        <a:t>Hoštkou</a:t>
                      </a:r>
                      <a:endParaRPr lang="cs-CZ" sz="1050" b="1" i="0" u="none" strike="noStrike" dirty="0">
                        <a:solidFill>
                          <a:srgbClr val="000000"/>
                        </a:solidFill>
                        <a:latin typeface="Trebuchet MS"/>
                      </a:endParaRPr>
                    </a:p>
                  </a:txBody>
                  <a:tcPr marL="5422" marR="5422" marT="542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latin typeface="Trebuchet MS"/>
                        </a:rPr>
                        <a:t>Krajský přebor</a:t>
                      </a:r>
                    </a:p>
                  </a:txBody>
                  <a:tcPr marL="5422" marR="5422" marT="5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cs-CZ" sz="1050" b="1" i="0" u="sng" strike="noStrike">
                          <a:solidFill>
                            <a:srgbClr val="000000"/>
                          </a:solidFill>
                          <a:latin typeface="Trebuchet MS"/>
                        </a:rPr>
                        <a:t>Trenéři</a:t>
                      </a:r>
                      <a:r>
                        <a:rPr lang="cs-CZ" sz="1050" b="1" i="0" u="none" strike="noStrike">
                          <a:solidFill>
                            <a:srgbClr val="000000"/>
                          </a:solidFill>
                          <a:latin typeface="Trebuchet MS"/>
                        </a:rPr>
                        <a:t>:Václav Podhorský, Radek Švejdar </a:t>
                      </a:r>
                      <a:r>
                        <a:rPr lang="cs-CZ" sz="1050" b="1" i="0" u="sng" strike="noStrike">
                          <a:solidFill>
                            <a:srgbClr val="000000"/>
                          </a:solidFill>
                          <a:latin typeface="Trebuchet MS"/>
                        </a:rPr>
                        <a:t>Vedoucí:</a:t>
                      </a:r>
                      <a:r>
                        <a:rPr lang="cs-CZ" sz="1050" b="1" i="0" u="none" strike="noStrike">
                          <a:solidFill>
                            <a:srgbClr val="000000"/>
                          </a:solidFill>
                          <a:latin typeface="Trebuchet MS"/>
                        </a:rPr>
                        <a:t> Jana Nedomlelová</a:t>
                      </a:r>
                    </a:p>
                  </a:txBody>
                  <a:tcPr marL="5422" marR="5422" marT="542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2"/>
                  </a:ext>
                </a:extLst>
              </a:tr>
              <a:tr h="421814">
                <a:tc>
                  <a:txBody>
                    <a:bodyPr/>
                    <a:lstStyle/>
                    <a:p>
                      <a:pPr algn="l" fontAlgn="ctr"/>
                      <a:r>
                        <a:rPr lang="cs-CZ" sz="1050" b="1" i="0" u="none" strike="noStrike" dirty="0">
                          <a:solidFill>
                            <a:srgbClr val="000000"/>
                          </a:solidFill>
                          <a:latin typeface="Trebuchet MS"/>
                        </a:rPr>
                        <a:t>Mladší dorost-sdružený tým s </a:t>
                      </a:r>
                      <a:r>
                        <a:rPr lang="cs-CZ" sz="1050" b="1" i="0" u="none" strike="noStrike" dirty="0" err="1">
                          <a:solidFill>
                            <a:srgbClr val="000000"/>
                          </a:solidFill>
                          <a:latin typeface="Trebuchet MS"/>
                        </a:rPr>
                        <a:t>Hoštkou</a:t>
                      </a:r>
                      <a:endParaRPr lang="cs-CZ" sz="1050" b="1" i="0" u="none" strike="noStrike" dirty="0">
                        <a:solidFill>
                          <a:srgbClr val="000000"/>
                        </a:solidFill>
                        <a:latin typeface="Trebuchet MS"/>
                      </a:endParaRPr>
                    </a:p>
                  </a:txBody>
                  <a:tcPr marL="5422" marR="5422" marT="542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latin typeface="Trebuchet MS"/>
                        </a:rPr>
                        <a:t>Krajský přebor</a:t>
                      </a:r>
                    </a:p>
                  </a:txBody>
                  <a:tcPr marL="5422" marR="5422" marT="5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cs-CZ" sz="1050" b="1" i="0" u="sng" strike="noStrike">
                          <a:solidFill>
                            <a:srgbClr val="000000"/>
                          </a:solidFill>
                          <a:latin typeface="Trebuchet MS"/>
                        </a:rPr>
                        <a:t>Trenéři:</a:t>
                      </a:r>
                      <a:r>
                        <a:rPr lang="cs-CZ" sz="1050" b="1" i="0" u="none" strike="noStrike">
                          <a:solidFill>
                            <a:srgbClr val="000000"/>
                          </a:solidFill>
                          <a:latin typeface="Trebuchet MS"/>
                        </a:rPr>
                        <a:t> Roman Macoszek, Josef Chaloupecký </a:t>
                      </a:r>
                      <a:r>
                        <a:rPr lang="cs-CZ" sz="1050" b="1" i="0" u="sng" strike="noStrike">
                          <a:solidFill>
                            <a:srgbClr val="000000"/>
                          </a:solidFill>
                          <a:latin typeface="Trebuchet MS"/>
                        </a:rPr>
                        <a:t>Vedoucí:</a:t>
                      </a:r>
                      <a:r>
                        <a:rPr lang="cs-CZ" sz="1050" b="1" i="0" u="none" strike="noStrike">
                          <a:solidFill>
                            <a:srgbClr val="000000"/>
                          </a:solidFill>
                          <a:latin typeface="Trebuchet MS"/>
                        </a:rPr>
                        <a:t> Jana Nedomlelová</a:t>
                      </a:r>
                    </a:p>
                  </a:txBody>
                  <a:tcPr marL="5422" marR="5422" marT="542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3"/>
                  </a:ext>
                </a:extLst>
              </a:tr>
              <a:tr h="332174">
                <a:tc>
                  <a:txBody>
                    <a:bodyPr/>
                    <a:lstStyle/>
                    <a:p>
                      <a:pPr algn="l" fontAlgn="ctr"/>
                      <a:r>
                        <a:rPr lang="cs-CZ" sz="1050" b="1" i="0" u="none" strike="noStrike" dirty="0">
                          <a:solidFill>
                            <a:srgbClr val="000000"/>
                          </a:solidFill>
                          <a:latin typeface="Trebuchet MS"/>
                        </a:rPr>
                        <a:t>Starší žáci</a:t>
                      </a:r>
                    </a:p>
                  </a:txBody>
                  <a:tcPr marL="5422" marR="5422" marT="542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u="none" strike="noStrike">
                          <a:solidFill>
                            <a:srgbClr val="000000"/>
                          </a:solidFill>
                          <a:latin typeface="Trebuchet MS"/>
                        </a:rPr>
                        <a:t>Krajský přebor</a:t>
                      </a:r>
                    </a:p>
                  </a:txBody>
                  <a:tcPr marL="5422" marR="5422" marT="5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ctr"/>
                      <a:r>
                        <a:rPr lang="cs-CZ" sz="1050" b="1" i="0" u="sng" strike="noStrike">
                          <a:solidFill>
                            <a:srgbClr val="000000"/>
                          </a:solidFill>
                          <a:latin typeface="Trebuchet MS"/>
                        </a:rPr>
                        <a:t>Trenéři:</a:t>
                      </a:r>
                      <a:r>
                        <a:rPr lang="cs-CZ" sz="1050" b="1" i="0" u="none" strike="noStrike">
                          <a:solidFill>
                            <a:srgbClr val="000000"/>
                          </a:solidFill>
                          <a:latin typeface="Trebuchet MS"/>
                        </a:rPr>
                        <a:t> Jindřich Špaček, René Hrdlička</a:t>
                      </a:r>
                    </a:p>
                  </a:txBody>
                  <a:tcPr marL="5422" marR="5422" marT="542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4"/>
                  </a:ext>
                </a:extLst>
              </a:tr>
              <a:tr h="332174">
                <a:tc>
                  <a:txBody>
                    <a:bodyPr/>
                    <a:lstStyle/>
                    <a:p>
                      <a:pPr algn="l" fontAlgn="ctr"/>
                      <a:r>
                        <a:rPr lang="cs-CZ" sz="1050" b="1" i="0" u="none" strike="noStrike" dirty="0">
                          <a:solidFill>
                            <a:srgbClr val="000000"/>
                          </a:solidFill>
                          <a:latin typeface="Trebuchet MS"/>
                        </a:rPr>
                        <a:t>Mladší žáci A</a:t>
                      </a:r>
                    </a:p>
                  </a:txBody>
                  <a:tcPr marL="5422" marR="5422" marT="542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u="none" strike="noStrike">
                          <a:solidFill>
                            <a:srgbClr val="000000"/>
                          </a:solidFill>
                          <a:latin typeface="Trebuchet MS"/>
                        </a:rPr>
                        <a:t>Krajský přebor</a:t>
                      </a:r>
                    </a:p>
                  </a:txBody>
                  <a:tcPr marL="5422" marR="5422" marT="5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ctr"/>
                      <a:r>
                        <a:rPr lang="cs-CZ" sz="1050" b="1" i="0" u="sng" strike="noStrike" dirty="0">
                          <a:solidFill>
                            <a:srgbClr val="000000"/>
                          </a:solidFill>
                          <a:latin typeface="Trebuchet MS"/>
                        </a:rPr>
                        <a:t>Trenéři:</a:t>
                      </a:r>
                      <a:r>
                        <a:rPr lang="cs-CZ" sz="1050" b="1" i="0" u="none" strike="noStrike" dirty="0">
                          <a:solidFill>
                            <a:srgbClr val="000000"/>
                          </a:solidFill>
                          <a:latin typeface="Trebuchet MS"/>
                        </a:rPr>
                        <a:t> František Kučera, Miroslav Daniluk</a:t>
                      </a:r>
                    </a:p>
                  </a:txBody>
                  <a:tcPr marL="5422" marR="5422" marT="542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5"/>
                  </a:ext>
                </a:extLst>
              </a:tr>
              <a:tr h="332174">
                <a:tc>
                  <a:txBody>
                    <a:bodyPr/>
                    <a:lstStyle/>
                    <a:p>
                      <a:pPr algn="l" fontAlgn="ctr"/>
                      <a:r>
                        <a:rPr lang="cs-CZ" sz="1050" b="1" i="0" u="none" strike="noStrike" dirty="0">
                          <a:solidFill>
                            <a:srgbClr val="000000"/>
                          </a:solidFill>
                          <a:latin typeface="Trebuchet MS"/>
                        </a:rPr>
                        <a:t>Mladší žáci B</a:t>
                      </a:r>
                    </a:p>
                  </a:txBody>
                  <a:tcPr marL="5422" marR="5422" marT="542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latin typeface="Trebuchet MS"/>
                        </a:rPr>
                        <a:t>Okresní přebor</a:t>
                      </a:r>
                    </a:p>
                  </a:txBody>
                  <a:tcPr marL="5422" marR="5422" marT="5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cs-CZ" sz="1050" b="1" i="0" u="sng" strike="noStrike">
                          <a:solidFill>
                            <a:srgbClr val="000000"/>
                          </a:solidFill>
                          <a:latin typeface="Trebuchet MS"/>
                        </a:rPr>
                        <a:t>Trenéři</a:t>
                      </a:r>
                      <a:r>
                        <a:rPr lang="cs-CZ" sz="1050" b="1" i="0" u="none" strike="noStrike">
                          <a:solidFill>
                            <a:srgbClr val="000000"/>
                          </a:solidFill>
                          <a:latin typeface="Trebuchet MS"/>
                        </a:rPr>
                        <a:t>: Pavel Záloha, Tomáš Gernat</a:t>
                      </a:r>
                    </a:p>
                  </a:txBody>
                  <a:tcPr marL="5422" marR="5422" marT="542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6"/>
                  </a:ext>
                </a:extLst>
              </a:tr>
              <a:tr h="560611">
                <a:tc>
                  <a:txBody>
                    <a:bodyPr/>
                    <a:lstStyle/>
                    <a:p>
                      <a:pPr algn="l" fontAlgn="ctr"/>
                      <a:r>
                        <a:rPr lang="cs-CZ" sz="1050" b="1" i="0" u="none" strike="noStrike" dirty="0">
                          <a:solidFill>
                            <a:srgbClr val="000000"/>
                          </a:solidFill>
                          <a:latin typeface="Trebuchet MS"/>
                        </a:rPr>
                        <a:t>Starší přípravka r.2005-sdružený tým s SK Roudnicí </a:t>
                      </a:r>
                      <a:r>
                        <a:rPr lang="cs-CZ" sz="1050" b="1" i="0" u="none" strike="noStrike" dirty="0" err="1">
                          <a:solidFill>
                            <a:srgbClr val="000000"/>
                          </a:solidFill>
                          <a:latin typeface="Trebuchet MS"/>
                        </a:rPr>
                        <a:t>n.L.</a:t>
                      </a:r>
                      <a:endParaRPr lang="cs-CZ" sz="1050" b="1" i="0" u="none" strike="noStrike" dirty="0">
                        <a:solidFill>
                          <a:srgbClr val="000000"/>
                        </a:solidFill>
                        <a:latin typeface="Trebuchet MS"/>
                      </a:endParaRPr>
                    </a:p>
                  </a:txBody>
                  <a:tcPr marL="5422" marR="5422" marT="542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u="none" strike="noStrike">
                          <a:solidFill>
                            <a:srgbClr val="000000"/>
                          </a:solidFill>
                          <a:latin typeface="Trebuchet MS"/>
                        </a:rPr>
                        <a:t>Krajský přebor</a:t>
                      </a:r>
                    </a:p>
                  </a:txBody>
                  <a:tcPr marL="5422" marR="5422" marT="5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ctr"/>
                      <a:r>
                        <a:rPr lang="cs-CZ" sz="1050" b="1" i="0" u="sng" strike="noStrike">
                          <a:solidFill>
                            <a:srgbClr val="000000"/>
                          </a:solidFill>
                          <a:latin typeface="Trebuchet MS"/>
                        </a:rPr>
                        <a:t>Trenéři:</a:t>
                      </a:r>
                      <a:r>
                        <a:rPr lang="cs-CZ" sz="1050" b="1" i="0" u="none" strike="noStrike">
                          <a:solidFill>
                            <a:srgbClr val="000000"/>
                          </a:solidFill>
                          <a:latin typeface="Trebuchet MS"/>
                        </a:rPr>
                        <a:t> Pavel Hoznédl , Rostisalv Kožarský, Daniel Jerman</a:t>
                      </a:r>
                    </a:p>
                  </a:txBody>
                  <a:tcPr marL="5422" marR="5422" marT="542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7"/>
                  </a:ext>
                </a:extLst>
              </a:tr>
              <a:tr h="560611">
                <a:tc>
                  <a:txBody>
                    <a:bodyPr/>
                    <a:lstStyle/>
                    <a:p>
                      <a:pPr algn="l" fontAlgn="ctr"/>
                      <a:r>
                        <a:rPr lang="cs-CZ" sz="1050" b="1" i="0" u="none" strike="noStrike" dirty="0">
                          <a:solidFill>
                            <a:srgbClr val="000000"/>
                          </a:solidFill>
                          <a:latin typeface="Trebuchet MS"/>
                        </a:rPr>
                        <a:t>Starší přípravka r.2006-sdružený tým s SK Roudnicí </a:t>
                      </a:r>
                      <a:r>
                        <a:rPr lang="cs-CZ" sz="1050" b="1" i="0" u="none" strike="noStrike" dirty="0" err="1">
                          <a:solidFill>
                            <a:srgbClr val="000000"/>
                          </a:solidFill>
                          <a:latin typeface="Trebuchet MS"/>
                        </a:rPr>
                        <a:t>n.L.</a:t>
                      </a:r>
                      <a:endParaRPr lang="cs-CZ" sz="1050" b="1" i="0" u="none" strike="noStrike" dirty="0">
                        <a:solidFill>
                          <a:srgbClr val="000000"/>
                        </a:solidFill>
                        <a:latin typeface="Trebuchet MS"/>
                      </a:endParaRPr>
                    </a:p>
                  </a:txBody>
                  <a:tcPr marL="5422" marR="5422" marT="542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u="none" strike="noStrike" dirty="0">
                          <a:solidFill>
                            <a:srgbClr val="000000"/>
                          </a:solidFill>
                          <a:latin typeface="Trebuchet MS"/>
                        </a:rPr>
                        <a:t>Krajský přebor</a:t>
                      </a:r>
                    </a:p>
                  </a:txBody>
                  <a:tcPr marL="5422" marR="5422" marT="5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ctr"/>
                      <a:r>
                        <a:rPr lang="cs-CZ" sz="1050" b="1" i="0" u="sng" strike="noStrike">
                          <a:solidFill>
                            <a:srgbClr val="000000"/>
                          </a:solidFill>
                          <a:latin typeface="Trebuchet MS"/>
                        </a:rPr>
                        <a:t>Trenéři:</a:t>
                      </a:r>
                      <a:r>
                        <a:rPr lang="cs-CZ" sz="1050" b="1" i="0" u="none" strike="noStrike">
                          <a:solidFill>
                            <a:srgbClr val="000000"/>
                          </a:solidFill>
                          <a:latin typeface="Trebuchet MS"/>
                        </a:rPr>
                        <a:t>Jiří Malina,  Miloslav Hromy</a:t>
                      </a:r>
                    </a:p>
                  </a:txBody>
                  <a:tcPr marL="5422" marR="5422" marT="542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8"/>
                  </a:ext>
                </a:extLst>
              </a:tr>
              <a:tr h="332174">
                <a:tc>
                  <a:txBody>
                    <a:bodyPr/>
                    <a:lstStyle/>
                    <a:p>
                      <a:pPr algn="l" fontAlgn="ctr"/>
                      <a:r>
                        <a:rPr lang="cs-CZ" sz="1050" b="1" i="0" u="none" strike="noStrike">
                          <a:solidFill>
                            <a:srgbClr val="000000"/>
                          </a:solidFill>
                          <a:latin typeface="Trebuchet MS"/>
                        </a:rPr>
                        <a:t>Mladší přípravka A</a:t>
                      </a:r>
                    </a:p>
                  </a:txBody>
                  <a:tcPr marL="5422" marR="5422" marT="542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Trebuchet MS"/>
                        </a:rPr>
                        <a:t>Okresní soutěže</a:t>
                      </a:r>
                    </a:p>
                  </a:txBody>
                  <a:tcPr marL="5422" marR="5422" marT="5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rowSpan="2">
                  <a:txBody>
                    <a:bodyPr/>
                    <a:lstStyle/>
                    <a:p>
                      <a:pPr algn="l" fontAlgn="ctr"/>
                      <a:r>
                        <a:rPr lang="cs-CZ" sz="1050" b="1" i="0" u="sng" strike="noStrike">
                          <a:solidFill>
                            <a:srgbClr val="000000"/>
                          </a:solidFill>
                          <a:latin typeface="Trebuchet MS"/>
                        </a:rPr>
                        <a:t>Trenéři:</a:t>
                      </a:r>
                      <a:r>
                        <a:rPr lang="cs-CZ" sz="1050" b="1" i="0" u="none" strike="noStrike">
                          <a:solidFill>
                            <a:srgbClr val="000000"/>
                          </a:solidFill>
                          <a:latin typeface="Trebuchet MS"/>
                        </a:rPr>
                        <a:t> Jiří Jakl, Ervín Trojan, Stanislav Paďour  </a:t>
                      </a:r>
                    </a:p>
                  </a:txBody>
                  <a:tcPr marL="5422" marR="5422" marT="542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9"/>
                  </a:ext>
                </a:extLst>
              </a:tr>
              <a:tr h="332174">
                <a:tc>
                  <a:txBody>
                    <a:bodyPr/>
                    <a:lstStyle/>
                    <a:p>
                      <a:pPr algn="l" fontAlgn="ctr"/>
                      <a:r>
                        <a:rPr lang="cs-CZ" sz="1050" b="1" i="0" u="none" strike="noStrike">
                          <a:solidFill>
                            <a:srgbClr val="000000"/>
                          </a:solidFill>
                          <a:latin typeface="Trebuchet MS"/>
                        </a:rPr>
                        <a:t>Mladší přípravka B</a:t>
                      </a:r>
                    </a:p>
                  </a:txBody>
                  <a:tcPr marL="5422" marR="5422" marT="542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Trebuchet MS"/>
                        </a:rPr>
                        <a:t>Okresní soutěže</a:t>
                      </a:r>
                    </a:p>
                  </a:txBody>
                  <a:tcPr marL="5422" marR="5422" marT="5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vMerge="1">
                  <a:txBody>
                    <a:bodyPr/>
                    <a:lstStyle/>
                    <a:p>
                      <a:endParaRPr lang="cs-CZ"/>
                    </a:p>
                  </a:txBody>
                  <a:tcPr/>
                </a:tc>
                <a:extLst>
                  <a:ext uri="{0D108BD9-81ED-4DB2-BD59-A6C34878D82A}">
                    <a16:rowId xmlns:a16="http://schemas.microsoft.com/office/drawing/2014/main" val="10010"/>
                  </a:ext>
                </a:extLst>
              </a:tr>
              <a:tr h="332174">
                <a:tc>
                  <a:txBody>
                    <a:bodyPr/>
                    <a:lstStyle/>
                    <a:p>
                      <a:pPr algn="l" fontAlgn="ctr"/>
                      <a:r>
                        <a:rPr lang="cs-CZ" sz="1050" b="1" i="0" u="none" strike="noStrike">
                          <a:solidFill>
                            <a:srgbClr val="000000"/>
                          </a:solidFill>
                          <a:latin typeface="Trebuchet MS"/>
                        </a:rPr>
                        <a:t>Stará garda</a:t>
                      </a:r>
                    </a:p>
                  </a:txBody>
                  <a:tcPr marL="5422" marR="5422" marT="542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u="none" strike="noStrike" dirty="0">
                          <a:solidFill>
                            <a:srgbClr val="000000"/>
                          </a:solidFill>
                          <a:latin typeface="Trebuchet MS"/>
                        </a:rPr>
                        <a:t>Okresní přebor</a:t>
                      </a:r>
                    </a:p>
                  </a:txBody>
                  <a:tcPr marL="5422" marR="5422" marT="5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l" fontAlgn="ctr"/>
                      <a:r>
                        <a:rPr lang="cs-CZ" sz="1050" b="1" i="0" u="none" strike="noStrike" dirty="0">
                          <a:solidFill>
                            <a:srgbClr val="000000"/>
                          </a:solidFill>
                          <a:latin typeface="Trebuchet MS"/>
                        </a:rPr>
                        <a:t>Milan Šťastný , Jiří Urbánek</a:t>
                      </a:r>
                    </a:p>
                  </a:txBody>
                  <a:tcPr marL="5422" marR="5422" marT="542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11"/>
                  </a:ext>
                </a:extLst>
              </a:tr>
            </a:tbl>
          </a:graphicData>
        </a:graphic>
      </p:graphicFrame>
      <p:sp>
        <p:nvSpPr>
          <p:cNvPr id="10" name="Obdélník 9"/>
          <p:cNvSpPr/>
          <p:nvPr/>
        </p:nvSpPr>
        <p:spPr>
          <a:xfrm>
            <a:off x="102940" y="163116"/>
            <a:ext cx="4824536" cy="1477328"/>
          </a:xfrm>
          <a:prstGeom prst="rect">
            <a:avLst/>
          </a:prstGeom>
          <a:blipFill>
            <a:blip r:embed="rId3" cstate="print"/>
            <a:stretch>
              <a:fillRect/>
            </a:stretch>
          </a:blipFill>
          <a:ln w="76200">
            <a:solidFill>
              <a:srgbClr val="FF0000"/>
            </a:solidFill>
          </a:ln>
        </p:spPr>
        <p:txBody>
          <a:bodyPr wrap="square" lIns="91440" tIns="45720" rIns="91440" bIns="45720">
            <a:spAutoFit/>
          </a:bodyPr>
          <a:lstStyle/>
          <a:p>
            <a:pPr algn="ctr"/>
            <a:r>
              <a:rPr lang="cs-CZ" sz="3000" b="1" cap="none" spc="0" dirty="0" smtClean="0">
                <a:ln w="12700">
                  <a:solidFill>
                    <a:schemeClr val="tx2">
                      <a:satMod val="155000"/>
                    </a:schemeClr>
                  </a:solidFill>
                  <a:prstDash val="solid"/>
                </a:ln>
                <a:gradFill>
                  <a:gsLst>
                    <a:gs pos="0">
                      <a:srgbClr val="DDEBCF"/>
                    </a:gs>
                    <a:gs pos="50000">
                      <a:srgbClr val="9CB86E"/>
                    </a:gs>
                    <a:gs pos="100000">
                      <a:srgbClr val="156B13"/>
                    </a:gs>
                  </a:gsLst>
                  <a:lin ang="5400000" scaled="0"/>
                </a:gradFill>
                <a:effectLst>
                  <a:outerShdw blurRad="41275" dist="20320" dir="1800000" algn="tl" rotWithShape="0">
                    <a:srgbClr val="000000">
                      <a:alpha val="40000"/>
                    </a:srgbClr>
                  </a:outerShdw>
                </a:effectLst>
              </a:rPr>
              <a:t>11 mužstev se v letošním roce  představí  v dresu SK </a:t>
            </a:r>
            <a:r>
              <a:rPr lang="cs-CZ" sz="3000" b="1" cap="none" spc="0" dirty="0" err="1" smtClean="0">
                <a:ln w="12700">
                  <a:solidFill>
                    <a:schemeClr val="tx2">
                      <a:satMod val="155000"/>
                    </a:schemeClr>
                  </a:solidFill>
                  <a:prstDash val="solid"/>
                </a:ln>
                <a:gradFill>
                  <a:gsLst>
                    <a:gs pos="0">
                      <a:srgbClr val="DDEBCF"/>
                    </a:gs>
                    <a:gs pos="50000">
                      <a:srgbClr val="9CB86E"/>
                    </a:gs>
                    <a:gs pos="100000">
                      <a:srgbClr val="156B13"/>
                    </a:gs>
                  </a:gsLst>
                  <a:lin ang="5400000" scaled="0"/>
                </a:gradFill>
                <a:effectLst>
                  <a:outerShdw blurRad="41275" dist="20320" dir="1800000" algn="tl" rotWithShape="0">
                    <a:srgbClr val="000000">
                      <a:alpha val="40000"/>
                    </a:srgbClr>
                  </a:outerShdw>
                </a:effectLst>
              </a:rPr>
              <a:t>Štětí</a:t>
            </a:r>
            <a:endParaRPr lang="cs-CZ" sz="3000" b="1" cap="none" spc="0" dirty="0">
              <a:ln w="12700">
                <a:solidFill>
                  <a:schemeClr val="tx2">
                    <a:satMod val="155000"/>
                  </a:schemeClr>
                </a:solidFill>
                <a:prstDash val="solid"/>
              </a:ln>
              <a:gradFill>
                <a:gsLst>
                  <a:gs pos="0">
                    <a:srgbClr val="DDEBCF"/>
                  </a:gs>
                  <a:gs pos="50000">
                    <a:srgbClr val="9CB86E"/>
                  </a:gs>
                  <a:gs pos="100000">
                    <a:srgbClr val="156B13"/>
                  </a:gs>
                </a:gsLst>
                <a:lin ang="5400000" scaled="0"/>
              </a:gradFill>
              <a:effectLst>
                <a:outerShdw blurRad="41275" dist="20320" dir="1800000" algn="tl" rotWithShape="0">
                  <a:srgbClr val="000000">
                    <a:alpha val="40000"/>
                  </a:srgbClr>
                </a:outerShdw>
              </a:effectLst>
            </a:endParaRPr>
          </a:p>
        </p:txBody>
      </p:sp>
      <p:pic>
        <p:nvPicPr>
          <p:cNvPr id="3146" name="Picture 74"/>
          <p:cNvPicPr>
            <a:picLocks noChangeAspect="1" noChangeArrowheads="1"/>
          </p:cNvPicPr>
          <p:nvPr/>
        </p:nvPicPr>
        <p:blipFill>
          <a:blip r:embed="rId4" cstate="print"/>
          <a:srcRect/>
          <a:stretch>
            <a:fillRect/>
          </a:stretch>
        </p:blipFill>
        <p:spPr bwMode="auto">
          <a:xfrm>
            <a:off x="5503541" y="1099220"/>
            <a:ext cx="4680520" cy="5981700"/>
          </a:xfrm>
          <a:prstGeom prst="rect">
            <a:avLst/>
          </a:prstGeom>
          <a:noFill/>
          <a:ln w="9525">
            <a:noFill/>
            <a:miter lim="800000"/>
            <a:headEnd/>
            <a:tailEnd/>
          </a:ln>
        </p:spPr>
      </p:pic>
      <p:sp>
        <p:nvSpPr>
          <p:cNvPr id="8" name="TextovéPole 7"/>
          <p:cNvSpPr txBox="1"/>
          <p:nvPr/>
        </p:nvSpPr>
        <p:spPr>
          <a:xfrm>
            <a:off x="5503540" y="163116"/>
            <a:ext cx="4680520" cy="707886"/>
          </a:xfrm>
          <a:prstGeom prst="rect">
            <a:avLst/>
          </a:prstGeom>
          <a:blipFill dpi="0" rotWithShape="1">
            <a:blip r:embed="rId5" cstate="print">
              <a:alphaModFix amt="76000"/>
            </a:blip>
            <a:srcRect/>
            <a:stretch>
              <a:fillRect/>
            </a:stretch>
          </a:blipFill>
          <a:ln w="60325">
            <a:solidFill>
              <a:schemeClr val="accent1">
                <a:lumMod val="50000"/>
              </a:schemeClr>
            </a:solidFill>
            <a:prstDash val="sysDash"/>
          </a:ln>
        </p:spPr>
        <p:txBody>
          <a:bodyPr wrap="square" rtlCol="0">
            <a:spAutoFit/>
          </a:bodyPr>
          <a:lstStyle/>
          <a:p>
            <a:pPr algn="ctr"/>
            <a:r>
              <a:rPr lang="cs-CZ" sz="2000" u="sng" dirty="0" smtClean="0">
                <a:solidFill>
                  <a:srgbClr val="FF0000"/>
                </a:solidFill>
                <a:effectLst>
                  <a:outerShdw blurRad="38100" dist="38100" dir="2700000" algn="tl">
                    <a:srgbClr val="000000">
                      <a:alpha val="43137"/>
                    </a:srgbClr>
                  </a:outerShdw>
                </a:effectLst>
                <a:latin typeface="Comic Sans MS" pitchFamily="66" charset="0"/>
              </a:rPr>
              <a:t>Podzimní kalendář starších a mladších dorostenců</a:t>
            </a:r>
            <a:endParaRPr lang="cs-CZ" sz="1800" u="sng" dirty="0" smtClean="0">
              <a:solidFill>
                <a:srgbClr val="FF0000"/>
              </a:solidFill>
              <a:effectLst>
                <a:outerShdw blurRad="38100" dist="38100" dir="2700000" algn="tl">
                  <a:srgbClr val="000000">
                    <a:alpha val="43137"/>
                  </a:srgbClr>
                </a:outerShdw>
              </a:effectLst>
              <a:latin typeface="Comic Sans MS" pitchFamily="66" charset="0"/>
            </a:endParaRPr>
          </a:p>
        </p:txBody>
      </p:sp>
      <p:pic>
        <p:nvPicPr>
          <p:cNvPr id="3074" name="Picture 291"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5" name="Picture 29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6" name="Picture 28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7" name="Picture 28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8" name="Picture 28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9" name="Picture 28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0" name="Picture 79"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1" name="Picture 78"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2" name="Picture 77"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3" name="Picture 76"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4" name="Picture 75"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5" name="Picture 74"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6" name="Picture 73"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7" name="Picture 72"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8" name="Picture 71"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9" name="Picture 70"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0" name="Picture 69"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1" name="Picture 68"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2" name="Picture 67"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3" name="Picture 66"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4" name="Picture 65"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5" name="Picture 64"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6" name="Picture 63"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7" name="Picture 62"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8" name="Picture 30"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9" name="Picture 29"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0" name="Picture 28"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1" name="Picture 27"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2" name="Picture 89"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3" name="Picture 88"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4" name="Picture 87"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5" name="Picture 86"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6" name="Picture 85"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7" name="Picture 84"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8" name="Picture 83"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9" name="Picture 82"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0" name="Picture 81"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1" name="Picture 80"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2" name="Picture 4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3" name="Picture 41"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4" name="Picture 42"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5" name="Picture 43"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6" name="Picture 44"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7" name="Picture 4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8" name="Picture 46"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9" name="Picture 4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0" name="Picture 48"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1" name="Picture 49"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2" name="Picture 50"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3" name="Picture 51"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4" name="Picture 52"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5" name="Picture 53"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6" name="Picture 54"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7" name="Picture 55"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8" name="Picture 56"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9" name="Picture 57"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0" name="Picture 58"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1" name="Picture 59"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2" name="Picture 60"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3" name="Picture 61"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4" name="Picture 62"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5" name="Picture 63"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6" name="Picture 64"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7" name="Picture 65"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8" name="Picture 66"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9" name="Picture 61"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0" name="Picture 60"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1" name="Picture 59"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2" name="Picture 58"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3" name="Picture 57"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4" name="Picture 56"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5" name="Picture 55"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ovací šipka 6"/>
          <p:cNvCxnSpPr/>
          <p:nvPr/>
        </p:nvCxnSpPr>
        <p:spPr bwMode="auto">
          <a:xfrm>
            <a:off x="8888413" y="7239000"/>
            <a:ext cx="115093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6655668" y="1099220"/>
            <a:ext cx="2376264" cy="307777"/>
          </a:xfrm>
          <a:prstGeom prst="rect">
            <a:avLst/>
          </a:prstGeom>
          <a:noFill/>
        </p:spPr>
        <p:txBody>
          <a:bodyPr wrap="square" rtlCol="0">
            <a:spAutoFit/>
          </a:bodyPr>
          <a:lstStyle/>
          <a:p>
            <a:pPr algn="just"/>
            <a:endParaRPr lang="cs-CZ" sz="1400" u="sng" dirty="0" smtClean="0">
              <a:latin typeface="Bookman Old Style" pitchFamily="18" charset="0"/>
            </a:endParaRPr>
          </a:p>
        </p:txBody>
      </p:sp>
      <p:cxnSp>
        <p:nvCxnSpPr>
          <p:cNvPr id="10" name="Přímá spojovací šipka 9"/>
          <p:cNvCxnSpPr/>
          <p:nvPr/>
        </p:nvCxnSpPr>
        <p:spPr bwMode="auto">
          <a:xfrm>
            <a:off x="9391972" y="7239000"/>
            <a:ext cx="72008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4" name="Přímá spojovací šipka 13"/>
          <p:cNvCxnSpPr/>
          <p:nvPr/>
        </p:nvCxnSpPr>
        <p:spPr bwMode="auto">
          <a:xfrm>
            <a:off x="8959924" y="7239000"/>
            <a:ext cx="1008112"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8599884" y="6931868"/>
            <a:ext cx="1008112"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8" name="Obdélník 7"/>
          <p:cNvSpPr/>
          <p:nvPr/>
        </p:nvSpPr>
        <p:spPr>
          <a:xfrm>
            <a:off x="5575548" y="91108"/>
            <a:ext cx="4536504" cy="1384995"/>
          </a:xfrm>
          <a:prstGeom prst="rect">
            <a:avLst/>
          </a:prstGeom>
          <a:blipFill>
            <a:blip r:embed="rId3" cstate="print"/>
            <a:stretch>
              <a:fillRect/>
            </a:stretch>
          </a:blipFill>
          <a:ln w="53975">
            <a:solidFill>
              <a:schemeClr val="accent6">
                <a:lumMod val="75000"/>
              </a:schemeClr>
            </a:solidFill>
            <a:prstDash val="sysDash"/>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Představujeme našeho </a:t>
            </a:r>
          </a:p>
          <a:p>
            <a:pPr algn="ctr"/>
            <a:r>
              <a:rPr lang="cs-CZ"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dnešního soupeře</a:t>
            </a:r>
          </a:p>
          <a:p>
            <a:pPr algn="ctr"/>
            <a:r>
              <a:rPr lang="cs-CZ" sz="36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rPr>
              <a:t>SK Hrobce, z.s.</a:t>
            </a:r>
            <a:endParaRPr lang="cs-CZ"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endParaRPr>
          </a:p>
        </p:txBody>
      </p:sp>
      <p:sp>
        <p:nvSpPr>
          <p:cNvPr id="9" name="TextovéPole 8"/>
          <p:cNvSpPr txBox="1"/>
          <p:nvPr/>
        </p:nvSpPr>
        <p:spPr>
          <a:xfrm>
            <a:off x="5575548" y="1603276"/>
            <a:ext cx="4464496" cy="5262979"/>
          </a:xfrm>
          <a:prstGeom prst="rect">
            <a:avLst/>
          </a:prstGeom>
          <a:solidFill>
            <a:srgbClr val="FFFFCC"/>
          </a:solidFill>
        </p:spPr>
        <p:txBody>
          <a:bodyPr wrap="square" rtlCol="0">
            <a:spAutoFit/>
          </a:bodyPr>
          <a:lstStyle/>
          <a:p>
            <a:pPr algn="just"/>
            <a:r>
              <a:rPr lang="cs-CZ" b="0" dirty="0" smtClean="0">
                <a:latin typeface="Arial" pitchFamily="34" charset="0"/>
                <a:cs typeface="Arial" pitchFamily="34" charset="0"/>
              </a:rPr>
              <a:t>Loňský nováček Ústeckého přeboru, který skončil na </a:t>
            </a:r>
            <a:r>
              <a:rPr lang="cs-CZ" sz="1400" dirty="0" smtClean="0">
                <a:latin typeface="Arial" pitchFamily="34" charset="0"/>
                <a:cs typeface="Arial" pitchFamily="34" charset="0"/>
              </a:rPr>
              <a:t>9. místě</a:t>
            </a:r>
            <a:r>
              <a:rPr lang="cs-CZ" b="0" dirty="0" smtClean="0">
                <a:latin typeface="Arial" pitchFamily="34" charset="0"/>
                <a:cs typeface="Arial" pitchFamily="34" charset="0"/>
              </a:rPr>
              <a:t>. Ale až do posledního kola nebylo jasné, zda se v soutěži udrží. Velmi vyrovnaná tabulka a 4 sestupující kolektivy vytvořily ze soutěže drama až do konce. Hrobce to v posledním kole doma zvládly a s přehledem 3:0 porazily favorita dnes již divizní </a:t>
            </a:r>
            <a:r>
              <a:rPr lang="cs-CZ" b="0" dirty="0" err="1" smtClean="0">
                <a:latin typeface="Arial" pitchFamily="34" charset="0"/>
                <a:cs typeface="Arial" pitchFamily="34" charset="0"/>
              </a:rPr>
              <a:t>Vilémov</a:t>
            </a:r>
            <a:r>
              <a:rPr lang="cs-CZ" b="0" dirty="0" smtClean="0">
                <a:latin typeface="Arial" pitchFamily="34" charset="0"/>
                <a:cs typeface="Arial" pitchFamily="34" charset="0"/>
              </a:rPr>
              <a:t>. Našemu mužstvu se v utkáních s </a:t>
            </a:r>
            <a:r>
              <a:rPr lang="cs-CZ" b="0" dirty="0" err="1" smtClean="0">
                <a:latin typeface="Arial" pitchFamily="34" charset="0"/>
                <a:cs typeface="Arial" pitchFamily="34" charset="0"/>
              </a:rPr>
              <a:t>Hrobcemi</a:t>
            </a:r>
            <a:r>
              <a:rPr lang="cs-CZ" b="0" dirty="0" smtClean="0">
                <a:latin typeface="Arial" pitchFamily="34" charset="0"/>
                <a:cs typeface="Arial" pitchFamily="34" charset="0"/>
              </a:rPr>
              <a:t> v minulém ročníku dařilo.  Na jeho hřišti jsme zvítězili vysokým rozdílem. Doma o 7 měsíců později už to tak jasné nebylo a co bylo na tomto utkání zajímavě bylo to, že hosté přijeli v 10 a reálně hrozilo, že nepřijedou vůbec. Nakonec se ve </a:t>
            </a:r>
            <a:r>
              <a:rPr lang="cs-CZ" b="0" dirty="0" err="1" smtClean="0">
                <a:latin typeface="Arial" pitchFamily="34" charset="0"/>
                <a:cs typeface="Arial" pitchFamily="34" charset="0"/>
              </a:rPr>
              <a:t>Štětí</a:t>
            </a:r>
            <a:r>
              <a:rPr lang="cs-CZ" b="0" dirty="0" smtClean="0">
                <a:latin typeface="Arial" pitchFamily="34" charset="0"/>
                <a:cs typeface="Arial" pitchFamily="34" charset="0"/>
              </a:rPr>
              <a:t> objevili a po obětavém výkonu byli blízko překvapení.  </a:t>
            </a:r>
          </a:p>
          <a:p>
            <a:r>
              <a:rPr lang="cs-CZ" sz="1400" dirty="0" smtClean="0"/>
              <a:t>SK Hrobce-Roudnice </a:t>
            </a:r>
            <a:r>
              <a:rPr lang="cs-CZ" sz="1400" dirty="0" err="1" smtClean="0"/>
              <a:t>n.L.</a:t>
            </a:r>
            <a:r>
              <a:rPr lang="cs-CZ" sz="1400" dirty="0" smtClean="0"/>
              <a:t> – SK </a:t>
            </a:r>
            <a:r>
              <a:rPr lang="cs-CZ" sz="1400" dirty="0" err="1" smtClean="0"/>
              <a:t>Štětí</a:t>
            </a:r>
            <a:endParaRPr lang="cs-CZ" sz="1400" dirty="0" smtClean="0"/>
          </a:p>
          <a:p>
            <a:r>
              <a:rPr lang="cs-CZ" sz="1400" dirty="0" smtClean="0"/>
              <a:t>2:7(0:3)  27.9.2014  </a:t>
            </a:r>
          </a:p>
          <a:p>
            <a:r>
              <a:rPr lang="cs-CZ" sz="1400" dirty="0" smtClean="0"/>
              <a:t>SK </a:t>
            </a:r>
            <a:r>
              <a:rPr lang="cs-CZ" sz="1400" dirty="0" err="1" smtClean="0"/>
              <a:t>Štětí</a:t>
            </a:r>
            <a:r>
              <a:rPr lang="cs-CZ" sz="1400" dirty="0" smtClean="0"/>
              <a:t> – SK Hrobce-Roudnice </a:t>
            </a:r>
            <a:r>
              <a:rPr lang="cs-CZ" sz="1400" dirty="0" err="1" smtClean="0"/>
              <a:t>n.L.</a:t>
            </a:r>
            <a:endParaRPr lang="cs-CZ" sz="1400" dirty="0" smtClean="0"/>
          </a:p>
          <a:p>
            <a:r>
              <a:rPr lang="cs-CZ" sz="1400" dirty="0" smtClean="0"/>
              <a:t>2:1 (2:1)   25.4.2015   </a:t>
            </a:r>
          </a:p>
          <a:p>
            <a:pPr algn="just"/>
            <a:r>
              <a:rPr lang="cs-CZ" b="0" dirty="0" smtClean="0">
                <a:latin typeface="Arial" pitchFamily="34" charset="0"/>
                <a:cs typeface="Arial" pitchFamily="34" charset="0"/>
              </a:rPr>
              <a:t>Hrobce v posledních letech několikrát měnily název. Naposledy to bylo před tímto ročníkem, kdy z dlouhého názvu zmizelo označení Roudnice </a:t>
            </a:r>
            <a:r>
              <a:rPr lang="cs-CZ" b="0" dirty="0" err="1" smtClean="0">
                <a:latin typeface="Arial" pitchFamily="34" charset="0"/>
                <a:cs typeface="Arial" pitchFamily="34" charset="0"/>
              </a:rPr>
              <a:t>n.L.</a:t>
            </a:r>
            <a:r>
              <a:rPr lang="cs-CZ" b="0" dirty="0" smtClean="0">
                <a:latin typeface="Arial" pitchFamily="34" charset="0"/>
                <a:cs typeface="Arial" pitchFamily="34" charset="0"/>
              </a:rPr>
              <a:t>, které kromě Hrobců bylo v názvu oddílu. I to napovídá jaká je nedávná minulost klubu. Roudnice už v názvu teda není, ale hráčů, kteří prošli roudnickým oddílem zde hraje hodně. Trenérem je Marian Řízek, kterého si fanoušci pamatují i z dob, kdy působil ve </a:t>
            </a:r>
            <a:r>
              <a:rPr lang="cs-CZ" b="0" dirty="0" err="1" smtClean="0">
                <a:latin typeface="Arial" pitchFamily="34" charset="0"/>
                <a:cs typeface="Arial" pitchFamily="34" charset="0"/>
              </a:rPr>
              <a:t>Štětí</a:t>
            </a:r>
            <a:r>
              <a:rPr lang="cs-CZ" b="0" dirty="0" smtClean="0">
                <a:latin typeface="Arial" pitchFamily="34" charset="0"/>
                <a:cs typeface="Arial" pitchFamily="34" charset="0"/>
              </a:rPr>
              <a:t> a bojovalo se s Brandýsem </a:t>
            </a:r>
            <a:r>
              <a:rPr lang="cs-CZ" b="0" dirty="0" err="1" smtClean="0">
                <a:latin typeface="Arial" pitchFamily="34" charset="0"/>
                <a:cs typeface="Arial" pitchFamily="34" charset="0"/>
              </a:rPr>
              <a:t>n.L.</a:t>
            </a:r>
            <a:r>
              <a:rPr lang="cs-CZ" b="0" dirty="0" smtClean="0">
                <a:latin typeface="Arial" pitchFamily="34" charset="0"/>
                <a:cs typeface="Arial" pitchFamily="34" charset="0"/>
              </a:rPr>
              <a:t> o postup do 2.ligy. V Hrobcích mají pěkný fotbalový stánek včetně umělého povrchu, kterým se každý chlubit nemůže. Fotbal zde získal v posledních letech velkou popularitu. Všechny hráče a funkcionáře zde ve </a:t>
            </a:r>
            <a:r>
              <a:rPr lang="cs-CZ" b="0" dirty="0" err="1" smtClean="0">
                <a:latin typeface="Arial" pitchFamily="34" charset="0"/>
                <a:cs typeface="Arial" pitchFamily="34" charset="0"/>
              </a:rPr>
              <a:t>Štětí</a:t>
            </a:r>
            <a:r>
              <a:rPr lang="cs-CZ" b="0" dirty="0" smtClean="0">
                <a:latin typeface="Arial" pitchFamily="34" charset="0"/>
                <a:cs typeface="Arial" pitchFamily="34" charset="0"/>
              </a:rPr>
              <a:t> vítáme a přejeme jim, aby se jim zde líbilo. </a:t>
            </a:r>
          </a:p>
        </p:txBody>
      </p:sp>
      <p:pic>
        <p:nvPicPr>
          <p:cNvPr id="4206" name="Picture 110"/>
          <p:cNvPicPr>
            <a:picLocks noChangeAspect="1" noChangeArrowheads="1"/>
          </p:cNvPicPr>
          <p:nvPr/>
        </p:nvPicPr>
        <p:blipFill>
          <a:blip r:embed="rId4" cstate="print"/>
          <a:srcRect/>
          <a:stretch>
            <a:fillRect/>
          </a:stretch>
        </p:blipFill>
        <p:spPr bwMode="auto">
          <a:xfrm>
            <a:off x="9031932" y="3763516"/>
            <a:ext cx="936104" cy="720080"/>
          </a:xfrm>
          <a:prstGeom prst="rect">
            <a:avLst/>
          </a:prstGeom>
          <a:noFill/>
          <a:ln w="9525">
            <a:noFill/>
            <a:miter lim="800000"/>
            <a:headEnd/>
            <a:tailEnd/>
          </a:ln>
        </p:spPr>
      </p:pic>
      <p:pic>
        <p:nvPicPr>
          <p:cNvPr id="2" name="Picture 110"/>
          <p:cNvPicPr>
            <a:picLocks noChangeAspect="1" noChangeArrowheads="1"/>
          </p:cNvPicPr>
          <p:nvPr/>
        </p:nvPicPr>
        <p:blipFill>
          <a:blip r:embed="rId5" cstate="print"/>
          <a:srcRect/>
          <a:stretch>
            <a:fillRect/>
          </a:stretch>
        </p:blipFill>
        <p:spPr bwMode="auto">
          <a:xfrm>
            <a:off x="174948" y="163116"/>
            <a:ext cx="4608512" cy="4991100"/>
          </a:xfrm>
          <a:prstGeom prst="rect">
            <a:avLst/>
          </a:prstGeom>
          <a:noFill/>
          <a:ln w="9525">
            <a:noFill/>
            <a:miter lim="800000"/>
            <a:headEnd/>
            <a:tailEnd/>
          </a:ln>
        </p:spPr>
      </p:pic>
      <p:pic>
        <p:nvPicPr>
          <p:cNvPr id="4207" name="Picture 111"/>
          <p:cNvPicPr>
            <a:picLocks noChangeAspect="1" noChangeArrowheads="1"/>
          </p:cNvPicPr>
          <p:nvPr/>
        </p:nvPicPr>
        <p:blipFill>
          <a:blip r:embed="rId6" cstate="print"/>
          <a:srcRect/>
          <a:stretch>
            <a:fillRect/>
          </a:stretch>
        </p:blipFill>
        <p:spPr bwMode="auto">
          <a:xfrm>
            <a:off x="751012" y="5779740"/>
            <a:ext cx="3024336" cy="1157114"/>
          </a:xfrm>
          <a:prstGeom prst="rect">
            <a:avLst/>
          </a:prstGeom>
          <a:noFill/>
          <a:ln w="9525">
            <a:noFill/>
            <a:miter lim="800000"/>
            <a:headEnd/>
            <a:tailEnd/>
          </a:ln>
        </p:spPr>
      </p:pic>
      <p:sp>
        <p:nvSpPr>
          <p:cNvPr id="12" name="TextovéPole 11"/>
          <p:cNvSpPr txBox="1"/>
          <p:nvPr/>
        </p:nvSpPr>
        <p:spPr>
          <a:xfrm>
            <a:off x="390972" y="5707732"/>
            <a:ext cx="792088" cy="307777"/>
          </a:xfrm>
          <a:prstGeom prst="rect">
            <a:avLst/>
          </a:prstGeom>
          <a:solidFill>
            <a:srgbClr val="99FF66"/>
          </a:solidFill>
        </p:spPr>
        <p:txBody>
          <a:bodyPr wrap="square" rtlCol="0">
            <a:spAutoFit/>
          </a:bodyPr>
          <a:lstStyle/>
          <a:p>
            <a:pPr algn="ctr"/>
            <a:r>
              <a:rPr lang="cs-CZ" sz="1400" u="sng" dirty="0" err="1" smtClean="0">
                <a:latin typeface="Bookman Old Style" pitchFamily="18" charset="0"/>
              </a:rPr>
              <a:t>Štětí</a:t>
            </a:r>
            <a:endParaRPr lang="cs-CZ" sz="1400" u="sng" dirty="0" smtClean="0">
              <a:latin typeface="Bookman Old Style" pitchFamily="18" charset="0"/>
            </a:endParaRPr>
          </a:p>
        </p:txBody>
      </p:sp>
      <p:sp>
        <p:nvSpPr>
          <p:cNvPr id="15" name="TextovéPole 14"/>
          <p:cNvSpPr txBox="1"/>
          <p:nvPr/>
        </p:nvSpPr>
        <p:spPr>
          <a:xfrm>
            <a:off x="3271292" y="5707732"/>
            <a:ext cx="1080120" cy="307777"/>
          </a:xfrm>
          <a:prstGeom prst="rect">
            <a:avLst/>
          </a:prstGeom>
          <a:solidFill>
            <a:srgbClr val="99FF66"/>
          </a:solidFill>
        </p:spPr>
        <p:txBody>
          <a:bodyPr wrap="square" rtlCol="0">
            <a:spAutoFit/>
          </a:bodyPr>
          <a:lstStyle/>
          <a:p>
            <a:pPr algn="ctr"/>
            <a:r>
              <a:rPr lang="cs-CZ" sz="1400" u="sng" dirty="0" err="1" smtClean="0">
                <a:latin typeface="Bookman Old Style" pitchFamily="18" charset="0"/>
              </a:rPr>
              <a:t>Hoštka</a:t>
            </a:r>
            <a:endParaRPr lang="cs-CZ" sz="1400" u="sng" dirty="0" smtClean="0">
              <a:latin typeface="Bookman Old Style" pitchFamily="18" charset="0"/>
            </a:endParaRPr>
          </a:p>
        </p:txBody>
      </p:sp>
      <p:pic>
        <p:nvPicPr>
          <p:cNvPr id="4098" name="Picture 38"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099" name="Picture 37"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00" name="Picture 36"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01" name="Picture 35"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02" name="Picture 34"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03" name="Picture 33"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04" name="Picture 32"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05" name="Picture 31"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06" name="Picture 30"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07" name="Picture 29"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08" name="Picture 28"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4109" name="Picture 27"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4110" name="Picture 26"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4111" name="Picture 25"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4112" name="Picture 24"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4113" name="Picture 23"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4114" name="Picture 22"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4115" name="Picture 21"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4116" name="Picture 20"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4117" name="Picture 19"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4118" name="Picture 18"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4119" name="Picture 17"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4120" name="Picture 16"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4121" name="Picture 15"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4122" name="Picture 14"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4123" name="Picture 13"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4124" name="Picture 12"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4125" name="Picture 11"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4126" name="Picture 10"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4127" name="Picture 9"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4128" name="Picture 8"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4129" name="Picture 7"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4130" name="Picture 46"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942975"/>
          </a:xfrm>
          <a:prstGeom prst="rect">
            <a:avLst/>
          </a:prstGeom>
          <a:noFill/>
          <a:ln w="9525">
            <a:miter lim="800000"/>
            <a:headEnd/>
            <a:tailEnd/>
          </a:ln>
        </p:spPr>
      </p:pic>
      <p:pic>
        <p:nvPicPr>
          <p:cNvPr id="4131" name="Picture 45"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14400" cy="942975"/>
          </a:xfrm>
          <a:prstGeom prst="rect">
            <a:avLst/>
          </a:prstGeom>
          <a:noFill/>
          <a:ln w="9525">
            <a:miter lim="800000"/>
            <a:headEnd/>
            <a:tailEnd/>
          </a:ln>
        </p:spPr>
      </p:pic>
      <p:pic>
        <p:nvPicPr>
          <p:cNvPr id="4132" name="Picture 44"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866775"/>
            <a:ext cx="914400" cy="952500"/>
          </a:xfrm>
          <a:prstGeom prst="rect">
            <a:avLst/>
          </a:prstGeom>
          <a:noFill/>
          <a:ln w="9525">
            <a:miter lim="800000"/>
            <a:headEnd/>
            <a:tailEnd/>
          </a:ln>
        </p:spPr>
      </p:pic>
      <p:pic>
        <p:nvPicPr>
          <p:cNvPr id="4133" name="Picture 43"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866775"/>
            <a:ext cx="914400" cy="952500"/>
          </a:xfrm>
          <a:prstGeom prst="rect">
            <a:avLst/>
          </a:prstGeom>
          <a:noFill/>
          <a:ln w="9525">
            <a:miter lim="800000"/>
            <a:headEnd/>
            <a:tailEnd/>
          </a:ln>
        </p:spPr>
      </p:pic>
      <p:pic>
        <p:nvPicPr>
          <p:cNvPr id="4134" name="Picture 42"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1247775"/>
            <a:ext cx="914400" cy="742950"/>
          </a:xfrm>
          <a:prstGeom prst="rect">
            <a:avLst/>
          </a:prstGeom>
          <a:noFill/>
          <a:ln w="9525">
            <a:miter lim="800000"/>
            <a:headEnd/>
            <a:tailEnd/>
          </a:ln>
        </p:spPr>
      </p:pic>
      <p:pic>
        <p:nvPicPr>
          <p:cNvPr id="4135" name="Picture 41"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1247775"/>
            <a:ext cx="914400" cy="742950"/>
          </a:xfrm>
          <a:prstGeom prst="rect">
            <a:avLst/>
          </a:prstGeom>
          <a:noFill/>
          <a:ln w="9525">
            <a:miter lim="800000"/>
            <a:headEnd/>
            <a:tailEnd/>
          </a:ln>
        </p:spPr>
      </p:pic>
      <p:pic>
        <p:nvPicPr>
          <p:cNvPr id="4136" name="Picture 93"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37" name="Picture 92"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38" name="Picture 91"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39" name="Picture 90"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40" name="Picture 89"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41" name="Picture 88"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42" name="Picture 8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43" name="Picture 8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44" name="Picture 8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45" name="Picture 8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46" name="Picture 50"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47" name="Picture 51"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48" name="Picture 52"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49" name="Picture 53"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0" name="Picture 54"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1" name="Picture 55"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2" name="Picture 56"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3" name="Picture 57"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4" name="Picture 58"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5" name="Picture 83"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6" name="Picture 82"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7" name="Picture 81"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8" name="Picture 80"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9" name="Picture 79"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0" name="Picture 229"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1" name="Picture 228"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2" name="Picture 227"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3" name="Picture 226"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4" name="Picture 225"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5" name="Picture 224"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6" name="Picture 223"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7" name="Picture 222"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8" name="Picture 221"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9" name="Picture 220"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0" name="Picture 219"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1" name="Picture 218"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2" name="Picture 217"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3" name="Picture 216"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4" name="Picture 215"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5" name="Picture 214"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6" name="Picture 213"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7" name="Picture 212"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8" name="Picture 146"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9" name="Picture 145"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0" name="Picture 144"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1" name="Picture 143"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2" name="Picture 142"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3" name="Picture 141"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4" name="Picture 140"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5" name="Picture 139"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6" name="Picture 138"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7" name="Picture 137"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8" name="Picture 136"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9" name="Picture 135"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0" name="Picture 134"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1" name="Picture 133"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2" name="Picture 132"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3" name="Picture 131"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4" name="Picture 130"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5" name="Picture 129"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6" name="Picture 128"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7" name="Picture 127"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8" name="Picture 126"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9" name="Picture 125"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0" name="Picture 124"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1" name="Picture 123"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2" name="Picture 122" hidden="1"/>
          <p:cNvPicPr preferRelativeResize="0">
            <a:picLocks noChangeArrowheads="1" noChangeShapeType="1"/>
          </p:cNvPicPr>
          <p:nvPr/>
        </p:nvPicPr>
        <p:blipFill>
          <a:blip r:embed="rId1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3" name="Picture 121" hidden="1"/>
          <p:cNvPicPr preferRelativeResize="0">
            <a:picLocks noChangeArrowheads="1" noChangeShapeType="1"/>
          </p:cNvPicPr>
          <p:nvPr/>
        </p:nvPicPr>
        <p:blipFill>
          <a:blip r:embed="rId1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4" name="Picture 120" hidden="1"/>
          <p:cNvPicPr preferRelativeResize="0">
            <a:picLocks noChangeArrowheads="1" noChangeShapeType="1"/>
          </p:cNvPicPr>
          <p:nvPr/>
        </p:nvPicPr>
        <p:blipFill>
          <a:blip r:embed="rId1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5" name="Picture 119" hidden="1"/>
          <p:cNvPicPr preferRelativeResize="0">
            <a:picLocks noChangeArrowheads="1" noChangeShapeType="1"/>
          </p:cNvPicPr>
          <p:nvPr/>
        </p:nvPicPr>
        <p:blipFill>
          <a:blip r:embed="rId1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Šipka dolů 16"/>
          <p:cNvSpPr/>
          <p:nvPr/>
        </p:nvSpPr>
        <p:spPr bwMode="auto">
          <a:xfrm>
            <a:off x="2011363" y="2898775"/>
            <a:ext cx="0" cy="184150"/>
          </a:xfrm>
          <a:prstGeom prst="downArrow">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cxnSp>
        <p:nvCxnSpPr>
          <p:cNvPr id="10" name="Přímá spojovací šipka 9"/>
          <p:cNvCxnSpPr/>
          <p:nvPr/>
        </p:nvCxnSpPr>
        <p:spPr bwMode="auto">
          <a:xfrm>
            <a:off x="2911475" y="6859588"/>
            <a:ext cx="158432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3559324" y="7075884"/>
            <a:ext cx="1152128"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246956" y="3835524"/>
            <a:ext cx="4032448" cy="307777"/>
          </a:xfrm>
          <a:prstGeom prst="rect">
            <a:avLst/>
          </a:prstGeom>
          <a:noFill/>
        </p:spPr>
        <p:txBody>
          <a:bodyPr wrap="square" rtlCol="0">
            <a:spAutoFit/>
          </a:bodyPr>
          <a:lstStyle/>
          <a:p>
            <a:pPr algn="just"/>
            <a:endParaRPr lang="cs-CZ" sz="1400" u="sng" dirty="0" smtClean="0">
              <a:latin typeface="Bookman Old Style" pitchFamily="18" charset="0"/>
            </a:endParaRPr>
          </a:p>
        </p:txBody>
      </p:sp>
      <p:sp>
        <p:nvSpPr>
          <p:cNvPr id="7" name="TextovéPole 6"/>
          <p:cNvSpPr txBox="1"/>
          <p:nvPr/>
        </p:nvSpPr>
        <p:spPr>
          <a:xfrm>
            <a:off x="102940" y="1597461"/>
            <a:ext cx="4896544" cy="5478423"/>
          </a:xfrm>
          <a:prstGeom prst="rect">
            <a:avLst/>
          </a:prstGeom>
          <a:noFill/>
        </p:spPr>
        <p:txBody>
          <a:bodyPr wrap="square" rtlCol="0">
            <a:spAutoFit/>
          </a:bodyPr>
          <a:lstStyle/>
          <a:p>
            <a:pPr algn="just"/>
            <a:r>
              <a:rPr lang="cs-CZ" sz="1400" dirty="0" smtClean="0">
                <a:latin typeface="Verdana" pitchFamily="34" charset="0"/>
                <a:ea typeface="Verdana" pitchFamily="34" charset="0"/>
                <a:cs typeface="Verdana" pitchFamily="34" charset="0"/>
              </a:rPr>
              <a:t>Velkých změn, aspoň co se nových mužstev týče potkal nový ročník Ústeckého přeboru . Soutěž má 16 účastníků a z nich téměř polovina 7 jsou mužstvy novými. Z divize sestoupily </a:t>
            </a:r>
            <a:r>
              <a:rPr lang="cs-CZ" sz="1400" dirty="0" smtClean="0">
                <a:solidFill>
                  <a:srgbClr val="CC0099"/>
                </a:solidFill>
                <a:latin typeface="Verdana" pitchFamily="34" charset="0"/>
                <a:ea typeface="Verdana" pitchFamily="34" charset="0"/>
                <a:cs typeface="Verdana" pitchFamily="34" charset="0"/>
              </a:rPr>
              <a:t>Slavoj Žatec, AFK </a:t>
            </a:r>
            <a:r>
              <a:rPr lang="cs-CZ" sz="1400" dirty="0" err="1" smtClean="0">
                <a:solidFill>
                  <a:srgbClr val="CC0099"/>
                </a:solidFill>
                <a:latin typeface="Verdana" pitchFamily="34" charset="0"/>
                <a:ea typeface="Verdana" pitchFamily="34" charset="0"/>
                <a:cs typeface="Verdana" pitchFamily="34" charset="0"/>
              </a:rPr>
              <a:t>LoKo</a:t>
            </a:r>
            <a:r>
              <a:rPr lang="cs-CZ" sz="1400" dirty="0" smtClean="0">
                <a:solidFill>
                  <a:srgbClr val="CC0099"/>
                </a:solidFill>
                <a:latin typeface="Verdana" pitchFamily="34" charset="0"/>
                <a:ea typeface="Verdana" pitchFamily="34" charset="0"/>
                <a:cs typeface="Verdana" pitchFamily="34" charset="0"/>
              </a:rPr>
              <a:t> Chomutov, TJ Krupka.</a:t>
            </a:r>
            <a:r>
              <a:rPr lang="cs-CZ" sz="1400" dirty="0" smtClean="0">
                <a:latin typeface="Verdana" pitchFamily="34" charset="0"/>
                <a:ea typeface="Verdana" pitchFamily="34" charset="0"/>
                <a:cs typeface="Verdana" pitchFamily="34" charset="0"/>
              </a:rPr>
              <a:t> Nováčky z I.A třídy </a:t>
            </a:r>
            <a:r>
              <a:rPr lang="cs-CZ" sz="1400" dirty="0" smtClean="0">
                <a:solidFill>
                  <a:srgbClr val="008080"/>
                </a:solidFill>
                <a:latin typeface="Verdana" pitchFamily="34" charset="0"/>
                <a:ea typeface="Verdana" pitchFamily="34" charset="0"/>
                <a:cs typeface="Verdana" pitchFamily="34" charset="0"/>
              </a:rPr>
              <a:t>TJ </a:t>
            </a:r>
            <a:r>
              <a:rPr lang="cs-CZ" sz="1400" dirty="0" err="1" smtClean="0">
                <a:solidFill>
                  <a:srgbClr val="008080"/>
                </a:solidFill>
                <a:latin typeface="Verdana" pitchFamily="34" charset="0"/>
                <a:ea typeface="Verdana" pitchFamily="34" charset="0"/>
                <a:cs typeface="Verdana" pitchFamily="34" charset="0"/>
              </a:rPr>
              <a:t>Střekov</a:t>
            </a:r>
            <a:r>
              <a:rPr lang="cs-CZ" sz="1400" dirty="0" smtClean="0">
                <a:latin typeface="Verdana" pitchFamily="34" charset="0"/>
                <a:ea typeface="Verdana" pitchFamily="34" charset="0"/>
                <a:cs typeface="Verdana" pitchFamily="34" charset="0"/>
              </a:rPr>
              <a:t>, který prošel soutěží s velkým náskokem a i v přípravě svým soupeřům naděloval velké příděly. Ze 2.místa I. A třídy skupiny A postoupil </a:t>
            </a:r>
            <a:r>
              <a:rPr lang="cs-CZ" sz="1400" dirty="0" smtClean="0">
                <a:solidFill>
                  <a:srgbClr val="008080"/>
                </a:solidFill>
                <a:latin typeface="Verdana" pitchFamily="34" charset="0"/>
                <a:ea typeface="Verdana" pitchFamily="34" charset="0"/>
                <a:cs typeface="Verdana" pitchFamily="34" charset="0"/>
              </a:rPr>
              <a:t>TJ Sokol </a:t>
            </a:r>
            <a:r>
              <a:rPr lang="cs-CZ" sz="1400" dirty="0" err="1" smtClean="0">
                <a:solidFill>
                  <a:srgbClr val="008080"/>
                </a:solidFill>
                <a:latin typeface="Verdana" pitchFamily="34" charset="0"/>
                <a:ea typeface="Verdana" pitchFamily="34" charset="0"/>
                <a:cs typeface="Verdana" pitchFamily="34" charset="0"/>
              </a:rPr>
              <a:t>Srbice</a:t>
            </a:r>
            <a:r>
              <a:rPr lang="cs-CZ" sz="1400" dirty="0" smtClean="0">
                <a:latin typeface="Verdana" pitchFamily="34" charset="0"/>
                <a:ea typeface="Verdana" pitchFamily="34" charset="0"/>
                <a:cs typeface="Verdana" pitchFamily="34" charset="0"/>
              </a:rPr>
              <a:t>. 2 postupová místa byla také ze skupiny B. Vítěz </a:t>
            </a:r>
            <a:r>
              <a:rPr lang="cs-CZ" sz="1400" dirty="0" smtClean="0">
                <a:solidFill>
                  <a:srgbClr val="008080"/>
                </a:solidFill>
                <a:latin typeface="Verdana" pitchFamily="34" charset="0"/>
                <a:ea typeface="Verdana" pitchFamily="34" charset="0"/>
                <a:cs typeface="Verdana" pitchFamily="34" charset="0"/>
              </a:rPr>
              <a:t>FK </a:t>
            </a:r>
            <a:r>
              <a:rPr lang="cs-CZ" sz="1400" dirty="0" err="1" smtClean="0">
                <a:solidFill>
                  <a:srgbClr val="008080"/>
                </a:solidFill>
                <a:latin typeface="Verdana" pitchFamily="34" charset="0"/>
                <a:ea typeface="Verdana" pitchFamily="34" charset="0"/>
                <a:cs typeface="Verdana" pitchFamily="34" charset="0"/>
              </a:rPr>
              <a:t>Duchcov</a:t>
            </a:r>
            <a:r>
              <a:rPr lang="cs-CZ" sz="1400" dirty="0" smtClean="0">
                <a:solidFill>
                  <a:srgbClr val="008080"/>
                </a:solidFill>
                <a:latin typeface="Verdana" pitchFamily="34" charset="0"/>
                <a:ea typeface="Verdana" pitchFamily="34" charset="0"/>
                <a:cs typeface="Verdana" pitchFamily="34" charset="0"/>
              </a:rPr>
              <a:t> </a:t>
            </a:r>
            <a:r>
              <a:rPr lang="cs-CZ" sz="1400" dirty="0" smtClean="0">
                <a:latin typeface="Verdana" pitchFamily="34" charset="0"/>
                <a:ea typeface="Verdana" pitchFamily="34" charset="0"/>
                <a:cs typeface="Verdana" pitchFamily="34" charset="0"/>
              </a:rPr>
              <a:t>a ze 2. místa </a:t>
            </a:r>
            <a:r>
              <a:rPr lang="cs-CZ" sz="1400" dirty="0" smtClean="0">
                <a:solidFill>
                  <a:srgbClr val="008080"/>
                </a:solidFill>
                <a:latin typeface="Verdana" pitchFamily="34" charset="0"/>
                <a:ea typeface="Verdana" pitchFamily="34" charset="0"/>
                <a:cs typeface="Verdana" pitchFamily="34" charset="0"/>
              </a:rPr>
              <a:t>Fotbalový klub </a:t>
            </a:r>
            <a:r>
              <a:rPr lang="cs-CZ" sz="1400" dirty="0" err="1" smtClean="0">
                <a:solidFill>
                  <a:srgbClr val="008080"/>
                </a:solidFill>
                <a:latin typeface="Verdana" pitchFamily="34" charset="0"/>
                <a:ea typeface="Verdana" pitchFamily="34" charset="0"/>
                <a:cs typeface="Verdana" pitchFamily="34" charset="0"/>
              </a:rPr>
              <a:t>Postoloprty</a:t>
            </a:r>
            <a:r>
              <a:rPr lang="cs-CZ" sz="1400" dirty="0" smtClean="0">
                <a:latin typeface="Verdana" pitchFamily="34" charset="0"/>
                <a:ea typeface="Verdana" pitchFamily="34" charset="0"/>
                <a:cs typeface="Verdana" pitchFamily="34" charset="0"/>
              </a:rPr>
              <a:t>, který jste možná zaznamenaly, jako našeho soupeře ve finále Ústeckého poháru. Kde hledat favorita? Mnozí mezi ně řadí i naše mužstva. Jsme za to rádi, ale na druhou stranu to i zavazuje. Nejsme ale jediní, kdo chce uspět. Silná budou již zmiňovaná mužstva, která spadly  z divize. Velkou neznámou jako každý rok jsou </a:t>
            </a:r>
            <a:r>
              <a:rPr lang="cs-CZ" sz="1400" dirty="0" err="1" smtClean="0">
                <a:latin typeface="Verdana" pitchFamily="34" charset="0"/>
                <a:ea typeface="Verdana" pitchFamily="34" charset="0"/>
                <a:cs typeface="Verdana" pitchFamily="34" charset="0"/>
              </a:rPr>
              <a:t>Blšany</a:t>
            </a:r>
            <a:r>
              <a:rPr lang="cs-CZ" sz="1400" dirty="0" smtClean="0">
                <a:latin typeface="Verdana" pitchFamily="34" charset="0"/>
                <a:ea typeface="Verdana" pitchFamily="34" charset="0"/>
                <a:cs typeface="Verdana" pitchFamily="34" charset="0"/>
              </a:rPr>
              <a:t>. I když teď, což nebývalo  zvykem, hrály přátelské zápasy a nevedly si špatně. Porazily třeba divizní FC Chomutov. Plni odhodlání do soutěže vstoupí i nováčci. Nechme se překvapit. Teprve samotné zápasy ukážou, jak na tom mužstva jsou.       </a:t>
            </a:r>
          </a:p>
        </p:txBody>
      </p:sp>
      <p:sp>
        <p:nvSpPr>
          <p:cNvPr id="8" name="TextovéPole 7"/>
          <p:cNvSpPr txBox="1"/>
          <p:nvPr/>
        </p:nvSpPr>
        <p:spPr>
          <a:xfrm>
            <a:off x="174948" y="235124"/>
            <a:ext cx="4680520" cy="1200329"/>
          </a:xfrm>
          <a:prstGeom prst="rect">
            <a:avLst/>
          </a:prstGeom>
          <a:blipFill dpi="0" rotWithShape="1">
            <a:blip r:embed="rId3" cstate="print">
              <a:alphaModFix amt="42000"/>
            </a:blip>
            <a:srcRect/>
            <a:stretch>
              <a:fillRect/>
            </a:stretch>
          </a:blipFill>
          <a:ln w="85725">
            <a:solidFill>
              <a:srgbClr val="FFCC00"/>
            </a:solidFill>
          </a:ln>
        </p:spPr>
        <p:txBody>
          <a:bodyPr wrap="square" rtlCol="0">
            <a:spAutoFit/>
          </a:bodyPr>
          <a:lstStyle/>
          <a:p>
            <a:pPr algn="ctr"/>
            <a:r>
              <a:rPr lang="cs-CZ" sz="3600" u="sng" dirty="0" smtClean="0">
                <a:latin typeface="Berlin Sans FB" pitchFamily="34" charset="0"/>
              </a:rPr>
              <a:t>Nový ročník Ústeckého přeboru</a:t>
            </a:r>
            <a:endParaRPr lang="cs-CZ" sz="3600" u="sng" dirty="0" smtClean="0">
              <a:latin typeface="Bookman Old Style" pitchFamily="18" charset="0"/>
            </a:endParaRPr>
          </a:p>
        </p:txBody>
      </p:sp>
      <p:sp>
        <p:nvSpPr>
          <p:cNvPr id="9" name="TextovéPole 8"/>
          <p:cNvSpPr txBox="1"/>
          <p:nvPr/>
        </p:nvSpPr>
        <p:spPr>
          <a:xfrm>
            <a:off x="5719564" y="163116"/>
            <a:ext cx="4392488" cy="2400657"/>
          </a:xfrm>
          <a:prstGeom prst="rect">
            <a:avLst/>
          </a:prstGeom>
          <a:solidFill>
            <a:srgbClr val="99FF66"/>
          </a:solidFill>
          <a:ln w="66675">
            <a:solidFill>
              <a:srgbClr val="0066FF"/>
            </a:solidFill>
          </a:ln>
        </p:spPr>
        <p:txBody>
          <a:bodyPr wrap="square" rtlCol="0">
            <a:spAutoFit/>
          </a:bodyPr>
          <a:lstStyle/>
          <a:p>
            <a:pPr algn="ctr"/>
            <a:r>
              <a:rPr lang="cs-CZ" sz="1400" dirty="0" smtClean="0">
                <a:effectLst>
                  <a:outerShdw blurRad="38100" dist="38100" dir="2700000" algn="tl">
                    <a:srgbClr val="000000">
                      <a:alpha val="43137"/>
                    </a:srgbClr>
                  </a:outerShdw>
                </a:effectLst>
                <a:latin typeface="Bookman Old Style" pitchFamily="18" charset="0"/>
              </a:rPr>
              <a:t>Stejně jako dospělí zahajují dnes své mistrovské zápasy </a:t>
            </a:r>
            <a:r>
              <a:rPr lang="cs-CZ" sz="1800" dirty="0" smtClean="0">
                <a:solidFill>
                  <a:srgbClr val="FF0066"/>
                </a:solidFill>
                <a:effectLst>
                  <a:outerShdw blurRad="38100" dist="38100" dir="2700000" algn="tl">
                    <a:srgbClr val="000000">
                      <a:alpha val="43137"/>
                    </a:srgbClr>
                  </a:outerShdw>
                </a:effectLst>
                <a:latin typeface="Bookman Old Style" pitchFamily="18" charset="0"/>
              </a:rPr>
              <a:t>dorostenci</a:t>
            </a:r>
            <a:r>
              <a:rPr lang="cs-CZ" sz="1400" dirty="0" smtClean="0">
                <a:effectLst>
                  <a:outerShdw blurRad="38100" dist="38100" dir="2700000" algn="tl">
                    <a:srgbClr val="000000">
                      <a:alpha val="43137"/>
                    </a:srgbClr>
                  </a:outerShdw>
                </a:effectLst>
                <a:latin typeface="Bookman Old Style" pitchFamily="18" charset="0"/>
              </a:rPr>
              <a:t>. Loňský rok skončil velkým úspěchem, když si dorostenci vítězstvím v I. A  třídě zajistili postup do krajského přeboru.  Hrát budou starší a mladší dorostenci. Velkou novinkou je vytvoření společného týmu se Sokolem </a:t>
            </a:r>
            <a:r>
              <a:rPr lang="cs-CZ" sz="1600" dirty="0" err="1" smtClean="0">
                <a:solidFill>
                  <a:srgbClr val="FF0000"/>
                </a:solidFill>
                <a:effectLst>
                  <a:outerShdw blurRad="38100" dist="38100" dir="2700000" algn="tl">
                    <a:srgbClr val="000000">
                      <a:alpha val="43137"/>
                    </a:srgbClr>
                  </a:outerShdw>
                </a:effectLst>
                <a:latin typeface="Bookman Old Style" pitchFamily="18" charset="0"/>
              </a:rPr>
              <a:t>Hoštka</a:t>
            </a:r>
            <a:r>
              <a:rPr lang="cs-CZ" sz="1600" dirty="0" smtClean="0">
                <a:solidFill>
                  <a:srgbClr val="FF0000"/>
                </a:solidFill>
                <a:effectLst>
                  <a:outerShdw blurRad="38100" dist="38100" dir="2700000" algn="tl">
                    <a:srgbClr val="000000">
                      <a:alpha val="43137"/>
                    </a:srgbClr>
                  </a:outerShdw>
                </a:effectLst>
                <a:latin typeface="Bookman Old Style" pitchFamily="18" charset="0"/>
              </a:rPr>
              <a:t>.</a:t>
            </a:r>
          </a:p>
          <a:p>
            <a:pPr algn="ctr"/>
            <a:r>
              <a:rPr lang="cs-CZ" sz="1600" dirty="0" smtClean="0">
                <a:solidFill>
                  <a:srgbClr val="FF0000"/>
                </a:solidFill>
                <a:effectLst>
                  <a:outerShdw blurRad="38100" dist="38100" dir="2700000" algn="tl">
                    <a:srgbClr val="000000">
                      <a:alpha val="43137"/>
                    </a:srgbClr>
                  </a:outerShdw>
                </a:effectLst>
                <a:latin typeface="Bookman Old Style" pitchFamily="18" charset="0"/>
              </a:rPr>
              <a:t>FK Litvínov- SK </a:t>
            </a:r>
            <a:r>
              <a:rPr lang="cs-CZ" sz="1600" dirty="0" err="1" smtClean="0">
                <a:solidFill>
                  <a:srgbClr val="FF0000"/>
                </a:solidFill>
                <a:effectLst>
                  <a:outerShdw blurRad="38100" dist="38100" dir="2700000" algn="tl">
                    <a:srgbClr val="000000">
                      <a:alpha val="43137"/>
                    </a:srgbClr>
                  </a:outerShdw>
                </a:effectLst>
                <a:latin typeface="Bookman Old Style" pitchFamily="18" charset="0"/>
              </a:rPr>
              <a:t>Štětí</a:t>
            </a:r>
            <a:endParaRPr lang="cs-CZ" sz="1600" dirty="0" smtClean="0">
              <a:solidFill>
                <a:srgbClr val="FF0000"/>
              </a:solidFill>
              <a:effectLst>
                <a:outerShdw blurRad="38100" dist="38100" dir="2700000" algn="tl">
                  <a:srgbClr val="000000">
                    <a:alpha val="43137"/>
                  </a:srgbClr>
                </a:outerShdw>
              </a:effectLst>
              <a:latin typeface="Bookman Old Style" pitchFamily="18" charset="0"/>
            </a:endParaRPr>
          </a:p>
          <a:p>
            <a:pPr algn="ctr"/>
            <a:r>
              <a:rPr lang="cs-CZ" sz="1600" dirty="0" smtClean="0">
                <a:solidFill>
                  <a:srgbClr val="FF0000"/>
                </a:solidFill>
                <a:effectLst>
                  <a:outerShdw blurRad="38100" dist="38100" dir="2700000" algn="tl">
                    <a:srgbClr val="000000">
                      <a:alpha val="43137"/>
                    </a:srgbClr>
                  </a:outerShdw>
                </a:effectLst>
                <a:latin typeface="Bookman Old Style" pitchFamily="18" charset="0"/>
              </a:rPr>
              <a:t>Sobota 8.8.2015  10:15, 12:30</a:t>
            </a:r>
          </a:p>
        </p:txBody>
      </p:sp>
      <p:pic>
        <p:nvPicPr>
          <p:cNvPr id="5151" name="Picture 31"/>
          <p:cNvPicPr>
            <a:picLocks noChangeAspect="1" noChangeArrowheads="1"/>
          </p:cNvPicPr>
          <p:nvPr/>
        </p:nvPicPr>
        <p:blipFill>
          <a:blip r:embed="rId4" cstate="print"/>
          <a:srcRect/>
          <a:stretch>
            <a:fillRect/>
          </a:stretch>
        </p:blipFill>
        <p:spPr bwMode="auto">
          <a:xfrm>
            <a:off x="5719564" y="2670795"/>
            <a:ext cx="4392488" cy="1956817"/>
          </a:xfrm>
          <a:prstGeom prst="rect">
            <a:avLst/>
          </a:prstGeom>
          <a:noFill/>
          <a:ln w="9525">
            <a:noFill/>
            <a:miter lim="800000"/>
            <a:headEnd/>
            <a:tailEnd/>
          </a:ln>
        </p:spPr>
      </p:pic>
      <p:pic>
        <p:nvPicPr>
          <p:cNvPr id="5152" name="Picture 32"/>
          <p:cNvPicPr>
            <a:picLocks noChangeAspect="1" noChangeArrowheads="1"/>
          </p:cNvPicPr>
          <p:nvPr/>
        </p:nvPicPr>
        <p:blipFill>
          <a:blip r:embed="rId5" cstate="print"/>
          <a:srcRect/>
          <a:stretch>
            <a:fillRect/>
          </a:stretch>
        </p:blipFill>
        <p:spPr bwMode="auto">
          <a:xfrm>
            <a:off x="5791572" y="4699620"/>
            <a:ext cx="4322068" cy="2520280"/>
          </a:xfrm>
          <a:prstGeom prst="rect">
            <a:avLst/>
          </a:prstGeom>
          <a:noFill/>
          <a:ln w="9525">
            <a:noFill/>
            <a:miter lim="800000"/>
            <a:headEnd/>
            <a:tailEnd/>
          </a:ln>
        </p:spPr>
      </p:pic>
      <p:pic>
        <p:nvPicPr>
          <p:cNvPr id="5122" name="Picture 175"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5123" name="Picture 174"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5124" name="Picture 173"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5125" name="Picture 172"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5126" name="Picture 171"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5127" name="Picture 170"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5128" name="Picture 169"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5129" name="Picture 168"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5130" name="Picture 167"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5131" name="Picture 166"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5132" name="Picture 165"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3" name="Picture 164"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4" name="Picture 163"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5" name="Picture 162"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6" name="Picture 161"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5137" name="Picture 160"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5138" name="Picture 159"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000250"/>
            <a:ext cx="914400" cy="228600"/>
          </a:xfrm>
          <a:prstGeom prst="rect">
            <a:avLst/>
          </a:prstGeom>
          <a:noFill/>
          <a:ln w="9525">
            <a:miter lim="800000"/>
            <a:headEnd/>
            <a:tailEnd/>
          </a:ln>
        </p:spPr>
      </p:pic>
      <p:pic>
        <p:nvPicPr>
          <p:cNvPr id="5139" name="Picture 158"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000250"/>
            <a:ext cx="914400" cy="228600"/>
          </a:xfrm>
          <a:prstGeom prst="rect">
            <a:avLst/>
          </a:prstGeom>
          <a:noFill/>
          <a:ln w="9525">
            <a:miter lim="800000"/>
            <a:headEnd/>
            <a:tailEnd/>
          </a:ln>
        </p:spPr>
      </p:pic>
      <p:pic>
        <p:nvPicPr>
          <p:cNvPr id="5140" name="Picture 157"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190750"/>
            <a:ext cx="914400" cy="228600"/>
          </a:xfrm>
          <a:prstGeom prst="rect">
            <a:avLst/>
          </a:prstGeom>
          <a:noFill/>
          <a:ln w="9525">
            <a:miter lim="800000"/>
            <a:headEnd/>
            <a:tailEnd/>
          </a:ln>
        </p:spPr>
      </p:pic>
      <p:pic>
        <p:nvPicPr>
          <p:cNvPr id="5141" name="Picture 156"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190750"/>
            <a:ext cx="914400" cy="228600"/>
          </a:xfrm>
          <a:prstGeom prst="rect">
            <a:avLst/>
          </a:prstGeom>
          <a:noFill/>
          <a:ln w="9525">
            <a:miter lim="800000"/>
            <a:headEnd/>
            <a:tailEnd/>
          </a:ln>
        </p:spPr>
      </p:pic>
      <p:pic>
        <p:nvPicPr>
          <p:cNvPr id="5142" name="Picture 155"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381250"/>
            <a:ext cx="914400" cy="228600"/>
          </a:xfrm>
          <a:prstGeom prst="rect">
            <a:avLst/>
          </a:prstGeom>
          <a:noFill/>
          <a:ln w="9525">
            <a:miter lim="800000"/>
            <a:headEnd/>
            <a:tailEnd/>
          </a:ln>
        </p:spPr>
      </p:pic>
      <p:pic>
        <p:nvPicPr>
          <p:cNvPr id="5143" name="Picture 154"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381250"/>
            <a:ext cx="914400" cy="228600"/>
          </a:xfrm>
          <a:prstGeom prst="rect">
            <a:avLst/>
          </a:prstGeom>
          <a:noFill/>
          <a:ln w="9525">
            <a:miter lim="800000"/>
            <a:headEnd/>
            <a:tailEnd/>
          </a:ln>
        </p:spPr>
      </p:pic>
      <p:pic>
        <p:nvPicPr>
          <p:cNvPr id="5144" name="Picture 153"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2571750"/>
            <a:ext cx="914400" cy="228600"/>
          </a:xfrm>
          <a:prstGeom prst="rect">
            <a:avLst/>
          </a:prstGeom>
          <a:noFill/>
          <a:ln w="9525">
            <a:miter lim="800000"/>
            <a:headEnd/>
            <a:tailEnd/>
          </a:ln>
        </p:spPr>
      </p:pic>
      <p:pic>
        <p:nvPicPr>
          <p:cNvPr id="5145" name="Picture 152"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571750"/>
            <a:ext cx="914400" cy="228600"/>
          </a:xfrm>
          <a:prstGeom prst="rect">
            <a:avLst/>
          </a:prstGeom>
          <a:noFill/>
          <a:ln w="9525">
            <a:miter lim="800000"/>
            <a:headEnd/>
            <a:tailEnd/>
          </a:ln>
        </p:spPr>
      </p:pic>
      <p:pic>
        <p:nvPicPr>
          <p:cNvPr id="5146" name="Picture 151"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762250"/>
            <a:ext cx="914400" cy="228600"/>
          </a:xfrm>
          <a:prstGeom prst="rect">
            <a:avLst/>
          </a:prstGeom>
          <a:noFill/>
          <a:ln w="9525">
            <a:miter lim="800000"/>
            <a:headEnd/>
            <a:tailEnd/>
          </a:ln>
        </p:spPr>
      </p:pic>
      <p:pic>
        <p:nvPicPr>
          <p:cNvPr id="5147" name="Picture 150"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762250"/>
            <a:ext cx="914400" cy="228600"/>
          </a:xfrm>
          <a:prstGeom prst="rect">
            <a:avLst/>
          </a:prstGeom>
          <a:noFill/>
          <a:ln w="9525">
            <a:miter lim="800000"/>
            <a:headEnd/>
            <a:tailEnd/>
          </a:ln>
        </p:spPr>
      </p:pic>
      <p:pic>
        <p:nvPicPr>
          <p:cNvPr id="5148" name="Picture 149"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5149" name="Picture 148"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8520" name="Text Box 1944"/>
          <p:cNvSpPr txBox="1">
            <a:spLocks noChangeArrowheads="1"/>
          </p:cNvSpPr>
          <p:nvPr/>
        </p:nvSpPr>
        <p:spPr bwMode="auto">
          <a:xfrm>
            <a:off x="444500" y="1695450"/>
            <a:ext cx="182563" cy="279400"/>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6222" name="TextovéPole 9"/>
          <p:cNvSpPr txBox="1">
            <a:spLocks noChangeArrowheads="1"/>
          </p:cNvSpPr>
          <p:nvPr/>
        </p:nvSpPr>
        <p:spPr bwMode="auto">
          <a:xfrm>
            <a:off x="895350" y="1458913"/>
            <a:ext cx="46038" cy="277812"/>
          </a:xfrm>
          <a:prstGeom prst="rect">
            <a:avLst/>
          </a:prstGeom>
          <a:noFill/>
          <a:ln w="9525">
            <a:noFill/>
            <a:miter lim="800000"/>
            <a:headEnd/>
            <a:tailEnd/>
          </a:ln>
        </p:spPr>
        <p:txBody>
          <a:bodyPr lIns="91425" tIns="45713" rIns="91425" bIns="45713">
            <a:spAutoFit/>
          </a:bodyPr>
          <a:lstStyle/>
          <a:p>
            <a:pPr algn="ctr" eaLnBrk="0" hangingPunct="0"/>
            <a:endParaRPr lang="cs-CZ"/>
          </a:p>
        </p:txBody>
      </p:sp>
      <p:sp>
        <p:nvSpPr>
          <p:cNvPr id="15" name="Vodorovný svitek 14"/>
          <p:cNvSpPr/>
          <p:nvPr/>
        </p:nvSpPr>
        <p:spPr bwMode="auto">
          <a:xfrm>
            <a:off x="-1773238" y="5275263"/>
            <a:ext cx="0" cy="184150"/>
          </a:xfrm>
          <a:prstGeom prst="horizontalScroll">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12" name="Text Box 1944"/>
          <p:cNvSpPr txBox="1">
            <a:spLocks noChangeArrowheads="1"/>
          </p:cNvSpPr>
          <p:nvPr/>
        </p:nvSpPr>
        <p:spPr bwMode="auto">
          <a:xfrm>
            <a:off x="749300" y="2000250"/>
            <a:ext cx="182563" cy="279400"/>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7" name="Obdélník 6"/>
          <p:cNvSpPr/>
          <p:nvPr/>
        </p:nvSpPr>
        <p:spPr>
          <a:xfrm>
            <a:off x="5575548" y="163116"/>
            <a:ext cx="4536504" cy="523220"/>
          </a:xfrm>
          <a:prstGeom prst="rect">
            <a:avLst/>
          </a:prstGeom>
          <a:blipFill>
            <a:blip r:embed="rId3" cstate="print"/>
            <a:stretch>
              <a:fillRect/>
            </a:stretch>
          </a:blipFill>
          <a:ln w="76200">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4200000" scaled="0"/>
              <a:tileRect r="-100000" b="-100000"/>
            </a:gradFill>
          </a:ln>
        </p:spPr>
        <p:txBody>
          <a:bodyPr wrap="square" lIns="91440" tIns="45720" rIns="91440" bIns="45720">
            <a:spAutoFit/>
          </a:bodyPr>
          <a:lstStyle/>
          <a:p>
            <a:pPr algn="ctr"/>
            <a:r>
              <a:rPr lang="cs-CZ" sz="2800" b="1" cap="none" spc="100" dirty="0" smtClean="0">
                <a:ln w="18000">
                  <a:solidFill>
                    <a:srgbClr val="FF3300"/>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První 2. kola přeboru </a:t>
            </a:r>
            <a:endParaRPr lang="cs-CZ" sz="3200" b="1" cap="none" spc="100" dirty="0">
              <a:ln w="18000">
                <a:solidFill>
                  <a:srgbClr val="FF3300"/>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graphicFrame>
        <p:nvGraphicFramePr>
          <p:cNvPr id="8" name="Tabulka 7"/>
          <p:cNvGraphicFramePr>
            <a:graphicFrameLocks noGrp="1"/>
          </p:cNvGraphicFramePr>
          <p:nvPr/>
        </p:nvGraphicFramePr>
        <p:xfrm>
          <a:off x="5575548" y="883196"/>
          <a:ext cx="4579883" cy="4572000"/>
        </p:xfrm>
        <a:graphic>
          <a:graphicData uri="http://schemas.openxmlformats.org/drawingml/2006/table">
            <a:tbl>
              <a:tblPr/>
              <a:tblGrid>
                <a:gridCol w="1020450">
                  <a:extLst>
                    <a:ext uri="{9D8B030D-6E8A-4147-A177-3AD203B41FA5}">
                      <a16:colId xmlns:a16="http://schemas.microsoft.com/office/drawing/2014/main" val="20000"/>
                    </a:ext>
                  </a:extLst>
                </a:gridCol>
                <a:gridCol w="911117">
                  <a:extLst>
                    <a:ext uri="{9D8B030D-6E8A-4147-A177-3AD203B41FA5}">
                      <a16:colId xmlns:a16="http://schemas.microsoft.com/office/drawing/2014/main" val="20001"/>
                    </a:ext>
                  </a:extLst>
                </a:gridCol>
                <a:gridCol w="1324158">
                  <a:extLst>
                    <a:ext uri="{9D8B030D-6E8A-4147-A177-3AD203B41FA5}">
                      <a16:colId xmlns:a16="http://schemas.microsoft.com/office/drawing/2014/main" val="20002"/>
                    </a:ext>
                  </a:extLst>
                </a:gridCol>
                <a:gridCol w="1324158">
                  <a:extLst>
                    <a:ext uri="{9D8B030D-6E8A-4147-A177-3AD203B41FA5}">
                      <a16:colId xmlns:a16="http://schemas.microsoft.com/office/drawing/2014/main" val="20003"/>
                    </a:ext>
                  </a:extLst>
                </a:gridCol>
              </a:tblGrid>
              <a:tr h="238955">
                <a:tc gridSpan="4">
                  <a:txBody>
                    <a:bodyPr/>
                    <a:lstStyle/>
                    <a:p>
                      <a:pPr algn="ctr" fontAlgn="ctr"/>
                      <a:r>
                        <a:rPr lang="cs-CZ" sz="1300" b="1" i="0" u="none" strike="noStrike" dirty="0">
                          <a:solidFill>
                            <a:srgbClr val="184B81"/>
                          </a:solidFill>
                          <a:latin typeface="Eras Bold ITC"/>
                        </a:rPr>
                        <a:t>1. kolo 8.-9.8.2015 </a:t>
                      </a:r>
                    </a:p>
                  </a:txBody>
                  <a:tcPr marL="7965" marR="7965" marT="7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54885">
                <a:tc>
                  <a:txBody>
                    <a:bodyPr/>
                    <a:lstStyle/>
                    <a:p>
                      <a:pPr algn="ctr" fontAlgn="ctr"/>
                      <a:r>
                        <a:rPr lang="cs-CZ" sz="1000" b="0" i="0" u="none" strike="noStrike" dirty="0">
                          <a:solidFill>
                            <a:srgbClr val="FF0000"/>
                          </a:solidFill>
                          <a:latin typeface="Eras Bold ITC"/>
                        </a:rPr>
                        <a:t>8.8.2015</a:t>
                      </a:r>
                    </a:p>
                  </a:txBody>
                  <a:tcPr marL="7965" marR="7965" marT="79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FF0000"/>
                          </a:solidFill>
                          <a:latin typeface="Eras Bold ITC"/>
                        </a:rPr>
                        <a:t>10:15</a:t>
                      </a:r>
                    </a:p>
                  </a:txBody>
                  <a:tcPr marL="7965" marR="7965" marT="7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FF0000"/>
                          </a:solidFill>
                          <a:latin typeface="Eras Bold ITC"/>
                        </a:rPr>
                        <a:t>SK </a:t>
                      </a:r>
                      <a:r>
                        <a:rPr lang="cs-CZ" sz="1100" b="1" i="0" u="none" strike="noStrike" dirty="0" err="1">
                          <a:solidFill>
                            <a:srgbClr val="FF0000"/>
                          </a:solidFill>
                          <a:latin typeface="Eras Bold ITC"/>
                        </a:rPr>
                        <a:t>Štětí</a:t>
                      </a:r>
                      <a:endParaRPr lang="cs-CZ" sz="1100" b="1" i="0" u="none" strike="noStrike" dirty="0">
                        <a:solidFill>
                          <a:srgbClr val="FF0000"/>
                        </a:solidFill>
                        <a:latin typeface="Eras Bold ITC"/>
                      </a:endParaRPr>
                    </a:p>
                  </a:txBody>
                  <a:tcPr marL="7965" marR="7965" marT="7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FF0000"/>
                          </a:solidFill>
                          <a:latin typeface="Eras Bold ITC"/>
                        </a:rPr>
                        <a:t>SK Hrobce</a:t>
                      </a:r>
                    </a:p>
                  </a:txBody>
                  <a:tcPr marL="7965" marR="7965" marT="79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1"/>
                  </a:ext>
                </a:extLst>
              </a:tr>
              <a:tr h="254885">
                <a:tc>
                  <a:txBody>
                    <a:bodyPr/>
                    <a:lstStyle/>
                    <a:p>
                      <a:pPr algn="ctr" fontAlgn="ctr"/>
                      <a:r>
                        <a:rPr lang="cs-CZ" sz="1000" b="0" i="0" u="none" strike="noStrike" dirty="0">
                          <a:solidFill>
                            <a:srgbClr val="000000"/>
                          </a:solidFill>
                          <a:latin typeface="Eras Bold ITC"/>
                        </a:rPr>
                        <a:t>8.8.2015</a:t>
                      </a:r>
                    </a:p>
                  </a:txBody>
                  <a:tcPr marL="7965" marR="7965" marT="79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Eras Bold ITC"/>
                        </a:rPr>
                        <a:t>10:30</a:t>
                      </a:r>
                    </a:p>
                  </a:txBody>
                  <a:tcPr marL="7965" marR="7965" marT="7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dirty="0">
                          <a:solidFill>
                            <a:srgbClr val="000000"/>
                          </a:solidFill>
                          <a:latin typeface="Eras Bold ITC"/>
                        </a:rPr>
                        <a:t>FK </a:t>
                      </a:r>
                      <a:r>
                        <a:rPr lang="cs-CZ" sz="1100" b="0" i="0" u="none" strike="noStrike" dirty="0" err="1">
                          <a:solidFill>
                            <a:srgbClr val="000000"/>
                          </a:solidFill>
                          <a:latin typeface="Eras Bold ITC"/>
                        </a:rPr>
                        <a:t>Blšany</a:t>
                      </a:r>
                      <a:endParaRPr lang="cs-CZ" sz="1100" b="0" i="0" u="none" strike="noStrike" dirty="0">
                        <a:solidFill>
                          <a:srgbClr val="000000"/>
                        </a:solidFill>
                        <a:latin typeface="Eras Bold ITC"/>
                      </a:endParaRPr>
                    </a:p>
                  </a:txBody>
                  <a:tcPr marL="7965" marR="7965" marT="7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dirty="0">
                          <a:solidFill>
                            <a:srgbClr val="000000"/>
                          </a:solidFill>
                          <a:latin typeface="Eras Bold ITC"/>
                        </a:rPr>
                        <a:t>TJ </a:t>
                      </a:r>
                      <a:r>
                        <a:rPr lang="cs-CZ" sz="1100" b="0" i="0" u="none" strike="noStrike" dirty="0" err="1">
                          <a:solidFill>
                            <a:srgbClr val="000000"/>
                          </a:solidFill>
                          <a:latin typeface="Eras Bold ITC"/>
                        </a:rPr>
                        <a:t>Srbice</a:t>
                      </a:r>
                      <a:endParaRPr lang="cs-CZ" sz="1100" b="0" i="0" u="none" strike="noStrike" dirty="0">
                        <a:solidFill>
                          <a:srgbClr val="000000"/>
                        </a:solidFill>
                        <a:latin typeface="Eras Bold ITC"/>
                      </a:endParaRPr>
                    </a:p>
                  </a:txBody>
                  <a:tcPr marL="7965" marR="7965" marT="79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54885">
                <a:tc>
                  <a:txBody>
                    <a:bodyPr/>
                    <a:lstStyle/>
                    <a:p>
                      <a:pPr algn="ctr" fontAlgn="ctr"/>
                      <a:r>
                        <a:rPr lang="cs-CZ" sz="1000" b="0" i="0" u="none" strike="noStrike">
                          <a:solidFill>
                            <a:srgbClr val="000000"/>
                          </a:solidFill>
                          <a:latin typeface="Eras Bold ITC"/>
                        </a:rPr>
                        <a:t>8.8.2015</a:t>
                      </a:r>
                    </a:p>
                  </a:txBody>
                  <a:tcPr marL="7965" marR="7965" marT="79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latin typeface="Eras Bold ITC"/>
                        </a:rPr>
                        <a:t>14:00</a:t>
                      </a:r>
                    </a:p>
                  </a:txBody>
                  <a:tcPr marL="7965" marR="7965" marT="7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Eras Bold ITC"/>
                        </a:rPr>
                        <a:t>TJ Modlany</a:t>
                      </a:r>
                    </a:p>
                  </a:txBody>
                  <a:tcPr marL="7965" marR="7965" marT="7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err="1">
                          <a:solidFill>
                            <a:srgbClr val="000000"/>
                          </a:solidFill>
                          <a:latin typeface="Eras Bold ITC"/>
                        </a:rPr>
                        <a:t>LoKo</a:t>
                      </a:r>
                      <a:r>
                        <a:rPr lang="cs-CZ" sz="1100" b="0" i="0" u="none" strike="noStrike" dirty="0">
                          <a:solidFill>
                            <a:srgbClr val="000000"/>
                          </a:solidFill>
                          <a:latin typeface="Eras Bold ITC"/>
                        </a:rPr>
                        <a:t> Chomutov</a:t>
                      </a:r>
                    </a:p>
                  </a:txBody>
                  <a:tcPr marL="7965" marR="7965" marT="79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3"/>
                  </a:ext>
                </a:extLst>
              </a:tr>
              <a:tr h="254885">
                <a:tc>
                  <a:txBody>
                    <a:bodyPr/>
                    <a:lstStyle/>
                    <a:p>
                      <a:pPr algn="ctr" fontAlgn="ctr"/>
                      <a:r>
                        <a:rPr lang="cs-CZ" sz="1000" b="0" i="0" u="none" strike="noStrike">
                          <a:solidFill>
                            <a:srgbClr val="000000"/>
                          </a:solidFill>
                          <a:latin typeface="Eras Bold ITC"/>
                        </a:rPr>
                        <a:t>8.8.2015</a:t>
                      </a:r>
                    </a:p>
                  </a:txBody>
                  <a:tcPr marL="7965" marR="7965" marT="79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dirty="0">
                          <a:solidFill>
                            <a:srgbClr val="000000"/>
                          </a:solidFill>
                          <a:latin typeface="Eras Bold ITC"/>
                        </a:rPr>
                        <a:t>17:00</a:t>
                      </a:r>
                    </a:p>
                  </a:txBody>
                  <a:tcPr marL="7965" marR="7965" marT="7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Eras Bold ITC"/>
                        </a:rPr>
                        <a:t>TJ Střekov</a:t>
                      </a:r>
                    </a:p>
                  </a:txBody>
                  <a:tcPr marL="7965" marR="7965" marT="7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dirty="0">
                          <a:solidFill>
                            <a:srgbClr val="000000"/>
                          </a:solidFill>
                          <a:latin typeface="Eras Bold ITC"/>
                        </a:rPr>
                        <a:t>FK </a:t>
                      </a:r>
                      <a:r>
                        <a:rPr lang="cs-CZ" sz="1100" b="0" i="0" u="none" strike="noStrike" dirty="0" err="1">
                          <a:solidFill>
                            <a:srgbClr val="000000"/>
                          </a:solidFill>
                          <a:latin typeface="Eras Bold ITC"/>
                        </a:rPr>
                        <a:t>Duchcov</a:t>
                      </a:r>
                      <a:endParaRPr lang="cs-CZ" sz="1100" b="0" i="0" u="none" strike="noStrike" dirty="0">
                        <a:solidFill>
                          <a:srgbClr val="000000"/>
                        </a:solidFill>
                        <a:latin typeface="Eras Bold ITC"/>
                      </a:endParaRPr>
                    </a:p>
                  </a:txBody>
                  <a:tcPr marL="7965" marR="7965" marT="79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54885">
                <a:tc>
                  <a:txBody>
                    <a:bodyPr/>
                    <a:lstStyle/>
                    <a:p>
                      <a:pPr algn="ctr" fontAlgn="ctr"/>
                      <a:r>
                        <a:rPr lang="cs-CZ" sz="1000" b="0" i="0" u="none" strike="noStrike">
                          <a:solidFill>
                            <a:srgbClr val="000000"/>
                          </a:solidFill>
                          <a:latin typeface="Eras Bold ITC"/>
                        </a:rPr>
                        <a:t>8.8.2015</a:t>
                      </a:r>
                    </a:p>
                  </a:txBody>
                  <a:tcPr marL="7965" marR="7965" marT="79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latin typeface="Eras Bold ITC"/>
                        </a:rPr>
                        <a:t>17:00</a:t>
                      </a:r>
                    </a:p>
                  </a:txBody>
                  <a:tcPr marL="7965" marR="7965" marT="7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Eras Bold ITC"/>
                        </a:rPr>
                        <a:t>TJ H. Jiřetín</a:t>
                      </a:r>
                    </a:p>
                  </a:txBody>
                  <a:tcPr marL="7965" marR="7965" marT="7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a:solidFill>
                            <a:srgbClr val="000000"/>
                          </a:solidFill>
                          <a:latin typeface="Eras Bold ITC"/>
                        </a:rPr>
                        <a:t>FK Modrá</a:t>
                      </a:r>
                    </a:p>
                  </a:txBody>
                  <a:tcPr marL="7965" marR="7965" marT="79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5"/>
                  </a:ext>
                </a:extLst>
              </a:tr>
              <a:tr h="254885">
                <a:tc>
                  <a:txBody>
                    <a:bodyPr/>
                    <a:lstStyle/>
                    <a:p>
                      <a:pPr algn="ctr" fontAlgn="ctr"/>
                      <a:r>
                        <a:rPr lang="cs-CZ" sz="1000" b="0" i="0" u="none" strike="noStrike">
                          <a:solidFill>
                            <a:srgbClr val="000000"/>
                          </a:solidFill>
                          <a:latin typeface="Eras Bold ITC"/>
                        </a:rPr>
                        <a:t>8.8.2015</a:t>
                      </a:r>
                    </a:p>
                  </a:txBody>
                  <a:tcPr marL="7965" marR="7965" marT="79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dirty="0">
                          <a:solidFill>
                            <a:srgbClr val="000000"/>
                          </a:solidFill>
                          <a:latin typeface="Eras Bold ITC"/>
                        </a:rPr>
                        <a:t>17:00</a:t>
                      </a:r>
                    </a:p>
                  </a:txBody>
                  <a:tcPr marL="7965" marR="7965" marT="7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Eras Bold ITC"/>
                        </a:rPr>
                        <a:t>Proboštov</a:t>
                      </a:r>
                    </a:p>
                  </a:txBody>
                  <a:tcPr marL="7965" marR="7965" marT="7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dirty="0">
                          <a:solidFill>
                            <a:srgbClr val="000000"/>
                          </a:solidFill>
                          <a:latin typeface="Eras Bold ITC"/>
                        </a:rPr>
                        <a:t>FK </a:t>
                      </a:r>
                      <a:r>
                        <a:rPr lang="cs-CZ" sz="1100" b="0" i="0" u="none" strike="noStrike" dirty="0" err="1">
                          <a:solidFill>
                            <a:srgbClr val="000000"/>
                          </a:solidFill>
                          <a:latin typeface="Eras Bold ITC"/>
                        </a:rPr>
                        <a:t>Postoloprty</a:t>
                      </a:r>
                      <a:endParaRPr lang="cs-CZ" sz="1100" b="0" i="0" u="none" strike="noStrike" dirty="0">
                        <a:solidFill>
                          <a:srgbClr val="000000"/>
                        </a:solidFill>
                        <a:latin typeface="Eras Bold ITC"/>
                      </a:endParaRPr>
                    </a:p>
                  </a:txBody>
                  <a:tcPr marL="7965" marR="7965" marT="79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254885">
                <a:tc>
                  <a:txBody>
                    <a:bodyPr/>
                    <a:lstStyle/>
                    <a:p>
                      <a:pPr algn="ctr" fontAlgn="ctr"/>
                      <a:r>
                        <a:rPr lang="cs-CZ" sz="1000" b="0" i="0" u="none" strike="noStrike">
                          <a:solidFill>
                            <a:srgbClr val="000000"/>
                          </a:solidFill>
                          <a:latin typeface="Eras Bold ITC"/>
                        </a:rPr>
                        <a:t>8.8.2015</a:t>
                      </a:r>
                    </a:p>
                  </a:txBody>
                  <a:tcPr marL="7965" marR="7965" marT="79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latin typeface="Eras Bold ITC"/>
                        </a:rPr>
                        <a:t>17:00</a:t>
                      </a:r>
                    </a:p>
                  </a:txBody>
                  <a:tcPr marL="7965" marR="7965" marT="7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Eras Bold ITC"/>
                        </a:rPr>
                        <a:t>FK Žatec</a:t>
                      </a:r>
                    </a:p>
                  </a:txBody>
                  <a:tcPr marL="7965" marR="7965" marT="7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a:solidFill>
                            <a:srgbClr val="000000"/>
                          </a:solidFill>
                          <a:latin typeface="Eras Bold ITC"/>
                        </a:rPr>
                        <a:t>TJ Krupka</a:t>
                      </a:r>
                    </a:p>
                  </a:txBody>
                  <a:tcPr marL="7965" marR="7965" marT="79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7"/>
                  </a:ext>
                </a:extLst>
              </a:tr>
              <a:tr h="254885">
                <a:tc>
                  <a:txBody>
                    <a:bodyPr/>
                    <a:lstStyle/>
                    <a:p>
                      <a:pPr algn="ctr" fontAlgn="ctr"/>
                      <a:r>
                        <a:rPr lang="cs-CZ" sz="1000" b="0" i="0" u="none" strike="noStrike" dirty="0">
                          <a:solidFill>
                            <a:srgbClr val="000000"/>
                          </a:solidFill>
                          <a:latin typeface="Eras Bold ITC"/>
                        </a:rPr>
                        <a:t>9.8.2015</a:t>
                      </a:r>
                    </a:p>
                  </a:txBody>
                  <a:tcPr marL="7965" marR="7965" marT="79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dirty="0">
                          <a:solidFill>
                            <a:srgbClr val="000000"/>
                          </a:solidFill>
                          <a:latin typeface="Eras Bold ITC"/>
                        </a:rPr>
                        <a:t>15:00</a:t>
                      </a:r>
                    </a:p>
                  </a:txBody>
                  <a:tcPr marL="7965" marR="7965" marT="7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Eras Bold ITC"/>
                        </a:rPr>
                        <a:t>FK Neštěmice</a:t>
                      </a:r>
                    </a:p>
                  </a:txBody>
                  <a:tcPr marL="7965" marR="7965" marT="7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dirty="0">
                          <a:solidFill>
                            <a:srgbClr val="000000"/>
                          </a:solidFill>
                          <a:latin typeface="Eras Bold ITC"/>
                        </a:rPr>
                        <a:t>FK Bílina</a:t>
                      </a:r>
                    </a:p>
                  </a:txBody>
                  <a:tcPr marL="7965" marR="7965" marT="79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254885">
                <a:tc gridSpan="4">
                  <a:txBody>
                    <a:bodyPr/>
                    <a:lstStyle/>
                    <a:p>
                      <a:pPr algn="ctr" fontAlgn="ctr"/>
                      <a:r>
                        <a:rPr lang="cs-CZ" sz="1300" b="1" i="0" u="none" strike="noStrike" dirty="0">
                          <a:solidFill>
                            <a:srgbClr val="184B81"/>
                          </a:solidFill>
                          <a:latin typeface="Eras Bold ITC"/>
                        </a:rPr>
                        <a:t>2. kolo 15.-16.8.2015 </a:t>
                      </a:r>
                    </a:p>
                  </a:txBody>
                  <a:tcPr marL="7965" marR="7965" marT="7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9"/>
                  </a:ext>
                </a:extLst>
              </a:tr>
              <a:tr h="254885">
                <a:tc>
                  <a:txBody>
                    <a:bodyPr/>
                    <a:lstStyle/>
                    <a:p>
                      <a:pPr algn="ctr" fontAlgn="ctr"/>
                      <a:r>
                        <a:rPr lang="cs-CZ" sz="1000" b="0" i="0" u="none" strike="noStrike" dirty="0">
                          <a:solidFill>
                            <a:srgbClr val="000000"/>
                          </a:solidFill>
                          <a:latin typeface="Eras Bold ITC"/>
                        </a:rPr>
                        <a:t>15.8.2015</a:t>
                      </a:r>
                    </a:p>
                  </a:txBody>
                  <a:tcPr marL="7965" marR="7965" marT="79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latin typeface="Eras Bold ITC"/>
                        </a:rPr>
                        <a:t>10:15</a:t>
                      </a:r>
                    </a:p>
                  </a:txBody>
                  <a:tcPr marL="7965" marR="7965" marT="7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a:solidFill>
                            <a:srgbClr val="000000"/>
                          </a:solidFill>
                          <a:latin typeface="Eras Bold ITC"/>
                        </a:rPr>
                        <a:t>SK Hrobce</a:t>
                      </a:r>
                    </a:p>
                  </a:txBody>
                  <a:tcPr marL="7965" marR="7965" marT="7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Eras Bold ITC"/>
                        </a:rPr>
                        <a:t>FK Neštěmice</a:t>
                      </a:r>
                    </a:p>
                  </a:txBody>
                  <a:tcPr marL="7965" marR="7965" marT="79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0"/>
                  </a:ext>
                </a:extLst>
              </a:tr>
              <a:tr h="254885">
                <a:tc>
                  <a:txBody>
                    <a:bodyPr/>
                    <a:lstStyle/>
                    <a:p>
                      <a:pPr algn="ctr" fontAlgn="ctr"/>
                      <a:r>
                        <a:rPr lang="cs-CZ" sz="1000" b="0" i="0" u="none" strike="noStrike" dirty="0">
                          <a:solidFill>
                            <a:srgbClr val="FF0000"/>
                          </a:solidFill>
                          <a:latin typeface="Eras Bold ITC"/>
                        </a:rPr>
                        <a:t>15.8.2015</a:t>
                      </a:r>
                    </a:p>
                  </a:txBody>
                  <a:tcPr marL="7965" marR="7965" marT="79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dirty="0" smtClean="0">
                          <a:solidFill>
                            <a:srgbClr val="FF0000"/>
                          </a:solidFill>
                          <a:latin typeface="Eras Bold ITC"/>
                        </a:rPr>
                        <a:t>10:30</a:t>
                      </a:r>
                      <a:endParaRPr lang="cs-CZ" sz="1000" b="0" i="0" u="none" strike="noStrike" dirty="0">
                        <a:solidFill>
                          <a:srgbClr val="FF0000"/>
                        </a:solidFill>
                        <a:latin typeface="Eras Bold ITC"/>
                      </a:endParaRPr>
                    </a:p>
                  </a:txBody>
                  <a:tcPr marL="7965" marR="7965" marT="7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dirty="0" err="1">
                          <a:solidFill>
                            <a:srgbClr val="FF0000"/>
                          </a:solidFill>
                          <a:latin typeface="Eras Bold ITC"/>
                        </a:rPr>
                        <a:t>LoKo</a:t>
                      </a:r>
                      <a:r>
                        <a:rPr lang="cs-CZ" sz="1100" b="0" i="0" u="none" strike="noStrike" dirty="0">
                          <a:solidFill>
                            <a:srgbClr val="FF0000"/>
                          </a:solidFill>
                          <a:latin typeface="Eras Bold ITC"/>
                        </a:rPr>
                        <a:t> Chomutov</a:t>
                      </a:r>
                    </a:p>
                  </a:txBody>
                  <a:tcPr marL="7965" marR="7965" marT="7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FF0000"/>
                          </a:solidFill>
                          <a:latin typeface="Eras Bold ITC"/>
                        </a:rPr>
                        <a:t>SK Štětí</a:t>
                      </a:r>
                    </a:p>
                  </a:txBody>
                  <a:tcPr marL="7965" marR="7965" marT="79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1"/>
                  </a:ext>
                </a:extLst>
              </a:tr>
              <a:tr h="254885">
                <a:tc>
                  <a:txBody>
                    <a:bodyPr/>
                    <a:lstStyle/>
                    <a:p>
                      <a:pPr algn="ctr" fontAlgn="ctr"/>
                      <a:r>
                        <a:rPr lang="cs-CZ" sz="1000" b="0" i="0" u="none" strike="noStrike" dirty="0">
                          <a:solidFill>
                            <a:srgbClr val="000000"/>
                          </a:solidFill>
                          <a:latin typeface="Eras Bold ITC"/>
                        </a:rPr>
                        <a:t>15.8.2015</a:t>
                      </a:r>
                    </a:p>
                  </a:txBody>
                  <a:tcPr marL="7965" marR="7965" marT="79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latin typeface="Eras Bold ITC"/>
                        </a:rPr>
                        <a:t>15:00</a:t>
                      </a:r>
                    </a:p>
                  </a:txBody>
                  <a:tcPr marL="7965" marR="7965" marT="7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a:solidFill>
                            <a:srgbClr val="000000"/>
                          </a:solidFill>
                          <a:latin typeface="Eras Bold ITC"/>
                        </a:rPr>
                        <a:t>FK </a:t>
                      </a:r>
                      <a:r>
                        <a:rPr lang="cs-CZ" sz="1100" b="0" i="0" u="none" strike="noStrike" dirty="0" err="1">
                          <a:solidFill>
                            <a:srgbClr val="000000"/>
                          </a:solidFill>
                          <a:latin typeface="Eras Bold ITC"/>
                        </a:rPr>
                        <a:t>Duchcov</a:t>
                      </a:r>
                      <a:endParaRPr lang="cs-CZ" sz="1100" b="0" i="0" u="none" strike="noStrike" dirty="0">
                        <a:solidFill>
                          <a:srgbClr val="000000"/>
                        </a:solidFill>
                        <a:latin typeface="Eras Bold ITC"/>
                      </a:endParaRPr>
                    </a:p>
                  </a:txBody>
                  <a:tcPr marL="7965" marR="7965" marT="7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a:solidFill>
                            <a:srgbClr val="000000"/>
                          </a:solidFill>
                          <a:latin typeface="Eras Bold ITC"/>
                        </a:rPr>
                        <a:t>FK </a:t>
                      </a:r>
                      <a:r>
                        <a:rPr lang="cs-CZ" sz="1100" b="0" i="0" u="none" strike="noStrike" dirty="0" err="1">
                          <a:solidFill>
                            <a:srgbClr val="000000"/>
                          </a:solidFill>
                          <a:latin typeface="Eras Bold ITC"/>
                        </a:rPr>
                        <a:t>Blšany</a:t>
                      </a:r>
                      <a:endParaRPr lang="cs-CZ" sz="1100" b="0" i="0" u="none" strike="noStrike" dirty="0">
                        <a:solidFill>
                          <a:srgbClr val="000000"/>
                        </a:solidFill>
                        <a:latin typeface="Eras Bold ITC"/>
                      </a:endParaRPr>
                    </a:p>
                  </a:txBody>
                  <a:tcPr marL="7965" marR="7965" marT="79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2"/>
                  </a:ext>
                </a:extLst>
              </a:tr>
              <a:tr h="254885">
                <a:tc>
                  <a:txBody>
                    <a:bodyPr/>
                    <a:lstStyle/>
                    <a:p>
                      <a:pPr algn="ctr" fontAlgn="ctr"/>
                      <a:r>
                        <a:rPr lang="cs-CZ" sz="1000" b="0" i="0" u="none" strike="noStrike">
                          <a:solidFill>
                            <a:srgbClr val="000000"/>
                          </a:solidFill>
                          <a:latin typeface="Eras Bold ITC"/>
                        </a:rPr>
                        <a:t>15.8.2015</a:t>
                      </a:r>
                    </a:p>
                  </a:txBody>
                  <a:tcPr marL="7965" marR="7965" marT="79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dirty="0">
                          <a:solidFill>
                            <a:srgbClr val="000000"/>
                          </a:solidFill>
                          <a:latin typeface="Eras Bold ITC"/>
                        </a:rPr>
                        <a:t>15:00</a:t>
                      </a:r>
                    </a:p>
                  </a:txBody>
                  <a:tcPr marL="7965" marR="7965" marT="7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Eras Bold ITC"/>
                        </a:rPr>
                        <a:t>FK Bílina</a:t>
                      </a:r>
                    </a:p>
                  </a:txBody>
                  <a:tcPr marL="7965" marR="7965" marT="7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dirty="0">
                          <a:solidFill>
                            <a:srgbClr val="000000"/>
                          </a:solidFill>
                          <a:latin typeface="Eras Bold ITC"/>
                        </a:rPr>
                        <a:t>TJ </a:t>
                      </a:r>
                      <a:r>
                        <a:rPr lang="cs-CZ" sz="1100" b="0" i="0" u="none" strike="noStrike" dirty="0" err="1">
                          <a:solidFill>
                            <a:srgbClr val="000000"/>
                          </a:solidFill>
                          <a:latin typeface="Eras Bold ITC"/>
                        </a:rPr>
                        <a:t>Střekov</a:t>
                      </a:r>
                      <a:endParaRPr lang="cs-CZ" sz="1100" b="0" i="0" u="none" strike="noStrike" dirty="0">
                        <a:solidFill>
                          <a:srgbClr val="000000"/>
                        </a:solidFill>
                        <a:latin typeface="Eras Bold ITC"/>
                      </a:endParaRPr>
                    </a:p>
                  </a:txBody>
                  <a:tcPr marL="7965" marR="7965" marT="79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3"/>
                  </a:ext>
                </a:extLst>
              </a:tr>
              <a:tr h="254885">
                <a:tc>
                  <a:txBody>
                    <a:bodyPr/>
                    <a:lstStyle/>
                    <a:p>
                      <a:pPr algn="ctr" fontAlgn="ctr"/>
                      <a:r>
                        <a:rPr lang="cs-CZ" sz="1000" b="0" i="0" u="none" strike="noStrike">
                          <a:solidFill>
                            <a:srgbClr val="000000"/>
                          </a:solidFill>
                          <a:latin typeface="Eras Bold ITC"/>
                        </a:rPr>
                        <a:t>15.8.2015</a:t>
                      </a:r>
                    </a:p>
                  </a:txBody>
                  <a:tcPr marL="7965" marR="7965" marT="79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latin typeface="Eras Bold ITC"/>
                        </a:rPr>
                        <a:t>17:00</a:t>
                      </a:r>
                    </a:p>
                  </a:txBody>
                  <a:tcPr marL="7965" marR="7965" marT="7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Eras Bold ITC"/>
                        </a:rPr>
                        <a:t>TJ Krupka</a:t>
                      </a:r>
                    </a:p>
                  </a:txBody>
                  <a:tcPr marL="7965" marR="7965" marT="7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a:solidFill>
                            <a:srgbClr val="000000"/>
                          </a:solidFill>
                          <a:latin typeface="Eras Bold ITC"/>
                        </a:rPr>
                        <a:t>TJ </a:t>
                      </a:r>
                      <a:r>
                        <a:rPr lang="cs-CZ" sz="1100" b="0" i="0" u="none" strike="noStrike" dirty="0" err="1">
                          <a:solidFill>
                            <a:srgbClr val="000000"/>
                          </a:solidFill>
                          <a:latin typeface="Eras Bold ITC"/>
                        </a:rPr>
                        <a:t>Modlany</a:t>
                      </a:r>
                      <a:endParaRPr lang="cs-CZ" sz="1100" b="0" i="0" u="none" strike="noStrike" dirty="0">
                        <a:solidFill>
                          <a:srgbClr val="000000"/>
                        </a:solidFill>
                        <a:latin typeface="Eras Bold ITC"/>
                      </a:endParaRPr>
                    </a:p>
                  </a:txBody>
                  <a:tcPr marL="7965" marR="7965" marT="79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4"/>
                  </a:ext>
                </a:extLst>
              </a:tr>
              <a:tr h="254885">
                <a:tc>
                  <a:txBody>
                    <a:bodyPr/>
                    <a:lstStyle/>
                    <a:p>
                      <a:pPr algn="ctr" fontAlgn="ctr"/>
                      <a:r>
                        <a:rPr lang="cs-CZ" sz="1000" b="0" i="0" u="none" strike="noStrike">
                          <a:solidFill>
                            <a:srgbClr val="000000"/>
                          </a:solidFill>
                          <a:latin typeface="Eras Bold ITC"/>
                        </a:rPr>
                        <a:t>15.8.2015</a:t>
                      </a:r>
                    </a:p>
                  </a:txBody>
                  <a:tcPr marL="7965" marR="7965" marT="79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dirty="0">
                          <a:solidFill>
                            <a:srgbClr val="000000"/>
                          </a:solidFill>
                          <a:latin typeface="Eras Bold ITC"/>
                        </a:rPr>
                        <a:t>17:00</a:t>
                      </a:r>
                    </a:p>
                  </a:txBody>
                  <a:tcPr marL="7965" marR="7965" marT="7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Eras Bold ITC"/>
                        </a:rPr>
                        <a:t>FK Postoloprty</a:t>
                      </a:r>
                    </a:p>
                  </a:txBody>
                  <a:tcPr marL="7965" marR="7965" marT="7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dirty="0">
                          <a:solidFill>
                            <a:srgbClr val="000000"/>
                          </a:solidFill>
                          <a:latin typeface="Eras Bold ITC"/>
                        </a:rPr>
                        <a:t>FK Žatec</a:t>
                      </a:r>
                    </a:p>
                  </a:txBody>
                  <a:tcPr marL="7965" marR="7965" marT="79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5"/>
                  </a:ext>
                </a:extLst>
              </a:tr>
              <a:tr h="254885">
                <a:tc>
                  <a:txBody>
                    <a:bodyPr/>
                    <a:lstStyle/>
                    <a:p>
                      <a:pPr algn="ctr" fontAlgn="ctr"/>
                      <a:r>
                        <a:rPr lang="cs-CZ" sz="1000" b="0" i="0" u="none" strike="noStrike">
                          <a:solidFill>
                            <a:srgbClr val="000000"/>
                          </a:solidFill>
                          <a:latin typeface="Eras Bold ITC"/>
                        </a:rPr>
                        <a:t>15.8.2015</a:t>
                      </a:r>
                    </a:p>
                  </a:txBody>
                  <a:tcPr marL="7965" marR="7965" marT="79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latin typeface="Eras Bold ITC"/>
                        </a:rPr>
                        <a:t>17:00</a:t>
                      </a:r>
                    </a:p>
                  </a:txBody>
                  <a:tcPr marL="7965" marR="7965" marT="7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Eras Bold ITC"/>
                        </a:rPr>
                        <a:t>TJ H. Jiřetín</a:t>
                      </a:r>
                    </a:p>
                  </a:txBody>
                  <a:tcPr marL="7965" marR="7965" marT="7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err="1">
                          <a:solidFill>
                            <a:srgbClr val="000000"/>
                          </a:solidFill>
                          <a:latin typeface="Eras Bold ITC"/>
                        </a:rPr>
                        <a:t>Proboštov</a:t>
                      </a:r>
                      <a:endParaRPr lang="cs-CZ" sz="1100" b="0" i="0" u="none" strike="noStrike" dirty="0">
                        <a:solidFill>
                          <a:srgbClr val="000000"/>
                        </a:solidFill>
                        <a:latin typeface="Eras Bold ITC"/>
                      </a:endParaRPr>
                    </a:p>
                  </a:txBody>
                  <a:tcPr marL="7965" marR="7965" marT="79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6"/>
                  </a:ext>
                </a:extLst>
              </a:tr>
              <a:tr h="254885">
                <a:tc>
                  <a:txBody>
                    <a:bodyPr/>
                    <a:lstStyle/>
                    <a:p>
                      <a:pPr algn="ctr" fontAlgn="ctr"/>
                      <a:r>
                        <a:rPr lang="cs-CZ" sz="1000" b="0" i="0" u="none" strike="noStrike">
                          <a:solidFill>
                            <a:srgbClr val="000000"/>
                          </a:solidFill>
                          <a:latin typeface="Eras Bold ITC"/>
                        </a:rPr>
                        <a:t>16.8.2015</a:t>
                      </a:r>
                    </a:p>
                  </a:txBody>
                  <a:tcPr marL="7965" marR="7965" marT="79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dirty="0">
                          <a:solidFill>
                            <a:srgbClr val="000000"/>
                          </a:solidFill>
                          <a:latin typeface="Eras Bold ITC"/>
                        </a:rPr>
                        <a:t>17:00</a:t>
                      </a:r>
                    </a:p>
                  </a:txBody>
                  <a:tcPr marL="7965" marR="7965" marT="7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Eras Bold ITC"/>
                        </a:rPr>
                        <a:t>FK Modrá</a:t>
                      </a:r>
                    </a:p>
                  </a:txBody>
                  <a:tcPr marL="7965" marR="7965" marT="7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dirty="0">
                          <a:solidFill>
                            <a:srgbClr val="000000"/>
                          </a:solidFill>
                          <a:latin typeface="Eras Bold ITC"/>
                        </a:rPr>
                        <a:t>TJ </a:t>
                      </a:r>
                      <a:r>
                        <a:rPr lang="cs-CZ" sz="1100" b="0" i="0" u="none" strike="noStrike" dirty="0" err="1">
                          <a:solidFill>
                            <a:srgbClr val="000000"/>
                          </a:solidFill>
                          <a:latin typeface="Eras Bold ITC"/>
                        </a:rPr>
                        <a:t>Srbice</a:t>
                      </a:r>
                      <a:endParaRPr lang="cs-CZ" sz="1100" b="0" i="0" u="none" strike="noStrike" dirty="0">
                        <a:solidFill>
                          <a:srgbClr val="000000"/>
                        </a:solidFill>
                        <a:latin typeface="Eras Bold ITC"/>
                      </a:endParaRPr>
                    </a:p>
                  </a:txBody>
                  <a:tcPr marL="7965" marR="7965" marT="79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7"/>
                  </a:ext>
                </a:extLst>
              </a:tr>
            </a:tbl>
          </a:graphicData>
        </a:graphic>
      </p:graphicFrame>
      <p:pic>
        <p:nvPicPr>
          <p:cNvPr id="9" name="Picture 75"/>
          <p:cNvPicPr>
            <a:picLocks noChangeAspect="1" noChangeArrowheads="1"/>
          </p:cNvPicPr>
          <p:nvPr/>
        </p:nvPicPr>
        <p:blipFill>
          <a:blip r:embed="rId4" cstate="print"/>
          <a:srcRect/>
          <a:stretch>
            <a:fillRect/>
          </a:stretch>
        </p:blipFill>
        <p:spPr bwMode="auto">
          <a:xfrm>
            <a:off x="7015708" y="5635724"/>
            <a:ext cx="1584176" cy="1333128"/>
          </a:xfrm>
          <a:prstGeom prst="rect">
            <a:avLst/>
          </a:prstGeom>
          <a:noFill/>
          <a:ln w="9525">
            <a:noFill/>
            <a:miter lim="800000"/>
            <a:headEnd/>
            <a:tailEnd/>
          </a:ln>
        </p:spPr>
      </p:pic>
      <p:sp>
        <p:nvSpPr>
          <p:cNvPr id="10" name="Obdélník 9"/>
          <p:cNvSpPr/>
          <p:nvPr/>
        </p:nvSpPr>
        <p:spPr>
          <a:xfrm>
            <a:off x="174948" y="163116"/>
            <a:ext cx="4783460" cy="1080120"/>
          </a:xfrm>
          <a:prstGeom prst="rect">
            <a:avLst/>
          </a:prstGeom>
          <a:solidFill>
            <a:srgbClr val="FFFF66"/>
          </a:solidFill>
          <a:ln w="50800" cmpd="thickThin">
            <a:solidFill>
              <a:srgbClr val="FF7C80"/>
            </a:solidFill>
          </a:ln>
        </p:spPr>
        <p:txBody>
          <a:bodyPr wrap="square" lIns="91440" tIns="45720" rIns="91440" bIns="45720">
            <a:spAutoFit/>
          </a:bodyPr>
          <a:lstStyle/>
          <a:p>
            <a:pPr algn="ctr"/>
            <a:r>
              <a:rPr lang="cs-CZ" sz="32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Na 1.venkovní zápas můžete jet s námi</a:t>
            </a:r>
            <a:endParaRPr lang="cs-CZ" sz="32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3" name="TextovéPole 12"/>
          <p:cNvSpPr txBox="1"/>
          <p:nvPr/>
        </p:nvSpPr>
        <p:spPr>
          <a:xfrm>
            <a:off x="174948" y="1531268"/>
            <a:ext cx="4752528" cy="3693319"/>
          </a:xfrm>
          <a:prstGeom prst="rect">
            <a:avLst/>
          </a:prstGeom>
          <a:solidFill>
            <a:srgbClr val="99FF99"/>
          </a:solidFill>
        </p:spPr>
        <p:txBody>
          <a:bodyPr wrap="square" rtlCol="0">
            <a:spAutoFit/>
          </a:bodyPr>
          <a:lstStyle/>
          <a:p>
            <a:pPr algn="ctr"/>
            <a:r>
              <a:rPr lang="cs-CZ" sz="4400" dirty="0" smtClean="0">
                <a:ln w="47625">
                  <a:solidFill>
                    <a:srgbClr val="0000FF"/>
                  </a:solidFill>
                </a:ln>
                <a:solidFill>
                  <a:schemeClr val="bg1"/>
                </a:solidFill>
                <a:latin typeface="Arial Black" pitchFamily="34" charset="0"/>
              </a:rPr>
              <a:t>AFK </a:t>
            </a:r>
            <a:r>
              <a:rPr lang="cs-CZ" sz="4400" dirty="0" err="1" smtClean="0">
                <a:ln w="47625">
                  <a:solidFill>
                    <a:srgbClr val="0000FF"/>
                  </a:solidFill>
                </a:ln>
                <a:solidFill>
                  <a:schemeClr val="bg1"/>
                </a:solidFill>
                <a:latin typeface="Arial Black" pitchFamily="34" charset="0"/>
              </a:rPr>
              <a:t>Loko</a:t>
            </a:r>
            <a:r>
              <a:rPr lang="cs-CZ" sz="4400" dirty="0" smtClean="0">
                <a:ln w="47625">
                  <a:solidFill>
                    <a:srgbClr val="0000FF"/>
                  </a:solidFill>
                </a:ln>
                <a:solidFill>
                  <a:schemeClr val="bg1"/>
                </a:solidFill>
                <a:latin typeface="Arial Black" pitchFamily="34" charset="0"/>
              </a:rPr>
              <a:t> Chomutov</a:t>
            </a:r>
          </a:p>
          <a:p>
            <a:pPr algn="ctr"/>
            <a:r>
              <a:rPr lang="cs-CZ" sz="1800" dirty="0" smtClean="0">
                <a:ln w="31750">
                  <a:solidFill>
                    <a:srgbClr val="0000FF"/>
                  </a:solidFill>
                </a:ln>
                <a:solidFill>
                  <a:schemeClr val="bg1"/>
                </a:solidFill>
                <a:latin typeface="Arial Black" pitchFamily="34" charset="0"/>
              </a:rPr>
              <a:t>-</a:t>
            </a:r>
          </a:p>
          <a:p>
            <a:pPr algn="ctr"/>
            <a:r>
              <a:rPr lang="cs-CZ" sz="4400" dirty="0" smtClean="0">
                <a:ln w="50800">
                  <a:solidFill>
                    <a:srgbClr val="0000FF"/>
                  </a:solidFill>
                </a:ln>
                <a:solidFill>
                  <a:schemeClr val="bg1"/>
                </a:solidFill>
                <a:latin typeface="Arial Black" pitchFamily="34" charset="0"/>
              </a:rPr>
              <a:t>SK </a:t>
            </a:r>
            <a:r>
              <a:rPr lang="cs-CZ" sz="4400" dirty="0" err="1" smtClean="0">
                <a:ln w="50800">
                  <a:solidFill>
                    <a:srgbClr val="0000FF"/>
                  </a:solidFill>
                </a:ln>
                <a:solidFill>
                  <a:schemeClr val="bg1"/>
                </a:solidFill>
                <a:latin typeface="Arial Black" pitchFamily="34" charset="0"/>
              </a:rPr>
              <a:t>Štětí</a:t>
            </a:r>
            <a:r>
              <a:rPr lang="cs-CZ" sz="4400" dirty="0" smtClean="0">
                <a:ln w="50800">
                  <a:solidFill>
                    <a:srgbClr val="0000FF"/>
                  </a:solidFill>
                </a:ln>
                <a:solidFill>
                  <a:schemeClr val="bg1"/>
                </a:solidFill>
                <a:latin typeface="Arial Black" pitchFamily="34" charset="0"/>
              </a:rPr>
              <a:t> </a:t>
            </a:r>
            <a:r>
              <a:rPr lang="cs-CZ" sz="3600" dirty="0" smtClean="0">
                <a:ln w="50800">
                  <a:solidFill>
                    <a:srgbClr val="0000FF"/>
                  </a:solidFill>
                </a:ln>
                <a:latin typeface="Arial Black" pitchFamily="34" charset="0"/>
              </a:rPr>
              <a:t> </a:t>
            </a:r>
          </a:p>
          <a:p>
            <a:pPr algn="ctr"/>
            <a:r>
              <a:rPr lang="cs-CZ" sz="2800" i="1" dirty="0" smtClean="0">
                <a:solidFill>
                  <a:srgbClr val="FF0000"/>
                </a:solidFill>
                <a:effectLst>
                  <a:outerShdw blurRad="38100" dist="38100" dir="2700000" algn="tl">
                    <a:srgbClr val="000000">
                      <a:alpha val="43137"/>
                    </a:srgbClr>
                  </a:outerShdw>
                </a:effectLst>
                <a:latin typeface="Arial Black" pitchFamily="34" charset="0"/>
              </a:rPr>
              <a:t>sobota 15.8.2015 </a:t>
            </a:r>
          </a:p>
          <a:p>
            <a:pPr algn="ctr"/>
            <a:r>
              <a:rPr lang="cs-CZ" sz="2800" i="1" dirty="0" smtClean="0">
                <a:solidFill>
                  <a:srgbClr val="FF0000"/>
                </a:solidFill>
                <a:effectLst>
                  <a:outerShdw blurRad="38100" dist="38100" dir="2700000" algn="tl">
                    <a:srgbClr val="000000">
                      <a:alpha val="43137"/>
                    </a:srgbClr>
                  </a:outerShdw>
                </a:effectLst>
                <a:latin typeface="Arial Black" pitchFamily="34" charset="0"/>
              </a:rPr>
              <a:t>10:30 hod</a:t>
            </a:r>
          </a:p>
          <a:p>
            <a:pPr algn="ctr"/>
            <a:r>
              <a:rPr lang="cs-CZ" sz="2800" i="1" dirty="0" smtClean="0">
                <a:solidFill>
                  <a:srgbClr val="FF0000"/>
                </a:solidFill>
                <a:effectLst>
                  <a:outerShdw blurRad="38100" dist="38100" dir="2700000" algn="tl">
                    <a:srgbClr val="000000">
                      <a:alpha val="43137"/>
                    </a:srgbClr>
                  </a:outerShdw>
                </a:effectLst>
                <a:latin typeface="Arial Black" pitchFamily="34" charset="0"/>
              </a:rPr>
              <a:t>odjezd 7:30</a:t>
            </a:r>
            <a:endParaRPr lang="cs-CZ" sz="1400" i="1" dirty="0" smtClean="0">
              <a:solidFill>
                <a:srgbClr val="FF0000"/>
              </a:solidFill>
              <a:effectLst>
                <a:outerShdw blurRad="38100" dist="38100" dir="2700000" algn="tl">
                  <a:srgbClr val="000000">
                    <a:alpha val="43137"/>
                  </a:srgbClr>
                </a:outerShdw>
              </a:effectLst>
              <a:latin typeface="Arial Black" pitchFamily="34" charset="0"/>
            </a:endParaRPr>
          </a:p>
        </p:txBody>
      </p:sp>
      <p:pic>
        <p:nvPicPr>
          <p:cNvPr id="6220" name="Picture 76"/>
          <p:cNvPicPr>
            <a:picLocks noChangeAspect="1" noChangeArrowheads="1"/>
          </p:cNvPicPr>
          <p:nvPr/>
        </p:nvPicPr>
        <p:blipFill>
          <a:blip r:embed="rId5" cstate="print"/>
          <a:srcRect/>
          <a:stretch>
            <a:fillRect/>
          </a:stretch>
        </p:blipFill>
        <p:spPr bwMode="auto">
          <a:xfrm>
            <a:off x="174948" y="5347692"/>
            <a:ext cx="2160240" cy="1728192"/>
          </a:xfrm>
          <a:prstGeom prst="rect">
            <a:avLst/>
          </a:prstGeom>
          <a:noFill/>
          <a:ln w="9525">
            <a:noFill/>
            <a:miter lim="800000"/>
            <a:headEnd/>
            <a:tailEnd/>
          </a:ln>
        </p:spPr>
      </p:pic>
      <p:pic>
        <p:nvPicPr>
          <p:cNvPr id="6221" name="Picture 77"/>
          <p:cNvPicPr>
            <a:picLocks noChangeAspect="1" noChangeArrowheads="1"/>
          </p:cNvPicPr>
          <p:nvPr/>
        </p:nvPicPr>
        <p:blipFill>
          <a:blip r:embed="rId6" cstate="print"/>
          <a:srcRect/>
          <a:stretch>
            <a:fillRect/>
          </a:stretch>
        </p:blipFill>
        <p:spPr bwMode="auto">
          <a:xfrm>
            <a:off x="318964" y="2899420"/>
            <a:ext cx="864096" cy="720080"/>
          </a:xfrm>
          <a:prstGeom prst="rect">
            <a:avLst/>
          </a:prstGeom>
          <a:noFill/>
          <a:ln w="9525">
            <a:noFill/>
            <a:miter lim="800000"/>
            <a:headEnd/>
            <a:tailEnd/>
          </a:ln>
        </p:spPr>
      </p:pic>
      <p:pic>
        <p:nvPicPr>
          <p:cNvPr id="2" name="Picture 78"/>
          <p:cNvPicPr>
            <a:picLocks noChangeAspect="1" noChangeArrowheads="1"/>
          </p:cNvPicPr>
          <p:nvPr/>
        </p:nvPicPr>
        <p:blipFill>
          <a:blip r:embed="rId7" cstate="print"/>
          <a:srcRect/>
          <a:stretch>
            <a:fillRect/>
          </a:stretch>
        </p:blipFill>
        <p:spPr bwMode="auto">
          <a:xfrm>
            <a:off x="2407196" y="5347692"/>
            <a:ext cx="2876550" cy="1514475"/>
          </a:xfrm>
          <a:prstGeom prst="rect">
            <a:avLst/>
          </a:prstGeom>
          <a:noFill/>
          <a:ln w="9525">
            <a:noFill/>
            <a:miter lim="800000"/>
            <a:headEnd/>
            <a:tailEnd/>
          </a:ln>
        </p:spPr>
      </p:pic>
      <p:pic>
        <p:nvPicPr>
          <p:cNvPr id="6146" name="Picture 171"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47" name="Picture 170"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48" name="Picture 169"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49" name="Picture 168"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0" name="Picture 167"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1" name="Picture 166"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2" name="Picture 165"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3" name="Picture 164"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4" name="Picture 163"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5" name="Picture 162"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6" name="Picture 161"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7" name="Picture 160"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8" name="Picture 159"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9" name="Picture 158"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0" name="Picture 157"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1" name="Picture 156"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2" name="Picture 155"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3" name="Picture 154"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4" name="Picture 153"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5" name="Picture 152"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6" name="Picture 151"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7" name="Picture 150"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8" name="Picture 149"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9" name="Picture 148"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0" name="Picture 147"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1" name="Picture 146"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2" name="Picture 145"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3" name="Picture 144"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4" name="Picture 143"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5" name="Picture 142"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6" name="Picture 141"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7" name="Picture 140"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8" name="Picture 139"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9" name="Picture 138"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0" name="Picture 137"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1" name="Picture 136"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2" name="Picture 135"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3" name="Picture 134"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4" name="Picture 133"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5" name="Picture 132"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6" name="Picture 131"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7" name="Picture 130"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8" name="Picture 129"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14400" cy="914400"/>
          </a:xfrm>
          <a:prstGeom prst="rect">
            <a:avLst/>
          </a:prstGeom>
          <a:noFill/>
          <a:ln w="9525">
            <a:miter lim="800000"/>
            <a:headEnd/>
            <a:tailEnd/>
          </a:ln>
        </p:spPr>
      </p:pic>
      <p:pic>
        <p:nvPicPr>
          <p:cNvPr id="6189" name="Picture 128"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14400" cy="914400"/>
          </a:xfrm>
          <a:prstGeom prst="rect">
            <a:avLst/>
          </a:prstGeom>
          <a:noFill/>
          <a:ln w="9525">
            <a:miter lim="800000"/>
            <a:headEnd/>
            <a:tailEnd/>
          </a:ln>
        </p:spPr>
      </p:pic>
      <p:pic>
        <p:nvPicPr>
          <p:cNvPr id="6190" name="Picture 127"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14400" cy="933450"/>
          </a:xfrm>
          <a:prstGeom prst="rect">
            <a:avLst/>
          </a:prstGeom>
          <a:noFill/>
          <a:ln w="9525">
            <a:miter lim="800000"/>
            <a:headEnd/>
            <a:tailEnd/>
          </a:ln>
        </p:spPr>
      </p:pic>
      <p:pic>
        <p:nvPicPr>
          <p:cNvPr id="6191" name="Picture 126"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666750"/>
            <a:ext cx="914400" cy="933450"/>
          </a:xfrm>
          <a:prstGeom prst="rect">
            <a:avLst/>
          </a:prstGeom>
          <a:noFill/>
          <a:ln w="9525">
            <a:miter lim="800000"/>
            <a:headEnd/>
            <a:tailEnd/>
          </a:ln>
        </p:spPr>
      </p:pic>
      <p:pic>
        <p:nvPicPr>
          <p:cNvPr id="6192" name="Picture 125"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895350"/>
            <a:ext cx="914400" cy="742950"/>
          </a:xfrm>
          <a:prstGeom prst="rect">
            <a:avLst/>
          </a:prstGeom>
          <a:noFill/>
          <a:ln w="9525">
            <a:miter lim="800000"/>
            <a:headEnd/>
            <a:tailEnd/>
          </a:ln>
        </p:spPr>
      </p:pic>
      <p:pic>
        <p:nvPicPr>
          <p:cNvPr id="6193" name="Picture 124"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895350"/>
            <a:ext cx="914400" cy="742950"/>
          </a:xfrm>
          <a:prstGeom prst="rect">
            <a:avLst/>
          </a:prstGeom>
          <a:noFill/>
          <a:ln w="9525">
            <a:miter lim="800000"/>
            <a:headEnd/>
            <a:tailEnd/>
          </a:ln>
        </p:spPr>
      </p:pic>
      <p:pic>
        <p:nvPicPr>
          <p:cNvPr id="6194" name="Picture 123"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1123950"/>
            <a:ext cx="914400" cy="933450"/>
          </a:xfrm>
          <a:prstGeom prst="rect">
            <a:avLst/>
          </a:prstGeom>
          <a:noFill/>
          <a:ln w="9525">
            <a:miter lim="800000"/>
            <a:headEnd/>
            <a:tailEnd/>
          </a:ln>
        </p:spPr>
      </p:pic>
      <p:pic>
        <p:nvPicPr>
          <p:cNvPr id="6195" name="Picture 122"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1123950"/>
            <a:ext cx="914400" cy="933450"/>
          </a:xfrm>
          <a:prstGeom prst="rect">
            <a:avLst/>
          </a:prstGeom>
          <a:noFill/>
          <a:ln w="9525">
            <a:miter lim="800000"/>
            <a:headEnd/>
            <a:tailEnd/>
          </a:ln>
        </p:spPr>
      </p:pic>
      <p:pic>
        <p:nvPicPr>
          <p:cNvPr id="6196" name="Picture 121"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1352550"/>
            <a:ext cx="914400" cy="925513"/>
          </a:xfrm>
          <a:prstGeom prst="rect">
            <a:avLst/>
          </a:prstGeom>
          <a:noFill/>
          <a:ln w="9525">
            <a:miter lim="800000"/>
            <a:headEnd/>
            <a:tailEnd/>
          </a:ln>
        </p:spPr>
      </p:pic>
      <p:pic>
        <p:nvPicPr>
          <p:cNvPr id="6197" name="Picture 120"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1352550"/>
            <a:ext cx="914400" cy="925513"/>
          </a:xfrm>
          <a:prstGeom prst="rect">
            <a:avLst/>
          </a:prstGeom>
          <a:noFill/>
          <a:ln w="9525">
            <a:miter lim="800000"/>
            <a:headEnd/>
            <a:tailEnd/>
          </a:ln>
        </p:spPr>
      </p:pic>
      <p:pic>
        <p:nvPicPr>
          <p:cNvPr id="6198" name="Picture 119"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1581150"/>
            <a:ext cx="914400" cy="742950"/>
          </a:xfrm>
          <a:prstGeom prst="rect">
            <a:avLst/>
          </a:prstGeom>
          <a:noFill/>
          <a:ln w="9525">
            <a:miter lim="800000"/>
            <a:headEnd/>
            <a:tailEnd/>
          </a:ln>
        </p:spPr>
      </p:pic>
      <p:pic>
        <p:nvPicPr>
          <p:cNvPr id="6199" name="Picture 118"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1581150"/>
            <a:ext cx="914400" cy="742950"/>
          </a:xfrm>
          <a:prstGeom prst="rect">
            <a:avLst/>
          </a:prstGeom>
          <a:noFill/>
          <a:ln w="9525">
            <a:miter lim="800000"/>
            <a:headEnd/>
            <a:tailEnd/>
          </a:ln>
        </p:spPr>
      </p:pic>
      <p:pic>
        <p:nvPicPr>
          <p:cNvPr id="6200" name="Picture 117"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1809750"/>
            <a:ext cx="914400" cy="914400"/>
          </a:xfrm>
          <a:prstGeom prst="rect">
            <a:avLst/>
          </a:prstGeom>
          <a:noFill/>
          <a:ln w="9525">
            <a:miter lim="800000"/>
            <a:headEnd/>
            <a:tailEnd/>
          </a:ln>
        </p:spPr>
      </p:pic>
      <p:pic>
        <p:nvPicPr>
          <p:cNvPr id="6201" name="Picture 116"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1809750"/>
            <a:ext cx="914400" cy="914400"/>
          </a:xfrm>
          <a:prstGeom prst="rect">
            <a:avLst/>
          </a:prstGeom>
          <a:noFill/>
          <a:ln w="9525">
            <a:miter lim="800000"/>
            <a:headEnd/>
            <a:tailEnd/>
          </a:ln>
        </p:spPr>
      </p:pic>
      <p:pic>
        <p:nvPicPr>
          <p:cNvPr id="6202" name="Picture 115"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3" name="Picture 114"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4" name="Picture 113"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5" name="Picture 112"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6" name="Picture 111"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2266950"/>
            <a:ext cx="914400" cy="742950"/>
          </a:xfrm>
          <a:prstGeom prst="rect">
            <a:avLst/>
          </a:prstGeom>
          <a:noFill/>
          <a:ln w="9525">
            <a:miter lim="800000"/>
            <a:headEnd/>
            <a:tailEnd/>
          </a:ln>
        </p:spPr>
      </p:pic>
      <p:pic>
        <p:nvPicPr>
          <p:cNvPr id="6207" name="Picture 110"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2266950"/>
            <a:ext cx="914400" cy="742950"/>
          </a:xfrm>
          <a:prstGeom prst="rect">
            <a:avLst/>
          </a:prstGeom>
          <a:noFill/>
          <a:ln w="9525">
            <a:miter lim="800000"/>
            <a:headEnd/>
            <a:tailEnd/>
          </a:ln>
        </p:spPr>
      </p:pic>
      <p:pic>
        <p:nvPicPr>
          <p:cNvPr id="6208" name="Picture 109"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2495550"/>
            <a:ext cx="914400" cy="914400"/>
          </a:xfrm>
          <a:prstGeom prst="rect">
            <a:avLst/>
          </a:prstGeom>
          <a:noFill/>
          <a:ln w="9525">
            <a:miter lim="800000"/>
            <a:headEnd/>
            <a:tailEnd/>
          </a:ln>
        </p:spPr>
      </p:pic>
      <p:pic>
        <p:nvPicPr>
          <p:cNvPr id="6209" name="Picture 108"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2495550"/>
            <a:ext cx="914400" cy="914400"/>
          </a:xfrm>
          <a:prstGeom prst="rect">
            <a:avLst/>
          </a:prstGeom>
          <a:noFill/>
          <a:ln w="9525">
            <a:miter lim="800000"/>
            <a:headEnd/>
            <a:tailEnd/>
          </a:ln>
        </p:spPr>
      </p:pic>
      <p:pic>
        <p:nvPicPr>
          <p:cNvPr id="6210" name="Picture 107"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2724150"/>
            <a:ext cx="914400" cy="733425"/>
          </a:xfrm>
          <a:prstGeom prst="rect">
            <a:avLst/>
          </a:prstGeom>
          <a:noFill/>
          <a:ln w="9525">
            <a:miter lim="800000"/>
            <a:headEnd/>
            <a:tailEnd/>
          </a:ln>
        </p:spPr>
      </p:pic>
      <p:pic>
        <p:nvPicPr>
          <p:cNvPr id="6211" name="Picture 106"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2724150"/>
            <a:ext cx="914400" cy="733425"/>
          </a:xfrm>
          <a:prstGeom prst="rect">
            <a:avLst/>
          </a:prstGeom>
          <a:noFill/>
          <a:ln w="9525">
            <a:miter lim="800000"/>
            <a:headEnd/>
            <a:tailEnd/>
          </a:ln>
        </p:spPr>
      </p:pic>
      <p:pic>
        <p:nvPicPr>
          <p:cNvPr id="6212" name="Picture 105"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2724150"/>
            <a:ext cx="914400" cy="752475"/>
          </a:xfrm>
          <a:prstGeom prst="rect">
            <a:avLst/>
          </a:prstGeom>
          <a:noFill/>
          <a:ln w="9525">
            <a:miter lim="800000"/>
            <a:headEnd/>
            <a:tailEnd/>
          </a:ln>
        </p:spPr>
      </p:pic>
      <p:pic>
        <p:nvPicPr>
          <p:cNvPr id="6213" name="Picture 104"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2724150"/>
            <a:ext cx="914400" cy="752475"/>
          </a:xfrm>
          <a:prstGeom prst="rect">
            <a:avLst/>
          </a:prstGeom>
          <a:noFill/>
          <a:ln w="9525">
            <a:miter lim="800000"/>
            <a:headEnd/>
            <a:tailEnd/>
          </a:ln>
        </p:spPr>
      </p:pic>
      <p:pic>
        <p:nvPicPr>
          <p:cNvPr id="6214" name="Picture 103"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2952750"/>
            <a:ext cx="914400" cy="942975"/>
          </a:xfrm>
          <a:prstGeom prst="rect">
            <a:avLst/>
          </a:prstGeom>
          <a:noFill/>
          <a:ln w="9525">
            <a:miter lim="800000"/>
            <a:headEnd/>
            <a:tailEnd/>
          </a:ln>
        </p:spPr>
      </p:pic>
      <p:pic>
        <p:nvPicPr>
          <p:cNvPr id="6215" name="Picture 102"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2952750"/>
            <a:ext cx="914400" cy="942975"/>
          </a:xfrm>
          <a:prstGeom prst="rect">
            <a:avLst/>
          </a:prstGeom>
          <a:noFill/>
          <a:ln w="9525">
            <a:miter lim="800000"/>
            <a:headEnd/>
            <a:tailEnd/>
          </a:ln>
        </p:spPr>
      </p:pic>
      <p:pic>
        <p:nvPicPr>
          <p:cNvPr id="6216" name="Picture 101"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3182938"/>
            <a:ext cx="914400" cy="931862"/>
          </a:xfrm>
          <a:prstGeom prst="rect">
            <a:avLst/>
          </a:prstGeom>
          <a:noFill/>
          <a:ln w="9525">
            <a:miter lim="800000"/>
            <a:headEnd/>
            <a:tailEnd/>
          </a:ln>
        </p:spPr>
      </p:pic>
      <p:pic>
        <p:nvPicPr>
          <p:cNvPr id="6217" name="Picture 100"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3182938"/>
            <a:ext cx="914400" cy="931862"/>
          </a:xfrm>
          <a:prstGeom prst="rect">
            <a:avLst/>
          </a:prstGeom>
          <a:noFill/>
          <a:ln w="9525">
            <a:miter lim="800000"/>
            <a:headEnd/>
            <a:tailEnd/>
          </a:ln>
        </p:spPr>
      </p:pic>
      <p:pic>
        <p:nvPicPr>
          <p:cNvPr id="6218" name="Picture 99"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3409950"/>
            <a:ext cx="914400" cy="914400"/>
          </a:xfrm>
          <a:prstGeom prst="rect">
            <a:avLst/>
          </a:prstGeom>
          <a:noFill/>
          <a:ln w="9525">
            <a:miter lim="800000"/>
            <a:headEnd/>
            <a:tailEnd/>
          </a:ln>
        </p:spPr>
      </p:pic>
      <p:pic>
        <p:nvPicPr>
          <p:cNvPr id="6219" name="Picture 98"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7250" y="3409950"/>
            <a:ext cx="914400" cy="9144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txDef>
      <a:spPr>
        <a:solidFill>
          <a:srgbClr val="99FF66"/>
        </a:solidFill>
      </a:spPr>
      <a:bodyPr wrap="square" rtlCol="0">
        <a:spAutoFit/>
      </a:bodyPr>
      <a:lstStyle>
        <a:defPPr algn="just">
          <a:defRPr sz="1400" u="sng" dirty="0" smtClean="0">
            <a:latin typeface="Bookman Old Style" pitchFamily="18" charset="0"/>
          </a:defRPr>
        </a:defPPr>
      </a:lstStyle>
    </a:tx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244130</TotalTime>
  <Words>3763</Words>
  <Application>Microsoft Office PowerPoint</Application>
  <PresentationFormat>Vlastní</PresentationFormat>
  <Paragraphs>571</Paragraphs>
  <Slides>18</Slides>
  <Notes>16</Notes>
  <HiddenSlides>0</HiddenSlides>
  <MMClips>0</MMClips>
  <ScaleCrop>false</ScaleCrop>
  <HeadingPairs>
    <vt:vector size="6" baseType="variant">
      <vt:variant>
        <vt:lpstr>Použitá písma</vt:lpstr>
      </vt:variant>
      <vt:variant>
        <vt:i4>45</vt:i4>
      </vt:variant>
      <vt:variant>
        <vt:lpstr>Motiv</vt:lpstr>
      </vt:variant>
      <vt:variant>
        <vt:i4>1</vt:i4>
      </vt:variant>
      <vt:variant>
        <vt:lpstr>Nadpisy snímků</vt:lpstr>
      </vt:variant>
      <vt:variant>
        <vt:i4>18</vt:i4>
      </vt:variant>
    </vt:vector>
  </HeadingPairs>
  <TitlesOfParts>
    <vt:vector size="64" baseType="lpstr">
      <vt:lpstr>FangSong</vt:lpstr>
      <vt:lpstr>Gungsuh</vt:lpstr>
      <vt:lpstr>KaiTi</vt:lpstr>
      <vt:lpstr>Microsoft JhengHei</vt:lpstr>
      <vt:lpstr>MS Mincho</vt:lpstr>
      <vt:lpstr>MS PGothic</vt:lpstr>
      <vt:lpstr>SimHei</vt:lpstr>
      <vt:lpstr>Aharoni</vt:lpstr>
      <vt:lpstr>Albertus MT</vt:lpstr>
      <vt:lpstr>Arial</vt:lpstr>
      <vt:lpstr>Arial Black</vt:lpstr>
      <vt:lpstr>Arial Rounded MT Bold</vt:lpstr>
      <vt:lpstr>Baskerville Old Face</vt:lpstr>
      <vt:lpstr>Berlin Sans FB</vt:lpstr>
      <vt:lpstr>Berlin Sans FB Demi</vt:lpstr>
      <vt:lpstr>Bookman Old Style</vt:lpstr>
      <vt:lpstr>Calibri</vt:lpstr>
      <vt:lpstr>Cambria Math</vt:lpstr>
      <vt:lpstr>Centaur</vt:lpstr>
      <vt:lpstr>Century Gothic</vt:lpstr>
      <vt:lpstr>Century Schoolbook</vt:lpstr>
      <vt:lpstr>Comic Sans MS</vt:lpstr>
      <vt:lpstr>Constantia</vt:lpstr>
      <vt:lpstr>Cooper Black</vt:lpstr>
      <vt:lpstr>David</vt:lpstr>
      <vt:lpstr>Elephant</vt:lpstr>
      <vt:lpstr>Eras Bold ITC</vt:lpstr>
      <vt:lpstr>Forte</vt:lpstr>
      <vt:lpstr>FrankRuehl</vt:lpstr>
      <vt:lpstr>Gill Sans Ultra Bold</vt:lpstr>
      <vt:lpstr>KodchiangUPC</vt:lpstr>
      <vt:lpstr>LilyUPC</vt:lpstr>
      <vt:lpstr>Lucida Fax</vt:lpstr>
      <vt:lpstr>Matura MT Script Capitals</vt:lpstr>
      <vt:lpstr>Modern No. 20</vt:lpstr>
      <vt:lpstr>MS Serif</vt:lpstr>
      <vt:lpstr>Rockwell Condensed</vt:lpstr>
      <vt:lpstr>Swis721 Blk BT</vt:lpstr>
      <vt:lpstr>Swis721 Ex BT</vt:lpstr>
      <vt:lpstr>Tahoma</vt:lpstr>
      <vt:lpstr>Times New Roman</vt:lpstr>
      <vt:lpstr>Trebuchet MS</vt:lpstr>
      <vt:lpstr>Tw Cen MT Condensed Extra Bold</vt:lpstr>
      <vt:lpstr>Vani</vt:lpstr>
      <vt:lpstr>Verdana</vt:lpstr>
      <vt:lpstr>Výchozí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Frantschach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Plíšek Milan Ing.</cp:lastModifiedBy>
  <cp:revision>14094</cp:revision>
  <cp:lastPrinted>2003-08-14T09:54:30Z</cp:lastPrinted>
  <dcterms:created xsi:type="dcterms:W3CDTF">2001-03-12T13:44:53Z</dcterms:created>
  <dcterms:modified xsi:type="dcterms:W3CDTF">2017-09-08T11:30:36Z</dcterms:modified>
</cp:coreProperties>
</file>