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14" r:id="rId20"/>
    <p:sldId id="315" r:id="rId21"/>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33CC"/>
    <a:srgbClr val="CC00FF"/>
    <a:srgbClr val="CCFFFF"/>
    <a:srgbClr val="990099"/>
    <a:srgbClr val="CCFF99"/>
    <a:srgbClr val="99FF66"/>
    <a:srgbClr val="FFFF66"/>
    <a:srgbClr val="FF33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7246" autoAdjust="0"/>
  </p:normalViewPr>
  <p:slideViewPr>
    <p:cSldViewPr>
      <p:cViewPr varScale="1">
        <p:scale>
          <a:sx n="79" d="100"/>
          <a:sy n="79" d="100"/>
        </p:scale>
        <p:origin x="1164" y="72"/>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3" Type="http://schemas.openxmlformats.org/officeDocument/2006/relationships/image" Target="../media/image570.emf"/><Relationship Id="rId18" Type="http://schemas.openxmlformats.org/officeDocument/2006/relationships/image" Target="../media/image575.emf"/><Relationship Id="rId26" Type="http://schemas.openxmlformats.org/officeDocument/2006/relationships/image" Target="../media/image583.emf"/><Relationship Id="rId39" Type="http://schemas.openxmlformats.org/officeDocument/2006/relationships/image" Target="../media/image596.emf"/><Relationship Id="rId21" Type="http://schemas.openxmlformats.org/officeDocument/2006/relationships/image" Target="../media/image578.emf"/><Relationship Id="rId34" Type="http://schemas.openxmlformats.org/officeDocument/2006/relationships/image" Target="../media/image591.emf"/><Relationship Id="rId42" Type="http://schemas.openxmlformats.org/officeDocument/2006/relationships/image" Target="../media/image599.emf"/><Relationship Id="rId47" Type="http://schemas.openxmlformats.org/officeDocument/2006/relationships/image" Target="../media/image604.emf"/><Relationship Id="rId50" Type="http://schemas.openxmlformats.org/officeDocument/2006/relationships/image" Target="../media/image607.emf"/><Relationship Id="rId55" Type="http://schemas.openxmlformats.org/officeDocument/2006/relationships/image" Target="../media/image612.emf"/><Relationship Id="rId63" Type="http://schemas.openxmlformats.org/officeDocument/2006/relationships/image" Target="../media/image620.emf"/><Relationship Id="rId7" Type="http://schemas.openxmlformats.org/officeDocument/2006/relationships/image" Target="../media/image564.emf"/><Relationship Id="rId2" Type="http://schemas.openxmlformats.org/officeDocument/2006/relationships/notesSlide" Target="../notesSlides/notesSlide9.xml"/><Relationship Id="rId16" Type="http://schemas.openxmlformats.org/officeDocument/2006/relationships/image" Target="../media/image573.emf"/><Relationship Id="rId20" Type="http://schemas.openxmlformats.org/officeDocument/2006/relationships/image" Target="../media/image577.emf"/><Relationship Id="rId29" Type="http://schemas.openxmlformats.org/officeDocument/2006/relationships/image" Target="../media/image586.emf"/><Relationship Id="rId41" Type="http://schemas.openxmlformats.org/officeDocument/2006/relationships/image" Target="../media/image598.emf"/><Relationship Id="rId54" Type="http://schemas.openxmlformats.org/officeDocument/2006/relationships/image" Target="../media/image611.emf"/><Relationship Id="rId62" Type="http://schemas.openxmlformats.org/officeDocument/2006/relationships/image" Target="../media/image619.emf"/><Relationship Id="rId1" Type="http://schemas.openxmlformats.org/officeDocument/2006/relationships/slideLayout" Target="../slideLayouts/slideLayout7.xml"/><Relationship Id="rId6" Type="http://schemas.openxmlformats.org/officeDocument/2006/relationships/image" Target="../media/image563.emf"/><Relationship Id="rId11" Type="http://schemas.openxmlformats.org/officeDocument/2006/relationships/image" Target="../media/image568.emf"/><Relationship Id="rId24" Type="http://schemas.openxmlformats.org/officeDocument/2006/relationships/image" Target="../media/image581.emf"/><Relationship Id="rId32" Type="http://schemas.openxmlformats.org/officeDocument/2006/relationships/image" Target="../media/image589.emf"/><Relationship Id="rId37" Type="http://schemas.openxmlformats.org/officeDocument/2006/relationships/image" Target="../media/image594.emf"/><Relationship Id="rId40" Type="http://schemas.openxmlformats.org/officeDocument/2006/relationships/image" Target="../media/image597.emf"/><Relationship Id="rId45" Type="http://schemas.openxmlformats.org/officeDocument/2006/relationships/image" Target="../media/image602.emf"/><Relationship Id="rId53" Type="http://schemas.openxmlformats.org/officeDocument/2006/relationships/image" Target="../media/image610.emf"/><Relationship Id="rId58" Type="http://schemas.openxmlformats.org/officeDocument/2006/relationships/image" Target="../media/image615.emf"/><Relationship Id="rId5" Type="http://schemas.openxmlformats.org/officeDocument/2006/relationships/image" Target="../media/image562.emf"/><Relationship Id="rId15" Type="http://schemas.openxmlformats.org/officeDocument/2006/relationships/image" Target="../media/image572.emf"/><Relationship Id="rId23" Type="http://schemas.openxmlformats.org/officeDocument/2006/relationships/image" Target="../media/image580.emf"/><Relationship Id="rId28" Type="http://schemas.openxmlformats.org/officeDocument/2006/relationships/image" Target="../media/image585.emf"/><Relationship Id="rId36" Type="http://schemas.openxmlformats.org/officeDocument/2006/relationships/image" Target="../media/image593.emf"/><Relationship Id="rId49" Type="http://schemas.openxmlformats.org/officeDocument/2006/relationships/image" Target="../media/image606.emf"/><Relationship Id="rId57" Type="http://schemas.openxmlformats.org/officeDocument/2006/relationships/image" Target="../media/image614.emf"/><Relationship Id="rId61" Type="http://schemas.openxmlformats.org/officeDocument/2006/relationships/image" Target="../media/image618.emf"/><Relationship Id="rId10" Type="http://schemas.openxmlformats.org/officeDocument/2006/relationships/image" Target="../media/image567.emf"/><Relationship Id="rId19" Type="http://schemas.openxmlformats.org/officeDocument/2006/relationships/image" Target="../media/image576.emf"/><Relationship Id="rId31" Type="http://schemas.openxmlformats.org/officeDocument/2006/relationships/image" Target="../media/image588.emf"/><Relationship Id="rId44" Type="http://schemas.openxmlformats.org/officeDocument/2006/relationships/image" Target="../media/image601.emf"/><Relationship Id="rId52" Type="http://schemas.openxmlformats.org/officeDocument/2006/relationships/image" Target="../media/image609.emf"/><Relationship Id="rId60" Type="http://schemas.openxmlformats.org/officeDocument/2006/relationships/image" Target="../media/image617.emf"/><Relationship Id="rId4" Type="http://schemas.openxmlformats.org/officeDocument/2006/relationships/image" Target="../media/image561.emf"/><Relationship Id="rId9" Type="http://schemas.openxmlformats.org/officeDocument/2006/relationships/image" Target="../media/image566.emf"/><Relationship Id="rId14" Type="http://schemas.openxmlformats.org/officeDocument/2006/relationships/image" Target="../media/image571.emf"/><Relationship Id="rId22" Type="http://schemas.openxmlformats.org/officeDocument/2006/relationships/image" Target="../media/image579.emf"/><Relationship Id="rId27" Type="http://schemas.openxmlformats.org/officeDocument/2006/relationships/image" Target="../media/image584.emf"/><Relationship Id="rId30" Type="http://schemas.openxmlformats.org/officeDocument/2006/relationships/image" Target="../media/image587.emf"/><Relationship Id="rId35" Type="http://schemas.openxmlformats.org/officeDocument/2006/relationships/image" Target="../media/image592.emf"/><Relationship Id="rId43" Type="http://schemas.openxmlformats.org/officeDocument/2006/relationships/image" Target="../media/image600.emf"/><Relationship Id="rId48" Type="http://schemas.openxmlformats.org/officeDocument/2006/relationships/image" Target="../media/image605.emf"/><Relationship Id="rId56" Type="http://schemas.openxmlformats.org/officeDocument/2006/relationships/image" Target="../media/image613.emf"/><Relationship Id="rId8" Type="http://schemas.openxmlformats.org/officeDocument/2006/relationships/image" Target="../media/image565.emf"/><Relationship Id="rId51" Type="http://schemas.openxmlformats.org/officeDocument/2006/relationships/image" Target="../media/image608.emf"/><Relationship Id="rId3" Type="http://schemas.openxmlformats.org/officeDocument/2006/relationships/image" Target="../media/image560.png"/><Relationship Id="rId12" Type="http://schemas.openxmlformats.org/officeDocument/2006/relationships/image" Target="../media/image569.emf"/><Relationship Id="rId17" Type="http://schemas.openxmlformats.org/officeDocument/2006/relationships/image" Target="../media/image574.emf"/><Relationship Id="rId25" Type="http://schemas.openxmlformats.org/officeDocument/2006/relationships/image" Target="../media/image582.emf"/><Relationship Id="rId33" Type="http://schemas.openxmlformats.org/officeDocument/2006/relationships/image" Target="../media/image590.emf"/><Relationship Id="rId38" Type="http://schemas.openxmlformats.org/officeDocument/2006/relationships/image" Target="../media/image595.emf"/><Relationship Id="rId46" Type="http://schemas.openxmlformats.org/officeDocument/2006/relationships/image" Target="../media/image603.emf"/><Relationship Id="rId59" Type="http://schemas.openxmlformats.org/officeDocument/2006/relationships/image" Target="../media/image616.emf"/></Relationships>
</file>

<file path=ppt/slides/_rels/slide11.xml.rels><?xml version="1.0" encoding="UTF-8" standalone="yes"?>
<Relationships xmlns="http://schemas.openxmlformats.org/package/2006/relationships"><Relationship Id="rId3" Type="http://schemas.openxmlformats.org/officeDocument/2006/relationships/hyperlink" Target="http://www.stetimondifotbal.cz/"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23.png"/><Relationship Id="rId5" Type="http://schemas.openxmlformats.org/officeDocument/2006/relationships/image" Target="../media/image622.jpeg"/><Relationship Id="rId4" Type="http://schemas.openxmlformats.org/officeDocument/2006/relationships/image" Target="../media/image621.png"/></Relationships>
</file>

<file path=ppt/slides/_rels/slide12.xml.rels><?xml version="1.0" encoding="UTF-8" standalone="yes"?>
<Relationships xmlns="http://schemas.openxmlformats.org/package/2006/relationships"><Relationship Id="rId3" Type="http://schemas.openxmlformats.org/officeDocument/2006/relationships/image" Target="../media/image6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26.jpeg"/><Relationship Id="rId1" Type="http://schemas.openxmlformats.org/officeDocument/2006/relationships/slideLayout" Target="../slideLayouts/slideLayout7.xml"/><Relationship Id="rId4" Type="http://schemas.openxmlformats.org/officeDocument/2006/relationships/image" Target="../media/image627.png"/></Relationships>
</file>

<file path=ppt/slides/_rels/slide14.xml.rels><?xml version="1.0" encoding="UTF-8" standalone="yes"?>
<Relationships xmlns="http://schemas.openxmlformats.org/package/2006/relationships"><Relationship Id="rId3" Type="http://schemas.openxmlformats.org/officeDocument/2006/relationships/image" Target="../media/image628.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29.jpeg"/><Relationship Id="rId4" Type="http://schemas.openxmlformats.org/officeDocument/2006/relationships/image" Target="../media/image450.jpeg"/></Relationships>
</file>

<file path=ppt/slides/_rels/slide15.xml.rels><?xml version="1.0" encoding="UTF-8" standalone="yes"?>
<Relationships xmlns="http://schemas.openxmlformats.org/package/2006/relationships"><Relationship Id="rId8" Type="http://schemas.openxmlformats.org/officeDocument/2006/relationships/image" Target="../media/image635.emf"/><Relationship Id="rId13" Type="http://schemas.openxmlformats.org/officeDocument/2006/relationships/image" Target="../media/image640.emf"/><Relationship Id="rId18" Type="http://schemas.openxmlformats.org/officeDocument/2006/relationships/image" Target="../media/image645.emf"/><Relationship Id="rId26" Type="http://schemas.openxmlformats.org/officeDocument/2006/relationships/image" Target="../media/image653.emf"/><Relationship Id="rId39" Type="http://schemas.openxmlformats.org/officeDocument/2006/relationships/image" Target="../media/image666.emf"/><Relationship Id="rId3" Type="http://schemas.openxmlformats.org/officeDocument/2006/relationships/image" Target="../media/image630.png"/><Relationship Id="rId21" Type="http://schemas.openxmlformats.org/officeDocument/2006/relationships/image" Target="../media/image648.emf"/><Relationship Id="rId34" Type="http://schemas.openxmlformats.org/officeDocument/2006/relationships/image" Target="../media/image661.emf"/><Relationship Id="rId7" Type="http://schemas.openxmlformats.org/officeDocument/2006/relationships/image" Target="../media/image634.emf"/><Relationship Id="rId12" Type="http://schemas.openxmlformats.org/officeDocument/2006/relationships/image" Target="../media/image639.emf"/><Relationship Id="rId17" Type="http://schemas.openxmlformats.org/officeDocument/2006/relationships/image" Target="../media/image644.emf"/><Relationship Id="rId25" Type="http://schemas.openxmlformats.org/officeDocument/2006/relationships/image" Target="../media/image652.emf"/><Relationship Id="rId33" Type="http://schemas.openxmlformats.org/officeDocument/2006/relationships/image" Target="../media/image660.emf"/><Relationship Id="rId38" Type="http://schemas.openxmlformats.org/officeDocument/2006/relationships/image" Target="../media/image665.emf"/><Relationship Id="rId2" Type="http://schemas.openxmlformats.org/officeDocument/2006/relationships/notesSlide" Target="../notesSlides/notesSlide13.xml"/><Relationship Id="rId16" Type="http://schemas.openxmlformats.org/officeDocument/2006/relationships/image" Target="../media/image643.emf"/><Relationship Id="rId20" Type="http://schemas.openxmlformats.org/officeDocument/2006/relationships/image" Target="../media/image647.emf"/><Relationship Id="rId29" Type="http://schemas.openxmlformats.org/officeDocument/2006/relationships/image" Target="../media/image656.emf"/><Relationship Id="rId41" Type="http://schemas.openxmlformats.org/officeDocument/2006/relationships/image" Target="../media/image668.emf"/><Relationship Id="rId1" Type="http://schemas.openxmlformats.org/officeDocument/2006/relationships/slideLayout" Target="../slideLayouts/slideLayout7.xml"/><Relationship Id="rId6" Type="http://schemas.openxmlformats.org/officeDocument/2006/relationships/image" Target="../media/image633.emf"/><Relationship Id="rId11" Type="http://schemas.openxmlformats.org/officeDocument/2006/relationships/image" Target="../media/image638.emf"/><Relationship Id="rId24" Type="http://schemas.openxmlformats.org/officeDocument/2006/relationships/image" Target="../media/image651.emf"/><Relationship Id="rId32" Type="http://schemas.openxmlformats.org/officeDocument/2006/relationships/image" Target="../media/image659.emf"/><Relationship Id="rId37" Type="http://schemas.openxmlformats.org/officeDocument/2006/relationships/image" Target="../media/image664.emf"/><Relationship Id="rId40" Type="http://schemas.openxmlformats.org/officeDocument/2006/relationships/image" Target="../media/image667.emf"/><Relationship Id="rId5" Type="http://schemas.openxmlformats.org/officeDocument/2006/relationships/image" Target="../media/image632.emf"/><Relationship Id="rId15" Type="http://schemas.openxmlformats.org/officeDocument/2006/relationships/image" Target="../media/image642.emf"/><Relationship Id="rId23" Type="http://schemas.openxmlformats.org/officeDocument/2006/relationships/image" Target="../media/image650.emf"/><Relationship Id="rId28" Type="http://schemas.openxmlformats.org/officeDocument/2006/relationships/image" Target="../media/image655.emf"/><Relationship Id="rId36" Type="http://schemas.openxmlformats.org/officeDocument/2006/relationships/image" Target="../media/image663.emf"/><Relationship Id="rId10" Type="http://schemas.openxmlformats.org/officeDocument/2006/relationships/image" Target="../media/image637.emf"/><Relationship Id="rId19" Type="http://schemas.openxmlformats.org/officeDocument/2006/relationships/image" Target="../media/image646.emf"/><Relationship Id="rId31" Type="http://schemas.openxmlformats.org/officeDocument/2006/relationships/image" Target="../media/image658.emf"/><Relationship Id="rId4" Type="http://schemas.openxmlformats.org/officeDocument/2006/relationships/image" Target="../media/image631.emf"/><Relationship Id="rId9" Type="http://schemas.openxmlformats.org/officeDocument/2006/relationships/image" Target="../media/image636.emf"/><Relationship Id="rId14" Type="http://schemas.openxmlformats.org/officeDocument/2006/relationships/image" Target="../media/image641.emf"/><Relationship Id="rId22" Type="http://schemas.openxmlformats.org/officeDocument/2006/relationships/image" Target="../media/image649.emf"/><Relationship Id="rId27" Type="http://schemas.openxmlformats.org/officeDocument/2006/relationships/image" Target="../media/image654.emf"/><Relationship Id="rId30" Type="http://schemas.openxmlformats.org/officeDocument/2006/relationships/image" Target="../media/image657.emf"/><Relationship Id="rId35" Type="http://schemas.openxmlformats.org/officeDocument/2006/relationships/image" Target="../media/image662.emf"/></Relationships>
</file>

<file path=ppt/slides/_rels/slide16.xml.rels><?xml version="1.0" encoding="UTF-8" standalone="yes"?>
<Relationships xmlns="http://schemas.openxmlformats.org/package/2006/relationships"><Relationship Id="rId3" Type="http://schemas.openxmlformats.org/officeDocument/2006/relationships/image" Target="../media/image66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72.png"/><Relationship Id="rId5" Type="http://schemas.openxmlformats.org/officeDocument/2006/relationships/image" Target="../media/image671.jpeg"/><Relationship Id="rId4" Type="http://schemas.openxmlformats.org/officeDocument/2006/relationships/image" Target="../media/image670.png"/></Relationships>
</file>

<file path=ppt/slides/_rels/slide17.xml.rels><?xml version="1.0" encoding="UTF-8" standalone="yes"?>
<Relationships xmlns="http://schemas.openxmlformats.org/package/2006/relationships"><Relationship Id="rId8" Type="http://schemas.openxmlformats.org/officeDocument/2006/relationships/image" Target="../media/image677.emf"/><Relationship Id="rId13" Type="http://schemas.openxmlformats.org/officeDocument/2006/relationships/image" Target="../media/image682.emf"/><Relationship Id="rId3" Type="http://schemas.openxmlformats.org/officeDocument/2006/relationships/image" Target="../media/image12.jpeg"/><Relationship Id="rId7" Type="http://schemas.openxmlformats.org/officeDocument/2006/relationships/image" Target="../media/image676.emf"/><Relationship Id="rId12" Type="http://schemas.openxmlformats.org/officeDocument/2006/relationships/image" Target="../media/image681.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75.emf"/><Relationship Id="rId11" Type="http://schemas.openxmlformats.org/officeDocument/2006/relationships/image" Target="../media/image680.emf"/><Relationship Id="rId5" Type="http://schemas.openxmlformats.org/officeDocument/2006/relationships/image" Target="../media/image674.png"/><Relationship Id="rId15" Type="http://schemas.openxmlformats.org/officeDocument/2006/relationships/image" Target="../media/image684.emf"/><Relationship Id="rId10" Type="http://schemas.openxmlformats.org/officeDocument/2006/relationships/image" Target="../media/image679.emf"/><Relationship Id="rId4" Type="http://schemas.openxmlformats.org/officeDocument/2006/relationships/image" Target="../media/image673.jpeg"/><Relationship Id="rId9" Type="http://schemas.openxmlformats.org/officeDocument/2006/relationships/image" Target="../media/image678.emf"/><Relationship Id="rId14" Type="http://schemas.openxmlformats.org/officeDocument/2006/relationships/image" Target="../media/image683.emf"/></Relationships>
</file>

<file path=ppt/slides/_rels/slide18.xml.rels><?xml version="1.0" encoding="UTF-8" standalone="yes"?>
<Relationships xmlns="http://schemas.openxmlformats.org/package/2006/relationships"><Relationship Id="rId3" Type="http://schemas.openxmlformats.org/officeDocument/2006/relationships/image" Target="../media/image686.jpeg"/><Relationship Id="rId2" Type="http://schemas.openxmlformats.org/officeDocument/2006/relationships/image" Target="../media/image685.png"/><Relationship Id="rId1" Type="http://schemas.openxmlformats.org/officeDocument/2006/relationships/slideLayout" Target="../slideLayouts/slideLayout12.xml"/><Relationship Id="rId4" Type="http://schemas.openxmlformats.org/officeDocument/2006/relationships/image" Target="../media/image687.png"/></Relationships>
</file>

<file path=ppt/slides/_rels/slide19.xml.rels><?xml version="1.0" encoding="UTF-8" standalone="yes"?>
<Relationships xmlns="http://schemas.openxmlformats.org/package/2006/relationships"><Relationship Id="rId3" Type="http://schemas.openxmlformats.org/officeDocument/2006/relationships/image" Target="../media/image689.png"/><Relationship Id="rId2" Type="http://schemas.openxmlformats.org/officeDocument/2006/relationships/image" Target="../media/image688.jpeg"/><Relationship Id="rId1" Type="http://schemas.openxmlformats.org/officeDocument/2006/relationships/slideLayout" Target="../slideLayouts/slideLayout12.xml"/><Relationship Id="rId6" Type="http://schemas.openxmlformats.org/officeDocument/2006/relationships/image" Target="../media/image691.png"/><Relationship Id="rId5" Type="http://schemas.openxmlformats.org/officeDocument/2006/relationships/image" Target="../media/image622.jpeg"/><Relationship Id="rId4" Type="http://schemas.openxmlformats.org/officeDocument/2006/relationships/image" Target="../media/image690.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izolace-beran.cz/index.php?lg=cz" TargetMode="External"/><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693.png"/><Relationship Id="rId2" Type="http://schemas.openxmlformats.org/officeDocument/2006/relationships/image" Target="../media/image692.png"/><Relationship Id="rId1" Type="http://schemas.openxmlformats.org/officeDocument/2006/relationships/slideLayout" Target="../slideLayouts/slideLayout12.xml"/><Relationship Id="rId4" Type="http://schemas.openxmlformats.org/officeDocument/2006/relationships/image" Target="../media/image69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3" Type="http://schemas.openxmlformats.org/officeDocument/2006/relationships/image" Target="../media/image29.emf"/><Relationship Id="rId18" Type="http://schemas.openxmlformats.org/officeDocument/2006/relationships/image" Target="../media/image34.emf"/><Relationship Id="rId26" Type="http://schemas.openxmlformats.org/officeDocument/2006/relationships/image" Target="../media/image42.emf"/><Relationship Id="rId39" Type="http://schemas.openxmlformats.org/officeDocument/2006/relationships/image" Target="../media/image55.emf"/><Relationship Id="rId21" Type="http://schemas.openxmlformats.org/officeDocument/2006/relationships/image" Target="../media/image37.emf"/><Relationship Id="rId34" Type="http://schemas.openxmlformats.org/officeDocument/2006/relationships/image" Target="../media/image50.emf"/><Relationship Id="rId42" Type="http://schemas.openxmlformats.org/officeDocument/2006/relationships/image" Target="../media/image58.emf"/><Relationship Id="rId47" Type="http://schemas.openxmlformats.org/officeDocument/2006/relationships/image" Target="../media/image63.emf"/><Relationship Id="rId50" Type="http://schemas.openxmlformats.org/officeDocument/2006/relationships/image" Target="../media/image66.emf"/><Relationship Id="rId55" Type="http://schemas.openxmlformats.org/officeDocument/2006/relationships/image" Target="../media/image71.emf"/><Relationship Id="rId63" Type="http://schemas.openxmlformats.org/officeDocument/2006/relationships/image" Target="../media/image79.emf"/><Relationship Id="rId68" Type="http://schemas.openxmlformats.org/officeDocument/2006/relationships/image" Target="../media/image84.emf"/><Relationship Id="rId76" Type="http://schemas.openxmlformats.org/officeDocument/2006/relationships/image" Target="../media/image92.emf"/><Relationship Id="rId7" Type="http://schemas.openxmlformats.org/officeDocument/2006/relationships/image" Target="../media/image23.emf"/><Relationship Id="rId71" Type="http://schemas.openxmlformats.org/officeDocument/2006/relationships/image" Target="../media/image87.emf"/><Relationship Id="rId2" Type="http://schemas.openxmlformats.org/officeDocument/2006/relationships/notesSlide" Target="../notesSlides/notesSlide3.xml"/><Relationship Id="rId16" Type="http://schemas.openxmlformats.org/officeDocument/2006/relationships/image" Target="../media/image32.emf"/><Relationship Id="rId29" Type="http://schemas.openxmlformats.org/officeDocument/2006/relationships/image" Target="../media/image45.emf"/><Relationship Id="rId11" Type="http://schemas.openxmlformats.org/officeDocument/2006/relationships/image" Target="../media/image27.emf"/><Relationship Id="rId24" Type="http://schemas.openxmlformats.org/officeDocument/2006/relationships/image" Target="../media/image40.emf"/><Relationship Id="rId32" Type="http://schemas.openxmlformats.org/officeDocument/2006/relationships/image" Target="../media/image48.emf"/><Relationship Id="rId37" Type="http://schemas.openxmlformats.org/officeDocument/2006/relationships/image" Target="../media/image53.emf"/><Relationship Id="rId40" Type="http://schemas.openxmlformats.org/officeDocument/2006/relationships/image" Target="../media/image56.emf"/><Relationship Id="rId45" Type="http://schemas.openxmlformats.org/officeDocument/2006/relationships/image" Target="../media/image61.emf"/><Relationship Id="rId53" Type="http://schemas.openxmlformats.org/officeDocument/2006/relationships/image" Target="../media/image69.emf"/><Relationship Id="rId58" Type="http://schemas.openxmlformats.org/officeDocument/2006/relationships/image" Target="../media/image74.emf"/><Relationship Id="rId66" Type="http://schemas.openxmlformats.org/officeDocument/2006/relationships/image" Target="../media/image82.emf"/><Relationship Id="rId74" Type="http://schemas.openxmlformats.org/officeDocument/2006/relationships/image" Target="../media/image90.emf"/><Relationship Id="rId79" Type="http://schemas.openxmlformats.org/officeDocument/2006/relationships/image" Target="../media/image95.emf"/><Relationship Id="rId5" Type="http://schemas.openxmlformats.org/officeDocument/2006/relationships/image" Target="../media/image21.emf"/><Relationship Id="rId61" Type="http://schemas.openxmlformats.org/officeDocument/2006/relationships/image" Target="../media/image77.emf"/><Relationship Id="rId10" Type="http://schemas.openxmlformats.org/officeDocument/2006/relationships/image" Target="../media/image26.emf"/><Relationship Id="rId19" Type="http://schemas.openxmlformats.org/officeDocument/2006/relationships/image" Target="../media/image35.emf"/><Relationship Id="rId31" Type="http://schemas.openxmlformats.org/officeDocument/2006/relationships/image" Target="../media/image47.emf"/><Relationship Id="rId44" Type="http://schemas.openxmlformats.org/officeDocument/2006/relationships/image" Target="../media/image60.emf"/><Relationship Id="rId52" Type="http://schemas.openxmlformats.org/officeDocument/2006/relationships/image" Target="../media/image68.emf"/><Relationship Id="rId60" Type="http://schemas.openxmlformats.org/officeDocument/2006/relationships/image" Target="../media/image76.emf"/><Relationship Id="rId65" Type="http://schemas.openxmlformats.org/officeDocument/2006/relationships/image" Target="../media/image81.emf"/><Relationship Id="rId73" Type="http://schemas.openxmlformats.org/officeDocument/2006/relationships/image" Target="../media/image89.emf"/><Relationship Id="rId78" Type="http://schemas.openxmlformats.org/officeDocument/2006/relationships/image" Target="../media/image94.emf"/><Relationship Id="rId81" Type="http://schemas.openxmlformats.org/officeDocument/2006/relationships/image" Target="../media/image97.emf"/><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30.emf"/><Relationship Id="rId22" Type="http://schemas.openxmlformats.org/officeDocument/2006/relationships/image" Target="../media/image38.emf"/><Relationship Id="rId27" Type="http://schemas.openxmlformats.org/officeDocument/2006/relationships/image" Target="../media/image43.emf"/><Relationship Id="rId30" Type="http://schemas.openxmlformats.org/officeDocument/2006/relationships/image" Target="../media/image46.emf"/><Relationship Id="rId35" Type="http://schemas.openxmlformats.org/officeDocument/2006/relationships/image" Target="../media/image51.emf"/><Relationship Id="rId43" Type="http://schemas.openxmlformats.org/officeDocument/2006/relationships/image" Target="../media/image59.emf"/><Relationship Id="rId48" Type="http://schemas.openxmlformats.org/officeDocument/2006/relationships/image" Target="../media/image64.emf"/><Relationship Id="rId56" Type="http://schemas.openxmlformats.org/officeDocument/2006/relationships/image" Target="../media/image72.emf"/><Relationship Id="rId64" Type="http://schemas.openxmlformats.org/officeDocument/2006/relationships/image" Target="../media/image80.emf"/><Relationship Id="rId69" Type="http://schemas.openxmlformats.org/officeDocument/2006/relationships/image" Target="../media/image85.emf"/><Relationship Id="rId77" Type="http://schemas.openxmlformats.org/officeDocument/2006/relationships/image" Target="../media/image93.emf"/><Relationship Id="rId8" Type="http://schemas.openxmlformats.org/officeDocument/2006/relationships/image" Target="../media/image24.emf"/><Relationship Id="rId51" Type="http://schemas.openxmlformats.org/officeDocument/2006/relationships/image" Target="../media/image67.emf"/><Relationship Id="rId72" Type="http://schemas.openxmlformats.org/officeDocument/2006/relationships/image" Target="../media/image88.emf"/><Relationship Id="rId80" Type="http://schemas.openxmlformats.org/officeDocument/2006/relationships/image" Target="../media/image96.emf"/><Relationship Id="rId3" Type="http://schemas.openxmlformats.org/officeDocument/2006/relationships/image" Target="../media/image19.jpeg"/><Relationship Id="rId12" Type="http://schemas.openxmlformats.org/officeDocument/2006/relationships/image" Target="../media/image28.emf"/><Relationship Id="rId17" Type="http://schemas.openxmlformats.org/officeDocument/2006/relationships/image" Target="../media/image33.emf"/><Relationship Id="rId25" Type="http://schemas.openxmlformats.org/officeDocument/2006/relationships/image" Target="../media/image41.emf"/><Relationship Id="rId33" Type="http://schemas.openxmlformats.org/officeDocument/2006/relationships/image" Target="../media/image49.emf"/><Relationship Id="rId38" Type="http://schemas.openxmlformats.org/officeDocument/2006/relationships/image" Target="../media/image54.emf"/><Relationship Id="rId46" Type="http://schemas.openxmlformats.org/officeDocument/2006/relationships/image" Target="../media/image62.emf"/><Relationship Id="rId59" Type="http://schemas.openxmlformats.org/officeDocument/2006/relationships/image" Target="../media/image75.emf"/><Relationship Id="rId67" Type="http://schemas.openxmlformats.org/officeDocument/2006/relationships/image" Target="../media/image83.emf"/><Relationship Id="rId20" Type="http://schemas.openxmlformats.org/officeDocument/2006/relationships/image" Target="../media/image36.emf"/><Relationship Id="rId41" Type="http://schemas.openxmlformats.org/officeDocument/2006/relationships/image" Target="../media/image57.emf"/><Relationship Id="rId54" Type="http://schemas.openxmlformats.org/officeDocument/2006/relationships/image" Target="../media/image70.emf"/><Relationship Id="rId62" Type="http://schemas.openxmlformats.org/officeDocument/2006/relationships/image" Target="../media/image78.emf"/><Relationship Id="rId70" Type="http://schemas.openxmlformats.org/officeDocument/2006/relationships/image" Target="../media/image86.emf"/><Relationship Id="rId75" Type="http://schemas.openxmlformats.org/officeDocument/2006/relationships/image" Target="../media/image91.emf"/><Relationship Id="rId1" Type="http://schemas.openxmlformats.org/officeDocument/2006/relationships/slideLayout" Target="../slideLayouts/slideLayout4.xml"/><Relationship Id="rId6" Type="http://schemas.openxmlformats.org/officeDocument/2006/relationships/image" Target="../media/image22.emf"/><Relationship Id="rId15" Type="http://schemas.openxmlformats.org/officeDocument/2006/relationships/image" Target="../media/image31.emf"/><Relationship Id="rId23" Type="http://schemas.openxmlformats.org/officeDocument/2006/relationships/image" Target="../media/image39.emf"/><Relationship Id="rId28" Type="http://schemas.openxmlformats.org/officeDocument/2006/relationships/image" Target="../media/image44.emf"/><Relationship Id="rId36" Type="http://schemas.openxmlformats.org/officeDocument/2006/relationships/image" Target="../media/image52.emf"/><Relationship Id="rId49" Type="http://schemas.openxmlformats.org/officeDocument/2006/relationships/image" Target="../media/image65.emf"/><Relationship Id="rId57" Type="http://schemas.openxmlformats.org/officeDocument/2006/relationships/image" Target="../media/image73.emf"/></Relationships>
</file>

<file path=ppt/slides/_rels/slide5.xml.rels><?xml version="1.0" encoding="UTF-8" standalone="yes"?>
<Relationships xmlns="http://schemas.openxmlformats.org/package/2006/relationships"><Relationship Id="rId26" Type="http://schemas.openxmlformats.org/officeDocument/2006/relationships/image" Target="../media/image121.emf"/><Relationship Id="rId117" Type="http://schemas.openxmlformats.org/officeDocument/2006/relationships/image" Target="../media/image212.emf"/><Relationship Id="rId21" Type="http://schemas.openxmlformats.org/officeDocument/2006/relationships/image" Target="../media/image116.emf"/><Relationship Id="rId42" Type="http://schemas.openxmlformats.org/officeDocument/2006/relationships/image" Target="../media/image137.emf"/><Relationship Id="rId47" Type="http://schemas.openxmlformats.org/officeDocument/2006/relationships/image" Target="../media/image142.emf"/><Relationship Id="rId63" Type="http://schemas.openxmlformats.org/officeDocument/2006/relationships/image" Target="../media/image158.emf"/><Relationship Id="rId68" Type="http://schemas.openxmlformats.org/officeDocument/2006/relationships/image" Target="../media/image163.emf"/><Relationship Id="rId84" Type="http://schemas.openxmlformats.org/officeDocument/2006/relationships/image" Target="../media/image179.emf"/><Relationship Id="rId89" Type="http://schemas.openxmlformats.org/officeDocument/2006/relationships/image" Target="../media/image184.emf"/><Relationship Id="rId112" Type="http://schemas.openxmlformats.org/officeDocument/2006/relationships/image" Target="../media/image207.emf"/><Relationship Id="rId133" Type="http://schemas.openxmlformats.org/officeDocument/2006/relationships/image" Target="../media/image228.emf"/><Relationship Id="rId138" Type="http://schemas.openxmlformats.org/officeDocument/2006/relationships/image" Target="../media/image233.emf"/><Relationship Id="rId154" Type="http://schemas.openxmlformats.org/officeDocument/2006/relationships/image" Target="../media/image249.emf"/><Relationship Id="rId159" Type="http://schemas.openxmlformats.org/officeDocument/2006/relationships/image" Target="../media/image254.emf"/><Relationship Id="rId16" Type="http://schemas.openxmlformats.org/officeDocument/2006/relationships/image" Target="../media/image111.emf"/><Relationship Id="rId107" Type="http://schemas.openxmlformats.org/officeDocument/2006/relationships/image" Target="../media/image202.emf"/><Relationship Id="rId11" Type="http://schemas.openxmlformats.org/officeDocument/2006/relationships/image" Target="../media/image106.emf"/><Relationship Id="rId32" Type="http://schemas.openxmlformats.org/officeDocument/2006/relationships/image" Target="../media/image127.emf"/><Relationship Id="rId37" Type="http://schemas.openxmlformats.org/officeDocument/2006/relationships/image" Target="../media/image132.emf"/><Relationship Id="rId53" Type="http://schemas.openxmlformats.org/officeDocument/2006/relationships/image" Target="../media/image148.emf"/><Relationship Id="rId58" Type="http://schemas.openxmlformats.org/officeDocument/2006/relationships/image" Target="../media/image153.emf"/><Relationship Id="rId74" Type="http://schemas.openxmlformats.org/officeDocument/2006/relationships/image" Target="../media/image169.emf"/><Relationship Id="rId79" Type="http://schemas.openxmlformats.org/officeDocument/2006/relationships/image" Target="../media/image174.emf"/><Relationship Id="rId102" Type="http://schemas.openxmlformats.org/officeDocument/2006/relationships/image" Target="../media/image197.emf"/><Relationship Id="rId123" Type="http://schemas.openxmlformats.org/officeDocument/2006/relationships/image" Target="../media/image218.emf"/><Relationship Id="rId128" Type="http://schemas.openxmlformats.org/officeDocument/2006/relationships/image" Target="../media/image223.emf"/><Relationship Id="rId144" Type="http://schemas.openxmlformats.org/officeDocument/2006/relationships/image" Target="../media/image239.emf"/><Relationship Id="rId149" Type="http://schemas.openxmlformats.org/officeDocument/2006/relationships/image" Target="../media/image244.emf"/><Relationship Id="rId5" Type="http://schemas.openxmlformats.org/officeDocument/2006/relationships/image" Target="../media/image100.png"/><Relationship Id="rId90" Type="http://schemas.openxmlformats.org/officeDocument/2006/relationships/image" Target="../media/image185.emf"/><Relationship Id="rId95" Type="http://schemas.openxmlformats.org/officeDocument/2006/relationships/image" Target="../media/image190.emf"/><Relationship Id="rId160" Type="http://schemas.openxmlformats.org/officeDocument/2006/relationships/image" Target="../media/image255.emf"/><Relationship Id="rId165" Type="http://schemas.openxmlformats.org/officeDocument/2006/relationships/image" Target="../media/image260.emf"/><Relationship Id="rId22" Type="http://schemas.openxmlformats.org/officeDocument/2006/relationships/image" Target="../media/image117.emf"/><Relationship Id="rId27" Type="http://schemas.openxmlformats.org/officeDocument/2006/relationships/image" Target="../media/image122.emf"/><Relationship Id="rId43" Type="http://schemas.openxmlformats.org/officeDocument/2006/relationships/image" Target="../media/image138.emf"/><Relationship Id="rId48" Type="http://schemas.openxmlformats.org/officeDocument/2006/relationships/image" Target="../media/image143.emf"/><Relationship Id="rId64" Type="http://schemas.openxmlformats.org/officeDocument/2006/relationships/image" Target="../media/image159.emf"/><Relationship Id="rId69" Type="http://schemas.openxmlformats.org/officeDocument/2006/relationships/image" Target="../media/image164.emf"/><Relationship Id="rId113" Type="http://schemas.openxmlformats.org/officeDocument/2006/relationships/image" Target="../media/image208.emf"/><Relationship Id="rId118" Type="http://schemas.openxmlformats.org/officeDocument/2006/relationships/image" Target="../media/image213.emf"/><Relationship Id="rId134" Type="http://schemas.openxmlformats.org/officeDocument/2006/relationships/image" Target="../media/image229.emf"/><Relationship Id="rId139" Type="http://schemas.openxmlformats.org/officeDocument/2006/relationships/image" Target="../media/image234.emf"/><Relationship Id="rId80" Type="http://schemas.openxmlformats.org/officeDocument/2006/relationships/image" Target="../media/image175.emf"/><Relationship Id="rId85" Type="http://schemas.openxmlformats.org/officeDocument/2006/relationships/image" Target="../media/image180.emf"/><Relationship Id="rId150" Type="http://schemas.openxmlformats.org/officeDocument/2006/relationships/image" Target="../media/image245.emf"/><Relationship Id="rId155" Type="http://schemas.openxmlformats.org/officeDocument/2006/relationships/image" Target="../media/image250.emf"/><Relationship Id="rId12" Type="http://schemas.openxmlformats.org/officeDocument/2006/relationships/image" Target="../media/image107.emf"/><Relationship Id="rId17" Type="http://schemas.openxmlformats.org/officeDocument/2006/relationships/image" Target="../media/image112.emf"/><Relationship Id="rId33" Type="http://schemas.openxmlformats.org/officeDocument/2006/relationships/image" Target="../media/image128.emf"/><Relationship Id="rId38" Type="http://schemas.openxmlformats.org/officeDocument/2006/relationships/image" Target="../media/image133.emf"/><Relationship Id="rId59" Type="http://schemas.openxmlformats.org/officeDocument/2006/relationships/image" Target="../media/image154.emf"/><Relationship Id="rId103" Type="http://schemas.openxmlformats.org/officeDocument/2006/relationships/image" Target="../media/image198.emf"/><Relationship Id="rId108" Type="http://schemas.openxmlformats.org/officeDocument/2006/relationships/image" Target="../media/image203.emf"/><Relationship Id="rId124" Type="http://schemas.openxmlformats.org/officeDocument/2006/relationships/image" Target="../media/image219.emf"/><Relationship Id="rId129" Type="http://schemas.openxmlformats.org/officeDocument/2006/relationships/image" Target="../media/image224.emf"/><Relationship Id="rId54" Type="http://schemas.openxmlformats.org/officeDocument/2006/relationships/image" Target="../media/image149.emf"/><Relationship Id="rId70" Type="http://schemas.openxmlformats.org/officeDocument/2006/relationships/image" Target="../media/image165.emf"/><Relationship Id="rId75" Type="http://schemas.openxmlformats.org/officeDocument/2006/relationships/image" Target="../media/image170.emf"/><Relationship Id="rId91" Type="http://schemas.openxmlformats.org/officeDocument/2006/relationships/image" Target="../media/image186.emf"/><Relationship Id="rId96" Type="http://schemas.openxmlformats.org/officeDocument/2006/relationships/image" Target="../media/image191.emf"/><Relationship Id="rId140" Type="http://schemas.openxmlformats.org/officeDocument/2006/relationships/image" Target="../media/image235.emf"/><Relationship Id="rId145" Type="http://schemas.openxmlformats.org/officeDocument/2006/relationships/image" Target="../media/image240.emf"/><Relationship Id="rId161" Type="http://schemas.openxmlformats.org/officeDocument/2006/relationships/image" Target="../media/image256.emf"/><Relationship Id="rId166" Type="http://schemas.openxmlformats.org/officeDocument/2006/relationships/image" Target="../media/image261.emf"/><Relationship Id="rId1" Type="http://schemas.openxmlformats.org/officeDocument/2006/relationships/slideLayout" Target="../slideLayouts/slideLayout4.xml"/><Relationship Id="rId6" Type="http://schemas.openxmlformats.org/officeDocument/2006/relationships/image" Target="../media/image101.emf"/><Relationship Id="rId15" Type="http://schemas.openxmlformats.org/officeDocument/2006/relationships/image" Target="../media/image110.emf"/><Relationship Id="rId23" Type="http://schemas.openxmlformats.org/officeDocument/2006/relationships/image" Target="../media/image118.emf"/><Relationship Id="rId28" Type="http://schemas.openxmlformats.org/officeDocument/2006/relationships/image" Target="../media/image123.emf"/><Relationship Id="rId36" Type="http://schemas.openxmlformats.org/officeDocument/2006/relationships/image" Target="../media/image131.emf"/><Relationship Id="rId49" Type="http://schemas.openxmlformats.org/officeDocument/2006/relationships/image" Target="../media/image144.emf"/><Relationship Id="rId57" Type="http://schemas.openxmlformats.org/officeDocument/2006/relationships/image" Target="../media/image152.emf"/><Relationship Id="rId106" Type="http://schemas.openxmlformats.org/officeDocument/2006/relationships/image" Target="../media/image201.emf"/><Relationship Id="rId114" Type="http://schemas.openxmlformats.org/officeDocument/2006/relationships/image" Target="../media/image209.emf"/><Relationship Id="rId119" Type="http://schemas.openxmlformats.org/officeDocument/2006/relationships/image" Target="../media/image214.emf"/><Relationship Id="rId127" Type="http://schemas.openxmlformats.org/officeDocument/2006/relationships/image" Target="../media/image222.emf"/><Relationship Id="rId10" Type="http://schemas.openxmlformats.org/officeDocument/2006/relationships/image" Target="../media/image105.emf"/><Relationship Id="rId31" Type="http://schemas.openxmlformats.org/officeDocument/2006/relationships/image" Target="../media/image126.emf"/><Relationship Id="rId44" Type="http://schemas.openxmlformats.org/officeDocument/2006/relationships/image" Target="../media/image139.emf"/><Relationship Id="rId52" Type="http://schemas.openxmlformats.org/officeDocument/2006/relationships/image" Target="../media/image147.emf"/><Relationship Id="rId60" Type="http://schemas.openxmlformats.org/officeDocument/2006/relationships/image" Target="../media/image155.emf"/><Relationship Id="rId65" Type="http://schemas.openxmlformats.org/officeDocument/2006/relationships/image" Target="../media/image160.emf"/><Relationship Id="rId73" Type="http://schemas.openxmlformats.org/officeDocument/2006/relationships/image" Target="../media/image168.emf"/><Relationship Id="rId78" Type="http://schemas.openxmlformats.org/officeDocument/2006/relationships/image" Target="../media/image173.emf"/><Relationship Id="rId81" Type="http://schemas.openxmlformats.org/officeDocument/2006/relationships/image" Target="../media/image176.emf"/><Relationship Id="rId86" Type="http://schemas.openxmlformats.org/officeDocument/2006/relationships/image" Target="../media/image181.emf"/><Relationship Id="rId94" Type="http://schemas.openxmlformats.org/officeDocument/2006/relationships/image" Target="../media/image189.emf"/><Relationship Id="rId99" Type="http://schemas.openxmlformats.org/officeDocument/2006/relationships/image" Target="../media/image194.emf"/><Relationship Id="rId101" Type="http://schemas.openxmlformats.org/officeDocument/2006/relationships/image" Target="../media/image196.emf"/><Relationship Id="rId122" Type="http://schemas.openxmlformats.org/officeDocument/2006/relationships/image" Target="../media/image217.emf"/><Relationship Id="rId130" Type="http://schemas.openxmlformats.org/officeDocument/2006/relationships/image" Target="../media/image225.emf"/><Relationship Id="rId135" Type="http://schemas.openxmlformats.org/officeDocument/2006/relationships/image" Target="../media/image230.emf"/><Relationship Id="rId143" Type="http://schemas.openxmlformats.org/officeDocument/2006/relationships/image" Target="../media/image238.emf"/><Relationship Id="rId148" Type="http://schemas.openxmlformats.org/officeDocument/2006/relationships/image" Target="../media/image243.emf"/><Relationship Id="rId151" Type="http://schemas.openxmlformats.org/officeDocument/2006/relationships/image" Target="../media/image246.emf"/><Relationship Id="rId156" Type="http://schemas.openxmlformats.org/officeDocument/2006/relationships/image" Target="../media/image251.emf"/><Relationship Id="rId164" Type="http://schemas.openxmlformats.org/officeDocument/2006/relationships/image" Target="../media/image259.emf"/><Relationship Id="rId4" Type="http://schemas.openxmlformats.org/officeDocument/2006/relationships/image" Target="../media/image99.png"/><Relationship Id="rId9" Type="http://schemas.openxmlformats.org/officeDocument/2006/relationships/image" Target="../media/image104.emf"/><Relationship Id="rId13" Type="http://schemas.openxmlformats.org/officeDocument/2006/relationships/image" Target="../media/image108.emf"/><Relationship Id="rId18" Type="http://schemas.openxmlformats.org/officeDocument/2006/relationships/image" Target="../media/image113.emf"/><Relationship Id="rId39" Type="http://schemas.openxmlformats.org/officeDocument/2006/relationships/image" Target="../media/image134.emf"/><Relationship Id="rId109" Type="http://schemas.openxmlformats.org/officeDocument/2006/relationships/image" Target="../media/image204.emf"/><Relationship Id="rId34" Type="http://schemas.openxmlformats.org/officeDocument/2006/relationships/image" Target="../media/image129.emf"/><Relationship Id="rId50" Type="http://schemas.openxmlformats.org/officeDocument/2006/relationships/image" Target="../media/image145.emf"/><Relationship Id="rId55" Type="http://schemas.openxmlformats.org/officeDocument/2006/relationships/image" Target="../media/image150.emf"/><Relationship Id="rId76" Type="http://schemas.openxmlformats.org/officeDocument/2006/relationships/image" Target="../media/image171.emf"/><Relationship Id="rId97" Type="http://schemas.openxmlformats.org/officeDocument/2006/relationships/image" Target="../media/image192.emf"/><Relationship Id="rId104" Type="http://schemas.openxmlformats.org/officeDocument/2006/relationships/image" Target="../media/image199.emf"/><Relationship Id="rId120" Type="http://schemas.openxmlformats.org/officeDocument/2006/relationships/image" Target="../media/image215.emf"/><Relationship Id="rId125" Type="http://schemas.openxmlformats.org/officeDocument/2006/relationships/image" Target="../media/image220.emf"/><Relationship Id="rId141" Type="http://schemas.openxmlformats.org/officeDocument/2006/relationships/image" Target="../media/image236.emf"/><Relationship Id="rId146" Type="http://schemas.openxmlformats.org/officeDocument/2006/relationships/image" Target="../media/image241.emf"/><Relationship Id="rId167" Type="http://schemas.openxmlformats.org/officeDocument/2006/relationships/image" Target="../media/image262.emf"/><Relationship Id="rId7" Type="http://schemas.openxmlformats.org/officeDocument/2006/relationships/image" Target="../media/image102.emf"/><Relationship Id="rId71" Type="http://schemas.openxmlformats.org/officeDocument/2006/relationships/image" Target="../media/image166.emf"/><Relationship Id="rId92" Type="http://schemas.openxmlformats.org/officeDocument/2006/relationships/image" Target="../media/image187.emf"/><Relationship Id="rId162" Type="http://schemas.openxmlformats.org/officeDocument/2006/relationships/image" Target="../media/image257.emf"/><Relationship Id="rId2" Type="http://schemas.openxmlformats.org/officeDocument/2006/relationships/notesSlide" Target="../notesSlides/notesSlide4.xml"/><Relationship Id="rId29" Type="http://schemas.openxmlformats.org/officeDocument/2006/relationships/image" Target="../media/image124.emf"/><Relationship Id="rId24" Type="http://schemas.openxmlformats.org/officeDocument/2006/relationships/image" Target="../media/image119.emf"/><Relationship Id="rId40" Type="http://schemas.openxmlformats.org/officeDocument/2006/relationships/image" Target="../media/image135.emf"/><Relationship Id="rId45" Type="http://schemas.openxmlformats.org/officeDocument/2006/relationships/image" Target="../media/image140.emf"/><Relationship Id="rId66" Type="http://schemas.openxmlformats.org/officeDocument/2006/relationships/image" Target="../media/image161.emf"/><Relationship Id="rId87" Type="http://schemas.openxmlformats.org/officeDocument/2006/relationships/image" Target="../media/image182.emf"/><Relationship Id="rId110" Type="http://schemas.openxmlformats.org/officeDocument/2006/relationships/image" Target="../media/image205.emf"/><Relationship Id="rId115" Type="http://schemas.openxmlformats.org/officeDocument/2006/relationships/image" Target="../media/image210.emf"/><Relationship Id="rId131" Type="http://schemas.openxmlformats.org/officeDocument/2006/relationships/image" Target="../media/image226.emf"/><Relationship Id="rId136" Type="http://schemas.openxmlformats.org/officeDocument/2006/relationships/image" Target="../media/image231.emf"/><Relationship Id="rId157" Type="http://schemas.openxmlformats.org/officeDocument/2006/relationships/image" Target="../media/image252.emf"/><Relationship Id="rId61" Type="http://schemas.openxmlformats.org/officeDocument/2006/relationships/image" Target="../media/image156.emf"/><Relationship Id="rId82" Type="http://schemas.openxmlformats.org/officeDocument/2006/relationships/image" Target="../media/image177.emf"/><Relationship Id="rId152" Type="http://schemas.openxmlformats.org/officeDocument/2006/relationships/image" Target="../media/image247.emf"/><Relationship Id="rId19" Type="http://schemas.openxmlformats.org/officeDocument/2006/relationships/image" Target="../media/image114.emf"/><Relationship Id="rId14" Type="http://schemas.openxmlformats.org/officeDocument/2006/relationships/image" Target="../media/image109.emf"/><Relationship Id="rId30" Type="http://schemas.openxmlformats.org/officeDocument/2006/relationships/image" Target="../media/image125.emf"/><Relationship Id="rId35" Type="http://schemas.openxmlformats.org/officeDocument/2006/relationships/image" Target="../media/image130.emf"/><Relationship Id="rId56" Type="http://schemas.openxmlformats.org/officeDocument/2006/relationships/image" Target="../media/image151.emf"/><Relationship Id="rId77" Type="http://schemas.openxmlformats.org/officeDocument/2006/relationships/image" Target="../media/image172.emf"/><Relationship Id="rId100" Type="http://schemas.openxmlformats.org/officeDocument/2006/relationships/image" Target="../media/image195.emf"/><Relationship Id="rId105" Type="http://schemas.openxmlformats.org/officeDocument/2006/relationships/image" Target="../media/image200.emf"/><Relationship Id="rId126" Type="http://schemas.openxmlformats.org/officeDocument/2006/relationships/image" Target="../media/image221.emf"/><Relationship Id="rId147" Type="http://schemas.openxmlformats.org/officeDocument/2006/relationships/image" Target="../media/image242.emf"/><Relationship Id="rId8" Type="http://schemas.openxmlformats.org/officeDocument/2006/relationships/image" Target="../media/image103.emf"/><Relationship Id="rId51" Type="http://schemas.openxmlformats.org/officeDocument/2006/relationships/image" Target="../media/image146.emf"/><Relationship Id="rId72" Type="http://schemas.openxmlformats.org/officeDocument/2006/relationships/image" Target="../media/image167.emf"/><Relationship Id="rId93" Type="http://schemas.openxmlformats.org/officeDocument/2006/relationships/image" Target="../media/image188.emf"/><Relationship Id="rId98" Type="http://schemas.openxmlformats.org/officeDocument/2006/relationships/image" Target="../media/image193.emf"/><Relationship Id="rId121" Type="http://schemas.openxmlformats.org/officeDocument/2006/relationships/image" Target="../media/image216.emf"/><Relationship Id="rId142" Type="http://schemas.openxmlformats.org/officeDocument/2006/relationships/image" Target="../media/image237.emf"/><Relationship Id="rId163" Type="http://schemas.openxmlformats.org/officeDocument/2006/relationships/image" Target="../media/image258.emf"/><Relationship Id="rId3" Type="http://schemas.openxmlformats.org/officeDocument/2006/relationships/image" Target="../media/image98.jpeg"/><Relationship Id="rId25" Type="http://schemas.openxmlformats.org/officeDocument/2006/relationships/image" Target="../media/image120.emf"/><Relationship Id="rId46" Type="http://schemas.openxmlformats.org/officeDocument/2006/relationships/image" Target="../media/image141.emf"/><Relationship Id="rId67" Type="http://schemas.openxmlformats.org/officeDocument/2006/relationships/image" Target="../media/image162.emf"/><Relationship Id="rId116" Type="http://schemas.openxmlformats.org/officeDocument/2006/relationships/image" Target="../media/image211.emf"/><Relationship Id="rId137" Type="http://schemas.openxmlformats.org/officeDocument/2006/relationships/image" Target="../media/image232.emf"/><Relationship Id="rId158" Type="http://schemas.openxmlformats.org/officeDocument/2006/relationships/image" Target="../media/image253.emf"/><Relationship Id="rId20" Type="http://schemas.openxmlformats.org/officeDocument/2006/relationships/image" Target="../media/image115.emf"/><Relationship Id="rId41" Type="http://schemas.openxmlformats.org/officeDocument/2006/relationships/image" Target="../media/image136.emf"/><Relationship Id="rId62" Type="http://schemas.openxmlformats.org/officeDocument/2006/relationships/image" Target="../media/image157.emf"/><Relationship Id="rId83" Type="http://schemas.openxmlformats.org/officeDocument/2006/relationships/image" Target="../media/image178.emf"/><Relationship Id="rId88" Type="http://schemas.openxmlformats.org/officeDocument/2006/relationships/image" Target="../media/image183.emf"/><Relationship Id="rId111" Type="http://schemas.openxmlformats.org/officeDocument/2006/relationships/image" Target="../media/image206.emf"/><Relationship Id="rId132" Type="http://schemas.openxmlformats.org/officeDocument/2006/relationships/image" Target="../media/image227.emf"/><Relationship Id="rId153" Type="http://schemas.openxmlformats.org/officeDocument/2006/relationships/image" Target="../media/image248.emf"/></Relationships>
</file>

<file path=ppt/slides/_rels/slide6.xml.rels><?xml version="1.0" encoding="UTF-8" standalone="yes"?>
<Relationships xmlns="http://schemas.openxmlformats.org/package/2006/relationships"><Relationship Id="rId13" Type="http://schemas.openxmlformats.org/officeDocument/2006/relationships/image" Target="../media/image273.emf"/><Relationship Id="rId18" Type="http://schemas.openxmlformats.org/officeDocument/2006/relationships/image" Target="../media/image278.emf"/><Relationship Id="rId26" Type="http://schemas.openxmlformats.org/officeDocument/2006/relationships/image" Target="../media/image286.emf"/><Relationship Id="rId39" Type="http://schemas.openxmlformats.org/officeDocument/2006/relationships/image" Target="../media/image299.emf"/><Relationship Id="rId21" Type="http://schemas.openxmlformats.org/officeDocument/2006/relationships/image" Target="../media/image281.emf"/><Relationship Id="rId34" Type="http://schemas.openxmlformats.org/officeDocument/2006/relationships/image" Target="../media/image294.emf"/><Relationship Id="rId42" Type="http://schemas.openxmlformats.org/officeDocument/2006/relationships/image" Target="../media/image302.emf"/><Relationship Id="rId47" Type="http://schemas.openxmlformats.org/officeDocument/2006/relationships/image" Target="../media/image307.emf"/><Relationship Id="rId50" Type="http://schemas.openxmlformats.org/officeDocument/2006/relationships/image" Target="../media/image310.emf"/><Relationship Id="rId55" Type="http://schemas.openxmlformats.org/officeDocument/2006/relationships/image" Target="../media/image315.emf"/><Relationship Id="rId63" Type="http://schemas.openxmlformats.org/officeDocument/2006/relationships/image" Target="../media/image323.emf"/><Relationship Id="rId68" Type="http://schemas.openxmlformats.org/officeDocument/2006/relationships/image" Target="../media/image328.emf"/><Relationship Id="rId76" Type="http://schemas.openxmlformats.org/officeDocument/2006/relationships/image" Target="../media/image336.emf"/><Relationship Id="rId7" Type="http://schemas.openxmlformats.org/officeDocument/2006/relationships/image" Target="../media/image267.emf"/><Relationship Id="rId71" Type="http://schemas.openxmlformats.org/officeDocument/2006/relationships/image" Target="../media/image331.emf"/><Relationship Id="rId2" Type="http://schemas.openxmlformats.org/officeDocument/2006/relationships/notesSlide" Target="../notesSlides/notesSlide5.xml"/><Relationship Id="rId16" Type="http://schemas.openxmlformats.org/officeDocument/2006/relationships/image" Target="../media/image276.emf"/><Relationship Id="rId29" Type="http://schemas.openxmlformats.org/officeDocument/2006/relationships/image" Target="../media/image289.emf"/><Relationship Id="rId11" Type="http://schemas.openxmlformats.org/officeDocument/2006/relationships/image" Target="../media/image271.emf"/><Relationship Id="rId24" Type="http://schemas.openxmlformats.org/officeDocument/2006/relationships/image" Target="../media/image284.emf"/><Relationship Id="rId32" Type="http://schemas.openxmlformats.org/officeDocument/2006/relationships/image" Target="../media/image292.emf"/><Relationship Id="rId37" Type="http://schemas.openxmlformats.org/officeDocument/2006/relationships/image" Target="../media/image297.emf"/><Relationship Id="rId40" Type="http://schemas.openxmlformats.org/officeDocument/2006/relationships/image" Target="../media/image300.emf"/><Relationship Id="rId45" Type="http://schemas.openxmlformats.org/officeDocument/2006/relationships/image" Target="../media/image305.emf"/><Relationship Id="rId53" Type="http://schemas.openxmlformats.org/officeDocument/2006/relationships/image" Target="../media/image313.emf"/><Relationship Id="rId58" Type="http://schemas.openxmlformats.org/officeDocument/2006/relationships/image" Target="../media/image318.emf"/><Relationship Id="rId66" Type="http://schemas.openxmlformats.org/officeDocument/2006/relationships/image" Target="../media/image326.emf"/><Relationship Id="rId74" Type="http://schemas.openxmlformats.org/officeDocument/2006/relationships/image" Target="../media/image334.emf"/><Relationship Id="rId5" Type="http://schemas.openxmlformats.org/officeDocument/2006/relationships/image" Target="../media/image265.png"/><Relationship Id="rId15" Type="http://schemas.openxmlformats.org/officeDocument/2006/relationships/image" Target="../media/image275.emf"/><Relationship Id="rId23" Type="http://schemas.openxmlformats.org/officeDocument/2006/relationships/image" Target="../media/image283.emf"/><Relationship Id="rId28" Type="http://schemas.openxmlformats.org/officeDocument/2006/relationships/image" Target="../media/image288.emf"/><Relationship Id="rId36" Type="http://schemas.openxmlformats.org/officeDocument/2006/relationships/image" Target="../media/image296.emf"/><Relationship Id="rId49" Type="http://schemas.openxmlformats.org/officeDocument/2006/relationships/image" Target="../media/image309.emf"/><Relationship Id="rId57" Type="http://schemas.openxmlformats.org/officeDocument/2006/relationships/image" Target="../media/image317.emf"/><Relationship Id="rId61" Type="http://schemas.openxmlformats.org/officeDocument/2006/relationships/image" Target="../media/image321.emf"/><Relationship Id="rId10" Type="http://schemas.openxmlformats.org/officeDocument/2006/relationships/image" Target="../media/image270.emf"/><Relationship Id="rId19" Type="http://schemas.openxmlformats.org/officeDocument/2006/relationships/image" Target="../media/image279.emf"/><Relationship Id="rId31" Type="http://schemas.openxmlformats.org/officeDocument/2006/relationships/image" Target="../media/image291.emf"/><Relationship Id="rId44" Type="http://schemas.openxmlformats.org/officeDocument/2006/relationships/image" Target="../media/image304.emf"/><Relationship Id="rId52" Type="http://schemas.openxmlformats.org/officeDocument/2006/relationships/image" Target="../media/image312.emf"/><Relationship Id="rId60" Type="http://schemas.openxmlformats.org/officeDocument/2006/relationships/image" Target="../media/image320.emf"/><Relationship Id="rId65" Type="http://schemas.openxmlformats.org/officeDocument/2006/relationships/image" Target="../media/image325.emf"/><Relationship Id="rId73" Type="http://schemas.openxmlformats.org/officeDocument/2006/relationships/image" Target="../media/image333.emf"/><Relationship Id="rId4" Type="http://schemas.openxmlformats.org/officeDocument/2006/relationships/image" Target="../media/image264.png"/><Relationship Id="rId9" Type="http://schemas.openxmlformats.org/officeDocument/2006/relationships/image" Target="../media/image269.emf"/><Relationship Id="rId14" Type="http://schemas.openxmlformats.org/officeDocument/2006/relationships/image" Target="../media/image274.emf"/><Relationship Id="rId22" Type="http://schemas.openxmlformats.org/officeDocument/2006/relationships/image" Target="../media/image282.emf"/><Relationship Id="rId27" Type="http://schemas.openxmlformats.org/officeDocument/2006/relationships/image" Target="../media/image287.emf"/><Relationship Id="rId30" Type="http://schemas.openxmlformats.org/officeDocument/2006/relationships/image" Target="../media/image290.emf"/><Relationship Id="rId35" Type="http://schemas.openxmlformats.org/officeDocument/2006/relationships/image" Target="../media/image295.emf"/><Relationship Id="rId43" Type="http://schemas.openxmlformats.org/officeDocument/2006/relationships/image" Target="../media/image303.emf"/><Relationship Id="rId48" Type="http://schemas.openxmlformats.org/officeDocument/2006/relationships/image" Target="../media/image308.emf"/><Relationship Id="rId56" Type="http://schemas.openxmlformats.org/officeDocument/2006/relationships/image" Target="../media/image316.emf"/><Relationship Id="rId64" Type="http://schemas.openxmlformats.org/officeDocument/2006/relationships/image" Target="../media/image324.emf"/><Relationship Id="rId69" Type="http://schemas.openxmlformats.org/officeDocument/2006/relationships/image" Target="../media/image329.emf"/><Relationship Id="rId77" Type="http://schemas.openxmlformats.org/officeDocument/2006/relationships/image" Target="../media/image337.emf"/><Relationship Id="rId8" Type="http://schemas.openxmlformats.org/officeDocument/2006/relationships/image" Target="../media/image268.emf"/><Relationship Id="rId51" Type="http://schemas.openxmlformats.org/officeDocument/2006/relationships/image" Target="../media/image311.emf"/><Relationship Id="rId72" Type="http://schemas.openxmlformats.org/officeDocument/2006/relationships/image" Target="../media/image332.emf"/><Relationship Id="rId3" Type="http://schemas.openxmlformats.org/officeDocument/2006/relationships/image" Target="../media/image263.jpeg"/><Relationship Id="rId12" Type="http://schemas.openxmlformats.org/officeDocument/2006/relationships/image" Target="../media/image272.emf"/><Relationship Id="rId17" Type="http://schemas.openxmlformats.org/officeDocument/2006/relationships/image" Target="../media/image277.emf"/><Relationship Id="rId25" Type="http://schemas.openxmlformats.org/officeDocument/2006/relationships/image" Target="../media/image285.emf"/><Relationship Id="rId33" Type="http://schemas.openxmlformats.org/officeDocument/2006/relationships/image" Target="../media/image293.emf"/><Relationship Id="rId38" Type="http://schemas.openxmlformats.org/officeDocument/2006/relationships/image" Target="../media/image298.emf"/><Relationship Id="rId46" Type="http://schemas.openxmlformats.org/officeDocument/2006/relationships/image" Target="../media/image306.emf"/><Relationship Id="rId59" Type="http://schemas.openxmlformats.org/officeDocument/2006/relationships/image" Target="../media/image319.emf"/><Relationship Id="rId67" Type="http://schemas.openxmlformats.org/officeDocument/2006/relationships/image" Target="../media/image327.emf"/><Relationship Id="rId20" Type="http://schemas.openxmlformats.org/officeDocument/2006/relationships/image" Target="../media/image280.emf"/><Relationship Id="rId41" Type="http://schemas.openxmlformats.org/officeDocument/2006/relationships/image" Target="../media/image301.emf"/><Relationship Id="rId54" Type="http://schemas.openxmlformats.org/officeDocument/2006/relationships/image" Target="../media/image314.emf"/><Relationship Id="rId62" Type="http://schemas.openxmlformats.org/officeDocument/2006/relationships/image" Target="../media/image322.emf"/><Relationship Id="rId70" Type="http://schemas.openxmlformats.org/officeDocument/2006/relationships/image" Target="../media/image330.emf"/><Relationship Id="rId75" Type="http://schemas.openxmlformats.org/officeDocument/2006/relationships/image" Target="../media/image335.emf"/><Relationship Id="rId1" Type="http://schemas.openxmlformats.org/officeDocument/2006/relationships/slideLayout" Target="../slideLayouts/slideLayout4.xml"/><Relationship Id="rId6" Type="http://schemas.openxmlformats.org/officeDocument/2006/relationships/image" Target="../media/image266.emf"/></Relationships>
</file>

<file path=ppt/slides/_rels/slide7.xml.rels><?xml version="1.0" encoding="UTF-8" standalone="yes"?>
<Relationships xmlns="http://schemas.openxmlformats.org/package/2006/relationships"><Relationship Id="rId26" Type="http://schemas.openxmlformats.org/officeDocument/2006/relationships/image" Target="../media/image360.emf"/><Relationship Id="rId21" Type="http://schemas.openxmlformats.org/officeDocument/2006/relationships/image" Target="../media/image355.emf"/><Relationship Id="rId42" Type="http://schemas.openxmlformats.org/officeDocument/2006/relationships/image" Target="../media/image376.emf"/><Relationship Id="rId47" Type="http://schemas.openxmlformats.org/officeDocument/2006/relationships/image" Target="../media/image381.emf"/><Relationship Id="rId63" Type="http://schemas.openxmlformats.org/officeDocument/2006/relationships/image" Target="../media/image397.emf"/><Relationship Id="rId68" Type="http://schemas.openxmlformats.org/officeDocument/2006/relationships/image" Target="../media/image402.emf"/><Relationship Id="rId84" Type="http://schemas.openxmlformats.org/officeDocument/2006/relationships/image" Target="../media/image418.emf"/><Relationship Id="rId89" Type="http://schemas.openxmlformats.org/officeDocument/2006/relationships/image" Target="../media/image423.emf"/><Relationship Id="rId112" Type="http://schemas.openxmlformats.org/officeDocument/2006/relationships/image" Target="../media/image446.emf"/><Relationship Id="rId16" Type="http://schemas.openxmlformats.org/officeDocument/2006/relationships/image" Target="../media/image350.emf"/><Relationship Id="rId107" Type="http://schemas.openxmlformats.org/officeDocument/2006/relationships/image" Target="../media/image441.emf"/><Relationship Id="rId11" Type="http://schemas.openxmlformats.org/officeDocument/2006/relationships/image" Target="../media/image345.emf"/><Relationship Id="rId24" Type="http://schemas.openxmlformats.org/officeDocument/2006/relationships/image" Target="../media/image358.emf"/><Relationship Id="rId32" Type="http://schemas.openxmlformats.org/officeDocument/2006/relationships/image" Target="../media/image366.emf"/><Relationship Id="rId37" Type="http://schemas.openxmlformats.org/officeDocument/2006/relationships/image" Target="../media/image371.emf"/><Relationship Id="rId40" Type="http://schemas.openxmlformats.org/officeDocument/2006/relationships/image" Target="../media/image374.emf"/><Relationship Id="rId45" Type="http://schemas.openxmlformats.org/officeDocument/2006/relationships/image" Target="../media/image379.emf"/><Relationship Id="rId53" Type="http://schemas.openxmlformats.org/officeDocument/2006/relationships/image" Target="../media/image387.emf"/><Relationship Id="rId58" Type="http://schemas.openxmlformats.org/officeDocument/2006/relationships/image" Target="../media/image392.emf"/><Relationship Id="rId66" Type="http://schemas.openxmlformats.org/officeDocument/2006/relationships/image" Target="../media/image400.emf"/><Relationship Id="rId74" Type="http://schemas.openxmlformats.org/officeDocument/2006/relationships/image" Target="../media/image408.emf"/><Relationship Id="rId79" Type="http://schemas.openxmlformats.org/officeDocument/2006/relationships/image" Target="../media/image413.emf"/><Relationship Id="rId87" Type="http://schemas.openxmlformats.org/officeDocument/2006/relationships/image" Target="../media/image421.emf"/><Relationship Id="rId102" Type="http://schemas.openxmlformats.org/officeDocument/2006/relationships/image" Target="../media/image436.emf"/><Relationship Id="rId110" Type="http://schemas.openxmlformats.org/officeDocument/2006/relationships/image" Target="../media/image444.emf"/><Relationship Id="rId115" Type="http://schemas.openxmlformats.org/officeDocument/2006/relationships/image" Target="../media/image449.emf"/><Relationship Id="rId5" Type="http://schemas.openxmlformats.org/officeDocument/2006/relationships/image" Target="../media/image340.png"/><Relationship Id="rId61" Type="http://schemas.openxmlformats.org/officeDocument/2006/relationships/image" Target="../media/image395.emf"/><Relationship Id="rId82" Type="http://schemas.openxmlformats.org/officeDocument/2006/relationships/image" Target="../media/image416.emf"/><Relationship Id="rId90" Type="http://schemas.openxmlformats.org/officeDocument/2006/relationships/image" Target="../media/image424.emf"/><Relationship Id="rId95" Type="http://schemas.openxmlformats.org/officeDocument/2006/relationships/image" Target="../media/image429.emf"/><Relationship Id="rId19" Type="http://schemas.openxmlformats.org/officeDocument/2006/relationships/image" Target="../media/image353.emf"/><Relationship Id="rId14" Type="http://schemas.openxmlformats.org/officeDocument/2006/relationships/image" Target="../media/image348.emf"/><Relationship Id="rId22" Type="http://schemas.openxmlformats.org/officeDocument/2006/relationships/image" Target="../media/image356.emf"/><Relationship Id="rId27" Type="http://schemas.openxmlformats.org/officeDocument/2006/relationships/image" Target="../media/image361.emf"/><Relationship Id="rId30" Type="http://schemas.openxmlformats.org/officeDocument/2006/relationships/image" Target="../media/image364.emf"/><Relationship Id="rId35" Type="http://schemas.openxmlformats.org/officeDocument/2006/relationships/image" Target="../media/image369.emf"/><Relationship Id="rId43" Type="http://schemas.openxmlformats.org/officeDocument/2006/relationships/image" Target="../media/image377.emf"/><Relationship Id="rId48" Type="http://schemas.openxmlformats.org/officeDocument/2006/relationships/image" Target="../media/image382.emf"/><Relationship Id="rId56" Type="http://schemas.openxmlformats.org/officeDocument/2006/relationships/image" Target="../media/image390.emf"/><Relationship Id="rId64" Type="http://schemas.openxmlformats.org/officeDocument/2006/relationships/image" Target="../media/image398.emf"/><Relationship Id="rId69" Type="http://schemas.openxmlformats.org/officeDocument/2006/relationships/image" Target="../media/image403.emf"/><Relationship Id="rId77" Type="http://schemas.openxmlformats.org/officeDocument/2006/relationships/image" Target="../media/image411.emf"/><Relationship Id="rId100" Type="http://schemas.openxmlformats.org/officeDocument/2006/relationships/image" Target="../media/image434.emf"/><Relationship Id="rId105" Type="http://schemas.openxmlformats.org/officeDocument/2006/relationships/image" Target="../media/image439.emf"/><Relationship Id="rId113" Type="http://schemas.openxmlformats.org/officeDocument/2006/relationships/image" Target="../media/image447.emf"/><Relationship Id="rId8" Type="http://schemas.openxmlformats.org/officeDocument/2006/relationships/image" Target="../media/image342.emf"/><Relationship Id="rId51" Type="http://schemas.openxmlformats.org/officeDocument/2006/relationships/image" Target="../media/image385.emf"/><Relationship Id="rId72" Type="http://schemas.openxmlformats.org/officeDocument/2006/relationships/image" Target="../media/image406.emf"/><Relationship Id="rId80" Type="http://schemas.openxmlformats.org/officeDocument/2006/relationships/image" Target="../media/image414.emf"/><Relationship Id="rId85" Type="http://schemas.openxmlformats.org/officeDocument/2006/relationships/image" Target="../media/image419.emf"/><Relationship Id="rId93" Type="http://schemas.openxmlformats.org/officeDocument/2006/relationships/image" Target="../media/image427.emf"/><Relationship Id="rId98" Type="http://schemas.openxmlformats.org/officeDocument/2006/relationships/image" Target="../media/image432.emf"/><Relationship Id="rId3" Type="http://schemas.openxmlformats.org/officeDocument/2006/relationships/image" Target="../media/image338.jpeg"/><Relationship Id="rId12" Type="http://schemas.openxmlformats.org/officeDocument/2006/relationships/image" Target="../media/image346.emf"/><Relationship Id="rId17" Type="http://schemas.openxmlformats.org/officeDocument/2006/relationships/image" Target="../media/image351.emf"/><Relationship Id="rId25" Type="http://schemas.openxmlformats.org/officeDocument/2006/relationships/image" Target="../media/image359.emf"/><Relationship Id="rId33" Type="http://schemas.openxmlformats.org/officeDocument/2006/relationships/image" Target="../media/image367.emf"/><Relationship Id="rId38" Type="http://schemas.openxmlformats.org/officeDocument/2006/relationships/image" Target="../media/image372.emf"/><Relationship Id="rId46" Type="http://schemas.openxmlformats.org/officeDocument/2006/relationships/image" Target="../media/image380.emf"/><Relationship Id="rId59" Type="http://schemas.openxmlformats.org/officeDocument/2006/relationships/image" Target="../media/image393.emf"/><Relationship Id="rId67" Type="http://schemas.openxmlformats.org/officeDocument/2006/relationships/image" Target="../media/image401.emf"/><Relationship Id="rId103" Type="http://schemas.openxmlformats.org/officeDocument/2006/relationships/image" Target="../media/image437.emf"/><Relationship Id="rId108" Type="http://schemas.openxmlformats.org/officeDocument/2006/relationships/image" Target="../media/image442.emf"/><Relationship Id="rId20" Type="http://schemas.openxmlformats.org/officeDocument/2006/relationships/image" Target="../media/image354.emf"/><Relationship Id="rId41" Type="http://schemas.openxmlformats.org/officeDocument/2006/relationships/image" Target="../media/image375.emf"/><Relationship Id="rId54" Type="http://schemas.openxmlformats.org/officeDocument/2006/relationships/image" Target="../media/image388.emf"/><Relationship Id="rId62" Type="http://schemas.openxmlformats.org/officeDocument/2006/relationships/image" Target="../media/image396.emf"/><Relationship Id="rId70" Type="http://schemas.openxmlformats.org/officeDocument/2006/relationships/image" Target="../media/image404.emf"/><Relationship Id="rId75" Type="http://schemas.openxmlformats.org/officeDocument/2006/relationships/image" Target="../media/image409.emf"/><Relationship Id="rId83" Type="http://schemas.openxmlformats.org/officeDocument/2006/relationships/image" Target="../media/image417.emf"/><Relationship Id="rId88" Type="http://schemas.openxmlformats.org/officeDocument/2006/relationships/image" Target="../media/image422.emf"/><Relationship Id="rId91" Type="http://schemas.openxmlformats.org/officeDocument/2006/relationships/image" Target="../media/image425.emf"/><Relationship Id="rId96" Type="http://schemas.openxmlformats.org/officeDocument/2006/relationships/image" Target="../media/image430.emf"/><Relationship Id="rId111" Type="http://schemas.openxmlformats.org/officeDocument/2006/relationships/image" Target="../media/image445.emf"/><Relationship Id="rId1" Type="http://schemas.openxmlformats.org/officeDocument/2006/relationships/slideLayout" Target="../slideLayouts/slideLayout4.xml"/><Relationship Id="rId6" Type="http://schemas.openxmlformats.org/officeDocument/2006/relationships/image" Target="../media/image341.png"/><Relationship Id="rId15" Type="http://schemas.openxmlformats.org/officeDocument/2006/relationships/image" Target="../media/image349.emf"/><Relationship Id="rId23" Type="http://schemas.openxmlformats.org/officeDocument/2006/relationships/image" Target="../media/image357.emf"/><Relationship Id="rId28" Type="http://schemas.openxmlformats.org/officeDocument/2006/relationships/image" Target="../media/image362.emf"/><Relationship Id="rId36" Type="http://schemas.openxmlformats.org/officeDocument/2006/relationships/image" Target="../media/image370.emf"/><Relationship Id="rId49" Type="http://schemas.openxmlformats.org/officeDocument/2006/relationships/image" Target="../media/image383.emf"/><Relationship Id="rId57" Type="http://schemas.openxmlformats.org/officeDocument/2006/relationships/image" Target="../media/image391.emf"/><Relationship Id="rId106" Type="http://schemas.openxmlformats.org/officeDocument/2006/relationships/image" Target="../media/image440.emf"/><Relationship Id="rId114" Type="http://schemas.openxmlformats.org/officeDocument/2006/relationships/image" Target="../media/image448.emf"/><Relationship Id="rId10" Type="http://schemas.openxmlformats.org/officeDocument/2006/relationships/image" Target="../media/image344.emf"/><Relationship Id="rId31" Type="http://schemas.openxmlformats.org/officeDocument/2006/relationships/image" Target="../media/image365.emf"/><Relationship Id="rId44" Type="http://schemas.openxmlformats.org/officeDocument/2006/relationships/image" Target="../media/image378.emf"/><Relationship Id="rId52" Type="http://schemas.openxmlformats.org/officeDocument/2006/relationships/image" Target="../media/image386.emf"/><Relationship Id="rId60" Type="http://schemas.openxmlformats.org/officeDocument/2006/relationships/image" Target="../media/image394.emf"/><Relationship Id="rId65" Type="http://schemas.openxmlformats.org/officeDocument/2006/relationships/image" Target="../media/image399.emf"/><Relationship Id="rId73" Type="http://schemas.openxmlformats.org/officeDocument/2006/relationships/image" Target="../media/image407.emf"/><Relationship Id="rId78" Type="http://schemas.openxmlformats.org/officeDocument/2006/relationships/image" Target="../media/image412.emf"/><Relationship Id="rId81" Type="http://schemas.openxmlformats.org/officeDocument/2006/relationships/image" Target="../media/image415.emf"/><Relationship Id="rId86" Type="http://schemas.openxmlformats.org/officeDocument/2006/relationships/image" Target="../media/image420.emf"/><Relationship Id="rId94" Type="http://schemas.openxmlformats.org/officeDocument/2006/relationships/image" Target="../media/image428.emf"/><Relationship Id="rId99" Type="http://schemas.openxmlformats.org/officeDocument/2006/relationships/image" Target="../media/image433.emf"/><Relationship Id="rId101" Type="http://schemas.openxmlformats.org/officeDocument/2006/relationships/image" Target="../media/image435.emf"/><Relationship Id="rId4" Type="http://schemas.openxmlformats.org/officeDocument/2006/relationships/image" Target="../media/image339.png"/><Relationship Id="rId9" Type="http://schemas.openxmlformats.org/officeDocument/2006/relationships/image" Target="../media/image343.emf"/><Relationship Id="rId13" Type="http://schemas.openxmlformats.org/officeDocument/2006/relationships/image" Target="../media/image347.emf"/><Relationship Id="rId18" Type="http://schemas.openxmlformats.org/officeDocument/2006/relationships/image" Target="../media/image352.emf"/><Relationship Id="rId39" Type="http://schemas.openxmlformats.org/officeDocument/2006/relationships/image" Target="../media/image373.emf"/><Relationship Id="rId109" Type="http://schemas.openxmlformats.org/officeDocument/2006/relationships/image" Target="../media/image443.emf"/><Relationship Id="rId34" Type="http://schemas.openxmlformats.org/officeDocument/2006/relationships/image" Target="../media/image368.emf"/><Relationship Id="rId50" Type="http://schemas.openxmlformats.org/officeDocument/2006/relationships/image" Target="../media/image384.emf"/><Relationship Id="rId55" Type="http://schemas.openxmlformats.org/officeDocument/2006/relationships/image" Target="../media/image389.emf"/><Relationship Id="rId76" Type="http://schemas.openxmlformats.org/officeDocument/2006/relationships/image" Target="../media/image410.emf"/><Relationship Id="rId97" Type="http://schemas.openxmlformats.org/officeDocument/2006/relationships/image" Target="../media/image431.emf"/><Relationship Id="rId104" Type="http://schemas.openxmlformats.org/officeDocument/2006/relationships/image" Target="../media/image438.emf"/><Relationship Id="rId7" Type="http://schemas.openxmlformats.org/officeDocument/2006/relationships/image" Target="../media/image14.png"/><Relationship Id="rId71" Type="http://schemas.openxmlformats.org/officeDocument/2006/relationships/image" Target="../media/image405.emf"/><Relationship Id="rId92" Type="http://schemas.openxmlformats.org/officeDocument/2006/relationships/image" Target="../media/image426.emf"/><Relationship Id="rId2" Type="http://schemas.openxmlformats.org/officeDocument/2006/relationships/notesSlide" Target="../notesSlides/notesSlide6.xml"/><Relationship Id="rId29" Type="http://schemas.openxmlformats.org/officeDocument/2006/relationships/image" Target="../media/image363.emf"/></Relationships>
</file>

<file path=ppt/slides/_rels/slide8.xml.rels><?xml version="1.0" encoding="UTF-8" standalone="yes"?>
<Relationships xmlns="http://schemas.openxmlformats.org/package/2006/relationships"><Relationship Id="rId8" Type="http://schemas.openxmlformats.org/officeDocument/2006/relationships/image" Target="../media/image455.emf"/><Relationship Id="rId13" Type="http://schemas.openxmlformats.org/officeDocument/2006/relationships/image" Target="../media/image460.emf"/><Relationship Id="rId18" Type="http://schemas.openxmlformats.org/officeDocument/2006/relationships/image" Target="../media/image465.emf"/><Relationship Id="rId26" Type="http://schemas.openxmlformats.org/officeDocument/2006/relationships/image" Target="../media/image473.emf"/><Relationship Id="rId3" Type="http://schemas.openxmlformats.org/officeDocument/2006/relationships/image" Target="../media/image450.jpeg"/><Relationship Id="rId21" Type="http://schemas.openxmlformats.org/officeDocument/2006/relationships/image" Target="../media/image468.emf"/><Relationship Id="rId34" Type="http://schemas.openxmlformats.org/officeDocument/2006/relationships/image" Target="../media/image481.emf"/><Relationship Id="rId7" Type="http://schemas.openxmlformats.org/officeDocument/2006/relationships/image" Target="../media/image454.jpeg"/><Relationship Id="rId12" Type="http://schemas.openxmlformats.org/officeDocument/2006/relationships/image" Target="../media/image459.emf"/><Relationship Id="rId17" Type="http://schemas.openxmlformats.org/officeDocument/2006/relationships/image" Target="../media/image464.emf"/><Relationship Id="rId25" Type="http://schemas.openxmlformats.org/officeDocument/2006/relationships/image" Target="../media/image472.emf"/><Relationship Id="rId33" Type="http://schemas.openxmlformats.org/officeDocument/2006/relationships/image" Target="../media/image480.emf"/><Relationship Id="rId2" Type="http://schemas.openxmlformats.org/officeDocument/2006/relationships/notesSlide" Target="../notesSlides/notesSlide7.xml"/><Relationship Id="rId16" Type="http://schemas.openxmlformats.org/officeDocument/2006/relationships/image" Target="../media/image463.emf"/><Relationship Id="rId20" Type="http://schemas.openxmlformats.org/officeDocument/2006/relationships/image" Target="../media/image467.emf"/><Relationship Id="rId29" Type="http://schemas.openxmlformats.org/officeDocument/2006/relationships/image" Target="../media/image476.emf"/><Relationship Id="rId1" Type="http://schemas.openxmlformats.org/officeDocument/2006/relationships/slideLayout" Target="../slideLayouts/slideLayout4.xml"/><Relationship Id="rId6" Type="http://schemas.openxmlformats.org/officeDocument/2006/relationships/image" Target="../media/image453.png"/><Relationship Id="rId11" Type="http://schemas.openxmlformats.org/officeDocument/2006/relationships/image" Target="../media/image458.emf"/><Relationship Id="rId24" Type="http://schemas.openxmlformats.org/officeDocument/2006/relationships/image" Target="../media/image471.emf"/><Relationship Id="rId32" Type="http://schemas.openxmlformats.org/officeDocument/2006/relationships/image" Target="../media/image479.emf"/><Relationship Id="rId5" Type="http://schemas.openxmlformats.org/officeDocument/2006/relationships/image" Target="../media/image452.png"/><Relationship Id="rId15" Type="http://schemas.openxmlformats.org/officeDocument/2006/relationships/image" Target="../media/image462.emf"/><Relationship Id="rId23" Type="http://schemas.openxmlformats.org/officeDocument/2006/relationships/image" Target="../media/image470.emf"/><Relationship Id="rId28" Type="http://schemas.openxmlformats.org/officeDocument/2006/relationships/image" Target="../media/image475.emf"/><Relationship Id="rId10" Type="http://schemas.openxmlformats.org/officeDocument/2006/relationships/image" Target="../media/image457.emf"/><Relationship Id="rId19" Type="http://schemas.openxmlformats.org/officeDocument/2006/relationships/image" Target="../media/image466.emf"/><Relationship Id="rId31" Type="http://schemas.openxmlformats.org/officeDocument/2006/relationships/image" Target="../media/image478.emf"/><Relationship Id="rId4" Type="http://schemas.openxmlformats.org/officeDocument/2006/relationships/image" Target="../media/image451.jpeg"/><Relationship Id="rId9" Type="http://schemas.openxmlformats.org/officeDocument/2006/relationships/image" Target="../media/image456.emf"/><Relationship Id="rId14" Type="http://schemas.openxmlformats.org/officeDocument/2006/relationships/image" Target="../media/image461.emf"/><Relationship Id="rId22" Type="http://schemas.openxmlformats.org/officeDocument/2006/relationships/image" Target="../media/image469.emf"/><Relationship Id="rId27" Type="http://schemas.openxmlformats.org/officeDocument/2006/relationships/image" Target="../media/image474.emf"/><Relationship Id="rId30" Type="http://schemas.openxmlformats.org/officeDocument/2006/relationships/image" Target="../media/image477.emf"/><Relationship Id="rId35" Type="http://schemas.openxmlformats.org/officeDocument/2006/relationships/image" Target="../media/image482.emf"/></Relationships>
</file>

<file path=ppt/slides/_rels/slide9.xml.rels><?xml version="1.0" encoding="UTF-8" standalone="yes"?>
<Relationships xmlns="http://schemas.openxmlformats.org/package/2006/relationships"><Relationship Id="rId13" Type="http://schemas.openxmlformats.org/officeDocument/2006/relationships/image" Target="../media/image493.emf"/><Relationship Id="rId18" Type="http://schemas.openxmlformats.org/officeDocument/2006/relationships/image" Target="../media/image498.emf"/><Relationship Id="rId26" Type="http://schemas.openxmlformats.org/officeDocument/2006/relationships/image" Target="../media/image506.emf"/><Relationship Id="rId39" Type="http://schemas.openxmlformats.org/officeDocument/2006/relationships/image" Target="../media/image519.emf"/><Relationship Id="rId21" Type="http://schemas.openxmlformats.org/officeDocument/2006/relationships/image" Target="../media/image501.emf"/><Relationship Id="rId34" Type="http://schemas.openxmlformats.org/officeDocument/2006/relationships/image" Target="../media/image514.emf"/><Relationship Id="rId42" Type="http://schemas.openxmlformats.org/officeDocument/2006/relationships/image" Target="../media/image522.emf"/><Relationship Id="rId47" Type="http://schemas.openxmlformats.org/officeDocument/2006/relationships/image" Target="../media/image527.emf"/><Relationship Id="rId50" Type="http://schemas.openxmlformats.org/officeDocument/2006/relationships/image" Target="../media/image530.emf"/><Relationship Id="rId55" Type="http://schemas.openxmlformats.org/officeDocument/2006/relationships/image" Target="../media/image535.emf"/><Relationship Id="rId63" Type="http://schemas.openxmlformats.org/officeDocument/2006/relationships/image" Target="../media/image543.emf"/><Relationship Id="rId68" Type="http://schemas.openxmlformats.org/officeDocument/2006/relationships/image" Target="../media/image548.emf"/><Relationship Id="rId76" Type="http://schemas.openxmlformats.org/officeDocument/2006/relationships/image" Target="../media/image556.emf"/><Relationship Id="rId7" Type="http://schemas.openxmlformats.org/officeDocument/2006/relationships/image" Target="../media/image487.emf"/><Relationship Id="rId71" Type="http://schemas.openxmlformats.org/officeDocument/2006/relationships/image" Target="../media/image551.emf"/><Relationship Id="rId2" Type="http://schemas.openxmlformats.org/officeDocument/2006/relationships/notesSlide" Target="../notesSlides/notesSlide8.xml"/><Relationship Id="rId16" Type="http://schemas.openxmlformats.org/officeDocument/2006/relationships/image" Target="../media/image496.emf"/><Relationship Id="rId29" Type="http://schemas.openxmlformats.org/officeDocument/2006/relationships/image" Target="../media/image509.emf"/><Relationship Id="rId11" Type="http://schemas.openxmlformats.org/officeDocument/2006/relationships/image" Target="../media/image491.emf"/><Relationship Id="rId24" Type="http://schemas.openxmlformats.org/officeDocument/2006/relationships/image" Target="../media/image504.emf"/><Relationship Id="rId32" Type="http://schemas.openxmlformats.org/officeDocument/2006/relationships/image" Target="../media/image512.emf"/><Relationship Id="rId37" Type="http://schemas.openxmlformats.org/officeDocument/2006/relationships/image" Target="../media/image517.emf"/><Relationship Id="rId40" Type="http://schemas.openxmlformats.org/officeDocument/2006/relationships/image" Target="../media/image520.emf"/><Relationship Id="rId45" Type="http://schemas.openxmlformats.org/officeDocument/2006/relationships/image" Target="../media/image525.emf"/><Relationship Id="rId53" Type="http://schemas.openxmlformats.org/officeDocument/2006/relationships/image" Target="../media/image533.emf"/><Relationship Id="rId58" Type="http://schemas.openxmlformats.org/officeDocument/2006/relationships/image" Target="../media/image538.emf"/><Relationship Id="rId66" Type="http://schemas.openxmlformats.org/officeDocument/2006/relationships/image" Target="../media/image546.emf"/><Relationship Id="rId74" Type="http://schemas.openxmlformats.org/officeDocument/2006/relationships/image" Target="../media/image554.emf"/><Relationship Id="rId79" Type="http://schemas.openxmlformats.org/officeDocument/2006/relationships/image" Target="../media/image559.emf"/><Relationship Id="rId5" Type="http://schemas.openxmlformats.org/officeDocument/2006/relationships/image" Target="../media/image485.jpeg"/><Relationship Id="rId61" Type="http://schemas.openxmlformats.org/officeDocument/2006/relationships/image" Target="../media/image541.emf"/><Relationship Id="rId10" Type="http://schemas.openxmlformats.org/officeDocument/2006/relationships/image" Target="../media/image490.emf"/><Relationship Id="rId19" Type="http://schemas.openxmlformats.org/officeDocument/2006/relationships/image" Target="../media/image499.emf"/><Relationship Id="rId31" Type="http://schemas.openxmlformats.org/officeDocument/2006/relationships/image" Target="../media/image511.emf"/><Relationship Id="rId44" Type="http://schemas.openxmlformats.org/officeDocument/2006/relationships/image" Target="../media/image524.emf"/><Relationship Id="rId52" Type="http://schemas.openxmlformats.org/officeDocument/2006/relationships/image" Target="../media/image532.emf"/><Relationship Id="rId60" Type="http://schemas.openxmlformats.org/officeDocument/2006/relationships/image" Target="../media/image540.emf"/><Relationship Id="rId65" Type="http://schemas.openxmlformats.org/officeDocument/2006/relationships/image" Target="../media/image545.emf"/><Relationship Id="rId73" Type="http://schemas.openxmlformats.org/officeDocument/2006/relationships/image" Target="../media/image553.emf"/><Relationship Id="rId78" Type="http://schemas.openxmlformats.org/officeDocument/2006/relationships/image" Target="../media/image558.emf"/><Relationship Id="rId4" Type="http://schemas.openxmlformats.org/officeDocument/2006/relationships/image" Target="../media/image484.png"/><Relationship Id="rId9" Type="http://schemas.openxmlformats.org/officeDocument/2006/relationships/image" Target="../media/image489.emf"/><Relationship Id="rId14" Type="http://schemas.openxmlformats.org/officeDocument/2006/relationships/image" Target="../media/image494.emf"/><Relationship Id="rId22" Type="http://schemas.openxmlformats.org/officeDocument/2006/relationships/image" Target="../media/image502.emf"/><Relationship Id="rId27" Type="http://schemas.openxmlformats.org/officeDocument/2006/relationships/image" Target="../media/image507.emf"/><Relationship Id="rId30" Type="http://schemas.openxmlformats.org/officeDocument/2006/relationships/image" Target="../media/image510.emf"/><Relationship Id="rId35" Type="http://schemas.openxmlformats.org/officeDocument/2006/relationships/image" Target="../media/image515.emf"/><Relationship Id="rId43" Type="http://schemas.openxmlformats.org/officeDocument/2006/relationships/image" Target="../media/image523.emf"/><Relationship Id="rId48" Type="http://schemas.openxmlformats.org/officeDocument/2006/relationships/image" Target="../media/image528.emf"/><Relationship Id="rId56" Type="http://schemas.openxmlformats.org/officeDocument/2006/relationships/image" Target="../media/image536.emf"/><Relationship Id="rId64" Type="http://schemas.openxmlformats.org/officeDocument/2006/relationships/image" Target="../media/image544.emf"/><Relationship Id="rId69" Type="http://schemas.openxmlformats.org/officeDocument/2006/relationships/image" Target="../media/image549.emf"/><Relationship Id="rId77" Type="http://schemas.openxmlformats.org/officeDocument/2006/relationships/image" Target="../media/image557.emf"/><Relationship Id="rId8" Type="http://schemas.openxmlformats.org/officeDocument/2006/relationships/image" Target="../media/image488.emf"/><Relationship Id="rId51" Type="http://schemas.openxmlformats.org/officeDocument/2006/relationships/image" Target="../media/image531.emf"/><Relationship Id="rId72" Type="http://schemas.openxmlformats.org/officeDocument/2006/relationships/image" Target="../media/image552.emf"/><Relationship Id="rId3" Type="http://schemas.openxmlformats.org/officeDocument/2006/relationships/image" Target="../media/image483.jpeg"/><Relationship Id="rId12" Type="http://schemas.openxmlformats.org/officeDocument/2006/relationships/image" Target="../media/image492.emf"/><Relationship Id="rId17" Type="http://schemas.openxmlformats.org/officeDocument/2006/relationships/image" Target="../media/image497.emf"/><Relationship Id="rId25" Type="http://schemas.openxmlformats.org/officeDocument/2006/relationships/image" Target="../media/image505.emf"/><Relationship Id="rId33" Type="http://schemas.openxmlformats.org/officeDocument/2006/relationships/image" Target="../media/image513.emf"/><Relationship Id="rId38" Type="http://schemas.openxmlformats.org/officeDocument/2006/relationships/image" Target="../media/image518.emf"/><Relationship Id="rId46" Type="http://schemas.openxmlformats.org/officeDocument/2006/relationships/image" Target="../media/image526.emf"/><Relationship Id="rId59" Type="http://schemas.openxmlformats.org/officeDocument/2006/relationships/image" Target="../media/image539.emf"/><Relationship Id="rId67" Type="http://schemas.openxmlformats.org/officeDocument/2006/relationships/image" Target="../media/image547.emf"/><Relationship Id="rId20" Type="http://schemas.openxmlformats.org/officeDocument/2006/relationships/image" Target="../media/image500.emf"/><Relationship Id="rId41" Type="http://schemas.openxmlformats.org/officeDocument/2006/relationships/image" Target="../media/image521.emf"/><Relationship Id="rId54" Type="http://schemas.openxmlformats.org/officeDocument/2006/relationships/image" Target="../media/image534.emf"/><Relationship Id="rId62" Type="http://schemas.openxmlformats.org/officeDocument/2006/relationships/image" Target="../media/image542.emf"/><Relationship Id="rId70" Type="http://schemas.openxmlformats.org/officeDocument/2006/relationships/image" Target="../media/image550.emf"/><Relationship Id="rId75" Type="http://schemas.openxmlformats.org/officeDocument/2006/relationships/image" Target="../media/image555.emf"/><Relationship Id="rId1" Type="http://schemas.openxmlformats.org/officeDocument/2006/relationships/slideLayout" Target="../slideLayouts/slideLayout12.xml"/><Relationship Id="rId6" Type="http://schemas.openxmlformats.org/officeDocument/2006/relationships/image" Target="../media/image486.emf"/><Relationship Id="rId15" Type="http://schemas.openxmlformats.org/officeDocument/2006/relationships/image" Target="../media/image495.emf"/><Relationship Id="rId23" Type="http://schemas.openxmlformats.org/officeDocument/2006/relationships/image" Target="../media/image503.emf"/><Relationship Id="rId28" Type="http://schemas.openxmlformats.org/officeDocument/2006/relationships/image" Target="../media/image508.emf"/><Relationship Id="rId36" Type="http://schemas.openxmlformats.org/officeDocument/2006/relationships/image" Target="../media/image516.emf"/><Relationship Id="rId49" Type="http://schemas.openxmlformats.org/officeDocument/2006/relationships/image" Target="../media/image529.emf"/><Relationship Id="rId57" Type="http://schemas.openxmlformats.org/officeDocument/2006/relationships/image" Target="../media/image5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78"/>
          <p:cNvSpPr>
            <a:spLocks noChangeArrowheads="1"/>
          </p:cNvSpPr>
          <p:nvPr/>
        </p:nvSpPr>
        <p:spPr bwMode="auto">
          <a:xfrm>
            <a:off x="174948" y="2503892"/>
            <a:ext cx="4464050"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Restaurace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FORNAXA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D</a:t>
            </a:r>
            <a:r>
              <a:rPr lang="en-GB" dirty="0">
                <a:solidFill>
                  <a:srgbClr val="0066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66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AXIS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Tyma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Ruml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2016</a:t>
            </a:r>
            <a:endParaRPr lang="cs-CZ" sz="2400" dirty="0">
              <a:latin typeface="Albertus MT" pitchFamily="18" charset="0"/>
            </a:endParaRPr>
          </a:p>
        </p:txBody>
      </p:sp>
      <p:sp>
        <p:nvSpPr>
          <p:cNvPr id="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2016</a:t>
            </a:r>
            <a:endParaRPr lang="cs-CZ" sz="2400" b="0" dirty="0">
              <a:latin typeface="Times New Roman" pitchFamily="18" charset="0"/>
            </a:endParaRPr>
          </a:p>
        </p:txBody>
      </p:sp>
      <p:sp>
        <p:nvSpPr>
          <p:cNvPr id="8" name="Rectangle 1339"/>
          <p:cNvSpPr>
            <a:spLocks noChangeArrowheads="1"/>
          </p:cNvSpPr>
          <p:nvPr/>
        </p:nvSpPr>
        <p:spPr bwMode="auto">
          <a:xfrm>
            <a:off x="174948" y="595164"/>
            <a:ext cx="4464050"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9" name="Picture 1341"/>
          <p:cNvPicPr>
            <a:picLocks noChangeAspect="1" noChangeArrowheads="1"/>
          </p:cNvPicPr>
          <p:nvPr/>
        </p:nvPicPr>
        <p:blipFill>
          <a:blip r:embed="rId2" cstate="print"/>
          <a:srcRect/>
          <a:stretch>
            <a:fillRect/>
          </a:stretch>
        </p:blipFill>
        <p:spPr bwMode="auto">
          <a:xfrm>
            <a:off x="1758950" y="811213"/>
            <a:ext cx="1030288" cy="936625"/>
          </a:xfrm>
          <a:prstGeom prst="rect">
            <a:avLst/>
          </a:prstGeom>
          <a:noFill/>
          <a:ln w="9525">
            <a:noFill/>
            <a:miter lim="800000"/>
            <a:headEnd/>
            <a:tailEnd/>
          </a:ln>
        </p:spPr>
      </p:pic>
      <p:sp>
        <p:nvSpPr>
          <p:cNvPr id="10" name="Text Box 6"/>
          <p:cNvSpPr txBox="1">
            <a:spLocks noChangeArrowheads="1"/>
          </p:cNvSpPr>
          <p:nvPr/>
        </p:nvSpPr>
        <p:spPr bwMode="auto">
          <a:xfrm>
            <a:off x="5360076" y="3786267"/>
            <a:ext cx="4895992" cy="2894426"/>
          </a:xfrm>
          <a:prstGeom prst="rect">
            <a:avLst/>
          </a:prstGeom>
          <a:blipFill dpi="0" rotWithShape="1">
            <a:blip r:embed="rId3" cstate="print">
              <a:alphaModFix amt="86000"/>
            </a:blip>
            <a:srcRect/>
            <a:stretch>
              <a:fillRect/>
            </a:stretch>
          </a:blipFill>
          <a:ln w="82550" cap="rnd" cmpd="sng">
            <a:solidFill>
              <a:schemeClr val="tx1"/>
            </a:solidFill>
            <a:prstDash val="solid"/>
            <a:miter lim="800000"/>
            <a:headEnd/>
            <a:tailEnd/>
          </a:ln>
          <a:effectLst/>
        </p:spPr>
        <p:txBody>
          <a:bodyPr wrap="square" lIns="0" tIns="108000"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5600" i="1" dirty="0" smtClean="0">
                <a:ln w="79375" cap="rnd" cmpd="dbl">
                  <a:solidFill>
                    <a:srgbClr val="FF3399"/>
                  </a:solidFill>
                  <a:bevel/>
                </a:ln>
                <a:solidFill>
                  <a:srgbClr val="009900"/>
                </a:solidFill>
                <a:effectLst>
                  <a:outerShdw blurRad="38100" dist="38100" dir="2700000" algn="tl">
                    <a:srgbClr val="000000">
                      <a:alpha val="43137"/>
                    </a:srgbClr>
                  </a:outerShdw>
                </a:effectLst>
                <a:latin typeface="Gill Sans MT" pitchFamily="34" charset="-18"/>
                <a:ea typeface="Gungsuh" pitchFamily="18" charset="-127"/>
                <a:cs typeface="Arial" pitchFamily="34" charset="0"/>
              </a:rPr>
              <a:t>10.</a:t>
            </a:r>
          </a:p>
          <a:p>
            <a:pPr algn="ctr" eaLnBrk="0" hangingPunct="0">
              <a:defRPr/>
            </a:pPr>
            <a:r>
              <a:rPr lang="cs-CZ" sz="5600" i="1" dirty="0" smtClean="0">
                <a:ln w="79375" cap="rnd" cmpd="dbl">
                  <a:solidFill>
                    <a:srgbClr val="FF3399"/>
                  </a:solidFill>
                  <a:bevel/>
                </a:ln>
                <a:solidFill>
                  <a:srgbClr val="009900"/>
                </a:solidFill>
                <a:effectLst>
                  <a:outerShdw blurRad="38100" dist="38100" dir="2700000" algn="tl">
                    <a:srgbClr val="000000">
                      <a:alpha val="43137"/>
                    </a:srgbClr>
                  </a:outerShdw>
                </a:effectLst>
                <a:latin typeface="Gill Sans MT" pitchFamily="34" charset="-18"/>
                <a:ea typeface="Gungsuh" pitchFamily="18" charset="-127"/>
                <a:cs typeface="Arial" pitchFamily="34" charset="0"/>
              </a:rPr>
              <a:t>Fotbalový klub </a:t>
            </a:r>
            <a:r>
              <a:rPr lang="cs-CZ" sz="6600" i="1" dirty="0" err="1" smtClean="0">
                <a:ln w="79375" cap="rnd" cmpd="dbl">
                  <a:solidFill>
                    <a:srgbClr val="FF3399"/>
                  </a:solidFill>
                  <a:bevel/>
                </a:ln>
                <a:solidFill>
                  <a:srgbClr val="009900"/>
                </a:solidFill>
                <a:effectLst>
                  <a:outerShdw blurRad="38100" dist="38100" dir="2700000" algn="tl">
                    <a:srgbClr val="000000">
                      <a:alpha val="43137"/>
                    </a:srgbClr>
                  </a:outerShdw>
                </a:effectLst>
                <a:latin typeface="Gill Sans MT" pitchFamily="34" charset="-18"/>
                <a:ea typeface="Gungsuh" pitchFamily="18" charset="-127"/>
                <a:cs typeface="Arial" pitchFamily="34" charset="0"/>
              </a:rPr>
              <a:t>Postoloprty</a:t>
            </a:r>
            <a:endParaRPr lang="cs-CZ" sz="5600" i="1" dirty="0" smtClean="0">
              <a:ln w="79375" cap="rnd" cmpd="dbl">
                <a:solidFill>
                  <a:srgbClr val="FF3399"/>
                </a:solidFill>
                <a:bevel/>
              </a:ln>
              <a:solidFill>
                <a:srgbClr val="009900"/>
              </a:solidFill>
              <a:effectLst>
                <a:outerShdw blurRad="38100" dist="38100" dir="2700000" algn="tl">
                  <a:srgbClr val="000000">
                    <a:alpha val="43137"/>
                  </a:srgbClr>
                </a:outerShdw>
              </a:effectLst>
              <a:latin typeface="Gill Sans MT" pitchFamily="34" charset="-18"/>
              <a:ea typeface="Gungsuh" pitchFamily="18" charset="-127"/>
              <a:cs typeface="Arial" pitchFamily="34" charset="0"/>
            </a:endParaRPr>
          </a:p>
        </p:txBody>
      </p:sp>
      <p:sp>
        <p:nvSpPr>
          <p:cNvPr id="13" name="TextovéPole 13"/>
          <p:cNvSpPr txBox="1">
            <a:spLocks noChangeArrowheads="1"/>
          </p:cNvSpPr>
          <p:nvPr/>
        </p:nvSpPr>
        <p:spPr bwMode="auto">
          <a:xfrm>
            <a:off x="5359524" y="6869668"/>
            <a:ext cx="4606925" cy="369332"/>
          </a:xfrm>
          <a:prstGeom prst="rect">
            <a:avLst/>
          </a:prstGeom>
          <a:noFill/>
          <a:ln w="9525">
            <a:noFill/>
            <a:miter lim="800000"/>
            <a:headEnd/>
            <a:tailEnd/>
          </a:ln>
        </p:spPr>
        <p:txBody>
          <a:bodyPr wrap="square">
            <a:spAutoFit/>
          </a:bodyPr>
          <a:lstStyle/>
          <a:p>
            <a:pPr algn="ctr"/>
            <a:r>
              <a:rPr lang="cs-CZ" sz="1800" dirty="0"/>
              <a:t>www.stetimondifotbal.cz</a:t>
            </a:r>
          </a:p>
        </p:txBody>
      </p:sp>
      <p:sp>
        <p:nvSpPr>
          <p:cNvPr id="16" name="TextovéPole 15"/>
          <p:cNvSpPr txBox="1"/>
          <p:nvPr/>
        </p:nvSpPr>
        <p:spPr>
          <a:xfrm>
            <a:off x="5359524" y="2542282"/>
            <a:ext cx="4896544" cy="1077218"/>
          </a:xfrm>
          <a:prstGeom prst="rect">
            <a:avLst/>
          </a:prstGeom>
          <a:blipFill>
            <a:blip r:embed="rId4" cstate="print"/>
            <a:stretch>
              <a:fillRect/>
            </a:stretch>
          </a:blipFill>
          <a:ln w="34925" cap="rnd" cmpd="sng">
            <a:solidFill>
              <a:srgbClr val="008080"/>
            </a:solidFill>
            <a:prstDash val="lgDashDot"/>
            <a:miter lim="800000"/>
          </a:ln>
          <a:effectLst/>
          <a:scene3d>
            <a:camera prst="orthographicFront"/>
            <a:lightRig rig="threePt" dir="t"/>
          </a:scene3d>
          <a:sp3d extrusionH="25400" contourW="19050">
            <a:bevelT w="12700" h="82550"/>
          </a:sp3d>
        </p:spPr>
        <p:txBody>
          <a:bodyPr wrap="square" rtlCol="0">
            <a:spAutoFit/>
          </a:bodyPr>
          <a:lstStyle/>
          <a:p>
            <a:pPr algn="ctr"/>
            <a:r>
              <a:rPr lang="cs-CZ" sz="3200" dirty="0" smtClean="0">
                <a:ln w="3175">
                  <a:solidFill>
                    <a:srgbClr val="FF0066"/>
                  </a:solidFill>
                </a:ln>
                <a:solidFill>
                  <a:srgbClr val="0033CC"/>
                </a:solidFill>
                <a:effectLst>
                  <a:outerShdw blurRad="38100" dist="38100" dir="2700000" algn="tl">
                    <a:srgbClr val="000000">
                      <a:alpha val="43137"/>
                    </a:srgbClr>
                  </a:outerShdw>
                </a:effectLst>
                <a:latin typeface="Lucida Bright" pitchFamily="18" charset="0"/>
                <a:ea typeface="FangSong" pitchFamily="49" charset="-122"/>
                <a:cs typeface="Sakkal Majalla" pitchFamily="2" charset="-78"/>
              </a:rPr>
              <a:t>2.4.2016  </a:t>
            </a:r>
          </a:p>
          <a:p>
            <a:pPr algn="ctr"/>
            <a:r>
              <a:rPr lang="cs-CZ" sz="3200" dirty="0" smtClean="0">
                <a:ln w="3175">
                  <a:solidFill>
                    <a:srgbClr val="FF0066"/>
                  </a:solidFill>
                </a:ln>
                <a:solidFill>
                  <a:srgbClr val="0033CC"/>
                </a:solidFill>
                <a:effectLst>
                  <a:outerShdw blurRad="38100" dist="38100" dir="2700000" algn="tl">
                    <a:srgbClr val="000000">
                      <a:alpha val="43137"/>
                    </a:srgbClr>
                  </a:outerShdw>
                </a:effectLst>
                <a:latin typeface="Lucida Bright" pitchFamily="18" charset="0"/>
                <a:ea typeface="FangSong" pitchFamily="49" charset="-122"/>
                <a:cs typeface="Sakkal Majalla" pitchFamily="2" charset="-78"/>
              </a:rPr>
              <a:t>sobota  19.kolo   10:15</a:t>
            </a:r>
          </a:p>
        </p:txBody>
      </p:sp>
      <p:sp>
        <p:nvSpPr>
          <p:cNvPr id="14" name="AutoShape 3"/>
          <p:cNvSpPr>
            <a:spLocks noChangeArrowheads="1"/>
          </p:cNvSpPr>
          <p:nvPr/>
        </p:nvSpPr>
        <p:spPr bwMode="auto">
          <a:xfrm>
            <a:off x="5359524" y="74422"/>
            <a:ext cx="4896544" cy="1191800"/>
          </a:xfrm>
          <a:prstGeom prst="flowChartAlternateProcess">
            <a:avLst/>
          </a:prstGeom>
          <a:blipFill>
            <a:blip r:embed="rId5" cstate="print"/>
            <a:stretch>
              <a:fillRect/>
            </a:stretch>
          </a:blipFill>
          <a:ln w="63500" cap="rnd" cmpd="sng">
            <a:gradFill flip="none" rotWithShape="1">
              <a:gsLst>
                <a:gs pos="0">
                  <a:srgbClr val="03D4A8"/>
                </a:gs>
                <a:gs pos="25000">
                  <a:srgbClr val="21D6E0"/>
                </a:gs>
                <a:gs pos="75000">
                  <a:srgbClr val="0087E6"/>
                </a:gs>
                <a:gs pos="100000">
                  <a:srgbClr val="FFFF00"/>
                </a:gs>
              </a:gsLst>
              <a:lin ang="5400000" scaled="0"/>
              <a:tileRect r="-100000" b="-100000"/>
            </a:gradFill>
            <a:prstDash val="dashDot"/>
            <a:bevel/>
            <a:headEnd/>
            <a:tailEnd/>
          </a:ln>
          <a:effectLst/>
        </p:spPr>
        <p:txBody>
          <a:bodyPr wrap="none" lIns="144000" tIns="45713" rIns="91425" bIns="45713" anchor="ctr">
            <a:scene3d>
              <a:camera prst="orthographicFront"/>
              <a:lightRig rig="threePt" dir="t"/>
            </a:scene3d>
            <a:sp3d contourW="12700">
              <a:extrusionClr>
                <a:schemeClr val="bg1"/>
              </a:extrusionClr>
              <a:contourClr>
                <a:schemeClr val="bg1"/>
              </a:contourClr>
            </a:sp3d>
          </a:bodyPr>
          <a:lstStyle/>
          <a:p>
            <a:pPr algn="ctr" eaLnBrk="0" hangingPunct="0">
              <a:defRPr/>
            </a:pPr>
            <a:r>
              <a:rPr lang="cs-CZ" sz="3200" dirty="0">
                <a:ln w="25400" cap="rnd">
                  <a:solidFill>
                    <a:srgbClr val="9966FF"/>
                  </a:solidFill>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outerShdw blurRad="38100" dist="38100" dir="2700000" algn="tl">
                    <a:srgbClr val="000000">
                      <a:alpha val="43137"/>
                    </a:srgbClr>
                  </a:outerShdw>
                </a:effectLst>
                <a:latin typeface="Swis721 Ex BT" pitchFamily="34" charset="0"/>
              </a:rPr>
              <a:t> </a:t>
            </a:r>
            <a:r>
              <a:rPr lang="cs-CZ" sz="3000" dirty="0">
                <a:ln w="25400" cap="rnd">
                  <a:solidFill>
                    <a:srgbClr val="FF3300"/>
                  </a:solidFill>
                  <a:miter lim="800000"/>
                </a:ln>
                <a:solidFill>
                  <a:srgbClr val="0000CC"/>
                </a:solidFill>
                <a:effectLst>
                  <a:outerShdw blurRad="38100" dist="38100" dir="2700000" algn="tl">
                    <a:srgbClr val="339933">
                      <a:alpha val="42745"/>
                    </a:srgbClr>
                  </a:outerShdw>
                </a:effectLst>
                <a:latin typeface="Stencil" pitchFamily="82" charset="0"/>
                <a:ea typeface="Cambria Math" pitchFamily="18" charset="0"/>
                <a:cs typeface="LilyUPC" pitchFamily="34" charset="-34"/>
              </a:rPr>
              <a:t>Fotbalový zpravodaj</a:t>
            </a:r>
          </a:p>
          <a:p>
            <a:pPr algn="ctr" eaLnBrk="0" hangingPunct="0">
              <a:defRPr/>
            </a:pPr>
            <a:r>
              <a:rPr lang="cs-CZ" sz="3000" dirty="0">
                <a:ln w="25400" cap="rnd">
                  <a:solidFill>
                    <a:srgbClr val="FF3300"/>
                  </a:solidFill>
                  <a:miter lim="800000"/>
                </a:ln>
                <a:solidFill>
                  <a:srgbClr val="0000CC"/>
                </a:solidFill>
                <a:effectLst>
                  <a:outerShdw blurRad="38100" dist="38100" dir="2700000" algn="tl">
                    <a:srgbClr val="339933">
                      <a:alpha val="42745"/>
                    </a:srgbClr>
                  </a:outerShdw>
                </a:effectLst>
                <a:latin typeface="Stencil" pitchFamily="82" charset="0"/>
                <a:ea typeface="Cambria Math" pitchFamily="18" charset="0"/>
                <a:cs typeface="LilyUPC" pitchFamily="34" charset="-34"/>
              </a:rPr>
              <a:t>SK </a:t>
            </a:r>
            <a:r>
              <a:rPr lang="cs-CZ" sz="3000" dirty="0" err="1" smtClean="0">
                <a:ln w="25400" cap="rnd">
                  <a:solidFill>
                    <a:srgbClr val="FF3300"/>
                  </a:solidFill>
                  <a:miter lim="800000"/>
                </a:ln>
                <a:solidFill>
                  <a:srgbClr val="0000CC"/>
                </a:solidFill>
                <a:effectLst>
                  <a:outerShdw blurRad="38100" dist="38100" dir="2700000" algn="tl">
                    <a:srgbClr val="339933">
                      <a:alpha val="42745"/>
                    </a:srgbClr>
                  </a:outerShdw>
                </a:effectLst>
                <a:latin typeface="Stencil" pitchFamily="82" charset="0"/>
                <a:ea typeface="Cambria Math" pitchFamily="18" charset="0"/>
                <a:cs typeface="LilyUPC" pitchFamily="34" charset="-34"/>
              </a:rPr>
              <a:t>Štětí</a:t>
            </a:r>
            <a:r>
              <a:rPr lang="cs-CZ" sz="3000" dirty="0" smtClean="0">
                <a:ln w="25400" cap="rnd">
                  <a:solidFill>
                    <a:srgbClr val="FF3300"/>
                  </a:solidFill>
                  <a:miter lim="800000"/>
                </a:ln>
                <a:solidFill>
                  <a:srgbClr val="0000CC"/>
                </a:solidFill>
                <a:effectLst>
                  <a:outerShdw blurRad="38100" dist="38100" dir="2700000" algn="tl">
                    <a:srgbClr val="339933">
                      <a:alpha val="42745"/>
                    </a:srgbClr>
                  </a:outerShdw>
                </a:effectLst>
                <a:latin typeface="Stencil" pitchFamily="82" charset="0"/>
                <a:ea typeface="Cambria Math" pitchFamily="18" charset="0"/>
                <a:cs typeface="LilyUPC" pitchFamily="34" charset="-34"/>
              </a:rPr>
              <a:t>, z.s.</a:t>
            </a:r>
            <a:endParaRPr lang="cs-CZ" sz="3000" dirty="0">
              <a:ln w="25400" cap="rnd">
                <a:solidFill>
                  <a:srgbClr val="FF3300"/>
                </a:solidFill>
                <a:miter lim="800000"/>
              </a:ln>
              <a:solidFill>
                <a:srgbClr val="0000CC"/>
              </a:solidFill>
              <a:effectLst>
                <a:outerShdw blurRad="38100" dist="38100" dir="2700000" algn="tl">
                  <a:srgbClr val="339933">
                    <a:alpha val="42745"/>
                  </a:srgbClr>
                </a:outerShdw>
              </a:effectLst>
              <a:latin typeface="Stencil" pitchFamily="82" charset="0"/>
              <a:ea typeface="Cambria Math" pitchFamily="18" charset="0"/>
              <a:cs typeface="LilyUPC" pitchFamily="34" charset="-34"/>
            </a:endParaRPr>
          </a:p>
        </p:txBody>
      </p:sp>
      <p:sp>
        <p:nvSpPr>
          <p:cNvPr id="17" name="TextovéPole 16"/>
          <p:cNvSpPr txBox="1"/>
          <p:nvPr/>
        </p:nvSpPr>
        <p:spPr>
          <a:xfrm>
            <a:off x="5359524" y="1459260"/>
            <a:ext cx="4896000" cy="954107"/>
          </a:xfrm>
          <a:prstGeom prst="rect">
            <a:avLst/>
          </a:prstGeom>
          <a:solidFill>
            <a:srgbClr val="FFFFCC"/>
          </a:solidFill>
          <a:ln w="50800" cmpd="sng">
            <a:solidFill>
              <a:srgbClr val="FF00FF"/>
            </a:solidFill>
            <a:prstDash val="solid"/>
          </a:ln>
          <a:effectLst>
            <a:innerShdw blurRad="63500" dist="50800" dir="10800000">
              <a:srgbClr val="66FF66">
                <a:alpha val="49804"/>
              </a:srgbClr>
            </a:innerShdw>
          </a:effectLst>
          <a:scene3d>
            <a:camera prst="orthographicFront"/>
            <a:lightRig rig="threePt" dir="t"/>
          </a:scene3d>
          <a:sp3d>
            <a:bevelT prst="relaxedInset"/>
          </a:sp3d>
        </p:spPr>
        <p:txBody>
          <a:bodyPr wrap="square" rtlCol="0">
            <a:spAutoFit/>
          </a:bodyPr>
          <a:lstStyle/>
          <a:p>
            <a:pPr algn="ctr"/>
            <a:r>
              <a:rPr lang="cs-CZ" sz="2800" dirty="0" smtClean="0">
                <a:ln w="31750">
                  <a:gradFill flip="none" rotWithShape="1">
                    <a:gsLst>
                      <a:gs pos="0">
                        <a:srgbClr val="3399FF"/>
                      </a:gs>
                      <a:gs pos="0">
                        <a:srgbClr val="009900"/>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n>
                <a:solidFill>
                  <a:schemeClr val="accent1">
                    <a:lumMod val="60000"/>
                    <a:lumOff val="40000"/>
                  </a:schemeClr>
                </a:solidFill>
                <a:effectLst>
                  <a:outerShdw blurRad="38100" dist="38100" dir="2700000" algn="tl">
                    <a:srgbClr val="000000">
                      <a:alpha val="43137"/>
                    </a:srgbClr>
                  </a:outerShdw>
                </a:effectLst>
                <a:latin typeface="MV Boli" pitchFamily="2" charset="0"/>
                <a:ea typeface="Cambria Math" pitchFamily="18" charset="0"/>
                <a:cs typeface="MV Boli" pitchFamily="2" charset="0"/>
              </a:rPr>
              <a:t>Sezóna 2015/2016</a:t>
            </a:r>
          </a:p>
          <a:p>
            <a:pPr algn="ctr"/>
            <a:r>
              <a:rPr lang="cs-CZ" sz="2800" dirty="0" smtClean="0">
                <a:ln w="31750">
                  <a:gradFill flip="none" rotWithShape="1">
                    <a:gsLst>
                      <a:gs pos="0">
                        <a:srgbClr val="3399FF"/>
                      </a:gs>
                      <a:gs pos="0">
                        <a:srgbClr val="009900"/>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ln>
                <a:solidFill>
                  <a:schemeClr val="accent1">
                    <a:lumMod val="60000"/>
                    <a:lumOff val="40000"/>
                  </a:schemeClr>
                </a:solidFill>
                <a:effectLst>
                  <a:outerShdw blurRad="38100" dist="38100" dir="2700000" algn="tl">
                    <a:srgbClr val="000000">
                      <a:alpha val="43137"/>
                    </a:srgbClr>
                  </a:outerShdw>
                </a:effectLst>
                <a:latin typeface="MV Boli" pitchFamily="2" charset="0"/>
                <a:ea typeface="Cambria Math" pitchFamily="18" charset="0"/>
                <a:cs typeface="MV Boli" pitchFamily="2" charset="0"/>
              </a:rPr>
              <a:t>Ústecký přebor Jaro 2016</a:t>
            </a:r>
          </a:p>
        </p:txBody>
      </p:sp>
      <p:pic>
        <p:nvPicPr>
          <p:cNvPr id="31746" name="Picture 2"/>
          <p:cNvPicPr>
            <a:picLocks noChangeAspect="1" noChangeArrowheads="1"/>
          </p:cNvPicPr>
          <p:nvPr/>
        </p:nvPicPr>
        <p:blipFill>
          <a:blip r:embed="rId6" cstate="print"/>
          <a:srcRect/>
          <a:stretch>
            <a:fillRect/>
          </a:stretch>
        </p:blipFill>
        <p:spPr bwMode="auto">
          <a:xfrm>
            <a:off x="5791572" y="3979540"/>
            <a:ext cx="792088" cy="792088"/>
          </a:xfrm>
          <a:prstGeom prst="rect">
            <a:avLst/>
          </a:prstGeom>
          <a:noFill/>
          <a:ln w="9525">
            <a:noFill/>
            <a:miter lim="800000"/>
            <a:headEnd/>
            <a:tailEnd/>
          </a:ln>
        </p:spPr>
      </p:pic>
      <p:pic>
        <p:nvPicPr>
          <p:cNvPr id="2" name="Picture 1"/>
          <p:cNvPicPr>
            <a:picLocks noChangeAspect="1" noChangeArrowheads="1"/>
          </p:cNvPicPr>
          <p:nvPr/>
        </p:nvPicPr>
        <p:blipFill>
          <a:blip r:embed="rId7" cstate="print"/>
          <a:srcRect/>
          <a:stretch>
            <a:fillRect/>
          </a:stretch>
        </p:blipFill>
        <p:spPr bwMode="auto">
          <a:xfrm>
            <a:off x="8887916" y="4051548"/>
            <a:ext cx="981397" cy="720080"/>
          </a:xfrm>
          <a:prstGeom prst="rect">
            <a:avLst/>
          </a:prstGeom>
          <a:noFill/>
          <a:ln w="9525">
            <a:noFill/>
            <a:miter lim="800000"/>
            <a:headEnd/>
            <a:tailEnd/>
          </a:ln>
        </p:spPr>
      </p:pic>
      <p:sp>
        <p:nvSpPr>
          <p:cNvPr id="15" name="TextovéPole 12"/>
          <p:cNvSpPr txBox="1">
            <a:spLocks noChangeArrowheads="1"/>
          </p:cNvSpPr>
          <p:nvPr/>
        </p:nvSpPr>
        <p:spPr bwMode="auto">
          <a:xfrm>
            <a:off x="6093905" y="3606510"/>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dirty="0">
                <a:latin typeface="Arial Black" panose="020B0A04020102020204" pitchFamily="34" charset="0"/>
              </a:rPr>
              <a:t> </a:t>
            </a:r>
            <a:r>
              <a:rPr lang="cs-CZ" altLang="cs-CZ" sz="4000" u="none" dirty="0" smtClean="0">
                <a:latin typeface="Arial Black" panose="020B0A04020102020204" pitchFamily="34" charset="0"/>
              </a:rPr>
              <a:t>9:0</a:t>
            </a:r>
            <a:endParaRPr lang="cs-CZ" altLang="cs-CZ" sz="5400" u="none" dirty="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39644" y="73918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8" name="TextovéPole 7"/>
          <p:cNvSpPr txBox="1"/>
          <p:nvPr/>
        </p:nvSpPr>
        <p:spPr>
          <a:xfrm>
            <a:off x="175912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sp>
        <p:nvSpPr>
          <p:cNvPr id="5" name="Obdélník 4"/>
          <p:cNvSpPr/>
          <p:nvPr/>
        </p:nvSpPr>
        <p:spPr>
          <a:xfrm>
            <a:off x="30932" y="523156"/>
            <a:ext cx="4464496" cy="3816429"/>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stoupala. Nervozita se přenesla i na hřiště a za nepublikovatelná slova na adresu rozhodčího musela v 75 minutě do kabin opora domácího týmu Emil </a:t>
            </a:r>
            <a:r>
              <a:rPr lang="cs-CZ" sz="1100" b="0" dirty="0" err="1" smtClean="0">
                <a:latin typeface="Arial" pitchFamily="34" charset="0"/>
                <a:ea typeface="Times New Roman" pitchFamily="18" charset="0"/>
                <a:cs typeface="Arial" pitchFamily="34" charset="0"/>
              </a:rPr>
              <a:t>Rilke</a:t>
            </a:r>
            <a:r>
              <a:rPr lang="cs-CZ" sz="1100" b="0" dirty="0" smtClean="0">
                <a:latin typeface="Arial" pitchFamily="34" charset="0"/>
                <a:ea typeface="Times New Roman" pitchFamily="18" charset="0"/>
                <a:cs typeface="Arial" pitchFamily="34" charset="0"/>
              </a:rPr>
              <a:t>. Hrát proti deseti nebývá ve fotbale často nic jednoduchého a navíc domácí to i za této situace nevzdali a pouštěli se do útočení. To byla příležitost </a:t>
            </a:r>
            <a:r>
              <a:rPr lang="cs-CZ" sz="1100" b="0" dirty="0" err="1" smtClean="0">
                <a:latin typeface="Arial" pitchFamily="34" charset="0"/>
                <a:ea typeface="Times New Roman" pitchFamily="18" charset="0"/>
                <a:cs typeface="Arial" pitchFamily="34" charset="0"/>
              </a:rPr>
              <a:t>štětského</a:t>
            </a:r>
            <a:r>
              <a:rPr lang="cs-CZ" sz="1100" b="0" dirty="0" smtClean="0">
                <a:latin typeface="Arial" pitchFamily="34" charset="0"/>
                <a:ea typeface="Times New Roman" pitchFamily="18" charset="0"/>
                <a:cs typeface="Arial" pitchFamily="34" charset="0"/>
              </a:rPr>
              <a:t> kolektivu pro rychlé brejky do otevřené obrany. Pěkně vystřelil Hrdý a jen těsně minul.  V 88. minutě pojistku zatloukl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Souboj jeden na jednoho vyhrál a stejně tak hezky poslal míč na 2:0 za záda brankáře. Za další minutu to mohlo být už 3:0, ale střelu Stejskala vyrazil brankář. Ještě větší šanci měl Slanička v 90. minutě, ale místo třešničky na dortu v podobě přihrávky na gól zvolil nepřesnou střelu. Zlobil se i Hrdý, který čekal balón od Stejskala, ale ten také volil nepřesnou střelu. Čestného úspěchu se domácí nedočkali ani ve 4. minutě nastavení, kdy byl proti střídající Michovský a skvěle zasáhl. Pak už na hřišti se závěrečným hvizdem rozhodčího vypukla velká radost za vítězství 3:0.</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Slanička 1,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1</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Kloub(75.Michovský)-Kucler, Šimral, Vacek, Mencl-</a:t>
            </a:r>
          </a:p>
          <a:p>
            <a:pPr lvl="0" algn="just"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(75.Lelek), Hrdý, Slanička, Stejskal-</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Tichý</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Šmidrkal, Ransdorf, </a:t>
            </a:r>
            <a:r>
              <a:rPr lang="cs-CZ" sz="1100" b="0" dirty="0" err="1" smtClean="0">
                <a:latin typeface="Arial" pitchFamily="34" charset="0"/>
                <a:ea typeface="Times New Roman" pitchFamily="18" charset="0"/>
                <a:cs typeface="Arial" pitchFamily="34" charset="0"/>
              </a:rPr>
              <a:t>J.Grepl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J.Havner</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Masér: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J.Zavadil</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R.Krutina</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.Nedvěd   100 diváků</a:t>
            </a:r>
            <a:endParaRPr lang="cs-CZ" sz="1100" b="0" dirty="0" smtClean="0">
              <a:latin typeface="Arial" pitchFamily="34" charset="0"/>
              <a:cs typeface="Arial" pitchFamily="34" charset="0"/>
            </a:endParaRPr>
          </a:p>
        </p:txBody>
      </p:sp>
      <p:sp>
        <p:nvSpPr>
          <p:cNvPr id="6" name="TextovéPole 5"/>
          <p:cNvSpPr txBox="1"/>
          <p:nvPr/>
        </p:nvSpPr>
        <p:spPr>
          <a:xfrm>
            <a:off x="102940" y="91108"/>
            <a:ext cx="4320480" cy="307777"/>
          </a:xfrm>
          <a:prstGeom prst="rect">
            <a:avLst/>
          </a:prstGeom>
          <a:solidFill>
            <a:schemeClr val="bg1">
              <a:lumMod val="95000"/>
            </a:schemeClr>
          </a:solidFill>
          <a:ln w="22225">
            <a:solidFill>
              <a:schemeClr val="tx1"/>
            </a:solidFill>
          </a:ln>
        </p:spPr>
        <p:txBody>
          <a:bodyPr wrap="square" rtlCol="0">
            <a:spAutoFit/>
          </a:bodyPr>
          <a:lstStyle/>
          <a:p>
            <a:pPr algn="ctr"/>
            <a:r>
              <a:rPr lang="cs-CZ" sz="1400" u="sng" dirty="0" smtClean="0">
                <a:latin typeface="Bookman Old Style" pitchFamily="18" charset="0"/>
              </a:rPr>
              <a:t>TJ Krupka – SK </a:t>
            </a:r>
            <a:r>
              <a:rPr lang="cs-CZ" sz="1400" u="sng" dirty="0" err="1" smtClean="0">
                <a:latin typeface="Bookman Old Style" pitchFamily="18" charset="0"/>
              </a:rPr>
              <a:t>Štětí</a:t>
            </a:r>
            <a:r>
              <a:rPr lang="cs-CZ" sz="1400" u="sng" dirty="0" smtClean="0">
                <a:latin typeface="Bookman Old Style" pitchFamily="18" charset="0"/>
              </a:rPr>
              <a:t> 26.3.2016 pokračová</a:t>
            </a:r>
            <a:r>
              <a:rPr lang="cs-CZ" sz="1050" u="sng" dirty="0" smtClean="0">
                <a:latin typeface="Bookman Old Style" pitchFamily="18" charset="0"/>
              </a:rPr>
              <a:t>ní</a:t>
            </a:r>
          </a:p>
        </p:txBody>
      </p:sp>
      <p:pic>
        <p:nvPicPr>
          <p:cNvPr id="7" name="Picture 12"/>
          <p:cNvPicPr>
            <a:picLocks noChangeAspect="1" noChangeArrowheads="1"/>
          </p:cNvPicPr>
          <p:nvPr/>
        </p:nvPicPr>
        <p:blipFill>
          <a:blip r:embed="rId3" cstate="print"/>
          <a:srcRect/>
          <a:stretch>
            <a:fillRect/>
          </a:stretch>
        </p:blipFill>
        <p:spPr bwMode="auto">
          <a:xfrm>
            <a:off x="1111052" y="4483596"/>
            <a:ext cx="2520280" cy="2304256"/>
          </a:xfrm>
          <a:prstGeom prst="rect">
            <a:avLst/>
          </a:prstGeom>
          <a:noFill/>
          <a:ln w="15875">
            <a:solidFill>
              <a:schemeClr val="tx1"/>
            </a:solidFill>
            <a:prstDash val="dash"/>
            <a:miter lim="800000"/>
            <a:headEnd/>
            <a:tailEnd/>
          </a:ln>
        </p:spPr>
      </p:pic>
      <p:graphicFrame>
        <p:nvGraphicFramePr>
          <p:cNvPr id="12" name="Tabulka 11"/>
          <p:cNvGraphicFramePr>
            <a:graphicFrameLocks noGrp="1"/>
          </p:cNvGraphicFramePr>
          <p:nvPr/>
        </p:nvGraphicFramePr>
        <p:xfrm>
          <a:off x="5503537" y="91108"/>
          <a:ext cx="4752531" cy="3341174"/>
        </p:xfrm>
        <a:graphic>
          <a:graphicData uri="http://schemas.openxmlformats.org/drawingml/2006/table">
            <a:tbl>
              <a:tblPr/>
              <a:tblGrid>
                <a:gridCol w="270437">
                  <a:extLst>
                    <a:ext uri="{9D8B030D-6E8A-4147-A177-3AD203B41FA5}">
                      <a16:colId xmlns:a16="http://schemas.microsoft.com/office/drawing/2014/main" val="20000"/>
                    </a:ext>
                  </a:extLst>
                </a:gridCol>
                <a:gridCol w="318161">
                  <a:extLst>
                    <a:ext uri="{9D8B030D-6E8A-4147-A177-3AD203B41FA5}">
                      <a16:colId xmlns:a16="http://schemas.microsoft.com/office/drawing/2014/main" val="20001"/>
                    </a:ext>
                  </a:extLst>
                </a:gridCol>
                <a:gridCol w="1610689">
                  <a:extLst>
                    <a:ext uri="{9D8B030D-6E8A-4147-A177-3AD203B41FA5}">
                      <a16:colId xmlns:a16="http://schemas.microsoft.com/office/drawing/2014/main" val="20002"/>
                    </a:ext>
                  </a:extLst>
                </a:gridCol>
                <a:gridCol w="226690">
                  <a:extLst>
                    <a:ext uri="{9D8B030D-6E8A-4147-A177-3AD203B41FA5}">
                      <a16:colId xmlns:a16="http://schemas.microsoft.com/office/drawing/2014/main" val="20003"/>
                    </a:ext>
                  </a:extLst>
                </a:gridCol>
                <a:gridCol w="226690">
                  <a:extLst>
                    <a:ext uri="{9D8B030D-6E8A-4147-A177-3AD203B41FA5}">
                      <a16:colId xmlns:a16="http://schemas.microsoft.com/office/drawing/2014/main" val="20004"/>
                    </a:ext>
                  </a:extLst>
                </a:gridCol>
                <a:gridCol w="226690">
                  <a:extLst>
                    <a:ext uri="{9D8B030D-6E8A-4147-A177-3AD203B41FA5}">
                      <a16:colId xmlns:a16="http://schemas.microsoft.com/office/drawing/2014/main" val="20005"/>
                    </a:ext>
                  </a:extLst>
                </a:gridCol>
                <a:gridCol w="226690">
                  <a:extLst>
                    <a:ext uri="{9D8B030D-6E8A-4147-A177-3AD203B41FA5}">
                      <a16:colId xmlns:a16="http://schemas.microsoft.com/office/drawing/2014/main" val="20006"/>
                    </a:ext>
                  </a:extLst>
                </a:gridCol>
                <a:gridCol w="226690">
                  <a:extLst>
                    <a:ext uri="{9D8B030D-6E8A-4147-A177-3AD203B41FA5}">
                      <a16:colId xmlns:a16="http://schemas.microsoft.com/office/drawing/2014/main" val="20007"/>
                    </a:ext>
                  </a:extLst>
                </a:gridCol>
                <a:gridCol w="811311">
                  <a:extLst>
                    <a:ext uri="{9D8B030D-6E8A-4147-A177-3AD203B41FA5}">
                      <a16:colId xmlns:a16="http://schemas.microsoft.com/office/drawing/2014/main" val="20008"/>
                    </a:ext>
                  </a:extLst>
                </a:gridCol>
                <a:gridCol w="274414">
                  <a:extLst>
                    <a:ext uri="{9D8B030D-6E8A-4147-A177-3AD203B41FA5}">
                      <a16:colId xmlns:a16="http://schemas.microsoft.com/office/drawing/2014/main" val="20009"/>
                    </a:ext>
                  </a:extLst>
                </a:gridCol>
                <a:gridCol w="334069">
                  <a:extLst>
                    <a:ext uri="{9D8B030D-6E8A-4147-A177-3AD203B41FA5}">
                      <a16:colId xmlns:a16="http://schemas.microsoft.com/office/drawing/2014/main" val="20010"/>
                    </a:ext>
                  </a:extLst>
                </a:gridCol>
              </a:tblGrid>
              <a:tr h="220825">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100" b="1" i="0" u="none" strike="noStrike">
                          <a:solidFill>
                            <a:srgbClr val="0000CC"/>
                          </a:solidFill>
                          <a:latin typeface="Calibri"/>
                        </a:rPr>
                        <a:t>Ústecký přebor starších žáků 2015/2016  po 18 zápasech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Litoměřice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142:7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54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Děčín A</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126:25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SK Brozany</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95:24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Neštěmice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Calibri"/>
                        </a:rPr>
                        <a:t>83:53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TJ Košťany/ Oldřichov</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67:52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SK Roudnice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53:50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249624">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Děčín B</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40:65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Duchcov</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38:89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44:55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19:118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Litoměřice/Žitenice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38:129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FF0000"/>
                          </a:solidFill>
                          <a:latin typeface="Arial"/>
                        </a:rPr>
                        <a:t>SK </a:t>
                      </a:r>
                      <a:r>
                        <a:rPr lang="cs-CZ" sz="1100" b="1" i="0" u="none" strike="noStrike" dirty="0" err="1">
                          <a:solidFill>
                            <a:srgbClr val="FF0000"/>
                          </a:solidFill>
                          <a:latin typeface="Arial"/>
                        </a:rPr>
                        <a:t>Štětí</a:t>
                      </a:r>
                      <a:endParaRPr lang="cs-CZ" sz="1100" b="1" i="0" u="none" strike="noStrike" dirty="0">
                        <a:solidFill>
                          <a:srgbClr val="FF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Calibri"/>
                        </a:rPr>
                        <a:t>22:100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2208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bl>
          </a:graphicData>
        </a:graphic>
      </p:graphicFrame>
      <p:graphicFrame>
        <p:nvGraphicFramePr>
          <p:cNvPr id="13" name="Tabulka 12"/>
          <p:cNvGraphicFramePr>
            <a:graphicFrameLocks noGrp="1"/>
          </p:cNvGraphicFramePr>
          <p:nvPr/>
        </p:nvGraphicFramePr>
        <p:xfrm>
          <a:off x="5503538" y="3619493"/>
          <a:ext cx="4752530" cy="3312375"/>
        </p:xfrm>
        <a:graphic>
          <a:graphicData uri="http://schemas.openxmlformats.org/drawingml/2006/table">
            <a:tbl>
              <a:tblPr/>
              <a:tblGrid>
                <a:gridCol w="258290">
                  <a:extLst>
                    <a:ext uri="{9D8B030D-6E8A-4147-A177-3AD203B41FA5}">
                      <a16:colId xmlns:a16="http://schemas.microsoft.com/office/drawing/2014/main" val="20000"/>
                    </a:ext>
                  </a:extLst>
                </a:gridCol>
                <a:gridCol w="374520">
                  <a:extLst>
                    <a:ext uri="{9D8B030D-6E8A-4147-A177-3AD203B41FA5}">
                      <a16:colId xmlns:a16="http://schemas.microsoft.com/office/drawing/2014/main" val="20001"/>
                    </a:ext>
                  </a:extLst>
                </a:gridCol>
                <a:gridCol w="1627223">
                  <a:extLst>
                    <a:ext uri="{9D8B030D-6E8A-4147-A177-3AD203B41FA5}">
                      <a16:colId xmlns:a16="http://schemas.microsoft.com/office/drawing/2014/main" val="20002"/>
                    </a:ext>
                  </a:extLst>
                </a:gridCol>
                <a:gridCol w="258290">
                  <a:extLst>
                    <a:ext uri="{9D8B030D-6E8A-4147-A177-3AD203B41FA5}">
                      <a16:colId xmlns:a16="http://schemas.microsoft.com/office/drawing/2014/main" val="20003"/>
                    </a:ext>
                  </a:extLst>
                </a:gridCol>
                <a:gridCol w="258290">
                  <a:extLst>
                    <a:ext uri="{9D8B030D-6E8A-4147-A177-3AD203B41FA5}">
                      <a16:colId xmlns:a16="http://schemas.microsoft.com/office/drawing/2014/main" val="20004"/>
                    </a:ext>
                  </a:extLst>
                </a:gridCol>
                <a:gridCol w="258290">
                  <a:extLst>
                    <a:ext uri="{9D8B030D-6E8A-4147-A177-3AD203B41FA5}">
                      <a16:colId xmlns:a16="http://schemas.microsoft.com/office/drawing/2014/main" val="20005"/>
                    </a:ext>
                  </a:extLst>
                </a:gridCol>
                <a:gridCol w="258290">
                  <a:extLst>
                    <a:ext uri="{9D8B030D-6E8A-4147-A177-3AD203B41FA5}">
                      <a16:colId xmlns:a16="http://schemas.microsoft.com/office/drawing/2014/main" val="20006"/>
                    </a:ext>
                  </a:extLst>
                </a:gridCol>
                <a:gridCol w="619895">
                  <a:extLst>
                    <a:ext uri="{9D8B030D-6E8A-4147-A177-3AD203B41FA5}">
                      <a16:colId xmlns:a16="http://schemas.microsoft.com/office/drawing/2014/main" val="20007"/>
                    </a:ext>
                  </a:extLst>
                </a:gridCol>
                <a:gridCol w="258290">
                  <a:extLst>
                    <a:ext uri="{9D8B030D-6E8A-4147-A177-3AD203B41FA5}">
                      <a16:colId xmlns:a16="http://schemas.microsoft.com/office/drawing/2014/main" val="20008"/>
                    </a:ext>
                  </a:extLst>
                </a:gridCol>
                <a:gridCol w="258290">
                  <a:extLst>
                    <a:ext uri="{9D8B030D-6E8A-4147-A177-3AD203B41FA5}">
                      <a16:colId xmlns:a16="http://schemas.microsoft.com/office/drawing/2014/main" val="20009"/>
                    </a:ext>
                  </a:extLst>
                </a:gridCol>
                <a:gridCol w="322862">
                  <a:extLst>
                    <a:ext uri="{9D8B030D-6E8A-4147-A177-3AD203B41FA5}">
                      <a16:colId xmlns:a16="http://schemas.microsoft.com/office/drawing/2014/main" val="20010"/>
                    </a:ext>
                  </a:extLst>
                </a:gridCol>
              </a:tblGrid>
              <a:tr h="220825">
                <a:tc>
                  <a:txBody>
                    <a:bodyPr/>
                    <a:lstStyle/>
                    <a:p>
                      <a:pPr algn="l" fontAlgn="b"/>
                      <a:r>
                        <a:rPr lang="cs-CZ" sz="8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800" b="1" i="0" u="none" strike="noStrike" dirty="0">
                          <a:solidFill>
                            <a:srgbClr val="0000CC"/>
                          </a:solidFill>
                          <a:latin typeface="Calibri"/>
                        </a:rPr>
                        <a:t>Ústecký přebor mladších žáků 2015/2016  po 18 zápasech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SK Roudnice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114:18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54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Litoměřice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131:21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48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Děčín B</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99:71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33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Duchcov</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43:52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30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Litoměřice/Žitenice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41:59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25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61:63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23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dirty="0">
                          <a:solidFill>
                            <a:schemeClr val="tx1"/>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err="1">
                          <a:solidFill>
                            <a:schemeClr val="tx1"/>
                          </a:solidFill>
                          <a:latin typeface="Arial"/>
                        </a:rPr>
                        <a:t>Neštěmice</a:t>
                      </a:r>
                      <a:endParaRPr lang="cs-CZ" sz="800" b="1" i="0" u="none" strike="noStrike" dirty="0">
                        <a:solidFill>
                          <a:schemeClr val="tx1"/>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chemeClr val="tx1"/>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chemeClr val="tx1"/>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chemeClr val="tx1"/>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chemeClr val="tx1"/>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chemeClr val="tx1"/>
                          </a:solidFill>
                          <a:latin typeface="Arial"/>
                        </a:rPr>
                        <a:t>67:90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chemeClr val="tx1"/>
                          </a:solidFill>
                          <a:latin typeface="Calibri"/>
                        </a:rPr>
                        <a:t>20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chemeClr val="tx1"/>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dirty="0">
                          <a:solidFill>
                            <a:srgbClr val="000000"/>
                          </a:solidFill>
                          <a:latin typeface="Arial"/>
                        </a:rPr>
                        <a:t>TJ </a:t>
                      </a:r>
                      <a:r>
                        <a:rPr lang="cs-CZ" sz="800" b="1" i="0" u="none" strike="noStrike" dirty="0" err="1">
                          <a:solidFill>
                            <a:srgbClr val="000000"/>
                          </a:solidFill>
                          <a:latin typeface="Arial"/>
                        </a:rPr>
                        <a:t>Košťany</a:t>
                      </a:r>
                      <a:r>
                        <a:rPr lang="cs-CZ" sz="800" b="1" i="0" u="none" strike="noStrike" dirty="0">
                          <a:solidFill>
                            <a:srgbClr val="000000"/>
                          </a:solidFill>
                          <a:latin typeface="Arial"/>
                        </a:rPr>
                        <a:t>/ </a:t>
                      </a:r>
                      <a:r>
                        <a:rPr lang="cs-CZ" sz="800" b="1" i="0" u="none" strike="noStrike" dirty="0" err="1">
                          <a:solidFill>
                            <a:srgbClr val="000000"/>
                          </a:solidFill>
                          <a:latin typeface="Arial"/>
                        </a:rPr>
                        <a:t>Oldřichov</a:t>
                      </a:r>
                      <a:endParaRPr lang="cs-CZ" sz="8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31:59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Calibri"/>
                        </a:rPr>
                        <a:t>20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FF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FF0000"/>
                          </a:solidFill>
                          <a:latin typeface="Arial"/>
                        </a:rPr>
                        <a:t>SK </a:t>
                      </a:r>
                      <a:r>
                        <a:rPr lang="cs-CZ" sz="1100" b="1" i="0" u="none" strike="noStrike" dirty="0" err="1">
                          <a:solidFill>
                            <a:srgbClr val="FF0000"/>
                          </a:solidFill>
                          <a:latin typeface="Arial"/>
                        </a:rPr>
                        <a:t>Štětí</a:t>
                      </a:r>
                      <a:endParaRPr lang="cs-CZ" sz="1100" b="1" i="0" u="none" strike="noStrike" dirty="0">
                        <a:solidFill>
                          <a:srgbClr val="FF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52:64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Calibri"/>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Děčín A</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47:83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SK Brozany</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51:97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42:102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13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22082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bl>
          </a:graphicData>
        </a:graphic>
      </p:graphicFrame>
      <p:pic>
        <p:nvPicPr>
          <p:cNvPr id="7170" name="Picture 95"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9" name="TextovéPole 8"/>
          <p:cNvSpPr txBox="1"/>
          <p:nvPr/>
        </p:nvSpPr>
        <p:spPr>
          <a:xfrm>
            <a:off x="7663780" y="700387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97514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sp>
        <p:nvSpPr>
          <p:cNvPr id="7" name="TextovéPole 6"/>
          <p:cNvSpPr txBox="1"/>
          <p:nvPr/>
        </p:nvSpPr>
        <p:spPr>
          <a:xfrm>
            <a:off x="5791572" y="91108"/>
            <a:ext cx="4464496" cy="1015663"/>
          </a:xfrm>
          <a:prstGeom prst="rect">
            <a:avLst/>
          </a:prstGeom>
          <a:solidFill>
            <a:schemeClr val="accent1">
              <a:lumMod val="20000"/>
              <a:lumOff val="80000"/>
            </a:schemeClr>
          </a:solidFill>
          <a:ln w="28575">
            <a:solidFill>
              <a:schemeClr val="tx1"/>
            </a:solidFill>
            <a:prstDash val="dash"/>
          </a:ln>
        </p:spPr>
        <p:txBody>
          <a:bodyPr wrap="square" rtlCol="0">
            <a:spAutoFit/>
          </a:bodyPr>
          <a:lstStyle/>
          <a:p>
            <a:pPr algn="ctr"/>
            <a:r>
              <a:rPr lang="cs-CZ" sz="1800" dirty="0" smtClean="0"/>
              <a:t>převzato ze stránek klubu  po zápase  v Krupce  </a:t>
            </a:r>
            <a:endParaRPr lang="cs-CZ" sz="1800" dirty="0" smtClean="0">
              <a:ln>
                <a:solidFill>
                  <a:schemeClr val="tx1"/>
                </a:solidFill>
              </a:ln>
            </a:endParaRPr>
          </a:p>
          <a:p>
            <a:pPr algn="ctr"/>
            <a:r>
              <a:rPr lang="cs-CZ" sz="2400" dirty="0" err="1" smtClean="0">
                <a:ln>
                  <a:solidFill>
                    <a:schemeClr val="tx1"/>
                  </a:solidFill>
                </a:ln>
                <a:solidFill>
                  <a:schemeClr val="accent6">
                    <a:lumMod val="50000"/>
                  </a:schemeClr>
                </a:solidFill>
                <a:hlinkClick r:id="rId3"/>
              </a:rPr>
              <a:t>ww</a:t>
            </a:r>
            <a:r>
              <a:rPr lang="cs-CZ" sz="2400" dirty="0" err="1" smtClean="0">
                <a:ln>
                  <a:solidFill>
                    <a:schemeClr val="tx1"/>
                  </a:solidFill>
                </a:ln>
                <a:solidFill>
                  <a:srgbClr val="0033CC"/>
                </a:solidFill>
                <a:hlinkClick r:id="rId3"/>
              </a:rPr>
              <a:t>ww.stetimondifotbal.cz</a:t>
            </a:r>
            <a:endParaRPr lang="cs-CZ" sz="1400" dirty="0" smtClean="0">
              <a:ln>
                <a:solidFill>
                  <a:schemeClr val="tx1"/>
                </a:solidFill>
              </a:ln>
            </a:endParaRPr>
          </a:p>
        </p:txBody>
      </p:sp>
      <p:sp>
        <p:nvSpPr>
          <p:cNvPr id="11" name="Obdélník 10"/>
          <p:cNvSpPr/>
          <p:nvPr/>
        </p:nvSpPr>
        <p:spPr>
          <a:xfrm>
            <a:off x="5719564" y="1243236"/>
            <a:ext cx="4392488" cy="2092881"/>
          </a:xfrm>
          <a:prstGeom prst="rect">
            <a:avLst/>
          </a:prstGeom>
        </p:spPr>
        <p:txBody>
          <a:bodyPr wrap="square">
            <a:spAutoFit/>
          </a:bodyPr>
          <a:lstStyle/>
          <a:p>
            <a:pPr algn="just"/>
            <a:r>
              <a:rPr lang="cs-CZ" sz="2000" u="sng" dirty="0" smtClean="0">
                <a:ln>
                  <a:solidFill>
                    <a:schemeClr val="accent1">
                      <a:lumMod val="50000"/>
                    </a:schemeClr>
                  </a:solidFill>
                </a:ln>
              </a:rPr>
              <a:t>Milan Plíšek – sekretář SK</a:t>
            </a:r>
          </a:p>
          <a:p>
            <a:pPr algn="just"/>
            <a:r>
              <a:rPr lang="cs-CZ" sz="1100" dirty="0" smtClean="0">
                <a:latin typeface="Arial Black" pitchFamily="34" charset="0"/>
              </a:rPr>
              <a:t>Naši hráči věděli, že na zdejším hřišti je čeká těžká prověrka dosavadního průběhu soutěže. Hru domácích, spoléhajících především na rychlé útoky, jsme dobře přečetli a dokázali udržet čisté konto. Zásluhu na tom má jak dobrá obrana, tak i pěkné zákroky brankářů. V zápase jsme se ale nesoustředili jen na bránění a sílu jsme ukázali i ve hře dobře, která byla odměněna 2 brankami. V závěru to mohlo být í více. Za 3 body ze hřiště, kde se snadno nevyhrává, zaslouží mužstvo pochvalu.    </a:t>
            </a:r>
            <a:endParaRPr lang="cs-CZ" dirty="0">
              <a:latin typeface="Arial Black" pitchFamily="34" charset="0"/>
            </a:endParaRPr>
          </a:p>
        </p:txBody>
      </p:sp>
      <p:graphicFrame>
        <p:nvGraphicFramePr>
          <p:cNvPr id="12" name="Tabulka 11"/>
          <p:cNvGraphicFramePr>
            <a:graphicFrameLocks noGrp="1"/>
          </p:cNvGraphicFramePr>
          <p:nvPr/>
        </p:nvGraphicFramePr>
        <p:xfrm>
          <a:off x="102940" y="163116"/>
          <a:ext cx="4567684" cy="2892264"/>
        </p:xfrm>
        <a:graphic>
          <a:graphicData uri="http://schemas.openxmlformats.org/drawingml/2006/table">
            <a:tbl>
              <a:tblPr/>
              <a:tblGrid>
                <a:gridCol w="1475430">
                  <a:extLst>
                    <a:ext uri="{9D8B030D-6E8A-4147-A177-3AD203B41FA5}">
                      <a16:colId xmlns:a16="http://schemas.microsoft.com/office/drawing/2014/main" val="20000"/>
                    </a:ext>
                  </a:extLst>
                </a:gridCol>
                <a:gridCol w="1450839">
                  <a:extLst>
                    <a:ext uri="{9D8B030D-6E8A-4147-A177-3AD203B41FA5}">
                      <a16:colId xmlns:a16="http://schemas.microsoft.com/office/drawing/2014/main" val="20001"/>
                    </a:ext>
                  </a:extLst>
                </a:gridCol>
                <a:gridCol w="728493">
                  <a:extLst>
                    <a:ext uri="{9D8B030D-6E8A-4147-A177-3AD203B41FA5}">
                      <a16:colId xmlns:a16="http://schemas.microsoft.com/office/drawing/2014/main" val="20002"/>
                    </a:ext>
                  </a:extLst>
                </a:gridCol>
                <a:gridCol w="912922">
                  <a:extLst>
                    <a:ext uri="{9D8B030D-6E8A-4147-A177-3AD203B41FA5}">
                      <a16:colId xmlns:a16="http://schemas.microsoft.com/office/drawing/2014/main" val="20003"/>
                    </a:ext>
                  </a:extLst>
                </a:gridCol>
              </a:tblGrid>
              <a:tr h="459542">
                <a:tc gridSpan="4">
                  <a:txBody>
                    <a:bodyPr/>
                    <a:lstStyle/>
                    <a:p>
                      <a:pPr algn="ctr" rtl="0" fontAlgn="ctr"/>
                      <a:r>
                        <a:rPr lang="cs-CZ" sz="1600" b="1" i="0" u="none" strike="noStrike" dirty="0">
                          <a:solidFill>
                            <a:srgbClr val="000000"/>
                          </a:solidFill>
                          <a:latin typeface="Arial Black"/>
                        </a:rPr>
                        <a:t>18. kolo 26.-27.3.010.2015  Starší, mladší žáci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35933">
                <a:tc>
                  <a:txBody>
                    <a:bodyPr/>
                    <a:lstStyle/>
                    <a:p>
                      <a:pPr algn="ctr" rtl="0" fontAlgn="ctr"/>
                      <a:r>
                        <a:rPr lang="cs-CZ" sz="1200" b="1" i="0" u="none" strike="noStrike" dirty="0">
                          <a:solidFill>
                            <a:srgbClr val="000000"/>
                          </a:solidFill>
                          <a:latin typeface="Cambria"/>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a:solidFill>
                            <a:srgbClr val="000000"/>
                          </a:solidFill>
                          <a:latin typeface="Cambri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a:solidFill>
                            <a:srgbClr val="000000"/>
                          </a:solidFill>
                          <a:latin typeface="Cambria"/>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a:solidFill>
                            <a:srgbClr val="000000"/>
                          </a:solidFill>
                          <a:latin typeface="Cambria"/>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352139">
                <a:tc>
                  <a:txBody>
                    <a:bodyPr/>
                    <a:lstStyle/>
                    <a:p>
                      <a:pPr algn="ctr" rtl="0" fontAlgn="ctr"/>
                      <a:r>
                        <a:rPr lang="cs-CZ" sz="1200" b="1" i="0" u="none" strike="noStrike">
                          <a:solidFill>
                            <a:srgbClr val="000000"/>
                          </a:solidFill>
                          <a:effectLst>
                            <a:outerShdw blurRad="50800" dist="38100" algn="tr" rotWithShape="0">
                              <a:prstClr val="black">
                                <a:alpha val="40000"/>
                              </a:prstClr>
                            </a:outerShdw>
                          </a:effectLst>
                          <a:latin typeface="Cambria"/>
                        </a:rPr>
                        <a:t>TJ Košťany/      Oldřichov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outerShdw blurRad="50800" dist="38100" algn="tr" rotWithShape="0">
                              <a:prstClr val="black">
                                <a:alpha val="40000"/>
                              </a:prstClr>
                            </a:outerShdw>
                          </a:effectLst>
                          <a:latin typeface="Cambria"/>
                        </a:rPr>
                        <a:t>FK Duchcov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800" b="1" i="0" u="none" strike="noStrike" dirty="0">
                          <a:solidFill>
                            <a:srgbClr val="000000"/>
                          </a:solidFill>
                          <a:effectLst>
                            <a:outerShdw blurRad="50800" dist="38100" algn="tr" rotWithShape="0">
                              <a:prstClr val="black">
                                <a:alpha val="40000"/>
                              </a:prstClr>
                            </a:outerShdw>
                          </a:effectLst>
                          <a:latin typeface="Cambria"/>
                        </a:rPr>
                        <a:t> </a:t>
                      </a:r>
                      <a:r>
                        <a:rPr lang="cs-CZ" sz="1800" b="1" i="0" u="none" strike="noStrike" dirty="0" smtClean="0">
                          <a:solidFill>
                            <a:srgbClr val="000000"/>
                          </a:solidFill>
                          <a:effectLst>
                            <a:outerShdw blurRad="50800" dist="38100" algn="tr" rotWithShape="0">
                              <a:prstClr val="black">
                                <a:alpha val="40000"/>
                              </a:prstClr>
                            </a:outerShdw>
                          </a:effectLst>
                          <a:latin typeface="Cambria"/>
                        </a:rPr>
                        <a:t>7:1</a:t>
                      </a:r>
                      <a:endParaRPr lang="cs-CZ" sz="1800" b="1" i="0" u="none" strike="noStrike" dirty="0">
                        <a:solidFill>
                          <a:srgbClr val="000000"/>
                        </a:solidFill>
                        <a:effectLst>
                          <a:outerShdw blurRad="50800" dist="38100" algn="tr" rotWithShape="0">
                            <a:prstClr val="black">
                              <a:alpha val="40000"/>
                            </a:prst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outerShdw blurRad="38100" dist="38100" dir="2700000" algn="tl">
                              <a:srgbClr val="000000">
                                <a:alpha val="43137"/>
                              </a:srgbClr>
                            </a:outerShdw>
                          </a:effectLst>
                          <a:latin typeface="Cambria"/>
                        </a:rPr>
                        <a:t> </a:t>
                      </a:r>
                      <a:r>
                        <a:rPr lang="cs-CZ" sz="1800" b="1" i="0" u="none" strike="noStrike" dirty="0" smtClean="0">
                          <a:solidFill>
                            <a:srgbClr val="000000"/>
                          </a:solidFill>
                          <a:effectLst>
                            <a:outerShdw blurRad="38100" dist="38100" dir="2700000" algn="tl">
                              <a:srgbClr val="000000">
                                <a:alpha val="43137"/>
                              </a:srgbClr>
                            </a:outerShdw>
                          </a:effectLst>
                          <a:latin typeface="Cambria"/>
                        </a:rPr>
                        <a:t>1:0</a:t>
                      </a:r>
                      <a:endParaRPr lang="cs-CZ" sz="1800" b="1" i="0" u="none" strike="noStrike" dirty="0">
                        <a:solidFill>
                          <a:srgbClr val="000000"/>
                        </a:solidFill>
                        <a:effectLst>
                          <a:outerShdw blurRad="38100" dist="38100" dir="2700000" algn="tl">
                            <a:srgbClr val="000000">
                              <a:alpha val="43137"/>
                            </a:srgb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52139">
                <a:tc>
                  <a:txBody>
                    <a:bodyPr/>
                    <a:lstStyle/>
                    <a:p>
                      <a:pPr algn="ctr" rtl="0" fontAlgn="ctr"/>
                      <a:r>
                        <a:rPr lang="cs-CZ" sz="1200" b="1" i="0" u="none" strike="noStrike" dirty="0" smtClean="0">
                          <a:solidFill>
                            <a:srgbClr val="000000"/>
                          </a:solidFill>
                          <a:effectLst>
                            <a:outerShdw blurRad="50800" dist="38100" algn="tr" rotWithShape="0">
                              <a:prstClr val="black">
                                <a:alpha val="40000"/>
                              </a:prstClr>
                            </a:outerShdw>
                          </a:effectLst>
                          <a:latin typeface="Cambria"/>
                        </a:rPr>
                        <a:t>FK </a:t>
                      </a:r>
                      <a:r>
                        <a:rPr lang="cs-CZ" sz="1200" b="1" i="0" u="none" strike="noStrike" dirty="0" err="1" smtClean="0">
                          <a:solidFill>
                            <a:srgbClr val="000000"/>
                          </a:solidFill>
                          <a:effectLst>
                            <a:outerShdw blurRad="50800" dist="38100" algn="tr" rotWithShape="0">
                              <a:prstClr val="black">
                                <a:alpha val="40000"/>
                              </a:prstClr>
                            </a:outerShdw>
                          </a:effectLst>
                          <a:latin typeface="Cambria"/>
                        </a:rPr>
                        <a:t>Neštěmice</a:t>
                      </a:r>
                      <a:endParaRPr lang="cs-CZ" sz="1200" b="1" i="0" u="none" strike="noStrike" dirty="0">
                        <a:solidFill>
                          <a:srgbClr val="000000"/>
                        </a:solidFill>
                        <a:effectLst>
                          <a:outerShdw blurRad="50800" dist="38100" algn="tr" rotWithShape="0">
                            <a:prstClr val="black">
                              <a:alpha val="40000"/>
                            </a:prstClr>
                          </a:outerShdw>
                        </a:effectLst>
                        <a:latin typeface="Cambria"/>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outerShdw blurRad="50800" dist="38100" algn="tr" rotWithShape="0">
                              <a:prstClr val="black">
                                <a:alpha val="40000"/>
                              </a:prstClr>
                            </a:outerShdw>
                          </a:effectLst>
                          <a:latin typeface="Cambria"/>
                        </a:rPr>
                        <a:t>FK J.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800" b="1" i="0" u="none" strike="noStrike" dirty="0" smtClean="0">
                          <a:solidFill>
                            <a:srgbClr val="000000"/>
                          </a:solidFill>
                          <a:effectLst>
                            <a:outerShdw blurRad="50800" dist="38100" algn="tr" rotWithShape="0">
                              <a:prstClr val="black">
                                <a:alpha val="40000"/>
                              </a:prstClr>
                            </a:outerShdw>
                          </a:effectLst>
                          <a:latin typeface="Cambria"/>
                        </a:rPr>
                        <a:t>2:4</a:t>
                      </a:r>
                      <a:endParaRPr lang="cs-CZ" sz="1800" b="1" i="0" u="none" strike="noStrike" dirty="0">
                        <a:solidFill>
                          <a:srgbClr val="000000"/>
                        </a:solidFill>
                        <a:effectLst>
                          <a:outerShdw blurRad="50800" dist="38100" algn="tr" rotWithShape="0">
                            <a:prstClr val="black">
                              <a:alpha val="40000"/>
                            </a:prst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outerShdw blurRad="38100" dist="38100" dir="2700000" algn="tl">
                              <a:srgbClr val="000000">
                                <a:alpha val="43137"/>
                              </a:srgbClr>
                            </a:outerShdw>
                          </a:effectLst>
                          <a:latin typeface="Cambria"/>
                        </a:rPr>
                        <a:t> </a:t>
                      </a:r>
                      <a:r>
                        <a:rPr lang="cs-CZ" sz="1800" b="1" i="0" u="none" strike="noStrike" dirty="0" smtClean="0">
                          <a:solidFill>
                            <a:srgbClr val="000000"/>
                          </a:solidFill>
                          <a:effectLst>
                            <a:outerShdw blurRad="38100" dist="38100" dir="2700000" algn="tl">
                              <a:srgbClr val="000000">
                                <a:alpha val="43137"/>
                              </a:srgbClr>
                            </a:outerShdw>
                          </a:effectLst>
                          <a:latin typeface="Cambria"/>
                        </a:rPr>
                        <a:t>2:6</a:t>
                      </a:r>
                      <a:endParaRPr lang="cs-CZ" sz="1800" b="1" i="0" u="none" strike="noStrike" dirty="0">
                        <a:solidFill>
                          <a:srgbClr val="000000"/>
                        </a:solidFill>
                        <a:effectLst>
                          <a:outerShdw blurRad="38100" dist="38100" dir="2700000" algn="tl">
                            <a:srgbClr val="000000">
                              <a:alpha val="43137"/>
                            </a:srgb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52139">
                <a:tc>
                  <a:txBody>
                    <a:bodyPr/>
                    <a:lstStyle/>
                    <a:p>
                      <a:pPr algn="ctr" rtl="0" fontAlgn="ctr"/>
                      <a:r>
                        <a:rPr lang="cs-CZ" sz="1200" b="1" i="0" u="none" strike="noStrike" dirty="0" smtClean="0">
                          <a:solidFill>
                            <a:srgbClr val="000000"/>
                          </a:solidFill>
                          <a:effectLst>
                            <a:outerShdw blurRad="50800" dist="38100" algn="tr" rotWithShape="0">
                              <a:prstClr val="black">
                                <a:alpha val="40000"/>
                              </a:prstClr>
                            </a:outerShdw>
                          </a:effectLst>
                          <a:latin typeface="Cambria"/>
                        </a:rPr>
                        <a:t>SK </a:t>
                      </a:r>
                      <a:r>
                        <a:rPr lang="cs-CZ" sz="1200" b="1" i="0" u="none" strike="noStrike" dirty="0" err="1" smtClean="0">
                          <a:solidFill>
                            <a:srgbClr val="000000"/>
                          </a:solidFill>
                          <a:effectLst>
                            <a:outerShdw blurRad="50800" dist="38100" algn="tr" rotWithShape="0">
                              <a:prstClr val="black">
                                <a:alpha val="40000"/>
                              </a:prstClr>
                            </a:outerShdw>
                          </a:effectLst>
                          <a:latin typeface="Cambria"/>
                        </a:rPr>
                        <a:t>Štětí</a:t>
                      </a:r>
                      <a:endParaRPr lang="cs-CZ" sz="1200" b="1" i="0" u="none" strike="noStrike" dirty="0">
                        <a:solidFill>
                          <a:srgbClr val="000000"/>
                        </a:solidFill>
                        <a:effectLst>
                          <a:outerShdw blurRad="50800" dist="38100" algn="tr" rotWithShape="0">
                            <a:prstClr val="black">
                              <a:alpha val="40000"/>
                            </a:prstClr>
                          </a:outerShdw>
                        </a:effectLst>
                        <a:latin typeface="Cambria"/>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smtClean="0">
                          <a:solidFill>
                            <a:srgbClr val="000000"/>
                          </a:solidFill>
                          <a:effectLst>
                            <a:outerShdw blurRad="50800" dist="38100" algn="tr" rotWithShape="0">
                              <a:prstClr val="black">
                                <a:alpha val="40000"/>
                              </a:prstClr>
                            </a:outerShdw>
                          </a:effectLst>
                          <a:latin typeface="Cambria"/>
                        </a:rPr>
                        <a:t>FK Litoměřice </a:t>
                      </a:r>
                      <a:endParaRPr lang="cs-CZ" sz="1200" b="1" i="0" u="none" strike="noStrike" dirty="0">
                        <a:solidFill>
                          <a:srgbClr val="000000"/>
                        </a:solidFill>
                        <a:effectLst>
                          <a:outerShdw blurRad="50800" dist="38100" algn="tr" rotWithShape="0">
                            <a:prstClr val="black">
                              <a:alpha val="40000"/>
                            </a:prst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800" b="1" i="0" u="none" strike="noStrike" dirty="0">
                          <a:solidFill>
                            <a:srgbClr val="000000"/>
                          </a:solidFill>
                          <a:effectLst>
                            <a:outerShdw blurRad="50800" dist="38100" algn="tr" rotWithShape="0">
                              <a:prstClr val="black">
                                <a:alpha val="40000"/>
                              </a:prstClr>
                            </a:outerShdw>
                          </a:effectLst>
                          <a:latin typeface="Cambria"/>
                        </a:rPr>
                        <a:t> </a:t>
                      </a:r>
                      <a:r>
                        <a:rPr lang="cs-CZ" sz="1800" b="1" i="0" u="none" strike="noStrike" dirty="0" smtClean="0">
                          <a:solidFill>
                            <a:srgbClr val="000000"/>
                          </a:solidFill>
                          <a:effectLst>
                            <a:outerShdw blurRad="50800" dist="38100" algn="tr" rotWithShape="0">
                              <a:prstClr val="black">
                                <a:alpha val="40000"/>
                              </a:prstClr>
                            </a:outerShdw>
                          </a:effectLst>
                          <a:latin typeface="Cambria"/>
                        </a:rPr>
                        <a:t>0:9</a:t>
                      </a:r>
                      <a:endParaRPr lang="cs-CZ" sz="1800" b="1" i="0" u="none" strike="noStrike" dirty="0">
                        <a:solidFill>
                          <a:srgbClr val="000000"/>
                        </a:solidFill>
                        <a:effectLst>
                          <a:outerShdw blurRad="50800" dist="38100" algn="tr" rotWithShape="0">
                            <a:prstClr val="black">
                              <a:alpha val="40000"/>
                            </a:prst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smtClean="0">
                          <a:solidFill>
                            <a:srgbClr val="000000"/>
                          </a:solidFill>
                          <a:effectLst>
                            <a:outerShdw blurRad="38100" dist="38100" dir="2700000" algn="tl">
                              <a:srgbClr val="000000">
                                <a:alpha val="43137"/>
                              </a:srgbClr>
                            </a:outerShdw>
                          </a:effectLst>
                          <a:latin typeface="Cambria"/>
                        </a:rPr>
                        <a:t>1:2</a:t>
                      </a:r>
                      <a:r>
                        <a:rPr lang="cs-CZ" sz="1800" b="1" i="0" u="none" strike="noStrike" dirty="0">
                          <a:solidFill>
                            <a:srgbClr val="000000"/>
                          </a:solidFill>
                          <a:effectLst>
                            <a:outerShdw blurRad="38100" dist="38100" dir="2700000" algn="tl">
                              <a:srgbClr val="000000">
                                <a:alpha val="43137"/>
                              </a:srgbClr>
                            </a:outerShdw>
                          </a:effectLst>
                          <a:latin typeface="Cambria"/>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52139">
                <a:tc>
                  <a:txBody>
                    <a:bodyPr/>
                    <a:lstStyle/>
                    <a:p>
                      <a:pPr algn="ctr" rtl="0" fontAlgn="ctr"/>
                      <a:r>
                        <a:rPr lang="cs-CZ" sz="1200" b="1" i="0" u="none" strike="noStrike">
                          <a:solidFill>
                            <a:srgbClr val="000000"/>
                          </a:solidFill>
                          <a:effectLst>
                            <a:outerShdw blurRad="50800" dist="38100" algn="tr" rotWithShape="0">
                              <a:prstClr val="black">
                                <a:alpha val="40000"/>
                              </a:prstClr>
                            </a:outerShdw>
                          </a:effectLst>
                          <a:latin typeface="Cambria"/>
                        </a:rPr>
                        <a:t>SK Roudnice n.L.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outerShdw blurRad="50800" dist="38100" algn="tr" rotWithShape="0">
                              <a:prstClr val="black">
                                <a:alpha val="40000"/>
                              </a:prstClr>
                            </a:outerShdw>
                          </a:effectLst>
                          <a:latin typeface="Cambria"/>
                        </a:rPr>
                        <a:t>FK Litoměřice/Žitenice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800" b="1" i="0" u="none" strike="noStrike" dirty="0">
                          <a:solidFill>
                            <a:srgbClr val="000000"/>
                          </a:solidFill>
                          <a:effectLst>
                            <a:outerShdw blurRad="50800" dist="38100" algn="tr" rotWithShape="0">
                              <a:prstClr val="black">
                                <a:alpha val="40000"/>
                              </a:prstClr>
                            </a:outerShdw>
                          </a:effectLst>
                          <a:latin typeface="Cambria"/>
                        </a:rPr>
                        <a:t> </a:t>
                      </a:r>
                      <a:r>
                        <a:rPr lang="cs-CZ" sz="1800" b="1" i="0" u="none" strike="noStrike" dirty="0" smtClean="0">
                          <a:solidFill>
                            <a:srgbClr val="000000"/>
                          </a:solidFill>
                          <a:effectLst>
                            <a:outerShdw blurRad="50800" dist="38100" algn="tr" rotWithShape="0">
                              <a:prstClr val="black">
                                <a:alpha val="40000"/>
                              </a:prstClr>
                            </a:outerShdw>
                          </a:effectLst>
                          <a:latin typeface="Cambria"/>
                        </a:rPr>
                        <a:t>2:0</a:t>
                      </a:r>
                      <a:endParaRPr lang="cs-CZ" sz="1800" b="1" i="0" u="none" strike="noStrike" dirty="0">
                        <a:solidFill>
                          <a:srgbClr val="000000"/>
                        </a:solidFill>
                        <a:effectLst>
                          <a:outerShdw blurRad="50800" dist="38100" algn="tr" rotWithShape="0">
                            <a:prstClr val="black">
                              <a:alpha val="40000"/>
                            </a:prst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outerShdw blurRad="38100" dist="38100" dir="2700000" algn="tl">
                              <a:srgbClr val="000000">
                                <a:alpha val="43137"/>
                              </a:srgbClr>
                            </a:outerShdw>
                          </a:effectLst>
                          <a:latin typeface="Cambria"/>
                        </a:rPr>
                        <a:t> </a:t>
                      </a:r>
                      <a:r>
                        <a:rPr lang="cs-CZ" sz="1800" b="1" i="0" u="none" strike="noStrike" dirty="0" smtClean="0">
                          <a:solidFill>
                            <a:srgbClr val="000000"/>
                          </a:solidFill>
                          <a:effectLst>
                            <a:outerShdw blurRad="38100" dist="38100" dir="2700000" algn="tl">
                              <a:srgbClr val="000000">
                                <a:alpha val="43137"/>
                              </a:srgbClr>
                            </a:outerShdw>
                          </a:effectLst>
                          <a:latin typeface="Cambria"/>
                        </a:rPr>
                        <a:t>6:0</a:t>
                      </a:r>
                      <a:endParaRPr lang="cs-CZ" sz="1800" b="1" i="0" u="none" strike="noStrike" dirty="0">
                        <a:solidFill>
                          <a:srgbClr val="000000"/>
                        </a:solidFill>
                        <a:effectLst>
                          <a:outerShdw blurRad="38100" dist="38100" dir="2700000" algn="tl">
                            <a:srgbClr val="000000">
                              <a:alpha val="43137"/>
                            </a:srgb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52139">
                <a:tc>
                  <a:txBody>
                    <a:bodyPr/>
                    <a:lstStyle/>
                    <a:p>
                      <a:pPr algn="ctr" rtl="0" fontAlgn="ctr"/>
                      <a:r>
                        <a:rPr lang="cs-CZ" sz="1200" b="1" i="0" u="none" strike="noStrike" dirty="0">
                          <a:solidFill>
                            <a:srgbClr val="000000"/>
                          </a:solidFill>
                          <a:effectLst>
                            <a:outerShdw blurRad="50800" dist="38100" algn="tr" rotWithShape="0">
                              <a:prstClr val="black">
                                <a:alpha val="40000"/>
                              </a:prstClr>
                            </a:outerShdw>
                          </a:effectLst>
                          <a:latin typeface="Cambria"/>
                        </a:rPr>
                        <a:t>SK Brozany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outerShdw blurRad="50800" dist="38100" algn="tr" rotWithShape="0">
                              <a:prstClr val="black">
                                <a:alpha val="40000"/>
                              </a:prstClr>
                            </a:outerShdw>
                          </a:effectLst>
                          <a:latin typeface="Cambria"/>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800" b="1" i="0" u="none" strike="noStrike" dirty="0">
                          <a:solidFill>
                            <a:srgbClr val="000000"/>
                          </a:solidFill>
                          <a:effectLst>
                            <a:outerShdw blurRad="50800" dist="38100" algn="tr" rotWithShape="0">
                              <a:prstClr val="black">
                                <a:alpha val="40000"/>
                              </a:prstClr>
                            </a:outerShdw>
                          </a:effectLst>
                          <a:latin typeface="Cambria"/>
                        </a:rPr>
                        <a:t> </a:t>
                      </a:r>
                      <a:r>
                        <a:rPr lang="cs-CZ" sz="1800" b="1" i="0" u="none" strike="noStrike" dirty="0" smtClean="0">
                          <a:solidFill>
                            <a:srgbClr val="000000"/>
                          </a:solidFill>
                          <a:effectLst>
                            <a:outerShdw blurRad="50800" dist="38100" algn="tr" rotWithShape="0">
                              <a:prstClr val="black">
                                <a:alpha val="40000"/>
                              </a:prstClr>
                            </a:outerShdw>
                          </a:effectLst>
                          <a:latin typeface="Cambria"/>
                        </a:rPr>
                        <a:t>6:0</a:t>
                      </a:r>
                      <a:endParaRPr lang="cs-CZ" sz="1800" b="1" i="0" u="none" strike="noStrike" dirty="0">
                        <a:solidFill>
                          <a:srgbClr val="000000"/>
                        </a:solidFill>
                        <a:effectLst>
                          <a:outerShdw blurRad="50800" dist="38100" algn="tr" rotWithShape="0">
                            <a:prstClr val="black">
                              <a:alpha val="40000"/>
                            </a:prst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outerShdw blurRad="38100" dist="38100" dir="2700000" algn="tl">
                              <a:srgbClr val="000000">
                                <a:alpha val="43137"/>
                              </a:srgbClr>
                            </a:outerShdw>
                          </a:effectLst>
                          <a:latin typeface="Cambria"/>
                        </a:rPr>
                        <a:t> </a:t>
                      </a:r>
                      <a:r>
                        <a:rPr lang="cs-CZ" sz="1800" b="1" i="0" u="none" strike="noStrike" dirty="0" smtClean="0">
                          <a:solidFill>
                            <a:srgbClr val="000000"/>
                          </a:solidFill>
                          <a:effectLst>
                            <a:outerShdw blurRad="38100" dist="38100" dir="2700000" algn="tl">
                              <a:srgbClr val="000000">
                                <a:alpha val="43137"/>
                              </a:srgbClr>
                            </a:outerShdw>
                          </a:effectLst>
                          <a:latin typeface="Cambria"/>
                        </a:rPr>
                        <a:t>1:7</a:t>
                      </a:r>
                      <a:endParaRPr lang="cs-CZ" sz="1800" b="1" i="0" u="none" strike="noStrike" dirty="0">
                        <a:solidFill>
                          <a:srgbClr val="000000"/>
                        </a:solidFill>
                        <a:effectLst>
                          <a:outerShdw blurRad="38100" dist="38100" dir="2700000" algn="tl">
                            <a:srgbClr val="000000">
                              <a:alpha val="43137"/>
                            </a:srgb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52139">
                <a:tc>
                  <a:txBody>
                    <a:bodyPr/>
                    <a:lstStyle/>
                    <a:p>
                      <a:pPr algn="ctr" rtl="0" fontAlgn="ctr"/>
                      <a:r>
                        <a:rPr lang="cs-CZ" sz="1200" b="1" i="0" u="none" strike="noStrike">
                          <a:solidFill>
                            <a:srgbClr val="000000"/>
                          </a:solidFill>
                          <a:effectLst>
                            <a:outerShdw blurRad="50800" dist="38100" algn="tr" rotWithShape="0">
                              <a:prstClr val="black">
                                <a:alpha val="40000"/>
                              </a:prstClr>
                            </a:outerShdw>
                          </a:effectLst>
                          <a:latin typeface="Cambria"/>
                        </a:rPr>
                        <a:t>FK J. Děčín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effectLst>
                            <a:outerShdw blurRad="50800" dist="38100" algn="tr" rotWithShape="0">
                              <a:prstClr val="black">
                                <a:alpha val="40000"/>
                              </a:prstClr>
                            </a:outerShdw>
                          </a:effectLst>
                          <a:latin typeface="Cambria"/>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800" b="1" i="0" u="none" strike="noStrike" dirty="0">
                          <a:solidFill>
                            <a:srgbClr val="000000"/>
                          </a:solidFill>
                          <a:effectLst>
                            <a:outerShdw blurRad="50800" dist="38100" algn="tr" rotWithShape="0">
                              <a:prstClr val="black">
                                <a:alpha val="40000"/>
                              </a:prstClr>
                            </a:outerShdw>
                          </a:effectLst>
                          <a:latin typeface="Cambria"/>
                        </a:rPr>
                        <a:t> </a:t>
                      </a:r>
                      <a:r>
                        <a:rPr lang="cs-CZ" sz="1800" b="1" i="0" u="none" strike="noStrike" dirty="0" smtClean="0">
                          <a:solidFill>
                            <a:srgbClr val="000000"/>
                          </a:solidFill>
                          <a:effectLst>
                            <a:outerShdw blurRad="50800" dist="38100" algn="tr" rotWithShape="0">
                              <a:prstClr val="black">
                                <a:alpha val="40000"/>
                              </a:prstClr>
                            </a:outerShdw>
                          </a:effectLst>
                          <a:latin typeface="Cambria"/>
                        </a:rPr>
                        <a:t>2:4</a:t>
                      </a:r>
                      <a:endParaRPr lang="cs-CZ" sz="1800" b="1" i="0" u="none" strike="noStrike" dirty="0">
                        <a:solidFill>
                          <a:srgbClr val="000000"/>
                        </a:solidFill>
                        <a:effectLst>
                          <a:outerShdw blurRad="50800" dist="38100" algn="tr" rotWithShape="0">
                            <a:prstClr val="black">
                              <a:alpha val="40000"/>
                            </a:prst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outerShdw blurRad="38100" dist="38100" dir="2700000" algn="tl">
                              <a:srgbClr val="000000">
                                <a:alpha val="43137"/>
                              </a:srgbClr>
                            </a:outerShdw>
                          </a:effectLst>
                          <a:latin typeface="Cambria"/>
                        </a:rPr>
                        <a:t> </a:t>
                      </a:r>
                      <a:r>
                        <a:rPr lang="cs-CZ" sz="1800" b="1" i="0" u="none" strike="noStrike" dirty="0" smtClean="0">
                          <a:solidFill>
                            <a:srgbClr val="000000"/>
                          </a:solidFill>
                          <a:effectLst>
                            <a:outerShdw blurRad="38100" dist="38100" dir="2700000" algn="tl">
                              <a:srgbClr val="000000">
                                <a:alpha val="43137"/>
                              </a:srgbClr>
                            </a:outerShdw>
                          </a:effectLst>
                          <a:latin typeface="Cambria"/>
                        </a:rPr>
                        <a:t>7:5</a:t>
                      </a:r>
                      <a:endParaRPr lang="cs-CZ" sz="1800" b="1" i="0" u="none" strike="noStrike" dirty="0">
                        <a:solidFill>
                          <a:srgbClr val="000000"/>
                        </a:solidFill>
                        <a:effectLst>
                          <a:outerShdw blurRad="38100" dist="38100" dir="2700000" algn="tl">
                            <a:srgbClr val="000000">
                              <a:alpha val="43137"/>
                            </a:srgbClr>
                          </a:outerShdw>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pic>
        <p:nvPicPr>
          <p:cNvPr id="13" name="Picture 30"/>
          <p:cNvPicPr>
            <a:picLocks noChangeAspect="1" noChangeArrowheads="1"/>
          </p:cNvPicPr>
          <p:nvPr/>
        </p:nvPicPr>
        <p:blipFill>
          <a:blip r:embed="rId4" cstate="print"/>
          <a:srcRect/>
          <a:stretch>
            <a:fillRect/>
          </a:stretch>
        </p:blipFill>
        <p:spPr bwMode="auto">
          <a:xfrm>
            <a:off x="1111052" y="3187452"/>
            <a:ext cx="2665859" cy="2664296"/>
          </a:xfrm>
          <a:prstGeom prst="rect">
            <a:avLst/>
          </a:prstGeom>
          <a:noFill/>
          <a:ln w="9525">
            <a:noFill/>
            <a:miter lim="800000"/>
            <a:headEnd/>
            <a:tailEnd/>
          </a:ln>
        </p:spPr>
      </p:pic>
      <p:sp>
        <p:nvSpPr>
          <p:cNvPr id="14" name="TextovéPole 13"/>
          <p:cNvSpPr txBox="1"/>
          <p:nvPr/>
        </p:nvSpPr>
        <p:spPr>
          <a:xfrm>
            <a:off x="246956" y="6007958"/>
            <a:ext cx="4392488" cy="707886"/>
          </a:xfrm>
          <a:prstGeom prst="rect">
            <a:avLst/>
          </a:prstGeom>
          <a:blipFill>
            <a:blip r:embed="rId5" cstate="print"/>
            <a:stretch>
              <a:fillRect/>
            </a:stretch>
          </a:blipFill>
          <a:ln w="7620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tileRect/>
            </a:gradFill>
          </a:ln>
          <a:scene3d>
            <a:camera prst="orthographicFront"/>
            <a:lightRig rig="threePt" dir="t"/>
          </a:scene3d>
          <a:sp3d extrusionH="101600" contourW="88900" prstMaterial="matte">
            <a:extrusionClr>
              <a:srgbClr val="00FF00"/>
            </a:extrusionClr>
            <a:contourClr>
              <a:schemeClr val="accent1">
                <a:lumMod val="40000"/>
                <a:lumOff val="60000"/>
              </a:schemeClr>
            </a:contourClr>
          </a:sp3d>
        </p:spPr>
        <p:txBody>
          <a:bodyPr wrap="square" rtlCol="0">
            <a:spAutoFit/>
          </a:bodyPr>
          <a:lstStyle/>
          <a:p>
            <a:pPr algn="ctr"/>
            <a:r>
              <a:rPr lang="cs-CZ" sz="4000" dirty="0" smtClean="0">
                <a:ln w="22225">
                  <a:solidFill>
                    <a:srgbClr val="FF9966"/>
                  </a:solidFill>
                </a:ln>
                <a:solidFill>
                  <a:srgbClr val="003366"/>
                </a:solidFill>
                <a:effectLst>
                  <a:outerShdw blurRad="38100" dist="38100" dir="2700000" algn="tl">
                    <a:srgbClr val="000000">
                      <a:alpha val="43137"/>
                    </a:srgbClr>
                  </a:outerShdw>
                </a:effectLst>
                <a:latin typeface="Microsoft PhagsPa" pitchFamily="34" charset="0"/>
              </a:rPr>
              <a:t>Hrajeme fair play</a:t>
            </a:r>
          </a:p>
        </p:txBody>
      </p:sp>
      <p:pic>
        <p:nvPicPr>
          <p:cNvPr id="40962" name="Picture 2"/>
          <p:cNvPicPr>
            <a:picLocks noChangeAspect="1" noChangeArrowheads="1"/>
          </p:cNvPicPr>
          <p:nvPr/>
        </p:nvPicPr>
        <p:blipFill>
          <a:blip r:embed="rId6" cstate="print"/>
          <a:srcRect/>
          <a:stretch>
            <a:fillRect/>
          </a:stretch>
        </p:blipFill>
        <p:spPr bwMode="auto">
          <a:xfrm>
            <a:off x="5719564" y="3475484"/>
            <a:ext cx="4433491"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31332" y="7075884"/>
            <a:ext cx="8640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73578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cxnSp>
        <p:nvCxnSpPr>
          <p:cNvPr id="16" name="Přímá spojovací šipka 15"/>
          <p:cNvCxnSpPr/>
          <p:nvPr/>
        </p:nvCxnSpPr>
        <p:spPr bwMode="auto">
          <a:xfrm>
            <a:off x="3415308" y="7075884"/>
            <a:ext cx="136815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919364"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903140"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pic>
        <p:nvPicPr>
          <p:cNvPr id="38913" name="Picture 1"/>
          <p:cNvPicPr>
            <a:picLocks noChangeAspect="1" noChangeArrowheads="1"/>
          </p:cNvPicPr>
          <p:nvPr/>
        </p:nvPicPr>
        <p:blipFill>
          <a:blip r:embed="rId3" cstate="print"/>
          <a:srcRect/>
          <a:stretch>
            <a:fillRect/>
          </a:stretch>
        </p:blipFill>
        <p:spPr bwMode="auto">
          <a:xfrm>
            <a:off x="174948" y="2323356"/>
            <a:ext cx="4824536" cy="3781425"/>
          </a:xfrm>
          <a:prstGeom prst="rect">
            <a:avLst/>
          </a:prstGeom>
          <a:noFill/>
          <a:ln w="41275">
            <a:solidFill>
              <a:srgbClr val="3333CC"/>
            </a:solidFill>
            <a:miter lim="800000"/>
            <a:headEnd/>
            <a:tailEnd/>
          </a:ln>
        </p:spPr>
      </p:pic>
      <p:sp>
        <p:nvSpPr>
          <p:cNvPr id="12" name="TextovéPole 11"/>
          <p:cNvSpPr txBox="1"/>
          <p:nvPr/>
        </p:nvSpPr>
        <p:spPr>
          <a:xfrm>
            <a:off x="174948" y="235124"/>
            <a:ext cx="4824536" cy="1944216"/>
          </a:xfrm>
          <a:prstGeom prst="rect">
            <a:avLst/>
          </a:prstGeom>
          <a:blipFill>
            <a:blip r:embed="rId4" cstate="print"/>
            <a:stretch>
              <a:fillRect/>
            </a:stretch>
          </a:blipFill>
          <a:ln w="50800">
            <a:solidFill>
              <a:schemeClr val="accent6">
                <a:lumMod val="75000"/>
              </a:schemeClr>
            </a:solidFill>
          </a:ln>
        </p:spPr>
        <p:txBody>
          <a:bodyPr wrap="square" rtlCol="0">
            <a:spAutoFit/>
          </a:bodyPr>
          <a:lstStyle/>
          <a:p>
            <a:pPr algn="ctr"/>
            <a:r>
              <a:rPr lang="cs-CZ" sz="2400" dirty="0" smtClean="0">
                <a:latin typeface="Berlin Sans FB Demi" pitchFamily="34" charset="0"/>
              </a:rPr>
              <a:t>O tom, že se v Krupce 26.3.2016 nehrálo v rukavičkách svědčí i tyto záběry. Po zápase opouští hřiště otřesený brankář </a:t>
            </a:r>
            <a:r>
              <a:rPr lang="cs-CZ" sz="2400" dirty="0" err="1" smtClean="0">
                <a:latin typeface="Berlin Sans FB Demi" pitchFamily="34" charset="0"/>
              </a:rPr>
              <a:t>Štětí</a:t>
            </a:r>
            <a:r>
              <a:rPr lang="cs-CZ" sz="2400" dirty="0" smtClean="0">
                <a:latin typeface="Berlin Sans FB Demi" pitchFamily="34" charset="0"/>
              </a:rPr>
              <a:t> Lukáš Kloub</a:t>
            </a:r>
          </a:p>
        </p:txBody>
      </p:sp>
      <p:sp>
        <p:nvSpPr>
          <p:cNvPr id="17" name="TextovéPole 16"/>
          <p:cNvSpPr txBox="1"/>
          <p:nvPr/>
        </p:nvSpPr>
        <p:spPr>
          <a:xfrm>
            <a:off x="5503540" y="1648564"/>
            <a:ext cx="4752528" cy="5139869"/>
          </a:xfrm>
          <a:prstGeom prst="rect">
            <a:avLst/>
          </a:prstGeom>
          <a:solidFill>
            <a:srgbClr val="FFFFCC"/>
          </a:solidFill>
          <a:ln w="38100">
            <a:solidFill>
              <a:schemeClr val="accent6">
                <a:lumMod val="75000"/>
              </a:schemeClr>
            </a:solidFill>
          </a:ln>
        </p:spPr>
        <p:txBody>
          <a:bodyPr wrap="square" rtlCol="0">
            <a:spAutoFit/>
          </a:bodyPr>
          <a:lstStyle/>
          <a:p>
            <a:pPr algn="ctr"/>
            <a:r>
              <a:rPr lang="cs-CZ" sz="2400" u="sng" dirty="0" smtClean="0">
                <a:ln>
                  <a:solidFill>
                    <a:srgbClr val="FF3399"/>
                  </a:solidFill>
                </a:ln>
                <a:effectLst>
                  <a:outerShdw blurRad="38100" dist="38100" dir="2700000" algn="tl">
                    <a:srgbClr val="000000">
                      <a:alpha val="43137"/>
                    </a:srgbClr>
                  </a:outerShdw>
                </a:effectLst>
                <a:latin typeface="Bookman Old Style" pitchFamily="18" charset="0"/>
              </a:rPr>
              <a:t>SK </a:t>
            </a:r>
            <a:r>
              <a:rPr lang="cs-CZ" sz="2400" u="sng" dirty="0" err="1" smtClean="0">
                <a:ln>
                  <a:solidFill>
                    <a:srgbClr val="FF3399"/>
                  </a:solidFill>
                </a:ln>
                <a:effectLst>
                  <a:outerShdw blurRad="38100" dist="38100" dir="2700000" algn="tl">
                    <a:srgbClr val="000000">
                      <a:alpha val="43137"/>
                    </a:srgbClr>
                  </a:outerShdw>
                </a:effectLst>
                <a:latin typeface="Bookman Old Style" pitchFamily="18" charset="0"/>
              </a:rPr>
              <a:t>Štětí</a:t>
            </a:r>
            <a:r>
              <a:rPr lang="cs-CZ" sz="2400" u="sng" dirty="0" smtClean="0">
                <a:ln>
                  <a:solidFill>
                    <a:srgbClr val="FF3399"/>
                  </a:solidFill>
                </a:ln>
                <a:effectLst>
                  <a:outerShdw blurRad="38100" dist="38100" dir="2700000" algn="tl">
                    <a:srgbClr val="000000">
                      <a:alpha val="43137"/>
                    </a:srgbClr>
                  </a:outerShdw>
                </a:effectLst>
                <a:latin typeface="Bookman Old Style" pitchFamily="18" charset="0"/>
              </a:rPr>
              <a:t> – FK Litoměřice</a:t>
            </a:r>
          </a:p>
          <a:p>
            <a:pPr algn="ctr"/>
            <a:r>
              <a:rPr lang="cs-CZ" sz="2400" u="sng" dirty="0" smtClean="0">
                <a:ln>
                  <a:solidFill>
                    <a:srgbClr val="FF3399"/>
                  </a:solidFill>
                </a:ln>
                <a:effectLst>
                  <a:outerShdw blurRad="38100" dist="38100" dir="2700000" algn="tl">
                    <a:srgbClr val="000000">
                      <a:alpha val="43137"/>
                    </a:srgbClr>
                  </a:outerShdw>
                </a:effectLst>
                <a:latin typeface="Bookman Old Style" pitchFamily="18" charset="0"/>
              </a:rPr>
              <a:t>1:2(0:1) </a:t>
            </a:r>
            <a:r>
              <a:rPr lang="cs-CZ" sz="1800" u="sng" dirty="0" smtClean="0">
                <a:ln>
                  <a:solidFill>
                    <a:srgbClr val="FF3399"/>
                  </a:solidFill>
                </a:ln>
                <a:effectLst>
                  <a:outerShdw blurRad="38100" dist="38100" dir="2700000" algn="tl">
                    <a:srgbClr val="000000">
                      <a:alpha val="43137"/>
                    </a:srgbClr>
                  </a:outerShdw>
                </a:effectLst>
                <a:latin typeface="Bookman Old Style" pitchFamily="18" charset="0"/>
              </a:rPr>
              <a:t>26.3.2016  18. kolo</a:t>
            </a:r>
            <a:endParaRPr lang="cs-CZ" sz="2400" u="sng" dirty="0" smtClean="0">
              <a:ln>
                <a:solidFill>
                  <a:srgbClr val="FF3399"/>
                </a:solidFill>
              </a:ln>
              <a:effectLst>
                <a:outerShdw blurRad="38100" dist="38100" dir="2700000" algn="tl">
                  <a:srgbClr val="000000">
                    <a:alpha val="43137"/>
                  </a:srgbClr>
                </a:outerShdw>
              </a:effectLst>
              <a:latin typeface="Bookman Old Style" pitchFamily="18" charset="0"/>
            </a:endParaRPr>
          </a:p>
          <a:p>
            <a:pPr algn="just"/>
            <a:r>
              <a:rPr lang="cs-CZ" sz="1400" b="0" dirty="0" smtClean="0">
                <a:latin typeface="Arial" pitchFamily="34" charset="0"/>
                <a:cs typeface="Arial" pitchFamily="34" charset="0"/>
              </a:rPr>
              <a:t>Mladší žáci sehráli zcela vyrovnanou partii s mužstvem, které za vedoucím celkem soutěže zaostává pouze o 3 body. Bojovnost a snaha uspět byla na hře našich hráčů vidět. Hosté se ujali vedení v 1. poločase po pěkné individuální akci </a:t>
            </a:r>
            <a:r>
              <a:rPr lang="cs-CZ" sz="1400" b="0" dirty="0" err="1" smtClean="0">
                <a:latin typeface="Arial" pitchFamily="34" charset="0"/>
                <a:cs typeface="Arial" pitchFamily="34" charset="0"/>
              </a:rPr>
              <a:t>Louly</a:t>
            </a:r>
            <a:r>
              <a:rPr lang="cs-CZ" sz="1400" b="0" dirty="0" smtClean="0">
                <a:latin typeface="Arial" pitchFamily="34" charset="0"/>
                <a:cs typeface="Arial" pitchFamily="34" charset="0"/>
              </a:rPr>
              <a:t>. Ve druhé polovině utkání jsme se několikrát dostali hodně blízko k brance Litoměřic, ale závěrečná střela, která by vedla k vyrovnání chyběla. Hosté se zásluhou Nováčka dostali do vedení 2:0 ve 38. minutě. Životním gólem, kdy vymetl spojnici tyče a břevna se předvedl Michal </a:t>
            </a:r>
            <a:r>
              <a:rPr lang="cs-CZ" sz="1400" b="0" dirty="0" err="1" smtClean="0">
                <a:latin typeface="Arial" pitchFamily="34" charset="0"/>
                <a:cs typeface="Arial" pitchFamily="34" charset="0"/>
              </a:rPr>
              <a:t>Bartko</a:t>
            </a:r>
            <a:r>
              <a:rPr lang="cs-CZ" sz="1400" b="0" dirty="0" smtClean="0">
                <a:latin typeface="Arial" pitchFamily="34" charset="0"/>
                <a:cs typeface="Arial" pitchFamily="34" charset="0"/>
              </a:rPr>
              <a:t> a snížil na 1:2. Makali jsme makali, i nadále  a v závěrečném tlaku už se </a:t>
            </a:r>
            <a:r>
              <a:rPr lang="cs-CZ" sz="1400" b="0" dirty="0" err="1" smtClean="0">
                <a:latin typeface="Arial" pitchFamily="34" charset="0"/>
                <a:cs typeface="Arial" pitchFamily="34" charset="0"/>
              </a:rPr>
              <a:t>zdalo</a:t>
            </a:r>
            <a:r>
              <a:rPr lang="cs-CZ" sz="1400" b="0" dirty="0" smtClean="0">
                <a:latin typeface="Arial" pitchFamily="34" charset="0"/>
                <a:cs typeface="Arial" pitchFamily="34" charset="0"/>
              </a:rPr>
              <a:t>, že vyrovnání visí na vlásku. Fotbalové štěstíčko nám však chybělo, a tak se nakonec z vítězství radoval soupeř. Za předvedený výkon zaslouží hráči pochvalu.</a:t>
            </a:r>
          </a:p>
          <a:p>
            <a:pPr algn="just"/>
            <a:r>
              <a:rPr lang="cs-CZ" sz="1400" b="0" u="sng" dirty="0" smtClean="0">
                <a:latin typeface="Arial" pitchFamily="34" charset="0"/>
                <a:cs typeface="Arial" pitchFamily="34" charset="0"/>
              </a:rPr>
              <a:t>Branky: </a:t>
            </a:r>
            <a:r>
              <a:rPr lang="cs-CZ" sz="1400" b="0" dirty="0" err="1" smtClean="0">
                <a:latin typeface="Arial" pitchFamily="34" charset="0"/>
                <a:cs typeface="Arial" pitchFamily="34" charset="0"/>
              </a:rPr>
              <a:t>Bartko</a:t>
            </a:r>
            <a:r>
              <a:rPr lang="cs-CZ" sz="1400" b="0" dirty="0" smtClean="0">
                <a:latin typeface="Arial" pitchFamily="34" charset="0"/>
                <a:cs typeface="Arial" pitchFamily="34" charset="0"/>
              </a:rPr>
              <a:t> 1  </a:t>
            </a:r>
          </a:p>
          <a:p>
            <a:r>
              <a:rPr lang="cs-CZ" sz="1400" b="0" u="sng" dirty="0" smtClean="0">
                <a:latin typeface="Arial" pitchFamily="34" charset="0"/>
                <a:cs typeface="Arial" pitchFamily="34" charset="0"/>
              </a:rPr>
              <a:t>Sestava:</a:t>
            </a:r>
            <a:r>
              <a:rPr lang="cs-CZ" sz="1400" b="0" dirty="0" smtClean="0">
                <a:latin typeface="Arial" pitchFamily="34" charset="0"/>
                <a:cs typeface="Arial" pitchFamily="34" charset="0"/>
              </a:rPr>
              <a:t>  Černý-Prokopec, Jakub Pilař, Hrdlička, Jakub </a:t>
            </a:r>
          </a:p>
          <a:p>
            <a:r>
              <a:rPr lang="cs-CZ" sz="1400" b="0" dirty="0" smtClean="0">
                <a:latin typeface="Arial" pitchFamily="34" charset="0"/>
                <a:cs typeface="Arial" pitchFamily="34" charset="0"/>
              </a:rPr>
              <a:t>                Novák, Bohatec, </a:t>
            </a:r>
            <a:r>
              <a:rPr lang="cs-CZ" sz="1400" b="0" dirty="0" err="1" smtClean="0">
                <a:latin typeface="Arial" pitchFamily="34" charset="0"/>
                <a:cs typeface="Arial" pitchFamily="34" charset="0"/>
              </a:rPr>
              <a:t>Ivanič</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Malecha</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Bartko</a:t>
            </a:r>
            <a:r>
              <a:rPr lang="cs-CZ" sz="1400" b="0" dirty="0" smtClean="0">
                <a:latin typeface="Arial" pitchFamily="34" charset="0"/>
                <a:cs typeface="Arial" pitchFamily="34" charset="0"/>
              </a:rPr>
              <a:t>, </a:t>
            </a:r>
          </a:p>
          <a:p>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Kuča</a:t>
            </a:r>
            <a:r>
              <a:rPr lang="cs-CZ" sz="1400" b="0" dirty="0" smtClean="0">
                <a:latin typeface="Arial" pitchFamily="34" charset="0"/>
                <a:cs typeface="Arial" pitchFamily="34" charset="0"/>
              </a:rPr>
              <a:t>, Franc, </a:t>
            </a:r>
            <a:r>
              <a:rPr lang="cs-CZ" sz="1400" b="0" dirty="0" err="1" smtClean="0">
                <a:latin typeface="Arial" pitchFamily="34" charset="0"/>
                <a:cs typeface="Arial" pitchFamily="34" charset="0"/>
              </a:rPr>
              <a:t>Cízler</a:t>
            </a:r>
            <a:endParaRPr lang="cs-CZ" sz="1400" b="0" dirty="0" smtClean="0">
              <a:latin typeface="Arial" pitchFamily="34" charset="0"/>
              <a:cs typeface="Arial" pitchFamily="34" charset="0"/>
            </a:endParaRPr>
          </a:p>
          <a:p>
            <a:r>
              <a:rPr lang="cs-CZ" sz="1400" b="0" u="sng" dirty="0" smtClean="0">
                <a:latin typeface="Arial" pitchFamily="34" charset="0"/>
                <a:cs typeface="Arial" pitchFamily="34" charset="0"/>
              </a:rPr>
              <a:t>Trenéři: </a:t>
            </a:r>
            <a:r>
              <a:rPr lang="cs-CZ" sz="1400" b="0" dirty="0" smtClean="0">
                <a:latin typeface="Arial" pitchFamily="34" charset="0"/>
                <a:cs typeface="Arial" pitchFamily="34" charset="0"/>
              </a:rPr>
              <a:t>Kučera František, </a:t>
            </a:r>
            <a:r>
              <a:rPr lang="cs-CZ" sz="1400" b="0" dirty="0" err="1" smtClean="0">
                <a:latin typeface="Arial" pitchFamily="34" charset="0"/>
                <a:cs typeface="Arial" pitchFamily="34" charset="0"/>
              </a:rPr>
              <a:t>P.Záloha</a:t>
            </a:r>
            <a:endParaRPr lang="cs-CZ" sz="1400" b="0" dirty="0" smtClean="0">
              <a:latin typeface="Arial" pitchFamily="34" charset="0"/>
              <a:cs typeface="Arial" pitchFamily="34" charset="0"/>
            </a:endParaRPr>
          </a:p>
          <a:p>
            <a:r>
              <a:rPr lang="cs-CZ" sz="1400" b="0" u="sng" dirty="0" smtClean="0">
                <a:latin typeface="Arial" pitchFamily="34" charset="0"/>
                <a:cs typeface="Arial" pitchFamily="34" charset="0"/>
              </a:rPr>
              <a:t>Rozhodčí: </a:t>
            </a:r>
            <a:r>
              <a:rPr lang="cs-CZ" sz="1400" b="0" dirty="0" err="1" smtClean="0">
                <a:latin typeface="Arial" pitchFamily="34" charset="0"/>
                <a:cs typeface="Arial" pitchFamily="34" charset="0"/>
              </a:rPr>
              <a:t>J.Řezníček</a:t>
            </a:r>
            <a:endParaRPr lang="cs-CZ" sz="1400" b="0" dirty="0" smtClean="0">
              <a:latin typeface="Arial" pitchFamily="34" charset="0"/>
              <a:cs typeface="Arial" pitchFamily="34" charset="0"/>
            </a:endParaRPr>
          </a:p>
        </p:txBody>
      </p:sp>
      <p:sp>
        <p:nvSpPr>
          <p:cNvPr id="19" name="TextovéPole 18"/>
          <p:cNvSpPr txBox="1"/>
          <p:nvPr/>
        </p:nvSpPr>
        <p:spPr>
          <a:xfrm>
            <a:off x="5575548" y="91108"/>
            <a:ext cx="4608512" cy="1446550"/>
          </a:xfrm>
          <a:prstGeom prst="rect">
            <a:avLst/>
          </a:prstGeom>
          <a:solidFill>
            <a:srgbClr val="003399"/>
          </a:solidFill>
          <a:ln w="53975">
            <a:solidFill>
              <a:srgbClr val="0000CC"/>
            </a:solidFill>
            <a:prstDash val="dash"/>
          </a:ln>
        </p:spPr>
        <p:txBody>
          <a:bodyPr wrap="square" rtlCol="0">
            <a:spAutoFit/>
          </a:bodyPr>
          <a:lstStyle/>
          <a:p>
            <a:pPr algn="ctr"/>
            <a:r>
              <a:rPr lang="cs-CZ" sz="2000" dirty="0" smtClean="0">
                <a:solidFill>
                  <a:schemeClr val="bg1"/>
                </a:solidFill>
                <a:effectLst>
                  <a:outerShdw blurRad="38100" dist="38100" dir="2700000" algn="tl">
                    <a:srgbClr val="000000">
                      <a:alpha val="43137"/>
                    </a:srgbClr>
                  </a:outerShdw>
                </a:effectLst>
                <a:latin typeface="Calibri" pitchFamily="34" charset="0"/>
              </a:rPr>
              <a:t>Statečný a velmi dobrý výkon</a:t>
            </a:r>
            <a:r>
              <a:rPr lang="cs-CZ" sz="2400" dirty="0" smtClean="0">
                <a:solidFill>
                  <a:schemeClr val="bg1"/>
                </a:solidFill>
                <a:effectLst>
                  <a:outerShdw blurRad="38100" dist="38100" dir="2700000" algn="tl">
                    <a:srgbClr val="000000">
                      <a:alpha val="43137"/>
                    </a:srgbClr>
                  </a:outerShdw>
                </a:effectLst>
                <a:latin typeface="Calibri" pitchFamily="34" charset="0"/>
              </a:rPr>
              <a:t> mladších žáků </a:t>
            </a:r>
            <a:r>
              <a:rPr lang="cs-CZ" sz="2000" dirty="0" smtClean="0">
                <a:solidFill>
                  <a:schemeClr val="bg1"/>
                </a:solidFill>
                <a:effectLst>
                  <a:outerShdw blurRad="38100" dist="38100" dir="2700000" algn="tl">
                    <a:srgbClr val="000000">
                      <a:alpha val="43137"/>
                    </a:srgbClr>
                  </a:outerShdw>
                </a:effectLst>
                <a:latin typeface="Calibri" pitchFamily="34" charset="0"/>
              </a:rPr>
              <a:t>proti 2. mužstvu tabulky  Ústeckého přeboru, kterému chybělo jen vyrovnání </a:t>
            </a:r>
          </a:p>
          <a:p>
            <a:pPr algn="ctr"/>
            <a:r>
              <a:rPr lang="cs-CZ" sz="2000" dirty="0" smtClean="0">
                <a:solidFill>
                  <a:schemeClr val="bg1"/>
                </a:solidFill>
                <a:effectLst>
                  <a:outerShdw blurRad="38100" dist="38100" dir="2700000" algn="tl">
                    <a:srgbClr val="000000">
                      <a:alpha val="43137"/>
                    </a:srgbClr>
                  </a:outerShdw>
                </a:effectLst>
                <a:latin typeface="Calibri" pitchFamily="34" charset="0"/>
              </a:rPr>
              <a:t>v závěru zápasu</a:t>
            </a:r>
          </a:p>
        </p:txBody>
      </p:sp>
      <p:sp>
        <p:nvSpPr>
          <p:cNvPr id="13" name="TextovéPole 12"/>
          <p:cNvSpPr txBox="1"/>
          <p:nvPr/>
        </p:nvSpPr>
        <p:spPr>
          <a:xfrm>
            <a:off x="390972" y="6355804"/>
            <a:ext cx="4392488" cy="307777"/>
          </a:xfrm>
          <a:prstGeom prst="rect">
            <a:avLst/>
          </a:prstGeom>
          <a:noFill/>
          <a:ln w="25400">
            <a:solidFill>
              <a:schemeClr val="tx1"/>
            </a:solidFill>
          </a:ln>
        </p:spPr>
        <p:txBody>
          <a:bodyPr wrap="square" rtlCol="0">
            <a:spAutoFit/>
          </a:bodyPr>
          <a:lstStyle/>
          <a:p>
            <a:pPr algn="ctr"/>
            <a:r>
              <a:rPr lang="cs-CZ" sz="1400" dirty="0" smtClean="0">
                <a:latin typeface="Bookman Old Style" pitchFamily="18" charset="0"/>
              </a:rPr>
              <a:t>Omluvte špatnou kvalitu obrázku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47756"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903140"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graphicFrame>
        <p:nvGraphicFramePr>
          <p:cNvPr id="12" name="Tabulka 11"/>
          <p:cNvGraphicFramePr>
            <a:graphicFrameLocks noGrp="1"/>
          </p:cNvGraphicFramePr>
          <p:nvPr/>
        </p:nvGraphicFramePr>
        <p:xfrm>
          <a:off x="5647559" y="235124"/>
          <a:ext cx="4490440" cy="3457575"/>
        </p:xfrm>
        <a:graphic>
          <a:graphicData uri="http://schemas.openxmlformats.org/drawingml/2006/table">
            <a:tbl>
              <a:tblPr/>
              <a:tblGrid>
                <a:gridCol w="206457">
                  <a:extLst>
                    <a:ext uri="{9D8B030D-6E8A-4147-A177-3AD203B41FA5}">
                      <a16:colId xmlns:a16="http://schemas.microsoft.com/office/drawing/2014/main" val="20000"/>
                    </a:ext>
                  </a:extLst>
                </a:gridCol>
                <a:gridCol w="392269">
                  <a:extLst>
                    <a:ext uri="{9D8B030D-6E8A-4147-A177-3AD203B41FA5}">
                      <a16:colId xmlns:a16="http://schemas.microsoft.com/office/drawing/2014/main" val="20001"/>
                    </a:ext>
                  </a:extLst>
                </a:gridCol>
                <a:gridCol w="1434877">
                  <a:extLst>
                    <a:ext uri="{9D8B030D-6E8A-4147-A177-3AD203B41FA5}">
                      <a16:colId xmlns:a16="http://schemas.microsoft.com/office/drawing/2014/main" val="20002"/>
                    </a:ext>
                  </a:extLst>
                </a:gridCol>
                <a:gridCol w="258071">
                  <a:extLst>
                    <a:ext uri="{9D8B030D-6E8A-4147-A177-3AD203B41FA5}">
                      <a16:colId xmlns:a16="http://schemas.microsoft.com/office/drawing/2014/main" val="20003"/>
                    </a:ext>
                  </a:extLst>
                </a:gridCol>
                <a:gridCol w="258071">
                  <a:extLst>
                    <a:ext uri="{9D8B030D-6E8A-4147-A177-3AD203B41FA5}">
                      <a16:colId xmlns:a16="http://schemas.microsoft.com/office/drawing/2014/main" val="20004"/>
                    </a:ext>
                  </a:extLst>
                </a:gridCol>
                <a:gridCol w="258071">
                  <a:extLst>
                    <a:ext uri="{9D8B030D-6E8A-4147-A177-3AD203B41FA5}">
                      <a16:colId xmlns:a16="http://schemas.microsoft.com/office/drawing/2014/main" val="20005"/>
                    </a:ext>
                  </a:extLst>
                </a:gridCol>
                <a:gridCol w="258071">
                  <a:extLst>
                    <a:ext uri="{9D8B030D-6E8A-4147-A177-3AD203B41FA5}">
                      <a16:colId xmlns:a16="http://schemas.microsoft.com/office/drawing/2014/main" val="20006"/>
                    </a:ext>
                  </a:extLst>
                </a:gridCol>
                <a:gridCol w="258071">
                  <a:extLst>
                    <a:ext uri="{9D8B030D-6E8A-4147-A177-3AD203B41FA5}">
                      <a16:colId xmlns:a16="http://schemas.microsoft.com/office/drawing/2014/main" val="20007"/>
                    </a:ext>
                  </a:extLst>
                </a:gridCol>
                <a:gridCol w="712277">
                  <a:extLst>
                    <a:ext uri="{9D8B030D-6E8A-4147-A177-3AD203B41FA5}">
                      <a16:colId xmlns:a16="http://schemas.microsoft.com/office/drawing/2014/main" val="20008"/>
                    </a:ext>
                  </a:extLst>
                </a:gridCol>
                <a:gridCol w="268394">
                  <a:extLst>
                    <a:ext uri="{9D8B030D-6E8A-4147-A177-3AD203B41FA5}">
                      <a16:colId xmlns:a16="http://schemas.microsoft.com/office/drawing/2014/main" val="20009"/>
                    </a:ext>
                  </a:extLst>
                </a:gridCol>
                <a:gridCol w="185811">
                  <a:extLst>
                    <a:ext uri="{9D8B030D-6E8A-4147-A177-3AD203B41FA5}">
                      <a16:colId xmlns:a16="http://schemas.microsoft.com/office/drawing/2014/main" val="20010"/>
                    </a:ext>
                  </a:extLst>
                </a:gridCol>
              </a:tblGrid>
              <a:tr h="162345">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0"/>
                  </a:ext>
                </a:extLst>
              </a:tr>
              <a:tr h="23217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600" b="1" i="0" u="none" strike="noStrike">
                          <a:solidFill>
                            <a:srgbClr val="0000CC"/>
                          </a:solidFill>
                          <a:latin typeface="Calibri"/>
                        </a:rPr>
                        <a:t>Ústecký přebor dospělých 2015/2016 po 18.kole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1"/>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dirty="0">
                          <a:solidFill>
                            <a:srgbClr val="FF0000"/>
                          </a:solidFill>
                          <a:latin typeface="Arial"/>
                        </a:rPr>
                        <a:t>1</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latin typeface="Arial"/>
                        </a:rPr>
                        <a:t>SK Štětí</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Calibri"/>
                        </a:rPr>
                        <a:t>63:27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45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2"/>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FK </a:t>
                      </a:r>
                      <a:r>
                        <a:rPr lang="cs-CZ" sz="1100" b="1" i="0" u="none" strike="noStrike" dirty="0" err="1">
                          <a:solidFill>
                            <a:srgbClr val="000000"/>
                          </a:solidFill>
                          <a:latin typeface="Arial"/>
                        </a:rPr>
                        <a:t>Blšany</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Calibri"/>
                        </a:rPr>
                        <a:t>58:27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40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3"/>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err="1">
                          <a:solidFill>
                            <a:srgbClr val="000000"/>
                          </a:solidFill>
                          <a:latin typeface="Arial"/>
                        </a:rPr>
                        <a:t>Proboštov</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Calibri"/>
                        </a:rPr>
                        <a:t>43:27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4"/>
                  </a:ext>
                </a:extLst>
              </a:tr>
              <a:tr h="176310">
                <a:tc>
                  <a:txBody>
                    <a:bodyPr/>
                    <a:lstStyle/>
                    <a:p>
                      <a:pPr algn="l" fontAlgn="b"/>
                      <a:r>
                        <a:rPr lang="cs-CZ" sz="12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50:34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5"/>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TJ </a:t>
                      </a:r>
                      <a:r>
                        <a:rPr lang="cs-CZ" sz="1100" b="1" i="0" u="none" strike="noStrike" dirty="0" err="1">
                          <a:solidFill>
                            <a:srgbClr val="000000"/>
                          </a:solidFill>
                          <a:latin typeface="Arial"/>
                        </a:rPr>
                        <a:t>Modlany</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Calibri"/>
                        </a:rPr>
                        <a:t>59:44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6"/>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FK </a:t>
                      </a:r>
                      <a:r>
                        <a:rPr lang="cs-CZ" sz="1100" b="1" i="0" u="none" strike="noStrike" dirty="0" err="1">
                          <a:solidFill>
                            <a:srgbClr val="000000"/>
                          </a:solidFill>
                          <a:latin typeface="Arial"/>
                        </a:rPr>
                        <a:t>Neštěmice</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58:43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7"/>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FK Žatec</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Calibri"/>
                        </a:rPr>
                        <a:t>36:36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8"/>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TJ Srbice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51:44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9"/>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TJ H. Jiřetín</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Calibri"/>
                        </a:rPr>
                        <a:t>35:30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0"/>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SK Hrobce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61:54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1"/>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FK Bílina</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Calibri"/>
                        </a:rPr>
                        <a:t>32:38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2"/>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FK Postoloprty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33:55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3"/>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FK Modrá</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Calibri"/>
                        </a:rPr>
                        <a:t>35:57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4"/>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AFK L. Chomutov</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27:50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5"/>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TJ Střekov</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Calibri"/>
                        </a:rPr>
                        <a:t>37:59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6"/>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FK Duchcov</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18:71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7"/>
                  </a:ext>
                </a:extLst>
              </a:tr>
              <a:tr h="16234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8"/>
                  </a:ext>
                </a:extLst>
              </a:tr>
            </a:tbl>
          </a:graphicData>
        </a:graphic>
      </p:graphicFrame>
      <p:sp>
        <p:nvSpPr>
          <p:cNvPr id="13" name="TextovéPole 12"/>
          <p:cNvSpPr txBox="1"/>
          <p:nvPr/>
        </p:nvSpPr>
        <p:spPr>
          <a:xfrm>
            <a:off x="5719564" y="3763516"/>
            <a:ext cx="4392488" cy="3108543"/>
          </a:xfrm>
          <a:prstGeom prst="rect">
            <a:avLst/>
          </a:prstGeom>
          <a:blipFill>
            <a:blip r:embed="rId2" cstate="print"/>
            <a:stretch>
              <a:fillRect/>
            </a:stretch>
          </a:blipFill>
          <a:ln w="69850" cmpd="dbl">
            <a:solidFill>
              <a:schemeClr val="accent1"/>
            </a:solidFill>
          </a:ln>
        </p:spPr>
        <p:txBody>
          <a:bodyPr wrap="square" rtlCol="0">
            <a:spAutoFit/>
          </a:bodyPr>
          <a:lstStyle/>
          <a:p>
            <a:pPr algn="just"/>
            <a:r>
              <a:rPr lang="cs-CZ" sz="1400" dirty="0" smtClean="0">
                <a:latin typeface="Arial" pitchFamily="34" charset="0"/>
                <a:cs typeface="Arial" pitchFamily="34" charset="0"/>
              </a:rPr>
              <a:t>V minulém kole dokázali hosté 6x vyhrát. Došlo ke změně na 3. místě tabulky, kam se posunul </a:t>
            </a:r>
            <a:r>
              <a:rPr lang="cs-CZ" sz="1400" dirty="0" err="1" smtClean="0">
                <a:latin typeface="Arial" pitchFamily="34" charset="0"/>
                <a:cs typeface="Arial" pitchFamily="34" charset="0"/>
              </a:rPr>
              <a:t>Proboštov</a:t>
            </a:r>
            <a:r>
              <a:rPr lang="cs-CZ" sz="1400" dirty="0" smtClean="0">
                <a:latin typeface="Arial" pitchFamily="34" charset="0"/>
                <a:cs typeface="Arial" pitchFamily="34" charset="0"/>
              </a:rPr>
              <a:t>. Krupka klesla na 4. místo. Výborný vstup do jara mají </a:t>
            </a:r>
            <a:r>
              <a:rPr lang="cs-CZ" sz="1400" dirty="0" err="1" smtClean="0">
                <a:latin typeface="Arial" pitchFamily="34" charset="0"/>
                <a:cs typeface="Arial" pitchFamily="34" charset="0"/>
              </a:rPr>
              <a:t>Neštěmice</a:t>
            </a:r>
            <a:r>
              <a:rPr lang="cs-CZ" sz="1400" dirty="0" smtClean="0">
                <a:latin typeface="Arial" pitchFamily="34" charset="0"/>
                <a:cs typeface="Arial" pitchFamily="34" charset="0"/>
              </a:rPr>
              <a:t>, které stejně jako naše mužstvo neztratilo ještě ani bod. Jsou na 6. místě. Formu na jaře hledají </a:t>
            </a:r>
            <a:r>
              <a:rPr lang="cs-CZ" sz="1400" dirty="0" err="1" smtClean="0">
                <a:latin typeface="Arial" pitchFamily="34" charset="0"/>
                <a:cs typeface="Arial" pitchFamily="34" charset="0"/>
              </a:rPr>
              <a:t>Modlany</a:t>
            </a:r>
            <a:r>
              <a:rPr lang="cs-CZ" sz="1400" dirty="0" smtClean="0">
                <a:latin typeface="Arial" pitchFamily="34" charset="0"/>
                <a:cs typeface="Arial" pitchFamily="34" charset="0"/>
              </a:rPr>
              <a:t>, které v novém roce získaly zatím jen 2 body a spadly na 6. příčku. </a:t>
            </a:r>
            <a:r>
              <a:rPr lang="cs-CZ" sz="1400" dirty="0" err="1" smtClean="0">
                <a:latin typeface="Arial" pitchFamily="34" charset="0"/>
                <a:cs typeface="Arial" pitchFamily="34" charset="0"/>
              </a:rPr>
              <a:t>Srbice</a:t>
            </a:r>
            <a:r>
              <a:rPr lang="cs-CZ" sz="1400" dirty="0" smtClean="0">
                <a:latin typeface="Arial" pitchFamily="34" charset="0"/>
                <a:cs typeface="Arial" pitchFamily="34" charset="0"/>
              </a:rPr>
              <a:t> jsou překvapením jara a po 3 vítězstvích se  šplhají tabulkou nahoru. 8. místo. Dole </a:t>
            </a:r>
            <a:r>
              <a:rPr lang="cs-CZ" sz="1400" dirty="0" err="1" smtClean="0">
                <a:latin typeface="Arial" pitchFamily="34" charset="0"/>
                <a:cs typeface="Arial" pitchFamily="34" charset="0"/>
              </a:rPr>
              <a:t>Duchcov</a:t>
            </a:r>
            <a:r>
              <a:rPr lang="cs-CZ" sz="1400" dirty="0" smtClean="0">
                <a:latin typeface="Arial" pitchFamily="34" charset="0"/>
                <a:cs typeface="Arial" pitchFamily="34" charset="0"/>
              </a:rPr>
              <a:t> je asi jasný, o moc lépe na tom není </a:t>
            </a:r>
            <a:r>
              <a:rPr lang="cs-CZ" sz="1400" dirty="0" err="1" smtClean="0">
                <a:latin typeface="Arial" pitchFamily="34" charset="0"/>
                <a:cs typeface="Arial" pitchFamily="34" charset="0"/>
              </a:rPr>
              <a:t>Střekov</a:t>
            </a:r>
            <a:r>
              <a:rPr lang="cs-CZ" sz="1400" dirty="0" smtClean="0">
                <a:latin typeface="Arial" pitchFamily="34" charset="0"/>
                <a:cs typeface="Arial" pitchFamily="34" charset="0"/>
              </a:rPr>
              <a:t> a pak už je to otevřené. Hrobce a </a:t>
            </a:r>
            <a:r>
              <a:rPr lang="cs-CZ" sz="1400" dirty="0" err="1" smtClean="0">
                <a:latin typeface="Arial" pitchFamily="34" charset="0"/>
                <a:cs typeface="Arial" pitchFamily="34" charset="0"/>
              </a:rPr>
              <a:t>H.Jiřetín</a:t>
            </a:r>
            <a:r>
              <a:rPr lang="cs-CZ" sz="1400" dirty="0" smtClean="0">
                <a:latin typeface="Arial" pitchFamily="34" charset="0"/>
                <a:cs typeface="Arial" pitchFamily="34" charset="0"/>
              </a:rPr>
              <a:t> trochu klidu ještě mají,ale od 11. Bíliny dolů bude mít pro mužstva každý bod v boji o záchranu cenu zlata.</a:t>
            </a:r>
          </a:p>
        </p:txBody>
      </p:sp>
      <p:sp>
        <p:nvSpPr>
          <p:cNvPr id="14" name="TextovéPole 13"/>
          <p:cNvSpPr txBox="1"/>
          <p:nvPr/>
        </p:nvSpPr>
        <p:spPr>
          <a:xfrm>
            <a:off x="30932" y="91108"/>
            <a:ext cx="4680520" cy="2246769"/>
          </a:xfrm>
          <a:prstGeom prst="rect">
            <a:avLst/>
          </a:prstGeom>
          <a:blipFill>
            <a:blip r:embed="rId3" cstate="print"/>
            <a:tile tx="0" ty="0" sx="100000" sy="100000" flip="none" algn="tl"/>
          </a:blipFill>
        </p:spPr>
        <p:txBody>
          <a:bodyPr wrap="square" rtlCol="0">
            <a:spAutoFit/>
          </a:bodyPr>
          <a:lstStyle/>
          <a:p>
            <a:pPr algn="ctr"/>
            <a:r>
              <a:rPr lang="cs-CZ" sz="2800" dirty="0" smtClean="0">
                <a:solidFill>
                  <a:srgbClr val="FF0000"/>
                </a:solidFill>
                <a:effectLst>
                  <a:outerShdw blurRad="38100" dist="38100" dir="2700000" algn="tl">
                    <a:srgbClr val="000000">
                      <a:alpha val="43137"/>
                    </a:srgbClr>
                  </a:outerShdw>
                </a:effectLst>
                <a:latin typeface="Bookman Old Style" pitchFamily="18" charset="0"/>
              </a:rPr>
              <a:t>Starší  žáci mají za sebou jarní premiéru.  Utkali se se soupeřem nejsilnějším, vedoucím celkem tabulky.</a:t>
            </a:r>
            <a:endParaRPr lang="cs-CZ" sz="2000" u="sng" dirty="0" smtClean="0">
              <a:solidFill>
                <a:srgbClr val="FF0000"/>
              </a:solidFill>
              <a:effectLst>
                <a:outerShdw blurRad="38100" dist="38100" dir="2700000" algn="tl">
                  <a:srgbClr val="000000">
                    <a:alpha val="43137"/>
                  </a:srgbClr>
                </a:outerShdw>
              </a:effectLst>
              <a:latin typeface="Bookman Old Style" pitchFamily="18" charset="0"/>
            </a:endParaRPr>
          </a:p>
        </p:txBody>
      </p:sp>
      <p:sp>
        <p:nvSpPr>
          <p:cNvPr id="16" name="TextovéPole 15"/>
          <p:cNvSpPr txBox="1"/>
          <p:nvPr/>
        </p:nvSpPr>
        <p:spPr>
          <a:xfrm>
            <a:off x="102940" y="2539380"/>
            <a:ext cx="4608512" cy="2985433"/>
          </a:xfrm>
          <a:prstGeom prst="rect">
            <a:avLst/>
          </a:prstGeom>
          <a:noFill/>
          <a:ln w="38100">
            <a:solidFill>
              <a:schemeClr val="accent6">
                <a:lumMod val="75000"/>
              </a:schemeClr>
            </a:solidFill>
          </a:ln>
        </p:spPr>
        <p:txBody>
          <a:bodyPr wrap="square" rtlCol="0">
            <a:spAutoFit/>
          </a:bodyPr>
          <a:lstStyle/>
          <a:p>
            <a:pPr algn="ctr"/>
            <a:r>
              <a:rPr lang="cs-CZ" sz="2400" dirty="0" smtClean="0">
                <a:latin typeface="Bookman Old Style" pitchFamily="18" charset="0"/>
              </a:rPr>
              <a:t>SK </a:t>
            </a:r>
            <a:r>
              <a:rPr lang="cs-CZ" sz="2400" dirty="0" err="1" smtClean="0">
                <a:latin typeface="Bookman Old Style" pitchFamily="18" charset="0"/>
              </a:rPr>
              <a:t>Štětí</a:t>
            </a:r>
            <a:r>
              <a:rPr lang="cs-CZ" sz="2400" dirty="0" smtClean="0">
                <a:latin typeface="Bookman Old Style" pitchFamily="18" charset="0"/>
              </a:rPr>
              <a:t> – FK Litoměřice</a:t>
            </a:r>
          </a:p>
          <a:p>
            <a:pPr algn="ctr"/>
            <a:r>
              <a:rPr lang="cs-CZ" sz="2400" dirty="0" smtClean="0">
                <a:latin typeface="Bookman Old Style" pitchFamily="18" charset="0"/>
              </a:rPr>
              <a:t>0:9(0:4)  26.3.2016 18.kolo</a:t>
            </a:r>
          </a:p>
          <a:p>
            <a:pPr algn="just"/>
            <a:r>
              <a:rPr lang="cs-CZ" sz="1400" b="0" dirty="0" smtClean="0">
                <a:latin typeface="Arial" pitchFamily="34" charset="0"/>
                <a:cs typeface="Arial" pitchFamily="34" charset="0"/>
              </a:rPr>
              <a:t>Čisté konto jsme drželi do 12. minuty. Pak jsme však v rozmezí  5 minut inkasovali další 2 góly a bylo rozhodnuto. Hrálo se na naší polovině a skóre utěšeně narůstalo až se zastavilo na čísle 9.  </a:t>
            </a:r>
          </a:p>
          <a:p>
            <a:r>
              <a:rPr lang="cs-CZ" sz="1400" b="0" u="sng" dirty="0" smtClean="0">
                <a:latin typeface="Arial" pitchFamily="34" charset="0"/>
                <a:cs typeface="Arial" pitchFamily="34" charset="0"/>
              </a:rPr>
              <a:t>Sestava:</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Šrotýř</a:t>
            </a:r>
            <a:r>
              <a:rPr lang="cs-CZ" sz="1400" b="0" dirty="0" smtClean="0">
                <a:latin typeface="Arial" pitchFamily="34" charset="0"/>
                <a:cs typeface="Arial" pitchFamily="34" charset="0"/>
              </a:rPr>
              <a:t>-Špaček, </a:t>
            </a:r>
            <a:r>
              <a:rPr lang="cs-CZ" sz="1400" b="0" dirty="0" err="1" smtClean="0">
                <a:latin typeface="Arial" pitchFamily="34" charset="0"/>
                <a:cs typeface="Arial" pitchFamily="34" charset="0"/>
              </a:rPr>
              <a:t>T.Németh</a:t>
            </a:r>
            <a:r>
              <a:rPr lang="cs-CZ" sz="1400" b="0" dirty="0" smtClean="0">
                <a:latin typeface="Arial" pitchFamily="34" charset="0"/>
                <a:cs typeface="Arial" pitchFamily="34" charset="0"/>
              </a:rPr>
              <a:t>, Dvořák, </a:t>
            </a:r>
            <a:r>
              <a:rPr lang="cs-CZ" sz="1400" b="0" dirty="0" err="1" smtClean="0">
                <a:latin typeface="Arial" pitchFamily="34" charset="0"/>
                <a:cs typeface="Arial" pitchFamily="34" charset="0"/>
              </a:rPr>
              <a:t>Kacálek</a:t>
            </a:r>
            <a:r>
              <a:rPr lang="cs-CZ" sz="1400" b="0" dirty="0" smtClean="0">
                <a:latin typeface="Arial" pitchFamily="34" charset="0"/>
                <a:cs typeface="Arial" pitchFamily="34" charset="0"/>
              </a:rPr>
              <a:t>, </a:t>
            </a:r>
          </a:p>
          <a:p>
            <a:r>
              <a:rPr lang="cs-CZ" sz="1400" b="0" dirty="0" smtClean="0">
                <a:latin typeface="Arial" pitchFamily="34" charset="0"/>
                <a:cs typeface="Arial" pitchFamily="34" charset="0"/>
              </a:rPr>
              <a:t>                Kadlec, Kopecký, Ulrych, Vejražka, </a:t>
            </a:r>
            <a:r>
              <a:rPr lang="cs-CZ" sz="1400" b="0" dirty="0" err="1" smtClean="0">
                <a:latin typeface="Arial" pitchFamily="34" charset="0"/>
                <a:cs typeface="Arial" pitchFamily="34" charset="0"/>
              </a:rPr>
              <a:t>Dopater</a:t>
            </a:r>
            <a:r>
              <a:rPr lang="cs-CZ" sz="1400" b="0" dirty="0" smtClean="0">
                <a:latin typeface="Arial" pitchFamily="34" charset="0"/>
                <a:cs typeface="Arial" pitchFamily="34" charset="0"/>
              </a:rPr>
              <a:t>, </a:t>
            </a:r>
          </a:p>
          <a:p>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Cap</a:t>
            </a:r>
            <a:r>
              <a:rPr lang="cs-CZ" sz="1400" b="0" dirty="0" smtClean="0">
                <a:latin typeface="Arial" pitchFamily="34" charset="0"/>
                <a:cs typeface="Arial" pitchFamily="34" charset="0"/>
              </a:rPr>
              <a:t> </a:t>
            </a:r>
          </a:p>
          <a:p>
            <a:r>
              <a:rPr lang="cs-CZ" sz="1400" b="0" u="sng" dirty="0" smtClean="0">
                <a:latin typeface="Arial" pitchFamily="34" charset="0"/>
                <a:cs typeface="Arial" pitchFamily="34" charset="0"/>
              </a:rPr>
              <a:t>Střídající:</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Deák</a:t>
            </a:r>
            <a:r>
              <a:rPr lang="cs-CZ" sz="1400" b="0" dirty="0" smtClean="0">
                <a:latin typeface="Arial" pitchFamily="34" charset="0"/>
                <a:cs typeface="Arial" pitchFamily="34" charset="0"/>
              </a:rPr>
              <a:t>, Ladislav Novák, Vaculík</a:t>
            </a:r>
          </a:p>
          <a:p>
            <a:r>
              <a:rPr lang="cs-CZ" sz="1400" b="0" u="sng" dirty="0" smtClean="0">
                <a:latin typeface="Arial" pitchFamily="34" charset="0"/>
                <a:cs typeface="Arial" pitchFamily="34" charset="0"/>
              </a:rPr>
              <a:t>Trenér:</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J.Ransdorf</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Z</a:t>
            </a:r>
            <a:r>
              <a:rPr lang="cs-CZ" sz="1400" b="0" dirty="0" smtClean="0">
                <a:latin typeface="Arial" pitchFamily="34" charset="0"/>
                <a:cs typeface="Arial" pitchFamily="34" charset="0"/>
              </a:rPr>
              <a:t>.Németh, </a:t>
            </a:r>
            <a:r>
              <a:rPr lang="cs-CZ" sz="1400" b="0" dirty="0" err="1" smtClean="0">
                <a:latin typeface="Arial" pitchFamily="34" charset="0"/>
                <a:cs typeface="Arial" pitchFamily="34" charset="0"/>
              </a:rPr>
              <a:t>R.Hrdlička</a:t>
            </a:r>
            <a:endParaRPr lang="cs-CZ" sz="1400" b="0" dirty="0" smtClean="0">
              <a:latin typeface="Arial" pitchFamily="34" charset="0"/>
              <a:cs typeface="Arial" pitchFamily="34" charset="0"/>
            </a:endParaRPr>
          </a:p>
          <a:p>
            <a:r>
              <a:rPr lang="cs-CZ" sz="1400" b="0" u="sng" dirty="0" smtClean="0">
                <a:latin typeface="Arial" pitchFamily="34" charset="0"/>
                <a:cs typeface="Arial" pitchFamily="34" charset="0"/>
              </a:rPr>
              <a:t>Rozhodčí: </a:t>
            </a:r>
            <a:r>
              <a:rPr lang="cs-CZ" sz="1400" b="0" dirty="0" err="1" smtClean="0">
                <a:latin typeface="Arial" pitchFamily="34" charset="0"/>
                <a:cs typeface="Arial" pitchFamily="34" charset="0"/>
              </a:rPr>
              <a:t>J.Trutnovský</a:t>
            </a:r>
            <a:r>
              <a:rPr lang="cs-CZ" sz="1400" b="0" dirty="0" smtClean="0">
                <a:latin typeface="Arial" pitchFamily="34" charset="0"/>
                <a:cs typeface="Arial" pitchFamily="34" charset="0"/>
              </a:rPr>
              <a:t>-J, Řezníček,, </a:t>
            </a:r>
            <a:r>
              <a:rPr lang="cs-CZ" sz="1400" b="0" dirty="0" err="1" smtClean="0">
                <a:latin typeface="Arial" pitchFamily="34" charset="0"/>
                <a:cs typeface="Arial" pitchFamily="34" charset="0"/>
              </a:rPr>
              <a:t>D.Németh</a:t>
            </a:r>
            <a:r>
              <a:rPr lang="cs-CZ" sz="1400" b="0" dirty="0" smtClean="0">
                <a:latin typeface="Arial" pitchFamily="34" charset="0"/>
                <a:cs typeface="Arial" pitchFamily="34" charset="0"/>
              </a:rPr>
              <a:t> (laik)</a:t>
            </a:r>
            <a:endParaRPr lang="cs-CZ" sz="2400" dirty="0" smtClean="0">
              <a:latin typeface="Bookman Old Style" pitchFamily="18" charset="0"/>
            </a:endParaRPr>
          </a:p>
        </p:txBody>
      </p:sp>
      <p:pic>
        <p:nvPicPr>
          <p:cNvPr id="17" name="Picture 62"/>
          <p:cNvPicPr>
            <a:picLocks noChangeAspect="1" noChangeArrowheads="1"/>
          </p:cNvPicPr>
          <p:nvPr/>
        </p:nvPicPr>
        <p:blipFill>
          <a:blip r:embed="rId4" cstate="print"/>
          <a:srcRect/>
          <a:stretch>
            <a:fillRect/>
          </a:stretch>
        </p:blipFill>
        <p:spPr bwMode="auto">
          <a:xfrm>
            <a:off x="1615108" y="5635724"/>
            <a:ext cx="1224136" cy="113119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31132" y="7039900"/>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591772" y="693244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p>
        </p:txBody>
      </p:sp>
      <p:sp>
        <p:nvSpPr>
          <p:cNvPr id="12" name="Obdélník 11"/>
          <p:cNvSpPr/>
          <p:nvPr/>
        </p:nvSpPr>
        <p:spPr>
          <a:xfrm>
            <a:off x="102940" y="1027212"/>
            <a:ext cx="4824536" cy="5955476"/>
          </a:xfrm>
          <a:prstGeom prst="rect">
            <a:avLst/>
          </a:prstGeom>
          <a:blipFill dpi="0" rotWithShape="1">
            <a:blip r:embed="rId3" cstate="print">
              <a:alphaModFix amt="13000"/>
            </a:blip>
            <a:srcRect/>
            <a:stretch>
              <a:fillRect/>
            </a:stretch>
          </a:blipFill>
          <a:ln w="44450" cmpd="sng">
            <a:solidFill>
              <a:schemeClr val="tx1"/>
            </a:solidFill>
            <a:prstDash val="solid"/>
          </a:ln>
          <a:effectLst/>
        </p:spPr>
        <p:txBody>
          <a:bodyPr wrap="square">
            <a:spAutoFit/>
          </a:bodyPr>
          <a:lstStyle/>
          <a:p>
            <a:r>
              <a:rPr lang="cs-CZ" sz="1600" dirty="0" smtClean="0">
                <a:solidFill>
                  <a:srgbClr val="006600"/>
                </a:solidFill>
              </a:rPr>
              <a:t>SK Hrobce - TJ </a:t>
            </a:r>
            <a:r>
              <a:rPr lang="cs-CZ" sz="1600" dirty="0" err="1" smtClean="0">
                <a:solidFill>
                  <a:srgbClr val="006600"/>
                </a:solidFill>
              </a:rPr>
              <a:t>Střekov</a:t>
            </a:r>
            <a:r>
              <a:rPr lang="cs-CZ" sz="1600" dirty="0" smtClean="0">
                <a:solidFill>
                  <a:srgbClr val="006600"/>
                </a:solidFill>
              </a:rPr>
              <a:t>  7:0(1:0)</a:t>
            </a:r>
          </a:p>
          <a:p>
            <a:pPr algn="just"/>
            <a:r>
              <a:rPr lang="cs-CZ" sz="1100" dirty="0" smtClean="0">
                <a:latin typeface="Arial" pitchFamily="34" charset="0"/>
                <a:cs typeface="Arial" pitchFamily="34" charset="0"/>
              </a:rPr>
              <a:t>i když hosté pomýšleli na body a ve 1. branku inkasovali až ve 43. minutě, tak 2. poločas nezvládli a pomalu se nedostali na půlku soupeře. Domácí si zastříleli a získali po 2 porážkách 3 důležité body</a:t>
            </a:r>
          </a:p>
          <a:p>
            <a:r>
              <a:rPr lang="cs-CZ" sz="1600" dirty="0" smtClean="0">
                <a:solidFill>
                  <a:srgbClr val="006600"/>
                </a:solidFill>
              </a:rPr>
              <a:t>FK Bílina -  FK </a:t>
            </a:r>
            <a:r>
              <a:rPr lang="cs-CZ" sz="1600" dirty="0" err="1" smtClean="0">
                <a:solidFill>
                  <a:srgbClr val="006600"/>
                </a:solidFill>
              </a:rPr>
              <a:t>Blšany</a:t>
            </a:r>
            <a:r>
              <a:rPr lang="cs-CZ" sz="1600" dirty="0" smtClean="0">
                <a:solidFill>
                  <a:srgbClr val="006600"/>
                </a:solidFill>
              </a:rPr>
              <a:t> 2:4(0:3)</a:t>
            </a:r>
          </a:p>
          <a:p>
            <a:pPr algn="just"/>
            <a:r>
              <a:rPr lang="cs-CZ" sz="1100" dirty="0" smtClean="0">
                <a:latin typeface="Arial" pitchFamily="34" charset="0"/>
                <a:cs typeface="Arial" pitchFamily="34" charset="0"/>
              </a:rPr>
              <a:t>domácí moc velký odpor nekladli a už po 1. poločase bylo rozhodnuto. 2 branky vstřelil B</a:t>
            </a:r>
            <a:r>
              <a:rPr lang="de-DE" sz="1100" dirty="0" smtClean="0">
                <a:latin typeface="Arial" pitchFamily="34" charset="0"/>
                <a:cs typeface="Arial" pitchFamily="34" charset="0"/>
              </a:rPr>
              <a:t>ö</a:t>
            </a:r>
            <a:r>
              <a:rPr lang="cs-CZ" sz="1100" dirty="0" smtClean="0">
                <a:latin typeface="Arial" pitchFamily="34" charset="0"/>
                <a:cs typeface="Arial" pitchFamily="34" charset="0"/>
              </a:rPr>
              <a:t>hm, 1 </a:t>
            </a:r>
            <a:r>
              <a:rPr lang="cs-CZ" sz="1100" dirty="0" err="1" smtClean="0">
                <a:latin typeface="Arial" pitchFamily="34" charset="0"/>
                <a:cs typeface="Arial" pitchFamily="34" charset="0"/>
              </a:rPr>
              <a:t>Zdichynec</a:t>
            </a:r>
            <a:r>
              <a:rPr lang="cs-CZ" sz="1100" dirty="0" smtClean="0">
                <a:latin typeface="Arial" pitchFamily="34" charset="0"/>
                <a:cs typeface="Arial" pitchFamily="34" charset="0"/>
              </a:rPr>
              <a:t> a </a:t>
            </a:r>
            <a:r>
              <a:rPr lang="cs-CZ" sz="1100" dirty="0" err="1" smtClean="0">
                <a:latin typeface="Arial" pitchFamily="34" charset="0"/>
                <a:cs typeface="Arial" pitchFamily="34" charset="0"/>
              </a:rPr>
              <a:t>Mário</a:t>
            </a:r>
            <a:r>
              <a:rPr lang="cs-CZ" sz="1100" dirty="0" smtClean="0">
                <a:latin typeface="Arial" pitchFamily="34" charset="0"/>
                <a:cs typeface="Arial" pitchFamily="34" charset="0"/>
              </a:rPr>
              <a:t> </a:t>
            </a:r>
            <a:r>
              <a:rPr lang="cs-CZ" sz="1100" dirty="0" err="1" smtClean="0">
                <a:latin typeface="Arial" pitchFamily="34" charset="0"/>
                <a:cs typeface="Arial" pitchFamily="34" charset="0"/>
              </a:rPr>
              <a:t>Lička</a:t>
            </a:r>
            <a:r>
              <a:rPr lang="cs-CZ" sz="1100" dirty="0" smtClean="0">
                <a:solidFill>
                  <a:srgbClr val="FF0000"/>
                </a:solidFill>
                <a:latin typeface="Arial" pitchFamily="34" charset="0"/>
                <a:cs typeface="Arial" pitchFamily="34" charset="0"/>
              </a:rPr>
              <a:t>.</a:t>
            </a:r>
          </a:p>
          <a:p>
            <a:r>
              <a:rPr lang="cs-CZ" sz="1600" dirty="0" smtClean="0">
                <a:solidFill>
                  <a:srgbClr val="006600"/>
                </a:solidFill>
              </a:rPr>
              <a:t>FK </a:t>
            </a:r>
            <a:r>
              <a:rPr lang="cs-CZ" sz="1600" dirty="0" err="1" smtClean="0">
                <a:solidFill>
                  <a:srgbClr val="006600"/>
                </a:solidFill>
              </a:rPr>
              <a:t>Duchcov</a:t>
            </a:r>
            <a:r>
              <a:rPr lang="cs-CZ" sz="1600" dirty="0" smtClean="0">
                <a:solidFill>
                  <a:srgbClr val="006600"/>
                </a:solidFill>
              </a:rPr>
              <a:t> - TJ </a:t>
            </a:r>
            <a:r>
              <a:rPr lang="cs-CZ" sz="1600" dirty="0" err="1" smtClean="0">
                <a:solidFill>
                  <a:srgbClr val="006600"/>
                </a:solidFill>
              </a:rPr>
              <a:t>Srbice</a:t>
            </a:r>
            <a:r>
              <a:rPr lang="cs-CZ" sz="1600" dirty="0" smtClean="0">
                <a:solidFill>
                  <a:srgbClr val="006600"/>
                </a:solidFill>
              </a:rPr>
              <a:t>    1:6(1:1)</a:t>
            </a:r>
          </a:p>
          <a:p>
            <a:pPr algn="just"/>
            <a:r>
              <a:rPr lang="cs-CZ" sz="1100" dirty="0" smtClean="0">
                <a:latin typeface="Arial" pitchFamily="34" charset="0"/>
                <a:cs typeface="Arial" pitchFamily="34" charset="0"/>
              </a:rPr>
              <a:t>v prvním poločase to s domácími vypadalo ještě dobře, ale ve druhém už se radovali ze vstřelených branek pouze hosté.</a:t>
            </a:r>
          </a:p>
          <a:p>
            <a:r>
              <a:rPr lang="es-ES" sz="1600" dirty="0" smtClean="0">
                <a:solidFill>
                  <a:srgbClr val="006600"/>
                </a:solidFill>
              </a:rPr>
              <a:t>TJ H. </a:t>
            </a:r>
            <a:r>
              <a:rPr lang="es-ES" sz="1600" dirty="0" err="1" smtClean="0">
                <a:solidFill>
                  <a:srgbClr val="006600"/>
                </a:solidFill>
              </a:rPr>
              <a:t>Jiřetín</a:t>
            </a:r>
            <a:r>
              <a:rPr lang="es-ES" sz="1600" dirty="0" smtClean="0">
                <a:solidFill>
                  <a:srgbClr val="006600"/>
                </a:solidFill>
              </a:rPr>
              <a:t> </a:t>
            </a:r>
            <a:r>
              <a:rPr lang="pl-PL" sz="1600" dirty="0" smtClean="0">
                <a:solidFill>
                  <a:srgbClr val="006600"/>
                </a:solidFill>
              </a:rPr>
              <a:t>- </a:t>
            </a:r>
            <a:r>
              <a:rPr lang="cs-CZ" sz="1600" dirty="0" smtClean="0">
                <a:solidFill>
                  <a:srgbClr val="006600"/>
                </a:solidFill>
              </a:rPr>
              <a:t>FK Žatec      1:3(0:0)</a:t>
            </a:r>
            <a:r>
              <a:rPr lang="pl-PL" sz="1600" dirty="0" smtClean="0">
                <a:solidFill>
                  <a:srgbClr val="006600"/>
                </a:solidFill>
              </a:rPr>
              <a:t>)</a:t>
            </a:r>
          </a:p>
          <a:p>
            <a:pPr algn="just"/>
            <a:r>
              <a:rPr lang="cs-CZ" sz="1100" dirty="0" smtClean="0">
                <a:latin typeface="Arial" pitchFamily="34" charset="0"/>
                <a:cs typeface="Arial" pitchFamily="34" charset="0"/>
              </a:rPr>
              <a:t>domácí se ujali  vedení po hodině hry. Pak však nastal velký obrat a poslední čtvrthodinu prožili hráči Žatce jako z říše snů a </a:t>
            </a:r>
            <a:r>
              <a:rPr lang="cs-CZ" sz="1100" dirty="0" err="1" smtClean="0">
                <a:latin typeface="Arial" pitchFamily="34" charset="0"/>
                <a:cs typeface="Arial" pitchFamily="34" charset="0"/>
              </a:rPr>
              <a:t>zvítězli</a:t>
            </a:r>
            <a:r>
              <a:rPr lang="cs-CZ" sz="1100" dirty="0" smtClean="0">
                <a:latin typeface="Arial" pitchFamily="34" charset="0"/>
                <a:cs typeface="Arial" pitchFamily="34" charset="0"/>
              </a:rPr>
              <a:t> 3:1. 2 branky vstřelil </a:t>
            </a:r>
            <a:r>
              <a:rPr lang="cs-CZ" sz="1100" dirty="0" err="1" smtClean="0">
                <a:latin typeface="Arial" pitchFamily="34" charset="0"/>
                <a:cs typeface="Arial" pitchFamily="34" charset="0"/>
              </a:rPr>
              <a:t>Hassman</a:t>
            </a:r>
            <a:r>
              <a:rPr lang="cs-CZ" sz="1100" dirty="0" smtClean="0">
                <a:solidFill>
                  <a:srgbClr val="FF0000"/>
                </a:solidFill>
                <a:latin typeface="Arial" pitchFamily="34" charset="0"/>
                <a:cs typeface="Arial" pitchFamily="34" charset="0"/>
              </a:rPr>
              <a:t>. </a:t>
            </a:r>
          </a:p>
          <a:p>
            <a:r>
              <a:rPr lang="cs-CZ" sz="1600" dirty="0" smtClean="0">
                <a:solidFill>
                  <a:srgbClr val="006600"/>
                </a:solidFill>
              </a:rPr>
              <a:t>FK </a:t>
            </a:r>
            <a:r>
              <a:rPr lang="cs-CZ" sz="1600" dirty="0" err="1" smtClean="0">
                <a:solidFill>
                  <a:srgbClr val="006600"/>
                </a:solidFill>
              </a:rPr>
              <a:t>Postoloprty</a:t>
            </a:r>
            <a:r>
              <a:rPr lang="cs-CZ" sz="1600" dirty="0" smtClean="0">
                <a:solidFill>
                  <a:srgbClr val="006600"/>
                </a:solidFill>
              </a:rPr>
              <a:t> - TJ </a:t>
            </a:r>
            <a:r>
              <a:rPr lang="cs-CZ" sz="1600" dirty="0" err="1" smtClean="0">
                <a:solidFill>
                  <a:srgbClr val="006600"/>
                </a:solidFill>
              </a:rPr>
              <a:t>Modlany</a:t>
            </a:r>
            <a:r>
              <a:rPr lang="cs-CZ" sz="1600" dirty="0" smtClean="0">
                <a:solidFill>
                  <a:srgbClr val="006600"/>
                </a:solidFill>
              </a:rPr>
              <a:t>    4:2(1:1)</a:t>
            </a:r>
          </a:p>
          <a:p>
            <a:pPr algn="just"/>
            <a:r>
              <a:rPr lang="cs-CZ" sz="1100" dirty="0" smtClean="0">
                <a:latin typeface="Arial" pitchFamily="34" charset="0"/>
                <a:cs typeface="Arial" pitchFamily="34" charset="0"/>
              </a:rPr>
              <a:t>nečekané vítězství domácích. Do vedení 2:1 šly </a:t>
            </a:r>
            <a:r>
              <a:rPr lang="cs-CZ" sz="1100" dirty="0" err="1" smtClean="0">
                <a:latin typeface="Arial" pitchFamily="34" charset="0"/>
                <a:cs typeface="Arial" pitchFamily="34" charset="0"/>
              </a:rPr>
              <a:t>Postoloprty</a:t>
            </a:r>
            <a:r>
              <a:rPr lang="cs-CZ" sz="1100" dirty="0" smtClean="0">
                <a:latin typeface="Arial" pitchFamily="34" charset="0"/>
                <a:cs typeface="Arial" pitchFamily="34" charset="0"/>
              </a:rPr>
              <a:t> 15 minut před koncem a vstřelená branka nastartovala střelecké hody domácích.  Vyloučen byl střelec 2 branek domácích </a:t>
            </a:r>
            <a:r>
              <a:rPr lang="cs-CZ" sz="1100" dirty="0" err="1" smtClean="0">
                <a:latin typeface="Arial" pitchFamily="34" charset="0"/>
                <a:cs typeface="Arial" pitchFamily="34" charset="0"/>
              </a:rPr>
              <a:t>D.Zícha</a:t>
            </a:r>
            <a:r>
              <a:rPr lang="cs-CZ" sz="1100" dirty="0" smtClean="0">
                <a:latin typeface="Arial" pitchFamily="34" charset="0"/>
                <a:cs typeface="Arial" pitchFamily="34" charset="0"/>
              </a:rPr>
              <a:t>.</a:t>
            </a:r>
          </a:p>
          <a:p>
            <a:pPr algn="just"/>
            <a:r>
              <a:rPr lang="cs-CZ" sz="1600" dirty="0" smtClean="0">
                <a:solidFill>
                  <a:srgbClr val="006600"/>
                </a:solidFill>
              </a:rPr>
              <a:t>TJ Krupka - SK </a:t>
            </a:r>
            <a:r>
              <a:rPr lang="cs-CZ" sz="1600" dirty="0" err="1" smtClean="0">
                <a:solidFill>
                  <a:srgbClr val="006600"/>
                </a:solidFill>
              </a:rPr>
              <a:t>Štětí</a:t>
            </a:r>
            <a:r>
              <a:rPr lang="cs-CZ" sz="1600" dirty="0" smtClean="0">
                <a:solidFill>
                  <a:srgbClr val="006600"/>
                </a:solidFill>
              </a:rPr>
              <a:t>    0:2(0:1)</a:t>
            </a:r>
          </a:p>
          <a:p>
            <a:pPr algn="just"/>
            <a:r>
              <a:rPr lang="cs-CZ" sz="1100" dirty="0" smtClean="0">
                <a:latin typeface="Arial" pitchFamily="34" charset="0"/>
                <a:cs typeface="Arial" pitchFamily="34" charset="0"/>
              </a:rPr>
              <a:t>těžké tipování na vítěze. Lépe to zvládli hosté, i když domácí si doma věřili. 15 minut před koncem je oslabilo vyloučení </a:t>
            </a:r>
            <a:r>
              <a:rPr lang="cs-CZ" sz="1100" dirty="0" err="1" smtClean="0">
                <a:latin typeface="Arial" pitchFamily="34" charset="0"/>
                <a:cs typeface="Arial" pitchFamily="34" charset="0"/>
              </a:rPr>
              <a:t>Rilkoho</a:t>
            </a:r>
            <a:r>
              <a:rPr lang="cs-CZ" sz="1100" dirty="0" smtClean="0">
                <a:latin typeface="Arial" pitchFamily="34" charset="0"/>
                <a:cs typeface="Arial" pitchFamily="34" charset="0"/>
              </a:rPr>
              <a:t> za stavu 0:1 z pohledu Krupky a pojistku na 2:0 přidal v 88. minutě </a:t>
            </a:r>
            <a:r>
              <a:rPr lang="cs-CZ" sz="1100" dirty="0" err="1" smtClean="0">
                <a:latin typeface="Arial" pitchFamily="34" charset="0"/>
                <a:cs typeface="Arial" pitchFamily="34" charset="0"/>
              </a:rPr>
              <a:t>Belák</a:t>
            </a:r>
            <a:r>
              <a:rPr lang="cs-CZ" sz="1100" dirty="0" smtClean="0">
                <a:latin typeface="Arial" pitchFamily="34" charset="0"/>
                <a:cs typeface="Arial" pitchFamily="34" charset="0"/>
              </a:rPr>
              <a:t>.</a:t>
            </a:r>
          </a:p>
          <a:p>
            <a:r>
              <a:rPr lang="cs-CZ" sz="1600" dirty="0" smtClean="0">
                <a:solidFill>
                  <a:srgbClr val="006600"/>
                </a:solidFill>
              </a:rPr>
              <a:t>AFK L. Chomutov - FK </a:t>
            </a:r>
            <a:r>
              <a:rPr lang="cs-CZ" sz="1600" dirty="0" err="1" smtClean="0">
                <a:solidFill>
                  <a:srgbClr val="006600"/>
                </a:solidFill>
              </a:rPr>
              <a:t>Neštěmice</a:t>
            </a:r>
            <a:r>
              <a:rPr lang="cs-CZ" sz="1600" dirty="0" smtClean="0">
                <a:solidFill>
                  <a:srgbClr val="006600"/>
                </a:solidFill>
              </a:rPr>
              <a:t>  2:3(0:1)</a:t>
            </a:r>
          </a:p>
          <a:p>
            <a:pPr algn="just"/>
            <a:r>
              <a:rPr lang="cs-CZ" sz="1100" dirty="0" err="1" smtClean="0">
                <a:latin typeface="Arial" pitchFamily="34" charset="0"/>
                <a:cs typeface="Arial" pitchFamily="34" charset="0"/>
              </a:rPr>
              <a:t>Neštěmice</a:t>
            </a:r>
            <a:r>
              <a:rPr lang="cs-CZ" sz="1100" dirty="0" smtClean="0">
                <a:latin typeface="Arial" pitchFamily="34" charset="0"/>
                <a:cs typeface="Arial" pitchFamily="34" charset="0"/>
              </a:rPr>
              <a:t> na jaře šlapou. Na jaře ještě  neokusily hořkost porážky. Zachraňující se Chomutov stále jen dotahoval, ale vyrovnat už nedokázal.</a:t>
            </a:r>
          </a:p>
          <a:p>
            <a:r>
              <a:rPr lang="es-ES" sz="1600" dirty="0" smtClean="0">
                <a:solidFill>
                  <a:srgbClr val="006600"/>
                </a:solidFill>
              </a:rPr>
              <a:t>FK </a:t>
            </a:r>
            <a:r>
              <a:rPr lang="es-ES" sz="1600" dirty="0" err="1" smtClean="0">
                <a:solidFill>
                  <a:srgbClr val="006600"/>
                </a:solidFill>
              </a:rPr>
              <a:t>Modrá</a:t>
            </a:r>
            <a:r>
              <a:rPr lang="es-ES" sz="1600" dirty="0" smtClean="0">
                <a:solidFill>
                  <a:srgbClr val="006600"/>
                </a:solidFill>
              </a:rPr>
              <a:t> – </a:t>
            </a:r>
            <a:r>
              <a:rPr lang="cs-CZ" sz="1600" dirty="0" err="1" smtClean="0">
                <a:solidFill>
                  <a:srgbClr val="006600"/>
                </a:solidFill>
              </a:rPr>
              <a:t>Proboštov</a:t>
            </a:r>
            <a:r>
              <a:rPr lang="cs-CZ" sz="1600" dirty="0" smtClean="0">
                <a:solidFill>
                  <a:srgbClr val="006600"/>
                </a:solidFill>
              </a:rPr>
              <a:t>    </a:t>
            </a:r>
            <a:r>
              <a:rPr lang="es-ES" sz="1600" dirty="0" smtClean="0">
                <a:solidFill>
                  <a:srgbClr val="006600"/>
                </a:solidFill>
              </a:rPr>
              <a:t> </a:t>
            </a:r>
            <a:r>
              <a:rPr lang="cs-CZ" sz="1600" dirty="0" smtClean="0">
                <a:solidFill>
                  <a:srgbClr val="006600"/>
                </a:solidFill>
              </a:rPr>
              <a:t>1:5(1:2)</a:t>
            </a:r>
            <a:endParaRPr lang="es-ES" sz="1600" dirty="0" smtClean="0">
              <a:solidFill>
                <a:srgbClr val="006600"/>
              </a:solidFill>
            </a:endParaRPr>
          </a:p>
          <a:p>
            <a:pPr algn="just"/>
            <a:r>
              <a:rPr lang="cs-CZ" sz="1100" dirty="0" smtClean="0">
                <a:latin typeface="Arial" pitchFamily="34" charset="0"/>
                <a:cs typeface="Arial" pitchFamily="34" charset="0"/>
              </a:rPr>
              <a:t>takto vysoké vítězství hostů čekal málokdo. Trenér </a:t>
            </a:r>
            <a:r>
              <a:rPr lang="cs-CZ" sz="1100" dirty="0" err="1" smtClean="0">
                <a:latin typeface="Arial" pitchFamily="34" charset="0"/>
                <a:cs typeface="Arial" pitchFamily="34" charset="0"/>
              </a:rPr>
              <a:t>Rakosník</a:t>
            </a:r>
            <a:r>
              <a:rPr lang="cs-CZ" sz="1100" dirty="0" smtClean="0">
                <a:latin typeface="Arial" pitchFamily="34" charset="0"/>
                <a:cs typeface="Arial" pitchFamily="34" charset="0"/>
              </a:rPr>
              <a:t> z Modré byl na své hráče hodně </a:t>
            </a:r>
            <a:r>
              <a:rPr lang="cs-CZ" sz="1100" dirty="0" err="1" smtClean="0">
                <a:latin typeface="Arial" pitchFamily="34" charset="0"/>
                <a:cs typeface="Arial" pitchFamily="34" charset="0"/>
              </a:rPr>
              <a:t>rozloben</a:t>
            </a:r>
            <a:r>
              <a:rPr lang="cs-CZ" sz="1100" dirty="0" smtClean="0">
                <a:latin typeface="Arial" pitchFamily="34" charset="0"/>
                <a:cs typeface="Arial" pitchFamily="34" charset="0"/>
              </a:rPr>
              <a:t>. Bez tréninku se nedá hrát.  Situace se pro domácí komplikuje.</a:t>
            </a:r>
          </a:p>
        </p:txBody>
      </p:sp>
      <p:sp>
        <p:nvSpPr>
          <p:cNvPr id="16" name="TextovéPole 15"/>
          <p:cNvSpPr txBox="1"/>
          <p:nvPr/>
        </p:nvSpPr>
        <p:spPr>
          <a:xfrm>
            <a:off x="102940" y="91108"/>
            <a:ext cx="4752528" cy="830997"/>
          </a:xfrm>
          <a:prstGeom prst="rect">
            <a:avLst/>
          </a:prstGeom>
          <a:blipFill>
            <a:blip r:embed="rId4" cstate="print"/>
            <a:tile tx="0" ty="0" sx="100000" sy="100000" flip="none" algn="tl"/>
          </a:blipFill>
          <a:ln w="85725" cap="flat" cmpd="thickThin">
            <a:solidFill>
              <a:srgbClr val="FF00FF"/>
            </a:solidFill>
            <a:prstDash val="solid"/>
          </a:ln>
        </p:spPr>
        <p:txBody>
          <a:bodyPr wrap="square" rtlCol="0">
            <a:spAutoFit/>
          </a:bodyPr>
          <a:lstStyle/>
          <a:p>
            <a:pPr algn="ctr"/>
            <a:r>
              <a:rPr lang="cs-CZ" sz="2400" dirty="0" smtClean="0">
                <a:latin typeface="Bookman Old Style" pitchFamily="18" charset="0"/>
              </a:rPr>
              <a:t>18.kolo Ústeckého přeboru dospělých</a:t>
            </a:r>
          </a:p>
        </p:txBody>
      </p:sp>
      <p:graphicFrame>
        <p:nvGraphicFramePr>
          <p:cNvPr id="9" name="Tabulka 8"/>
          <p:cNvGraphicFramePr>
            <a:graphicFrameLocks noGrp="1"/>
          </p:cNvGraphicFramePr>
          <p:nvPr/>
        </p:nvGraphicFramePr>
        <p:xfrm>
          <a:off x="5431533" y="2241381"/>
          <a:ext cx="4752527" cy="4619625"/>
        </p:xfrm>
        <a:graphic>
          <a:graphicData uri="http://schemas.openxmlformats.org/drawingml/2006/table">
            <a:tbl>
              <a:tblPr/>
              <a:tblGrid>
                <a:gridCol w="1656183">
                  <a:extLst>
                    <a:ext uri="{9D8B030D-6E8A-4147-A177-3AD203B41FA5}">
                      <a16:colId xmlns:a16="http://schemas.microsoft.com/office/drawing/2014/main" val="20000"/>
                    </a:ext>
                  </a:extLst>
                </a:gridCol>
                <a:gridCol w="1340427">
                  <a:extLst>
                    <a:ext uri="{9D8B030D-6E8A-4147-A177-3AD203B41FA5}">
                      <a16:colId xmlns:a16="http://schemas.microsoft.com/office/drawing/2014/main" val="20001"/>
                    </a:ext>
                  </a:extLst>
                </a:gridCol>
                <a:gridCol w="730092">
                  <a:extLst>
                    <a:ext uri="{9D8B030D-6E8A-4147-A177-3AD203B41FA5}">
                      <a16:colId xmlns:a16="http://schemas.microsoft.com/office/drawing/2014/main" val="20002"/>
                    </a:ext>
                  </a:extLst>
                </a:gridCol>
                <a:gridCol w="1025825">
                  <a:extLst>
                    <a:ext uri="{9D8B030D-6E8A-4147-A177-3AD203B41FA5}">
                      <a16:colId xmlns:a16="http://schemas.microsoft.com/office/drawing/2014/main" val="20003"/>
                    </a:ext>
                  </a:extLst>
                </a:gridCol>
              </a:tblGrid>
              <a:tr h="381000">
                <a:tc gridSpan="4">
                  <a:txBody>
                    <a:bodyPr/>
                    <a:lstStyle/>
                    <a:p>
                      <a:pPr algn="ctr" rtl="0" fontAlgn="ctr"/>
                      <a:r>
                        <a:rPr lang="cs-CZ" sz="1200" b="1" i="0" u="none" strike="noStrike" dirty="0">
                          <a:solidFill>
                            <a:srgbClr val="000000"/>
                          </a:solidFill>
                          <a:latin typeface="Arial Black"/>
                        </a:rPr>
                        <a:t>18. kolo 26.-27.3.010.2015  Starší, mladší dorost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81000">
                <a:tc>
                  <a:txBody>
                    <a:bodyPr/>
                    <a:lstStyle/>
                    <a:p>
                      <a:pPr algn="ctr" rtl="0" fontAlgn="ctr"/>
                      <a:r>
                        <a:rPr lang="cs-CZ" sz="1800" b="1" i="0" u="none" strike="noStrike" dirty="0">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8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50" b="1" i="0" u="none" strike="noStrike" dirty="0">
                          <a:solidFill>
                            <a:srgbClr val="000000"/>
                          </a:solidFill>
                          <a:latin typeface="Arial Black"/>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50" b="1" i="0" u="none" strike="noStrike" dirty="0">
                          <a:solidFill>
                            <a:srgbClr val="000000"/>
                          </a:solidFill>
                          <a:latin typeface="Arial Black"/>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66725">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ASK Lovosice/Velemín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  FK Litvínov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2400" b="1" i="0" u="none" strike="noStrike" dirty="0" smtClean="0">
                          <a:solidFill>
                            <a:srgbClr val="000000"/>
                          </a:solidFill>
                          <a:effectLst>
                            <a:outerShdw blurRad="38100" dist="38100" dir="2700000" algn="tl" rotWithShape="0">
                              <a:srgbClr val="000000">
                                <a:alpha val="43137"/>
                              </a:srgbClr>
                            </a:outerShdw>
                          </a:effectLst>
                          <a:latin typeface="Colonna MT"/>
                        </a:rPr>
                        <a:t>1:4</a:t>
                      </a:r>
                      <a:r>
                        <a:rPr lang="cs-CZ" sz="2400" b="1" i="0" u="none" strike="noStrike" dirty="0">
                          <a:solidFill>
                            <a:srgbClr val="000000"/>
                          </a:solidFill>
                          <a:effectLst>
                            <a:outerShdw blurRad="38100" dist="38100" dir="2700000" algn="tl" rotWithShape="0">
                              <a:srgbClr val="000000">
                                <a:alpha val="43137"/>
                              </a:srgbClr>
                            </a:outerShdw>
                          </a:effectLst>
                          <a:latin typeface="Colonna M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2400" b="1" i="0" u="none" strike="noStrike" dirty="0" smtClean="0">
                          <a:solidFill>
                            <a:srgbClr val="000000"/>
                          </a:solidFill>
                          <a:effectLst>
                            <a:outerShdw blurRad="38100" dist="38100" dir="2700000" algn="tl">
                              <a:srgbClr val="000000">
                                <a:alpha val="43137"/>
                              </a:srgbClr>
                            </a:outerShdw>
                          </a:effectLst>
                          <a:latin typeface="Colonna MT"/>
                        </a:rPr>
                        <a:t>2:5</a:t>
                      </a:r>
                      <a:endParaRPr lang="cs-CZ" sz="2400" b="1" i="0" u="none" strike="noStrike" dirty="0">
                        <a:solidFill>
                          <a:srgbClr val="000000"/>
                        </a:solidFill>
                        <a:effectLst>
                          <a:outerShdw blurRad="38100" dist="38100" dir="2700000" algn="tl">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2"/>
                  </a:ext>
                </a:extLst>
              </a:tr>
              <a:tr h="523875">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SK Štětí/ Hošťka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SK Ervěnice /     Jirkov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2400" b="1" i="0" u="none" strike="noStrike" dirty="0" smtClean="0">
                          <a:solidFill>
                            <a:srgbClr val="000000"/>
                          </a:solidFill>
                          <a:effectLst>
                            <a:outerShdw blurRad="38100" dist="38100" dir="2700000" algn="tl" rotWithShape="0">
                              <a:srgbClr val="000000">
                                <a:alpha val="43137"/>
                              </a:srgbClr>
                            </a:outerShdw>
                          </a:effectLst>
                          <a:latin typeface="Colonna MT"/>
                        </a:rPr>
                        <a:t>2:0</a:t>
                      </a:r>
                      <a:r>
                        <a:rPr lang="cs-CZ" sz="2400" b="1" i="0" u="none" strike="noStrike" dirty="0">
                          <a:solidFill>
                            <a:srgbClr val="000000"/>
                          </a:solidFill>
                          <a:effectLst>
                            <a:outerShdw blurRad="38100" dist="38100" dir="2700000" algn="tl" rotWithShape="0">
                              <a:srgbClr val="000000">
                                <a:alpha val="43137"/>
                              </a:srgbClr>
                            </a:outerShdw>
                          </a:effectLst>
                          <a:latin typeface="Colonna M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olonna MT"/>
                        </a:rPr>
                        <a:t> </a:t>
                      </a:r>
                      <a:r>
                        <a:rPr lang="cs-CZ" sz="2400" b="1" i="0" u="none" strike="noStrike" dirty="0" smtClean="0">
                          <a:solidFill>
                            <a:srgbClr val="000000"/>
                          </a:solidFill>
                          <a:effectLst>
                            <a:outerShdw blurRad="38100" dist="38100" dir="2700000" algn="tl">
                              <a:srgbClr val="000000">
                                <a:alpha val="43137"/>
                              </a:srgbClr>
                            </a:outerShdw>
                          </a:effectLst>
                          <a:latin typeface="Colonna MT"/>
                        </a:rPr>
                        <a:t>2:1</a:t>
                      </a:r>
                      <a:endParaRPr lang="cs-CZ" sz="2400" b="1" i="0" u="none" strike="noStrike" dirty="0">
                        <a:solidFill>
                          <a:srgbClr val="000000"/>
                        </a:solidFill>
                        <a:effectLst>
                          <a:outerShdw blurRad="38100" dist="38100" dir="2700000" algn="tl">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523875">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TJ Košťany/      Oldřichov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FC Chomutov/     Spořice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2400" b="1" i="0" u="none" strike="noStrike" dirty="0">
                          <a:solidFill>
                            <a:srgbClr val="000000"/>
                          </a:solidFill>
                          <a:effectLst>
                            <a:outerShdw blurRad="38100" dist="38100" dir="2700000" algn="tl" rotWithShape="0">
                              <a:srgbClr val="000000">
                                <a:alpha val="43137"/>
                              </a:srgbClr>
                            </a:outerShdw>
                          </a:effectLst>
                          <a:latin typeface="Colonna MT"/>
                        </a:rPr>
                        <a:t> </a:t>
                      </a:r>
                      <a:r>
                        <a:rPr lang="cs-CZ" sz="2400" b="1" i="0" u="none" strike="noStrike" dirty="0" smtClean="0">
                          <a:solidFill>
                            <a:srgbClr val="000000"/>
                          </a:solidFill>
                          <a:effectLst>
                            <a:outerShdw blurRad="38100" dist="38100" dir="2700000" algn="tl" rotWithShape="0">
                              <a:srgbClr val="000000">
                                <a:alpha val="43137"/>
                              </a:srgbClr>
                            </a:outerShdw>
                          </a:effectLst>
                          <a:latin typeface="Colonna MT"/>
                        </a:rPr>
                        <a:t>1:8</a:t>
                      </a:r>
                      <a:endParaRPr lang="cs-CZ" sz="2400" b="1" i="0" u="none" strike="noStrike" dirty="0">
                        <a:solidFill>
                          <a:srgbClr val="000000"/>
                        </a:solidFill>
                        <a:effectLst>
                          <a:outerShdw blurRad="38100" dist="38100" dir="2700000" algn="tl" rotWithShape="0">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2400" b="1" i="0" u="none" strike="noStrike" dirty="0" smtClean="0">
                          <a:solidFill>
                            <a:srgbClr val="000000"/>
                          </a:solidFill>
                          <a:effectLst>
                            <a:outerShdw blurRad="38100" dist="38100" dir="2700000" algn="tl">
                              <a:srgbClr val="000000">
                                <a:alpha val="43137"/>
                              </a:srgbClr>
                            </a:outerShdw>
                          </a:effectLst>
                          <a:latin typeface="Colonna MT"/>
                        </a:rPr>
                        <a:t>4:3</a:t>
                      </a:r>
                      <a:r>
                        <a:rPr lang="cs-CZ" sz="2400" b="1" i="0" u="none" strike="noStrike" dirty="0">
                          <a:solidFill>
                            <a:srgbClr val="000000"/>
                          </a:solidFill>
                          <a:effectLst>
                            <a:outerShdw blurRad="38100" dist="38100" dir="2700000" algn="tl">
                              <a:srgbClr val="000000">
                                <a:alpha val="43137"/>
                              </a:srgbClr>
                            </a:outerShdw>
                          </a:effectLst>
                          <a:latin typeface="Colonna MT"/>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4"/>
                  </a:ext>
                </a:extLst>
              </a:tr>
              <a:tr h="523875">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Mostecký FK/       Obrnice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TJ Svádov/         V.Březno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2400" b="1" i="0" u="none" strike="noStrike" dirty="0">
                          <a:solidFill>
                            <a:srgbClr val="000000"/>
                          </a:solidFill>
                          <a:effectLst>
                            <a:outerShdw blurRad="38100" dist="38100" dir="2700000" algn="tl" rotWithShape="0">
                              <a:srgbClr val="000000">
                                <a:alpha val="43137"/>
                              </a:srgbClr>
                            </a:outerShdw>
                          </a:effectLst>
                          <a:latin typeface="Colonna MT"/>
                        </a:rPr>
                        <a:t> </a:t>
                      </a:r>
                      <a:r>
                        <a:rPr lang="cs-CZ" sz="2400" b="1" i="0" u="none" strike="noStrike" dirty="0" smtClean="0">
                          <a:solidFill>
                            <a:srgbClr val="000000"/>
                          </a:solidFill>
                          <a:effectLst>
                            <a:outerShdw blurRad="38100" dist="38100" dir="2700000" algn="tl" rotWithShape="0">
                              <a:srgbClr val="000000">
                                <a:alpha val="43137"/>
                              </a:srgbClr>
                            </a:outerShdw>
                          </a:effectLst>
                          <a:latin typeface="Colonna MT"/>
                        </a:rPr>
                        <a:t>6:0</a:t>
                      </a:r>
                      <a:endParaRPr lang="cs-CZ" sz="2400" b="1" i="0" u="none" strike="noStrike" dirty="0">
                        <a:solidFill>
                          <a:srgbClr val="000000"/>
                        </a:solidFill>
                        <a:effectLst>
                          <a:outerShdw blurRad="38100" dist="38100" dir="2700000" algn="tl" rotWithShape="0">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olonna MT"/>
                        </a:rPr>
                        <a:t> </a:t>
                      </a:r>
                      <a:r>
                        <a:rPr lang="cs-CZ" sz="2400" b="1" i="0" u="none" strike="noStrike" dirty="0" smtClean="0">
                          <a:solidFill>
                            <a:srgbClr val="000000"/>
                          </a:solidFill>
                          <a:effectLst>
                            <a:outerShdw blurRad="38100" dist="38100" dir="2700000" algn="tl">
                              <a:srgbClr val="000000">
                                <a:alpha val="43137"/>
                              </a:srgbClr>
                            </a:outerShdw>
                          </a:effectLst>
                          <a:latin typeface="Colonna MT"/>
                        </a:rPr>
                        <a:t>14:1</a:t>
                      </a:r>
                      <a:endParaRPr lang="cs-CZ" sz="2400" b="1" i="0" u="none" strike="noStrike" dirty="0">
                        <a:solidFill>
                          <a:srgbClr val="000000"/>
                        </a:solidFill>
                        <a:effectLst>
                          <a:outerShdw blurRad="38100" dist="38100" dir="2700000" algn="tl">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523875">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  FK Neštěmice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FK Louny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2400" b="1" i="0" u="none" strike="noStrike" dirty="0">
                          <a:solidFill>
                            <a:srgbClr val="000000"/>
                          </a:solidFill>
                          <a:effectLst>
                            <a:outerShdw blurRad="38100" dist="38100" dir="2700000" algn="tl" rotWithShape="0">
                              <a:srgbClr val="000000">
                                <a:alpha val="43137"/>
                              </a:srgbClr>
                            </a:outerShdw>
                          </a:effectLst>
                          <a:latin typeface="Colonna MT"/>
                        </a:rPr>
                        <a:t> </a:t>
                      </a:r>
                      <a:r>
                        <a:rPr lang="cs-CZ" sz="2400" b="1" i="0" u="none" strike="noStrike" dirty="0" smtClean="0">
                          <a:solidFill>
                            <a:srgbClr val="000000"/>
                          </a:solidFill>
                          <a:effectLst>
                            <a:outerShdw blurRad="38100" dist="38100" dir="2700000" algn="tl" rotWithShape="0">
                              <a:srgbClr val="000000">
                                <a:alpha val="43137"/>
                              </a:srgbClr>
                            </a:outerShdw>
                          </a:effectLst>
                          <a:latin typeface="Colonna MT"/>
                        </a:rPr>
                        <a:t>1:2</a:t>
                      </a:r>
                      <a:endParaRPr lang="cs-CZ" sz="2400" b="1" i="0" u="none" strike="noStrike" dirty="0">
                        <a:solidFill>
                          <a:srgbClr val="000000"/>
                        </a:solidFill>
                        <a:effectLst>
                          <a:outerShdw blurRad="38100" dist="38100" dir="2700000" algn="tl" rotWithShape="0">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olonna MT"/>
                        </a:rPr>
                        <a:t> </a:t>
                      </a:r>
                      <a:r>
                        <a:rPr lang="cs-CZ" sz="2400" b="1" i="0" u="none" strike="noStrike" dirty="0" smtClean="0">
                          <a:solidFill>
                            <a:srgbClr val="000000"/>
                          </a:solidFill>
                          <a:effectLst>
                            <a:outerShdw blurRad="38100" dist="38100" dir="2700000" algn="tl">
                              <a:srgbClr val="000000">
                                <a:alpha val="43137"/>
                              </a:srgbClr>
                            </a:outerShdw>
                          </a:effectLst>
                          <a:latin typeface="Colonna MT"/>
                        </a:rPr>
                        <a:t>1:2</a:t>
                      </a:r>
                      <a:endParaRPr lang="cs-CZ" sz="2400" b="1" i="0" u="none" strike="noStrike" dirty="0">
                        <a:solidFill>
                          <a:srgbClr val="000000"/>
                        </a:solidFill>
                        <a:effectLst>
                          <a:outerShdw blurRad="38100" dist="38100" dir="2700000" algn="tl">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6"/>
                  </a:ext>
                </a:extLst>
              </a:tr>
              <a:tr h="523875">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VOŠ Roudnice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FK J. Děčín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2400" b="1" i="0" u="none" strike="noStrike" dirty="0">
                          <a:solidFill>
                            <a:srgbClr val="000000"/>
                          </a:solidFill>
                          <a:effectLst>
                            <a:outerShdw blurRad="38100" dist="38100" dir="2700000" algn="tl" rotWithShape="0">
                              <a:srgbClr val="000000">
                                <a:alpha val="43137"/>
                              </a:srgbClr>
                            </a:outerShdw>
                          </a:effectLst>
                          <a:latin typeface="Colonna MT"/>
                        </a:rPr>
                        <a:t> </a:t>
                      </a:r>
                      <a:r>
                        <a:rPr lang="cs-CZ" sz="2400" b="1" i="0" u="none" strike="noStrike" dirty="0" smtClean="0">
                          <a:solidFill>
                            <a:srgbClr val="000000"/>
                          </a:solidFill>
                          <a:effectLst>
                            <a:outerShdw blurRad="38100" dist="38100" dir="2700000" algn="tl" rotWithShape="0">
                              <a:srgbClr val="000000">
                                <a:alpha val="43137"/>
                              </a:srgbClr>
                            </a:outerShdw>
                          </a:effectLst>
                          <a:latin typeface="Colonna MT"/>
                        </a:rPr>
                        <a:t>7:1</a:t>
                      </a:r>
                      <a:endParaRPr lang="cs-CZ" sz="2400" b="1" i="0" u="none" strike="noStrike" dirty="0">
                        <a:solidFill>
                          <a:srgbClr val="000000"/>
                        </a:solidFill>
                        <a:effectLst>
                          <a:outerShdw blurRad="38100" dist="38100" dir="2700000" algn="tl" rotWithShape="0">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olonna MT"/>
                        </a:rPr>
                        <a:t> </a:t>
                      </a:r>
                      <a:r>
                        <a:rPr lang="cs-CZ" sz="2400" b="1" i="0" u="none" strike="noStrike" dirty="0" smtClean="0">
                          <a:solidFill>
                            <a:srgbClr val="000000"/>
                          </a:solidFill>
                          <a:effectLst>
                            <a:outerShdw blurRad="38100" dist="38100" dir="2700000" algn="tl">
                              <a:srgbClr val="000000">
                                <a:alpha val="43137"/>
                              </a:srgbClr>
                            </a:outerShdw>
                          </a:effectLst>
                          <a:latin typeface="Colonna MT"/>
                        </a:rPr>
                        <a:t>7:0</a:t>
                      </a:r>
                      <a:endParaRPr lang="cs-CZ" sz="2400" b="1" i="0" u="none" strike="noStrike" dirty="0">
                        <a:solidFill>
                          <a:srgbClr val="000000"/>
                        </a:solidFill>
                        <a:effectLst>
                          <a:outerShdw blurRad="38100" dist="38100" dir="2700000" algn="tl">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523875">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FK Litoměřice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600" b="1" i="0" u="none" strike="noStrike">
                          <a:solidFill>
                            <a:srgbClr val="000000"/>
                          </a:solidFill>
                          <a:effectLst>
                            <a:outerShdw blurRad="50800" dist="38100" algn="tr" rotWithShape="0">
                              <a:prstClr val="black">
                                <a:alpha val="40000"/>
                              </a:prstClr>
                            </a:outerShdw>
                          </a:effectLst>
                          <a:latin typeface="Colonna MT"/>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2400" b="1" i="0" u="none" strike="noStrike" dirty="0">
                          <a:solidFill>
                            <a:srgbClr val="000000"/>
                          </a:solidFill>
                          <a:effectLst>
                            <a:outerShdw blurRad="38100" dist="38100" dir="2700000" algn="tl" rotWithShape="0">
                              <a:srgbClr val="000000">
                                <a:alpha val="43137"/>
                              </a:srgbClr>
                            </a:outerShdw>
                          </a:effectLst>
                          <a:latin typeface="Colonna MT"/>
                        </a:rPr>
                        <a:t> </a:t>
                      </a:r>
                      <a:r>
                        <a:rPr lang="cs-CZ" sz="2400" b="1" i="0" u="none" strike="noStrike" dirty="0" smtClean="0">
                          <a:solidFill>
                            <a:srgbClr val="000000"/>
                          </a:solidFill>
                          <a:effectLst>
                            <a:outerShdw blurRad="38100" dist="38100" dir="2700000" algn="tl" rotWithShape="0">
                              <a:srgbClr val="000000">
                                <a:alpha val="43137"/>
                              </a:srgbClr>
                            </a:outerShdw>
                          </a:effectLst>
                          <a:latin typeface="Colonna MT"/>
                        </a:rPr>
                        <a:t>4:5 PK</a:t>
                      </a:r>
                      <a:endParaRPr lang="cs-CZ" sz="2400" b="1" i="0" u="none" strike="noStrike" dirty="0">
                        <a:solidFill>
                          <a:srgbClr val="000000"/>
                        </a:solidFill>
                        <a:effectLst>
                          <a:outerShdw blurRad="38100" dist="38100" dir="2700000" algn="tl" rotWithShape="0">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olonna MT"/>
                        </a:rPr>
                        <a:t> </a:t>
                      </a:r>
                      <a:r>
                        <a:rPr lang="cs-CZ" sz="2400" b="1" i="0" u="none" strike="noStrike" dirty="0" smtClean="0">
                          <a:solidFill>
                            <a:srgbClr val="000000"/>
                          </a:solidFill>
                          <a:effectLst>
                            <a:outerShdw blurRad="38100" dist="38100" dir="2700000" algn="tl">
                              <a:srgbClr val="000000">
                                <a:alpha val="43137"/>
                              </a:srgbClr>
                            </a:outerShdw>
                          </a:effectLst>
                          <a:latin typeface="Colonna MT"/>
                        </a:rPr>
                        <a:t>5:0</a:t>
                      </a:r>
                      <a:endParaRPr lang="cs-CZ" sz="2400" b="1" i="0" u="none" strike="noStrike" dirty="0">
                        <a:solidFill>
                          <a:srgbClr val="000000"/>
                        </a:solidFill>
                        <a:effectLst>
                          <a:outerShdw blurRad="38100" dist="38100" dir="2700000" algn="tl">
                            <a:srgbClr val="000000">
                              <a:alpha val="43137"/>
                            </a:srgbClr>
                          </a:outerShdw>
                        </a:effectLst>
                        <a:latin typeface="Colonna M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8"/>
                  </a:ext>
                </a:extLst>
              </a:tr>
            </a:tbl>
          </a:graphicData>
        </a:graphic>
      </p:graphicFrame>
      <p:sp>
        <p:nvSpPr>
          <p:cNvPr id="13" name="TextovéPole 12"/>
          <p:cNvSpPr txBox="1"/>
          <p:nvPr/>
        </p:nvSpPr>
        <p:spPr>
          <a:xfrm>
            <a:off x="5503540" y="163116"/>
            <a:ext cx="4680520" cy="1692771"/>
          </a:xfrm>
          <a:prstGeom prst="rect">
            <a:avLst/>
          </a:prstGeom>
          <a:blipFill dpi="0" rotWithShape="1">
            <a:blip r:embed="rId5" cstate="print">
              <a:alphaModFix amt="49000"/>
            </a:blip>
            <a:srcRect/>
            <a:stretch>
              <a:fillRect/>
            </a:stretch>
          </a:blipFill>
          <a:ln w="66675">
            <a:solidFill>
              <a:schemeClr val="accent1">
                <a:lumMod val="75000"/>
              </a:schemeClr>
            </a:solidFill>
            <a:prstDash val="dashDot"/>
            <a:bevel/>
          </a:ln>
        </p:spPr>
        <p:style>
          <a:lnRef idx="2">
            <a:schemeClr val="accent3">
              <a:shade val="50000"/>
            </a:schemeClr>
          </a:lnRef>
          <a:fillRef idx="1001">
            <a:schemeClr val="lt1"/>
          </a:fillRef>
          <a:effectRef idx="0">
            <a:schemeClr val="accent3"/>
          </a:effectRef>
          <a:fontRef idx="minor">
            <a:schemeClr val="lt1"/>
          </a:fontRef>
        </p:style>
        <p:txBody>
          <a:bodyPr wrap="square" rtlCol="0">
            <a:spAutoFit/>
          </a:bodyPr>
          <a:lstStyle/>
          <a:p>
            <a:pPr algn="ctr"/>
            <a:r>
              <a:rPr lang="cs-CZ" sz="2600" dirty="0" smtClean="0">
                <a:solidFill>
                  <a:schemeClr val="tx1"/>
                </a:solidFill>
                <a:effectLst>
                  <a:outerShdw blurRad="38100" dist="38100" dir="2700000" algn="tl">
                    <a:srgbClr val="000000">
                      <a:alpha val="43137"/>
                    </a:srgbClr>
                  </a:outerShdw>
                </a:effectLst>
                <a:latin typeface="Bookman Old Style" pitchFamily="18" charset="0"/>
              </a:rPr>
              <a:t>Výsledky 18. kola Ústeckého přeboru staršího a mladšího dorostu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31132" y="700387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graphicFrame>
        <p:nvGraphicFramePr>
          <p:cNvPr id="13" name="Tabulka 12"/>
          <p:cNvGraphicFramePr>
            <a:graphicFrameLocks noGrp="1"/>
          </p:cNvGraphicFramePr>
          <p:nvPr/>
        </p:nvGraphicFramePr>
        <p:xfrm>
          <a:off x="5791572" y="163116"/>
          <a:ext cx="4322564" cy="5913120"/>
        </p:xfrm>
        <a:graphic>
          <a:graphicData uri="http://schemas.openxmlformats.org/drawingml/2006/table">
            <a:tbl>
              <a:tblPr/>
              <a:tblGrid>
                <a:gridCol w="867441">
                  <a:extLst>
                    <a:ext uri="{9D8B030D-6E8A-4147-A177-3AD203B41FA5}">
                      <a16:colId xmlns:a16="http://schemas.microsoft.com/office/drawing/2014/main" val="20000"/>
                    </a:ext>
                  </a:extLst>
                </a:gridCol>
                <a:gridCol w="951623">
                  <a:extLst>
                    <a:ext uri="{9D8B030D-6E8A-4147-A177-3AD203B41FA5}">
                      <a16:colId xmlns:a16="http://schemas.microsoft.com/office/drawing/2014/main" val="20001"/>
                    </a:ext>
                  </a:extLst>
                </a:gridCol>
                <a:gridCol w="1127307">
                  <a:extLst>
                    <a:ext uri="{9D8B030D-6E8A-4147-A177-3AD203B41FA5}">
                      <a16:colId xmlns:a16="http://schemas.microsoft.com/office/drawing/2014/main" val="20002"/>
                    </a:ext>
                  </a:extLst>
                </a:gridCol>
                <a:gridCol w="1376193">
                  <a:extLst>
                    <a:ext uri="{9D8B030D-6E8A-4147-A177-3AD203B41FA5}">
                      <a16:colId xmlns:a16="http://schemas.microsoft.com/office/drawing/2014/main" val="20003"/>
                    </a:ext>
                  </a:extLst>
                </a:gridCol>
              </a:tblGrid>
              <a:tr h="152400">
                <a:tc gridSpan="4">
                  <a:txBody>
                    <a:bodyPr/>
                    <a:lstStyle/>
                    <a:p>
                      <a:pPr algn="ctr" rtl="0" fontAlgn="ctr"/>
                      <a:r>
                        <a:rPr lang="cs-CZ" sz="1400" b="1" i="0" u="none" strike="noStrike" dirty="0">
                          <a:solidFill>
                            <a:srgbClr val="000000"/>
                          </a:solidFill>
                          <a:latin typeface="Eras Demi ITC"/>
                        </a:rPr>
                        <a:t>Zápasy  19.kola Krajského přeboru dospělých</a:t>
                      </a:r>
                    </a:p>
                  </a:txBody>
                  <a:tcPr marL="0" marR="0" marT="0" marB="0" anchor="ctr">
                    <a:lnL>
                      <a:noFill/>
                    </a:lnL>
                    <a:lnR>
                      <a:noFill/>
                    </a:lnR>
                    <a:lnT>
                      <a:noFill/>
                    </a:lnT>
                    <a:lnB>
                      <a:noFill/>
                    </a:lnB>
                    <a:solidFill>
                      <a:srgbClr val="66FF33"/>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52400">
                <a:tc>
                  <a:txBody>
                    <a:bodyPr/>
                    <a:lstStyle/>
                    <a:p>
                      <a:pPr algn="ctr" rtl="0" fontAlgn="ctr"/>
                      <a:r>
                        <a:rPr lang="cs-CZ" sz="1200" b="1" i="0" u="none" strike="noStrike" dirty="0">
                          <a:solidFill>
                            <a:srgbClr val="000000"/>
                          </a:solidFill>
                          <a:latin typeface="Calibri"/>
                        </a:rPr>
                        <a:t>2.4.2016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10:15</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SK Štětí </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FK Postoloprty </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1"/>
                  </a:ext>
                </a:extLst>
              </a:tr>
              <a:tr h="102870">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02"/>
                  </a:ext>
                </a:extLst>
              </a:tr>
              <a:tr h="152400">
                <a:tc>
                  <a:txBody>
                    <a:bodyPr/>
                    <a:lstStyle/>
                    <a:p>
                      <a:pPr algn="ctr" rtl="0" fontAlgn="ctr"/>
                      <a:r>
                        <a:rPr lang="cs-CZ" sz="1200" b="1" i="0" u="none" strike="noStrike">
                          <a:solidFill>
                            <a:srgbClr val="000000"/>
                          </a:solidFill>
                          <a:latin typeface="Calibri"/>
                        </a:rPr>
                        <a:t>2.4.2016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10:30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FK Blšany </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SK Hrobce</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3"/>
                  </a:ext>
                </a:extLst>
              </a:tr>
              <a:tr h="102870">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04"/>
                  </a:ext>
                </a:extLst>
              </a:tr>
              <a:tr h="152400">
                <a:tc>
                  <a:txBody>
                    <a:bodyPr/>
                    <a:lstStyle/>
                    <a:p>
                      <a:pPr algn="ctr" rtl="0" fontAlgn="ctr"/>
                      <a:r>
                        <a:rPr lang="cs-CZ" sz="1200" b="1" i="0" u="none" strike="noStrike">
                          <a:solidFill>
                            <a:srgbClr val="000000"/>
                          </a:solidFill>
                          <a:latin typeface="Calibri"/>
                        </a:rPr>
                        <a:t>2.4.2016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14:00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TJ </a:t>
                      </a:r>
                      <a:r>
                        <a:rPr lang="cs-CZ" sz="1200" b="1" i="0" u="none" strike="noStrike" dirty="0" err="1">
                          <a:solidFill>
                            <a:srgbClr val="000000"/>
                          </a:solidFill>
                          <a:latin typeface="Calibri"/>
                        </a:rPr>
                        <a:t>Modlany</a:t>
                      </a: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TJ H. Jiřetín </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5"/>
                  </a:ext>
                </a:extLst>
              </a:tr>
              <a:tr h="102870">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06"/>
                  </a:ext>
                </a:extLst>
              </a:tr>
              <a:tr h="152400">
                <a:tc>
                  <a:txBody>
                    <a:bodyPr/>
                    <a:lstStyle/>
                    <a:p>
                      <a:pPr algn="ctr" rtl="0" fontAlgn="ctr"/>
                      <a:r>
                        <a:rPr lang="cs-CZ" sz="1200" b="1" i="0" u="none" strike="noStrike">
                          <a:solidFill>
                            <a:srgbClr val="000000"/>
                          </a:solidFill>
                          <a:latin typeface="Calibri"/>
                        </a:rPr>
                        <a:t>2.4.2016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15:00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FK </a:t>
                      </a:r>
                      <a:r>
                        <a:rPr lang="cs-CZ" sz="1200" b="1" i="0" u="none" strike="noStrike" dirty="0" err="1">
                          <a:solidFill>
                            <a:srgbClr val="000000"/>
                          </a:solidFill>
                          <a:latin typeface="Calibri"/>
                        </a:rPr>
                        <a:t>Duchcov</a:t>
                      </a:r>
                      <a:endParaRPr lang="cs-CZ" sz="1200" b="1" i="0" u="none" strike="noStrike" dirty="0">
                        <a:solidFill>
                          <a:srgbClr val="000000"/>
                        </a:solidFill>
                        <a:latin typeface="Calibri"/>
                      </a:endParaRP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FK Modrá</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7"/>
                  </a:ext>
                </a:extLst>
              </a:tr>
              <a:tr h="102870">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08"/>
                  </a:ext>
                </a:extLst>
              </a:tr>
              <a:tr h="152400">
                <a:tc>
                  <a:txBody>
                    <a:bodyPr/>
                    <a:lstStyle/>
                    <a:p>
                      <a:pPr algn="ctr" rtl="0" fontAlgn="ctr"/>
                      <a:r>
                        <a:rPr lang="cs-CZ" sz="1200" b="1" i="0" u="none" strike="noStrike">
                          <a:solidFill>
                            <a:srgbClr val="000000"/>
                          </a:solidFill>
                          <a:latin typeface="Calibri"/>
                        </a:rPr>
                        <a:t>2.4.2016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16:30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TJ Srbice </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FK Bílina</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09"/>
                  </a:ext>
                </a:extLst>
              </a:tr>
              <a:tr h="102870">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10"/>
                  </a:ext>
                </a:extLst>
              </a:tr>
              <a:tr h="142875">
                <a:tc>
                  <a:txBody>
                    <a:bodyPr/>
                    <a:lstStyle/>
                    <a:p>
                      <a:pPr algn="ctr" rtl="0" fontAlgn="ctr"/>
                      <a:r>
                        <a:rPr lang="cs-CZ" sz="1200" b="1" i="0" u="none" strike="noStrike">
                          <a:solidFill>
                            <a:srgbClr val="000000"/>
                          </a:solidFill>
                          <a:latin typeface="Calibri"/>
                        </a:rPr>
                        <a:t>2.4.2016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16?30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FK Žatec</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err="1">
                          <a:solidFill>
                            <a:srgbClr val="000000"/>
                          </a:solidFill>
                          <a:latin typeface="Calibri"/>
                        </a:rPr>
                        <a:t>Proboštov</a:t>
                      </a: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11"/>
                  </a:ext>
                </a:extLst>
              </a:tr>
              <a:tr h="102870">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12"/>
                  </a:ext>
                </a:extLst>
              </a:tr>
              <a:tr h="152400">
                <a:tc>
                  <a:txBody>
                    <a:bodyPr/>
                    <a:lstStyle/>
                    <a:p>
                      <a:pPr algn="ctr" rtl="0" fontAlgn="ctr"/>
                      <a:r>
                        <a:rPr lang="cs-CZ" sz="1200" b="1" i="0" u="none" strike="noStrike">
                          <a:solidFill>
                            <a:srgbClr val="000000"/>
                          </a:solidFill>
                          <a:latin typeface="Calibri"/>
                        </a:rPr>
                        <a:t>2.4.2016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17:00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TJ Střekov </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AFK L. Chomutov</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13"/>
                  </a:ext>
                </a:extLst>
              </a:tr>
              <a:tr h="102870">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l" fontAlgn="b"/>
                      <a:r>
                        <a:rPr lang="cs-CZ" sz="1200" b="1"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extLst>
                  <a:ext uri="{0D108BD9-81ED-4DB2-BD59-A6C34878D82A}">
                    <a16:rowId xmlns:a16="http://schemas.microsoft.com/office/drawing/2014/main" val="10014"/>
                  </a:ext>
                </a:extLst>
              </a:tr>
              <a:tr h="152400">
                <a:tc>
                  <a:txBody>
                    <a:bodyPr/>
                    <a:lstStyle/>
                    <a:p>
                      <a:pPr algn="ctr" rtl="0" fontAlgn="ctr"/>
                      <a:r>
                        <a:rPr lang="cs-CZ" sz="1200" b="1" i="0" u="none" strike="noStrike">
                          <a:solidFill>
                            <a:srgbClr val="000000"/>
                          </a:solidFill>
                          <a:latin typeface="Calibri"/>
                        </a:rPr>
                        <a:t>3.4.2016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15:00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FK Neštěmice</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TJ Krupka</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15"/>
                  </a:ext>
                </a:extLst>
              </a:tr>
              <a:tr h="152400">
                <a:tc gridSpan="4">
                  <a:txBody>
                    <a:bodyPr/>
                    <a:lstStyle/>
                    <a:p>
                      <a:pPr algn="ctr" rtl="0" fontAlgn="ctr"/>
                      <a:r>
                        <a:rPr lang="cs-CZ" sz="1400" b="1" i="0" u="none" strike="noStrike" dirty="0">
                          <a:solidFill>
                            <a:srgbClr val="000000"/>
                          </a:solidFill>
                          <a:latin typeface="Eras Demi ITC"/>
                        </a:rPr>
                        <a:t>Zápasy  20.kola Krajského přeboru dospělých</a:t>
                      </a:r>
                    </a:p>
                  </a:txBody>
                  <a:tcPr marL="0" marR="0" marT="0" marB="0" anchor="ctr">
                    <a:lnL>
                      <a:noFill/>
                    </a:lnL>
                    <a:lnR>
                      <a:noFill/>
                    </a:lnR>
                    <a:lnT>
                      <a:noFill/>
                    </a:lnT>
                    <a:lnB>
                      <a:noFill/>
                    </a:lnB>
                    <a:solidFill>
                      <a:srgbClr val="66FF33"/>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6"/>
                  </a:ext>
                </a:extLst>
              </a:tr>
              <a:tr h="152400">
                <a:tc>
                  <a:txBody>
                    <a:bodyPr/>
                    <a:lstStyle/>
                    <a:p>
                      <a:pPr algn="ctr" rtl="0" fontAlgn="ctr"/>
                      <a:r>
                        <a:rPr lang="cs-CZ" sz="1200" b="1" i="0" u="none" strike="noStrike" dirty="0">
                          <a:solidFill>
                            <a:srgbClr val="000000"/>
                          </a:solidFill>
                          <a:latin typeface="Calibri"/>
                        </a:rPr>
                        <a:t>9.4.2016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10:15</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TJ Srbice </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SK Hrobce</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17"/>
                  </a:ext>
                </a:extLst>
              </a:tr>
              <a:tr h="102870">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18"/>
                  </a:ext>
                </a:extLst>
              </a:tr>
              <a:tr h="152400">
                <a:tc>
                  <a:txBody>
                    <a:bodyPr/>
                    <a:lstStyle/>
                    <a:p>
                      <a:pPr algn="ctr" rtl="0" fontAlgn="ctr"/>
                      <a:r>
                        <a:rPr lang="cs-CZ" sz="1200" b="1" i="0" u="none" strike="noStrike" dirty="0">
                          <a:solidFill>
                            <a:srgbClr val="000000"/>
                          </a:solidFill>
                          <a:latin typeface="Calibri"/>
                        </a:rPr>
                        <a:t>9.4.2016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15:00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FK Bílina</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FK Duchcov</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19"/>
                  </a:ext>
                </a:extLst>
              </a:tr>
              <a:tr h="102870">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20"/>
                  </a:ext>
                </a:extLst>
              </a:tr>
              <a:tr h="152400">
                <a:tc>
                  <a:txBody>
                    <a:bodyPr/>
                    <a:lstStyle/>
                    <a:p>
                      <a:pPr algn="ctr" rtl="0" fontAlgn="ctr"/>
                      <a:r>
                        <a:rPr lang="cs-CZ" sz="1200" b="1" i="0" u="none" strike="noStrike" dirty="0">
                          <a:solidFill>
                            <a:srgbClr val="000000"/>
                          </a:solidFill>
                          <a:latin typeface="Calibri"/>
                        </a:rPr>
                        <a:t>9.4.2016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16:30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Proboštov </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TJ Modlany </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21"/>
                  </a:ext>
                </a:extLst>
              </a:tr>
              <a:tr h="102870">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22"/>
                  </a:ext>
                </a:extLst>
              </a:tr>
              <a:tr h="152400">
                <a:tc>
                  <a:txBody>
                    <a:bodyPr/>
                    <a:lstStyle/>
                    <a:p>
                      <a:pPr algn="ctr" rtl="0" fontAlgn="ctr"/>
                      <a:r>
                        <a:rPr lang="cs-CZ" sz="1200" b="1" i="0" u="none" strike="noStrike" dirty="0">
                          <a:solidFill>
                            <a:srgbClr val="000000"/>
                          </a:solidFill>
                          <a:latin typeface="Calibri"/>
                        </a:rPr>
                        <a:t>9.4.2016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16:30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TJ H. Jiřetín </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SK Štětí </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23"/>
                  </a:ext>
                </a:extLst>
              </a:tr>
              <a:tr h="102870">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24"/>
                  </a:ext>
                </a:extLst>
              </a:tr>
              <a:tr h="152400">
                <a:tc>
                  <a:txBody>
                    <a:bodyPr/>
                    <a:lstStyle/>
                    <a:p>
                      <a:pPr algn="ctr" rtl="0" fontAlgn="ctr"/>
                      <a:r>
                        <a:rPr lang="cs-CZ" sz="1200" b="1" i="0" u="none" strike="noStrike">
                          <a:solidFill>
                            <a:srgbClr val="000000"/>
                          </a:solidFill>
                          <a:latin typeface="Calibri"/>
                        </a:rPr>
                        <a:t>9.4.2016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16:30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TJ Krupka</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TJ Střekov </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25"/>
                  </a:ext>
                </a:extLst>
              </a:tr>
              <a:tr h="102870">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26"/>
                  </a:ext>
                </a:extLst>
              </a:tr>
              <a:tr h="152400">
                <a:tc>
                  <a:txBody>
                    <a:bodyPr/>
                    <a:lstStyle/>
                    <a:p>
                      <a:pPr algn="ctr" rtl="0" fontAlgn="ctr"/>
                      <a:r>
                        <a:rPr lang="cs-CZ" sz="1200" b="1" i="0" u="none" strike="noStrike">
                          <a:solidFill>
                            <a:srgbClr val="000000"/>
                          </a:solidFill>
                          <a:latin typeface="Calibri"/>
                        </a:rPr>
                        <a:t>10.4.2016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16:30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AFK L. Chomutov</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FK Blšany </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27"/>
                  </a:ext>
                </a:extLst>
              </a:tr>
              <a:tr h="102870">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28"/>
                  </a:ext>
                </a:extLst>
              </a:tr>
              <a:tr h="152400">
                <a:tc>
                  <a:txBody>
                    <a:bodyPr/>
                    <a:lstStyle/>
                    <a:p>
                      <a:pPr algn="ctr" rtl="0" fontAlgn="ctr"/>
                      <a:r>
                        <a:rPr lang="cs-CZ" sz="1200" b="1" i="0" u="none" strike="noStrike">
                          <a:solidFill>
                            <a:srgbClr val="000000"/>
                          </a:solidFill>
                          <a:latin typeface="Calibri"/>
                        </a:rPr>
                        <a:t>10.4.2016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16:30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FK </a:t>
                      </a:r>
                      <a:r>
                        <a:rPr lang="cs-CZ" sz="1200" b="1" i="0" u="none" strike="noStrike" dirty="0" err="1">
                          <a:solidFill>
                            <a:srgbClr val="000000"/>
                          </a:solidFill>
                          <a:latin typeface="Calibri"/>
                        </a:rPr>
                        <a:t>Postoloprty</a:t>
                      </a: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FK </a:t>
                      </a:r>
                      <a:r>
                        <a:rPr lang="cs-CZ" sz="1200" b="1" i="0" u="none" strike="noStrike" dirty="0" err="1">
                          <a:solidFill>
                            <a:srgbClr val="000000"/>
                          </a:solidFill>
                          <a:latin typeface="Calibri"/>
                        </a:rPr>
                        <a:t>Neštěmice</a:t>
                      </a:r>
                      <a:endParaRPr lang="cs-CZ" sz="1200" b="1" i="0" u="none" strike="noStrike" dirty="0">
                        <a:solidFill>
                          <a:srgbClr val="000000"/>
                        </a:solidFill>
                        <a:latin typeface="Calibri"/>
                      </a:endParaRP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29"/>
                  </a:ext>
                </a:extLst>
              </a:tr>
              <a:tr h="102870">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a:solidFill>
                            <a:srgbClr val="000000"/>
                          </a:solidFill>
                          <a:latin typeface="Calibri"/>
                        </a:rPr>
                        <a:t> </a:t>
                      </a:r>
                    </a:p>
                  </a:txBody>
                  <a:tcPr marL="0" marR="0" marT="0" marB="0" anchor="ctr">
                    <a:lnL>
                      <a:noFill/>
                    </a:lnL>
                    <a:lnR>
                      <a:noFill/>
                    </a:lnR>
                    <a:lnT>
                      <a:noFill/>
                    </a:lnT>
                    <a:lnB>
                      <a:noFill/>
                    </a:lnB>
                    <a:solidFill>
                      <a:srgbClr val="B8CCE4"/>
                    </a:solidFill>
                  </a:tcPr>
                </a:tc>
                <a:tc>
                  <a:txBody>
                    <a:bodyPr/>
                    <a:lstStyle/>
                    <a:p>
                      <a:pPr algn="ctr" rtl="0" fontAlgn="ctr"/>
                      <a:r>
                        <a:rPr lang="cs-CZ" sz="1200" b="1" i="0" u="none" strike="noStrike" dirty="0">
                          <a:solidFill>
                            <a:srgbClr val="000000"/>
                          </a:solidFill>
                          <a:latin typeface="Calibri"/>
                        </a:rPr>
                        <a:t> </a:t>
                      </a:r>
                    </a:p>
                  </a:txBody>
                  <a:tcPr marL="0" marR="0" marT="0" marB="0" anchor="ctr">
                    <a:lnL>
                      <a:noFill/>
                    </a:lnL>
                    <a:lnR>
                      <a:noFill/>
                    </a:lnR>
                    <a:lnT>
                      <a:noFill/>
                    </a:lnT>
                    <a:lnB>
                      <a:noFill/>
                    </a:lnB>
                    <a:solidFill>
                      <a:srgbClr val="B8CCE4"/>
                    </a:solidFill>
                  </a:tcPr>
                </a:tc>
                <a:extLst>
                  <a:ext uri="{0D108BD9-81ED-4DB2-BD59-A6C34878D82A}">
                    <a16:rowId xmlns:a16="http://schemas.microsoft.com/office/drawing/2014/main" val="10030"/>
                  </a:ext>
                </a:extLst>
              </a:tr>
              <a:tr h="152400">
                <a:tc>
                  <a:txBody>
                    <a:bodyPr/>
                    <a:lstStyle/>
                    <a:p>
                      <a:pPr algn="ctr" rtl="0" fontAlgn="ctr"/>
                      <a:r>
                        <a:rPr lang="cs-CZ" sz="1200" b="1" i="0" u="none" strike="noStrike">
                          <a:solidFill>
                            <a:srgbClr val="000000"/>
                          </a:solidFill>
                          <a:latin typeface="Calibri"/>
                        </a:rPr>
                        <a:t>10.4.2016</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16:30</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a:solidFill>
                            <a:srgbClr val="000000"/>
                          </a:solidFill>
                          <a:latin typeface="Calibri"/>
                        </a:rPr>
                        <a:t>FK Modrá</a:t>
                      </a:r>
                    </a:p>
                  </a:txBody>
                  <a:tcPr marL="0" marR="0" marT="0" marB="0" anchor="ctr">
                    <a:lnL>
                      <a:noFill/>
                    </a:lnL>
                    <a:lnR>
                      <a:noFill/>
                    </a:lnR>
                    <a:lnT>
                      <a:noFill/>
                    </a:lnT>
                    <a:lnB>
                      <a:noFill/>
                    </a:lnB>
                    <a:solidFill>
                      <a:srgbClr val="FFFF99"/>
                    </a:solidFill>
                  </a:tcPr>
                </a:tc>
                <a:tc>
                  <a:txBody>
                    <a:bodyPr/>
                    <a:lstStyle/>
                    <a:p>
                      <a:pPr algn="ctr" rtl="0" fontAlgn="ctr"/>
                      <a:r>
                        <a:rPr lang="cs-CZ" sz="1200" b="1" i="0" u="none" strike="noStrike" dirty="0">
                          <a:solidFill>
                            <a:srgbClr val="000000"/>
                          </a:solidFill>
                          <a:latin typeface="Calibri"/>
                        </a:rPr>
                        <a:t>FK Žatec</a:t>
                      </a:r>
                    </a:p>
                  </a:txBody>
                  <a:tcPr marL="0" marR="0" marT="0" marB="0" anchor="ctr">
                    <a:lnL>
                      <a:noFill/>
                    </a:lnL>
                    <a:lnR>
                      <a:noFill/>
                    </a:lnR>
                    <a:lnT>
                      <a:noFill/>
                    </a:lnT>
                    <a:lnB>
                      <a:noFill/>
                    </a:lnB>
                    <a:solidFill>
                      <a:srgbClr val="FFFF99"/>
                    </a:solidFill>
                  </a:tcPr>
                </a:tc>
                <a:extLst>
                  <a:ext uri="{0D108BD9-81ED-4DB2-BD59-A6C34878D82A}">
                    <a16:rowId xmlns:a16="http://schemas.microsoft.com/office/drawing/2014/main" val="10031"/>
                  </a:ext>
                </a:extLst>
              </a:tr>
            </a:tbl>
          </a:graphicData>
        </a:graphic>
      </p:graphicFrame>
      <p:pic>
        <p:nvPicPr>
          <p:cNvPr id="2" name="Picture 40"/>
          <p:cNvPicPr>
            <a:picLocks noChangeAspect="1" noChangeArrowheads="1"/>
          </p:cNvPicPr>
          <p:nvPr/>
        </p:nvPicPr>
        <p:blipFill>
          <a:blip r:embed="rId3" cstate="print"/>
          <a:srcRect/>
          <a:stretch>
            <a:fillRect/>
          </a:stretch>
        </p:blipFill>
        <p:spPr bwMode="auto">
          <a:xfrm>
            <a:off x="7519764" y="6139780"/>
            <a:ext cx="792088" cy="720080"/>
          </a:xfrm>
          <a:prstGeom prst="rect">
            <a:avLst/>
          </a:prstGeom>
          <a:noFill/>
          <a:ln w="9525">
            <a:noFill/>
            <a:miter lim="800000"/>
            <a:headEnd/>
            <a:tailEnd/>
          </a:ln>
        </p:spPr>
      </p:pic>
      <p:graphicFrame>
        <p:nvGraphicFramePr>
          <p:cNvPr id="20" name="Tabulka 19"/>
          <p:cNvGraphicFramePr>
            <a:graphicFrameLocks noGrp="1"/>
          </p:cNvGraphicFramePr>
          <p:nvPr/>
        </p:nvGraphicFramePr>
        <p:xfrm>
          <a:off x="102940" y="91108"/>
          <a:ext cx="4680520" cy="3168356"/>
        </p:xfrm>
        <a:graphic>
          <a:graphicData uri="http://schemas.openxmlformats.org/drawingml/2006/table">
            <a:tbl>
              <a:tblPr/>
              <a:tblGrid>
                <a:gridCol w="285181">
                  <a:extLst>
                    <a:ext uri="{9D8B030D-6E8A-4147-A177-3AD203B41FA5}">
                      <a16:colId xmlns:a16="http://schemas.microsoft.com/office/drawing/2014/main" val="20000"/>
                    </a:ext>
                  </a:extLst>
                </a:gridCol>
                <a:gridCol w="285181">
                  <a:extLst>
                    <a:ext uri="{9D8B030D-6E8A-4147-A177-3AD203B41FA5}">
                      <a16:colId xmlns:a16="http://schemas.microsoft.com/office/drawing/2014/main" val="20001"/>
                    </a:ext>
                  </a:extLst>
                </a:gridCol>
                <a:gridCol w="1614832">
                  <a:extLst>
                    <a:ext uri="{9D8B030D-6E8A-4147-A177-3AD203B41FA5}">
                      <a16:colId xmlns:a16="http://schemas.microsoft.com/office/drawing/2014/main" val="20002"/>
                    </a:ext>
                  </a:extLst>
                </a:gridCol>
                <a:gridCol w="270921">
                  <a:extLst>
                    <a:ext uri="{9D8B030D-6E8A-4147-A177-3AD203B41FA5}">
                      <a16:colId xmlns:a16="http://schemas.microsoft.com/office/drawing/2014/main" val="20003"/>
                    </a:ext>
                  </a:extLst>
                </a:gridCol>
                <a:gridCol w="203191">
                  <a:extLst>
                    <a:ext uri="{9D8B030D-6E8A-4147-A177-3AD203B41FA5}">
                      <a16:colId xmlns:a16="http://schemas.microsoft.com/office/drawing/2014/main" val="20004"/>
                    </a:ext>
                  </a:extLst>
                </a:gridCol>
                <a:gridCol w="356475">
                  <a:extLst>
                    <a:ext uri="{9D8B030D-6E8A-4147-A177-3AD203B41FA5}">
                      <a16:colId xmlns:a16="http://schemas.microsoft.com/office/drawing/2014/main" val="20005"/>
                    </a:ext>
                  </a:extLst>
                </a:gridCol>
                <a:gridCol w="203191">
                  <a:extLst>
                    <a:ext uri="{9D8B030D-6E8A-4147-A177-3AD203B41FA5}">
                      <a16:colId xmlns:a16="http://schemas.microsoft.com/office/drawing/2014/main" val="20006"/>
                    </a:ext>
                  </a:extLst>
                </a:gridCol>
                <a:gridCol w="299439">
                  <a:extLst>
                    <a:ext uri="{9D8B030D-6E8A-4147-A177-3AD203B41FA5}">
                      <a16:colId xmlns:a16="http://schemas.microsoft.com/office/drawing/2014/main" val="20007"/>
                    </a:ext>
                  </a:extLst>
                </a:gridCol>
                <a:gridCol w="502630">
                  <a:extLst>
                    <a:ext uri="{9D8B030D-6E8A-4147-A177-3AD203B41FA5}">
                      <a16:colId xmlns:a16="http://schemas.microsoft.com/office/drawing/2014/main" val="20008"/>
                    </a:ext>
                  </a:extLst>
                </a:gridCol>
                <a:gridCol w="370734">
                  <a:extLst>
                    <a:ext uri="{9D8B030D-6E8A-4147-A177-3AD203B41FA5}">
                      <a16:colId xmlns:a16="http://schemas.microsoft.com/office/drawing/2014/main" val="20009"/>
                    </a:ext>
                  </a:extLst>
                </a:gridCol>
                <a:gridCol w="288745">
                  <a:extLst>
                    <a:ext uri="{9D8B030D-6E8A-4147-A177-3AD203B41FA5}">
                      <a16:colId xmlns:a16="http://schemas.microsoft.com/office/drawing/2014/main" val="20010"/>
                    </a:ext>
                  </a:extLst>
                </a:gridCol>
              </a:tblGrid>
              <a:tr h="169742">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248248">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400" b="1" i="0" u="none" strike="noStrike" dirty="0">
                          <a:solidFill>
                            <a:srgbClr val="0000CC"/>
                          </a:solidFill>
                          <a:latin typeface="Calibri"/>
                        </a:rPr>
                        <a:t>Krajský přebor starší  dorost  2015/2016 po 18.kole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FK Louny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64:17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FK Litvínov</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75:21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FK J. Děčín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63:34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FC </a:t>
                      </a:r>
                      <a:r>
                        <a:rPr lang="cs-CZ" sz="900" b="1" i="0" u="none" strike="noStrike" dirty="0" err="1">
                          <a:solidFill>
                            <a:srgbClr val="000000"/>
                          </a:solidFill>
                          <a:latin typeface="Arial"/>
                        </a:rPr>
                        <a:t>Chomutov</a:t>
                      </a:r>
                      <a:r>
                        <a:rPr lang="cs-CZ" sz="900" b="1" i="0" u="none" strike="noStrike" dirty="0">
                          <a:solidFill>
                            <a:srgbClr val="000000"/>
                          </a:solidFill>
                          <a:latin typeface="Arial"/>
                        </a:rPr>
                        <a:t>/</a:t>
                      </a:r>
                      <a:r>
                        <a:rPr lang="cs-CZ" sz="900" b="1" i="0" u="none" strike="noStrike" dirty="0" err="1">
                          <a:solidFill>
                            <a:srgbClr val="000000"/>
                          </a:solidFill>
                          <a:latin typeface="Arial"/>
                        </a:rPr>
                        <a:t>Spořice</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96:36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VOŠ Roudnice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74:38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FK </a:t>
                      </a:r>
                      <a:r>
                        <a:rPr lang="cs-CZ" sz="900" b="1" i="0" u="none" strike="noStrike" dirty="0" err="1">
                          <a:solidFill>
                            <a:srgbClr val="000000"/>
                          </a:solidFill>
                          <a:latin typeface="Arial"/>
                        </a:rPr>
                        <a:t>Neštěmice</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54:40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Ervěnice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32:34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Mostecký FK/Obrnice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47:60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Košťany/Oldřichov</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42:71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Litoměřice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34:56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28:67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TJ </a:t>
                      </a:r>
                      <a:r>
                        <a:rPr lang="cs-CZ" sz="900" b="1" i="0" u="none" strike="noStrike" dirty="0" err="1">
                          <a:solidFill>
                            <a:srgbClr val="000000"/>
                          </a:solidFill>
                          <a:latin typeface="Arial"/>
                        </a:rPr>
                        <a:t>Svádov</a:t>
                      </a:r>
                      <a:r>
                        <a:rPr lang="cs-CZ" sz="900" b="1" i="0" u="none" strike="noStrike" dirty="0">
                          <a:solidFill>
                            <a:srgbClr val="000000"/>
                          </a:solidFill>
                          <a:latin typeface="Arial"/>
                        </a:rPr>
                        <a:t>/V. Březno</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34:55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204236">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FF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FF0000"/>
                          </a:solidFill>
                          <a:latin typeface="Arial"/>
                        </a:rPr>
                        <a:t>SK </a:t>
                      </a:r>
                      <a:r>
                        <a:rPr lang="cs-CZ" sz="1200" b="1" i="0" u="none" strike="noStrike" dirty="0" err="1">
                          <a:solidFill>
                            <a:srgbClr val="FF0000"/>
                          </a:solidFill>
                          <a:latin typeface="Arial"/>
                        </a:rPr>
                        <a:t>Štětí</a:t>
                      </a:r>
                      <a:r>
                        <a:rPr lang="cs-CZ" sz="1200" b="1" i="0" u="none" strike="noStrike" dirty="0">
                          <a:solidFill>
                            <a:srgbClr val="FF0000"/>
                          </a:solidFill>
                          <a:latin typeface="Arial"/>
                        </a:rPr>
                        <a:t>/</a:t>
                      </a:r>
                      <a:r>
                        <a:rPr lang="cs-CZ" sz="1200" b="1" i="0" u="none" strike="noStrike" dirty="0" err="1">
                          <a:solidFill>
                            <a:srgbClr val="FF0000"/>
                          </a:solidFill>
                          <a:latin typeface="Arial"/>
                        </a:rPr>
                        <a:t>Hošťka</a:t>
                      </a:r>
                      <a:endParaRPr lang="cs-CZ" sz="1200" b="1" i="0" u="none" strike="noStrike" dirty="0">
                        <a:solidFill>
                          <a:srgbClr val="FF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Calibri"/>
                        </a:rPr>
                        <a:t>21:54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Arial"/>
                        </a:rPr>
                        <a:t>15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ASK Lovosice/Velemín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Calibri"/>
                        </a:rPr>
                        <a:t>25:52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5"/>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Bílina</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36:90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6"/>
                  </a:ext>
                </a:extLst>
              </a:tr>
              <a:tr h="16974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7"/>
                  </a:ext>
                </a:extLst>
              </a:tr>
            </a:tbl>
          </a:graphicData>
        </a:graphic>
      </p:graphicFrame>
      <p:graphicFrame>
        <p:nvGraphicFramePr>
          <p:cNvPr id="21" name="Tabulka 20"/>
          <p:cNvGraphicFramePr>
            <a:graphicFrameLocks noGrp="1"/>
          </p:cNvGraphicFramePr>
          <p:nvPr/>
        </p:nvGraphicFramePr>
        <p:xfrm>
          <a:off x="174948" y="3403468"/>
          <a:ext cx="4608510" cy="3456387"/>
        </p:xfrm>
        <a:graphic>
          <a:graphicData uri="http://schemas.openxmlformats.org/drawingml/2006/table">
            <a:tbl>
              <a:tblPr/>
              <a:tblGrid>
                <a:gridCol w="239818">
                  <a:extLst>
                    <a:ext uri="{9D8B030D-6E8A-4147-A177-3AD203B41FA5}">
                      <a16:colId xmlns:a16="http://schemas.microsoft.com/office/drawing/2014/main" val="20000"/>
                    </a:ext>
                  </a:extLst>
                </a:gridCol>
                <a:gridCol w="367721">
                  <a:extLst>
                    <a:ext uri="{9D8B030D-6E8A-4147-A177-3AD203B41FA5}">
                      <a16:colId xmlns:a16="http://schemas.microsoft.com/office/drawing/2014/main" val="20001"/>
                    </a:ext>
                  </a:extLst>
                </a:gridCol>
                <a:gridCol w="1614779">
                  <a:extLst>
                    <a:ext uri="{9D8B030D-6E8A-4147-A177-3AD203B41FA5}">
                      <a16:colId xmlns:a16="http://schemas.microsoft.com/office/drawing/2014/main" val="20002"/>
                    </a:ext>
                  </a:extLst>
                </a:gridCol>
                <a:gridCol w="227827">
                  <a:extLst>
                    <a:ext uri="{9D8B030D-6E8A-4147-A177-3AD203B41FA5}">
                      <a16:colId xmlns:a16="http://schemas.microsoft.com/office/drawing/2014/main" val="20003"/>
                    </a:ext>
                  </a:extLst>
                </a:gridCol>
                <a:gridCol w="227827">
                  <a:extLst>
                    <a:ext uri="{9D8B030D-6E8A-4147-A177-3AD203B41FA5}">
                      <a16:colId xmlns:a16="http://schemas.microsoft.com/office/drawing/2014/main" val="20004"/>
                    </a:ext>
                  </a:extLst>
                </a:gridCol>
                <a:gridCol w="227827">
                  <a:extLst>
                    <a:ext uri="{9D8B030D-6E8A-4147-A177-3AD203B41FA5}">
                      <a16:colId xmlns:a16="http://schemas.microsoft.com/office/drawing/2014/main" val="20005"/>
                    </a:ext>
                  </a:extLst>
                </a:gridCol>
                <a:gridCol w="227827">
                  <a:extLst>
                    <a:ext uri="{9D8B030D-6E8A-4147-A177-3AD203B41FA5}">
                      <a16:colId xmlns:a16="http://schemas.microsoft.com/office/drawing/2014/main" val="20006"/>
                    </a:ext>
                  </a:extLst>
                </a:gridCol>
                <a:gridCol w="227827">
                  <a:extLst>
                    <a:ext uri="{9D8B030D-6E8A-4147-A177-3AD203B41FA5}">
                      <a16:colId xmlns:a16="http://schemas.microsoft.com/office/drawing/2014/main" val="20007"/>
                    </a:ext>
                  </a:extLst>
                </a:gridCol>
                <a:gridCol w="607540">
                  <a:extLst>
                    <a:ext uri="{9D8B030D-6E8A-4147-A177-3AD203B41FA5}">
                      <a16:colId xmlns:a16="http://schemas.microsoft.com/office/drawing/2014/main" val="20008"/>
                    </a:ext>
                  </a:extLst>
                </a:gridCol>
                <a:gridCol w="415685">
                  <a:extLst>
                    <a:ext uri="{9D8B030D-6E8A-4147-A177-3AD203B41FA5}">
                      <a16:colId xmlns:a16="http://schemas.microsoft.com/office/drawing/2014/main" val="20009"/>
                    </a:ext>
                  </a:extLst>
                </a:gridCol>
                <a:gridCol w="223832">
                  <a:extLst>
                    <a:ext uri="{9D8B030D-6E8A-4147-A177-3AD203B41FA5}">
                      <a16:colId xmlns:a16="http://schemas.microsoft.com/office/drawing/2014/main" val="20010"/>
                    </a:ext>
                  </a:extLst>
                </a:gridCol>
              </a:tblGrid>
              <a:tr h="210863">
                <a:tc>
                  <a:txBody>
                    <a:bodyPr/>
                    <a:lstStyle/>
                    <a:p>
                      <a:pPr algn="l" fontAlgn="b"/>
                      <a:r>
                        <a:rPr lang="cs-CZ" sz="8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212972">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dirty="0">
                          <a:solidFill>
                            <a:srgbClr val="0000CC"/>
                          </a:solidFill>
                          <a:latin typeface="Calibri"/>
                        </a:rPr>
                        <a:t>Krajský přebor mladší  dorost  2015/2016 po 18.kole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J. Děčín</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93:34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Litvínov</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78:16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45</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VOŠ Roudnice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116:29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Mostecký FK/Obrnice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77:34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36</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Litoměřice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62:25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Louny</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34:16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29</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Bílina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43:46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Neštěmice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58:57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24</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TJ Košťany/Oldřichov</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53:56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203474">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FF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FF0000"/>
                          </a:solidFill>
                          <a:latin typeface="Arial"/>
                        </a:rPr>
                        <a:t>SK </a:t>
                      </a:r>
                      <a:r>
                        <a:rPr lang="cs-CZ" sz="1200" b="1" i="0" u="none" strike="noStrike" dirty="0" err="1">
                          <a:solidFill>
                            <a:srgbClr val="FF0000"/>
                          </a:solidFill>
                          <a:latin typeface="Arial"/>
                        </a:rPr>
                        <a:t>Štětí</a:t>
                      </a:r>
                      <a:r>
                        <a:rPr lang="cs-CZ" sz="1200" b="1" i="0" u="none" strike="noStrike" dirty="0">
                          <a:solidFill>
                            <a:srgbClr val="FF0000"/>
                          </a:solidFill>
                          <a:latin typeface="Arial"/>
                        </a:rPr>
                        <a:t>/</a:t>
                      </a:r>
                      <a:r>
                        <a:rPr lang="cs-CZ" sz="1200" b="1" i="0" u="none" strike="noStrike" dirty="0" err="1">
                          <a:solidFill>
                            <a:srgbClr val="FF0000"/>
                          </a:solidFill>
                          <a:latin typeface="Arial"/>
                        </a:rPr>
                        <a:t>Hošťka</a:t>
                      </a:r>
                      <a:endParaRPr lang="cs-CZ" sz="1200" b="1" i="0" u="none" strike="noStrike" dirty="0">
                        <a:solidFill>
                          <a:srgbClr val="FF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latin typeface="Calibri"/>
                        </a:rPr>
                        <a:t>41:59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latin typeface="Arial"/>
                        </a:rPr>
                        <a:t>19</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FC Chomutov/Spořice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36:48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SK Ervěnice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34:61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20:71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ASK Lovosice/Velemín</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21:101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5"/>
                  </a:ext>
                </a:extLst>
              </a:tr>
              <a:tr h="182045">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TJ Svádov/V. Březno</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17:130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6"/>
                  </a:ext>
                </a:extLst>
              </a:tr>
              <a:tr h="280448">
                <a:tc>
                  <a:txBody>
                    <a:bodyPr/>
                    <a:lstStyle/>
                    <a:p>
                      <a:pPr algn="l" fontAlgn="b"/>
                      <a:r>
                        <a:rPr lang="cs-CZ" sz="16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7"/>
                  </a:ext>
                </a:extLst>
              </a:tr>
            </a:tbl>
          </a:graphicData>
        </a:graphic>
      </p:graphicFrame>
      <p:pic>
        <p:nvPicPr>
          <p:cNvPr id="8194" name="Picture 52"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519764" y="70235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sp>
        <p:nvSpPr>
          <p:cNvPr id="17" name="TextovéPole 16"/>
          <p:cNvSpPr txBox="1"/>
          <p:nvPr/>
        </p:nvSpPr>
        <p:spPr>
          <a:xfrm>
            <a:off x="1759124" y="700387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10" name="TextovéPole 9"/>
          <p:cNvSpPr txBox="1"/>
          <p:nvPr/>
        </p:nvSpPr>
        <p:spPr>
          <a:xfrm>
            <a:off x="102940" y="91108"/>
            <a:ext cx="4464496" cy="338554"/>
          </a:xfrm>
          <a:prstGeom prst="rect">
            <a:avLst/>
          </a:prstGeom>
          <a:solidFill>
            <a:schemeClr val="bg1">
              <a:lumMod val="95000"/>
            </a:schemeClr>
          </a:solidFill>
        </p:spPr>
        <p:txBody>
          <a:bodyPr wrap="square" rtlCol="0">
            <a:spAutoFit/>
          </a:bodyPr>
          <a:lstStyle/>
          <a:p>
            <a:pPr algn="ctr"/>
            <a:r>
              <a:rPr lang="cs-CZ" sz="1600" u="sng" dirty="0" smtClean="0">
                <a:latin typeface="Corbel" pitchFamily="34" charset="0"/>
              </a:rPr>
              <a:t>Fotky ze zápasu TJ Krupka-SK </a:t>
            </a:r>
            <a:r>
              <a:rPr lang="cs-CZ" sz="1600" u="sng" dirty="0" err="1" smtClean="0">
                <a:latin typeface="Corbel" pitchFamily="34" charset="0"/>
              </a:rPr>
              <a:t>Štětí</a:t>
            </a:r>
            <a:r>
              <a:rPr lang="cs-CZ" sz="1600" u="sng" dirty="0" smtClean="0">
                <a:latin typeface="Corbel" pitchFamily="34" charset="0"/>
              </a:rPr>
              <a:t> 26.3.2016 </a:t>
            </a:r>
          </a:p>
        </p:txBody>
      </p:sp>
      <p:pic>
        <p:nvPicPr>
          <p:cNvPr id="45057" name="Picture 1"/>
          <p:cNvPicPr>
            <a:picLocks noChangeAspect="1" noChangeArrowheads="1"/>
          </p:cNvPicPr>
          <p:nvPr/>
        </p:nvPicPr>
        <p:blipFill>
          <a:blip r:embed="rId3" cstate="print"/>
          <a:srcRect/>
          <a:stretch>
            <a:fillRect/>
          </a:stretch>
        </p:blipFill>
        <p:spPr bwMode="auto">
          <a:xfrm>
            <a:off x="72008" y="523156"/>
            <a:ext cx="4495428" cy="3168352"/>
          </a:xfrm>
          <a:prstGeom prst="rect">
            <a:avLst/>
          </a:prstGeom>
          <a:noFill/>
          <a:ln w="9525">
            <a:noFill/>
            <a:miter lim="800000"/>
            <a:headEnd/>
            <a:tailEnd/>
          </a:ln>
        </p:spPr>
      </p:pic>
      <p:pic>
        <p:nvPicPr>
          <p:cNvPr id="45058" name="Picture 2"/>
          <p:cNvPicPr>
            <a:picLocks noChangeAspect="1" noChangeArrowheads="1"/>
          </p:cNvPicPr>
          <p:nvPr/>
        </p:nvPicPr>
        <p:blipFill>
          <a:blip r:embed="rId4" cstate="print"/>
          <a:srcRect/>
          <a:stretch>
            <a:fillRect/>
          </a:stretch>
        </p:blipFill>
        <p:spPr bwMode="auto">
          <a:xfrm>
            <a:off x="174948" y="3835524"/>
            <a:ext cx="4320480" cy="2972222"/>
          </a:xfrm>
          <a:prstGeom prst="rect">
            <a:avLst/>
          </a:prstGeom>
          <a:noFill/>
          <a:ln w="63500">
            <a:solidFill>
              <a:srgbClr val="FF00FF"/>
            </a:solidFill>
            <a:miter lim="800000"/>
            <a:headEnd/>
            <a:tailEnd/>
          </a:ln>
        </p:spPr>
      </p:pic>
      <p:sp>
        <p:nvSpPr>
          <p:cNvPr id="12" name="TextovéPole 11"/>
          <p:cNvSpPr txBox="1"/>
          <p:nvPr/>
        </p:nvSpPr>
        <p:spPr>
          <a:xfrm>
            <a:off x="5431532" y="3080598"/>
            <a:ext cx="4680520" cy="2169825"/>
          </a:xfrm>
          <a:prstGeom prst="rect">
            <a:avLst/>
          </a:prstGeom>
          <a:noFill/>
        </p:spPr>
        <p:txBody>
          <a:bodyPr wrap="square" rtlCol="0">
            <a:spAutoFit/>
          </a:bodyPr>
          <a:lstStyle/>
          <a:p>
            <a:pPr algn="ctr"/>
            <a:r>
              <a:rPr lang="cs-CZ" sz="1800" u="sng" dirty="0" smtClean="0">
                <a:latin typeface="Bookman Old Style" pitchFamily="18" charset="0"/>
              </a:rPr>
              <a:t>FK Louny – SK </a:t>
            </a:r>
            <a:r>
              <a:rPr lang="cs-CZ" sz="1800" u="sng" dirty="0" err="1" smtClean="0">
                <a:latin typeface="Bookman Old Style" pitchFamily="18" charset="0"/>
              </a:rPr>
              <a:t>Štětí</a:t>
            </a:r>
            <a:endParaRPr lang="cs-CZ" sz="1800" u="sng" dirty="0" smtClean="0">
              <a:latin typeface="Bookman Old Style" pitchFamily="18" charset="0"/>
            </a:endParaRPr>
          </a:p>
          <a:p>
            <a:pPr algn="ctr"/>
            <a:r>
              <a:rPr lang="cs-CZ" sz="1800" u="sng" dirty="0" smtClean="0">
                <a:latin typeface="Bookman Old Style" pitchFamily="18" charset="0"/>
              </a:rPr>
              <a:t>1:0(0:0)  19.3.2016  17.kolo</a:t>
            </a:r>
          </a:p>
          <a:p>
            <a:pPr algn="just"/>
            <a:r>
              <a:rPr lang="cs-CZ" sz="1100" b="0" dirty="0" smtClean="0">
                <a:latin typeface="Arial" pitchFamily="34" charset="0"/>
                <a:cs typeface="Arial" pitchFamily="34" charset="0"/>
              </a:rPr>
              <a:t>Nebyli jsme favoritem, ale krok se soupeřem jsme drželi, i když jsme už inkasovali v 19. minutě z kopačky </a:t>
            </a:r>
            <a:r>
              <a:rPr lang="cs-CZ" sz="1100" b="0" dirty="0" err="1" smtClean="0">
                <a:latin typeface="Arial" pitchFamily="34" charset="0"/>
                <a:cs typeface="Arial" pitchFamily="34" charset="0"/>
              </a:rPr>
              <a:t>Grunda</a:t>
            </a:r>
            <a:r>
              <a:rPr lang="cs-CZ" sz="1100" b="0" dirty="0" smtClean="0">
                <a:latin typeface="Arial" pitchFamily="34" charset="0"/>
                <a:cs typeface="Arial" pitchFamily="34" charset="0"/>
              </a:rPr>
              <a:t>. V závěru už nám síly na vyrovnání nezbývali, protože hráčů již měla v nohách předchozí zápas, kdy nastoupila za starší.  </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Štekr</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Chaloupecký</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Sviták</a:t>
            </a:r>
            <a:r>
              <a:rPr lang="cs-CZ" sz="1100" b="0" dirty="0" smtClean="0">
                <a:latin typeface="Arial" pitchFamily="34" charset="0"/>
                <a:cs typeface="Arial" pitchFamily="34" charset="0"/>
              </a:rPr>
              <a:t>, Vála, Beruška, Jakl,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Podhorský,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.Svoboda</a:t>
            </a:r>
          </a:p>
          <a:p>
            <a:pPr algn="just"/>
            <a:r>
              <a:rPr lang="cs-CZ" sz="1100" b="0" u="sng" dirty="0" smtClean="0">
                <a:latin typeface="Arial" pitchFamily="34" charset="0"/>
                <a:cs typeface="Arial" pitchFamily="34" charset="0"/>
              </a:rPr>
              <a:t>Střídající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T.Neméth</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J.Hlavatý</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J.Chaloupecký</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J.Nedomlelová</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Smreček</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D.Spišák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a:t>
            </a:r>
            <a:r>
              <a:rPr lang="cs-CZ" sz="1100" b="0" dirty="0" smtClean="0">
                <a:latin typeface="Arial" pitchFamily="34" charset="0"/>
                <a:cs typeface="Arial" pitchFamily="34" charset="0"/>
              </a:rPr>
              <a:t>.Bláha</a:t>
            </a:r>
          </a:p>
        </p:txBody>
      </p:sp>
      <p:sp>
        <p:nvSpPr>
          <p:cNvPr id="14" name="TextovéPole 13"/>
          <p:cNvSpPr txBox="1"/>
          <p:nvPr/>
        </p:nvSpPr>
        <p:spPr>
          <a:xfrm>
            <a:off x="5503540" y="163116"/>
            <a:ext cx="4752528" cy="523220"/>
          </a:xfrm>
          <a:prstGeom prst="rect">
            <a:avLst/>
          </a:prstGeom>
          <a:blipFill>
            <a:blip r:embed="rId5" cstate="print"/>
            <a:stretch>
              <a:fillRect/>
            </a:stretch>
          </a:blipFill>
          <a:ln w="79375">
            <a:solidFill>
              <a:schemeClr val="tx1"/>
            </a:solidFill>
            <a:prstDash val="sysDot"/>
          </a:ln>
        </p:spPr>
        <p:txBody>
          <a:bodyPr wrap="square" rtlCol="0">
            <a:spAutoFit/>
          </a:bodyPr>
          <a:lstStyle/>
          <a:p>
            <a:pPr algn="ctr"/>
            <a:r>
              <a:rPr lang="cs-CZ" sz="2800" u="sng" dirty="0" smtClean="0">
                <a:latin typeface="Bookman Old Style" pitchFamily="18" charset="0"/>
              </a:rPr>
              <a:t>Mladší dorost</a:t>
            </a:r>
          </a:p>
        </p:txBody>
      </p:sp>
      <p:sp>
        <p:nvSpPr>
          <p:cNvPr id="15" name="TextovéPole 14"/>
          <p:cNvSpPr txBox="1"/>
          <p:nvPr/>
        </p:nvSpPr>
        <p:spPr>
          <a:xfrm>
            <a:off x="5503540" y="811188"/>
            <a:ext cx="4752528" cy="2339102"/>
          </a:xfrm>
          <a:prstGeom prst="rect">
            <a:avLst/>
          </a:prstGeom>
          <a:noFill/>
        </p:spPr>
        <p:txBody>
          <a:bodyPr wrap="square" rtlCol="0">
            <a:spAutoFit/>
          </a:bodyPr>
          <a:lstStyle/>
          <a:p>
            <a:pPr algn="ctr"/>
            <a:r>
              <a:rPr lang="cs-CZ" sz="1800" u="sng" dirty="0" smtClean="0">
                <a:latin typeface="Bookman Old Style" pitchFamily="18" charset="0"/>
              </a:rPr>
              <a:t>SK </a:t>
            </a:r>
            <a:r>
              <a:rPr lang="cs-CZ" sz="1800" u="sng" dirty="0" err="1" smtClean="0">
                <a:latin typeface="Bookman Old Style" pitchFamily="18" charset="0"/>
              </a:rPr>
              <a:t>Štětí</a:t>
            </a:r>
            <a:r>
              <a:rPr lang="cs-CZ" sz="1800" u="sng" dirty="0" smtClean="0">
                <a:latin typeface="Bookman Old Style" pitchFamily="18" charset="0"/>
              </a:rPr>
              <a:t> – SK </a:t>
            </a:r>
            <a:r>
              <a:rPr lang="cs-CZ" sz="1800" u="sng" dirty="0" err="1" smtClean="0">
                <a:latin typeface="Bookman Old Style" pitchFamily="18" charset="0"/>
              </a:rPr>
              <a:t>Ervěnice</a:t>
            </a:r>
            <a:r>
              <a:rPr lang="cs-CZ" sz="1800" u="sng" dirty="0" smtClean="0">
                <a:latin typeface="Bookman Old Style" pitchFamily="18" charset="0"/>
              </a:rPr>
              <a:t> Jirkov</a:t>
            </a:r>
          </a:p>
          <a:p>
            <a:pPr algn="ctr"/>
            <a:r>
              <a:rPr lang="cs-CZ" sz="1800" u="sng" dirty="0" smtClean="0">
                <a:latin typeface="Bookman Old Style" pitchFamily="18" charset="0"/>
              </a:rPr>
              <a:t>2:1(0:0)  26.3.2016  18.kolo</a:t>
            </a:r>
          </a:p>
          <a:p>
            <a:pPr algn="just"/>
            <a:r>
              <a:rPr lang="cs-CZ" sz="1100" b="0" dirty="0" smtClean="0">
                <a:latin typeface="Arial" pitchFamily="34" charset="0"/>
                <a:cs typeface="Arial" pitchFamily="34" charset="0"/>
              </a:rPr>
              <a:t>Mladší dorostenci si udržovali po celý zápas mírnou převahu, ale </a:t>
            </a:r>
            <a:r>
              <a:rPr lang="cs-CZ" sz="1100" b="0" dirty="0" err="1" smtClean="0">
                <a:latin typeface="Arial" pitchFamily="34" charset="0"/>
                <a:cs typeface="Arial" pitchFamily="34" charset="0"/>
              </a:rPr>
              <a:t>brankově</a:t>
            </a:r>
            <a:r>
              <a:rPr lang="cs-CZ" sz="1100" b="0" dirty="0" smtClean="0">
                <a:latin typeface="Arial" pitchFamily="34" charset="0"/>
                <a:cs typeface="Arial" pitchFamily="34" charset="0"/>
              </a:rPr>
              <a:t> se nedokázali moc prosadit. Hosté šli dokonce ve 2. poločase do vedení 1:0.  Pohotově brzy vyrovnal Miroslav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a rozhodující vítěznou branku vstřelil v 61. minutě Matěj Svoboda.</a:t>
            </a:r>
          </a:p>
          <a:p>
            <a:pPr algn="just"/>
            <a:r>
              <a:rPr lang="cs-CZ" sz="1100" b="0" u="sng" dirty="0" smtClean="0">
                <a:latin typeface="Arial" pitchFamily="34" charset="0"/>
                <a:cs typeface="Arial" pitchFamily="34" charset="0"/>
              </a:rPr>
              <a:t>Branky: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1,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.Svoboda</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Štekr</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Chaloupecký</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Sviták</a:t>
            </a:r>
            <a:r>
              <a:rPr lang="cs-CZ" sz="1100" b="0" dirty="0" smtClean="0">
                <a:latin typeface="Arial" pitchFamily="34" charset="0"/>
                <a:cs typeface="Arial" pitchFamily="34" charset="0"/>
              </a:rPr>
              <a:t>, Vála, Beruška, Jakl,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Moučka,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.Svoboda, </a:t>
            </a:r>
            <a:r>
              <a:rPr lang="cs-CZ" sz="1100" b="0" dirty="0" err="1" smtClean="0">
                <a:latin typeface="Arial" pitchFamily="34" charset="0"/>
                <a:cs typeface="Arial" pitchFamily="34" charset="0"/>
              </a:rPr>
              <a:t>K</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a:t>
            </a:r>
          </a:p>
          <a:p>
            <a:pPr algn="just"/>
            <a:r>
              <a:rPr lang="cs-CZ" sz="1100" b="0" u="sng" dirty="0" smtClean="0">
                <a:latin typeface="Arial" pitchFamily="34" charset="0"/>
                <a:cs typeface="Arial" pitchFamily="34" charset="0"/>
              </a:rPr>
              <a:t>Střídající: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T.Neméth</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J.Hlavatý</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J.Chaloupecký</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J.Nedomlelová</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Smreček</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D.Spišák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a:t>
            </a:r>
            <a:r>
              <a:rPr lang="cs-CZ" sz="1100" b="0" dirty="0" smtClean="0">
                <a:latin typeface="Arial" pitchFamily="34" charset="0"/>
                <a:cs typeface="Arial" pitchFamily="34" charset="0"/>
              </a:rPr>
              <a:t>.Bláha</a:t>
            </a:r>
          </a:p>
        </p:txBody>
      </p:sp>
      <p:pic>
        <p:nvPicPr>
          <p:cNvPr id="16" name="Picture 1"/>
          <p:cNvPicPr>
            <a:picLocks noChangeAspect="1" noChangeArrowheads="1"/>
          </p:cNvPicPr>
          <p:nvPr/>
        </p:nvPicPr>
        <p:blipFill>
          <a:blip r:embed="rId6" cstate="print"/>
          <a:srcRect/>
          <a:stretch>
            <a:fillRect/>
          </a:stretch>
        </p:blipFill>
        <p:spPr bwMode="auto">
          <a:xfrm>
            <a:off x="6079604" y="5472608"/>
            <a:ext cx="2664296" cy="1387252"/>
          </a:xfrm>
          <a:prstGeom prst="rect">
            <a:avLst/>
          </a:prstGeom>
          <a:noFill/>
          <a:ln w="34925">
            <a:solidFill>
              <a:srgbClr val="993366"/>
            </a:solid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5912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
        <p:nvSpPr>
          <p:cNvPr id="13" name="TextovéPole 12"/>
          <p:cNvSpPr txBox="1"/>
          <p:nvPr/>
        </p:nvSpPr>
        <p:spPr>
          <a:xfrm>
            <a:off x="7735788" y="7004456"/>
            <a:ext cx="4320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43300" y="7239000"/>
            <a:ext cx="93610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9" name="TextovéPole 8"/>
          <p:cNvSpPr txBox="1"/>
          <p:nvPr/>
        </p:nvSpPr>
        <p:spPr>
          <a:xfrm>
            <a:off x="5647556" y="163116"/>
            <a:ext cx="4464496" cy="2569934"/>
          </a:xfrm>
          <a:prstGeom prst="rect">
            <a:avLst/>
          </a:prstGeom>
          <a:blipFill>
            <a:blip r:embed="rId3" cstate="print"/>
            <a:tile tx="0" ty="0" sx="100000" sy="100000" flip="none" algn="tl"/>
          </a:blipFill>
          <a:ln w="127000" cap="rnd" cmpd="thickThin">
            <a:solidFill>
              <a:schemeClr val="accent2">
                <a:lumMod val="75000"/>
              </a:schemeClr>
            </a:solidFill>
            <a:miter lim="800000"/>
          </a:ln>
          <a:effectLst>
            <a:outerShdw blurRad="787400" dist="38100" dir="5400000" algn="t" rotWithShape="0">
              <a:srgbClr val="FF9999">
                <a:alpha val="40000"/>
              </a:srgbClr>
            </a:outerShdw>
          </a:effectLst>
          <a:scene3d>
            <a:camera prst="orthographicFront"/>
            <a:lightRig rig="threePt" dir="t"/>
          </a:scene3d>
          <a:sp3d extrusionH="76200" contourW="76200">
            <a:extrusionClr>
              <a:srgbClr val="66FFFF"/>
            </a:extrusionClr>
            <a:contourClr>
              <a:srgbClr val="66FF33"/>
            </a:contourClr>
          </a:sp3d>
        </p:spPr>
        <p:txBody>
          <a:bodyPr wrap="square" rtlCol="0">
            <a:spAutoFit/>
          </a:bodyPr>
          <a:lstStyle/>
          <a:p>
            <a:pPr algn="ctr"/>
            <a:r>
              <a:rPr lang="cs-CZ" sz="2300" dirty="0" smtClean="0">
                <a:ln w="3175">
                  <a:solidFill>
                    <a:srgbClr val="FFFF00"/>
                  </a:solidFill>
                </a:ln>
                <a:solidFill>
                  <a:srgbClr val="333399"/>
                </a:solidFill>
                <a:latin typeface="Bookman Old Style" pitchFamily="18" charset="0"/>
              </a:rPr>
              <a:t>Složitou tajenku musel před zápasem s Chomutovem skládat trenér Josef Vinš. Samá zranění </a:t>
            </a:r>
          </a:p>
          <a:p>
            <a:pPr algn="ctr"/>
            <a:r>
              <a:rPr lang="cs-CZ" sz="2300" dirty="0" smtClean="0">
                <a:ln w="3175">
                  <a:solidFill>
                    <a:srgbClr val="FFFF00"/>
                  </a:solidFill>
                </a:ln>
                <a:solidFill>
                  <a:srgbClr val="333399"/>
                </a:solidFill>
                <a:latin typeface="Bookman Old Style" pitchFamily="18" charset="0"/>
              </a:rPr>
              <a:t>z prvního zápasu a rázem bylo do ideální sestavy daleko.</a:t>
            </a:r>
            <a:endParaRPr lang="cs-CZ" sz="2300" u="sng" dirty="0" smtClean="0">
              <a:ln w="3175">
                <a:solidFill>
                  <a:srgbClr val="FFFF00"/>
                </a:solidFill>
              </a:ln>
              <a:solidFill>
                <a:srgbClr val="333399"/>
              </a:solidFill>
              <a:latin typeface="Bookman Old Style" pitchFamily="18" charset="0"/>
            </a:endParaRPr>
          </a:p>
        </p:txBody>
      </p:sp>
      <p:sp>
        <p:nvSpPr>
          <p:cNvPr id="10" name="Rectangle 12"/>
          <p:cNvSpPr>
            <a:spLocks noChangeArrowheads="1"/>
          </p:cNvSpPr>
          <p:nvPr/>
        </p:nvSpPr>
        <p:spPr bwMode="auto">
          <a:xfrm>
            <a:off x="5575548" y="2971428"/>
            <a:ext cx="4680520" cy="3924151"/>
          </a:xfrm>
          <a:prstGeom prst="rect">
            <a:avLst/>
          </a:prstGeom>
          <a:no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cs-CZ" sz="2000" dirty="0" smtClean="0">
                <a:ln>
                  <a:solidFill>
                    <a:schemeClr val="accent2">
                      <a:lumMod val="75000"/>
                    </a:schemeClr>
                  </a:solidFill>
                </a:ln>
                <a:latin typeface="Cooper Black" pitchFamily="18" charset="0"/>
              </a:rPr>
              <a:t>SK </a:t>
            </a:r>
            <a:r>
              <a:rPr lang="cs-CZ" sz="2000" dirty="0" err="1" smtClean="0">
                <a:ln>
                  <a:solidFill>
                    <a:schemeClr val="accent2">
                      <a:lumMod val="75000"/>
                    </a:schemeClr>
                  </a:solidFill>
                </a:ln>
                <a:latin typeface="Cooper Black" pitchFamily="18" charset="0"/>
              </a:rPr>
              <a:t>Štětí</a:t>
            </a:r>
            <a:r>
              <a:rPr lang="cs-CZ" sz="2000" dirty="0" smtClean="0">
                <a:ln>
                  <a:solidFill>
                    <a:schemeClr val="accent2">
                      <a:lumMod val="75000"/>
                    </a:schemeClr>
                  </a:solidFill>
                </a:ln>
                <a:latin typeface="Cooper Black" pitchFamily="18" charset="0"/>
              </a:rPr>
              <a:t> – AFK </a:t>
            </a:r>
            <a:r>
              <a:rPr lang="cs-CZ" sz="2000" dirty="0" err="1" smtClean="0">
                <a:ln>
                  <a:solidFill>
                    <a:schemeClr val="accent2">
                      <a:lumMod val="75000"/>
                    </a:schemeClr>
                  </a:solidFill>
                </a:ln>
                <a:latin typeface="Cooper Black" pitchFamily="18" charset="0"/>
              </a:rPr>
              <a:t>LoKo</a:t>
            </a:r>
            <a:r>
              <a:rPr lang="cs-CZ" sz="2000" dirty="0" smtClean="0">
                <a:ln>
                  <a:solidFill>
                    <a:schemeClr val="accent2">
                      <a:lumMod val="75000"/>
                    </a:schemeClr>
                  </a:solidFill>
                </a:ln>
                <a:latin typeface="Cooper Black" pitchFamily="18" charset="0"/>
              </a:rPr>
              <a:t> Chomutov</a:t>
            </a:r>
          </a:p>
          <a:p>
            <a:pPr marL="0" marR="0" lvl="0" indent="0" algn="ctr" defTabSz="914400" rtl="0" eaLnBrk="0" fontAlgn="base" latinLnBrk="0" hangingPunct="0">
              <a:lnSpc>
                <a:spcPct val="100000"/>
              </a:lnSpc>
              <a:spcBef>
                <a:spcPct val="0"/>
              </a:spcBef>
              <a:spcAft>
                <a:spcPct val="0"/>
              </a:spcAft>
              <a:buClrTx/>
              <a:buSzTx/>
              <a:buFontTx/>
              <a:buNone/>
              <a:tabLst/>
            </a:pPr>
            <a:r>
              <a:rPr lang="cs-CZ" sz="2000" dirty="0" smtClean="0">
                <a:ln>
                  <a:solidFill>
                    <a:schemeClr val="accent2">
                      <a:lumMod val="75000"/>
                    </a:schemeClr>
                  </a:solidFill>
                </a:ln>
                <a:latin typeface="Cooper Black" pitchFamily="18" charset="0"/>
              </a:rPr>
              <a:t>5:0(1:0)      19.3.2016    17. kolo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cenným vítězstvím z Hrobců a 5 bodovým náskokem před druhými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Blšany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jsme nastupovali do prvního jarního domácího zápasu. Soupeř před týdnem prohrál doma s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Modlany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penalty po remíze 2:2. Patřilo mu 13. místo, ale na hřišti jsme úlohu favorita moc nenaplňovali. Už ve 2. minutě jsme čelili rohu a jasnou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gólovku</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Chomutova likvidoval Michovský v brance ve 12. minutě. Protivník překvapil útočným pojetím hry, a i když naše mužstvo připomínalo lazaret a na lavičce seděli samí kulhající hráči a někteří dokonce zůstali v hledišti, tak i asi to přispělo k tomu, že jsme herní pohodu nenacházeli. Diváckému publiku jsme se předvedli až po čtvrthodině.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 těžkého úhlu poslal míč vysoko nad. O 2. minuty později měl stejný hráč na noze vedoucí branku, ale z malého vápna přímo z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voleje</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branku netrefil. Naše hra   upadla do stereotypu, navíc se do seznamu nemocných přidal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když sice hezky nacentroval na Stejskala, který v těžké pozici branku netrefil, ale natáhl si při tom sval a musel ho na hřišti vystřídat Lelek. Přesně z volného přímého kopu necílil Stejskal ve 25. minutě. Vysvobozením herního trápení byla branka ve 31. minutě. Na roh Stejskala si ve správný okamžik vyskočil Šimral a hlavou usměrnil míč k tyči na 1:0. Tímto výsledkem skončil i první poločas a do druhého se nastupovalo</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Přímá spojovací šipka 11"/>
          <p:cNvCxnSpPr/>
          <p:nvPr/>
        </p:nvCxnSpPr>
        <p:spPr bwMode="auto">
          <a:xfrm>
            <a:off x="9103940" y="7075884"/>
            <a:ext cx="1008112" cy="0"/>
          </a:xfrm>
          <a:prstGeom prst="straightConnector1">
            <a:avLst/>
          </a:prstGeom>
          <a:noFill/>
          <a:ln w="31750"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14" name="TextovéPole 13"/>
          <p:cNvSpPr txBox="1"/>
          <p:nvPr/>
        </p:nvSpPr>
        <p:spPr>
          <a:xfrm>
            <a:off x="102940" y="2294895"/>
            <a:ext cx="4320480" cy="4708981"/>
          </a:xfrm>
          <a:prstGeom prst="rect">
            <a:avLst/>
          </a:prstGeom>
          <a:noFill/>
        </p:spPr>
        <p:txBody>
          <a:bodyPr wrap="square" rtlCol="0">
            <a:spAutoFit/>
          </a:bodyPr>
          <a:lstStyle/>
          <a:p>
            <a:pPr algn="ctr"/>
            <a:r>
              <a:rPr lang="cs-CZ" sz="1800" dirty="0" smtClean="0">
                <a:latin typeface="Bookman Old Style" pitchFamily="18" charset="0"/>
              </a:rPr>
              <a:t>FK Louny – SK </a:t>
            </a:r>
            <a:r>
              <a:rPr lang="cs-CZ" sz="1800" dirty="0" err="1" smtClean="0">
                <a:latin typeface="Bookman Old Style" pitchFamily="18" charset="0"/>
              </a:rPr>
              <a:t>Štětí</a:t>
            </a:r>
            <a:endParaRPr lang="cs-CZ" sz="1800" dirty="0" smtClean="0">
              <a:latin typeface="Bookman Old Style" pitchFamily="18" charset="0"/>
            </a:endParaRPr>
          </a:p>
          <a:p>
            <a:pPr algn="ctr"/>
            <a:r>
              <a:rPr lang="cs-CZ" sz="1800" dirty="0" smtClean="0">
                <a:latin typeface="Bookman Old Style" pitchFamily="18" charset="0"/>
              </a:rPr>
              <a:t>2:0(0:0)  19.3.2016  17.kolo</a:t>
            </a:r>
          </a:p>
          <a:p>
            <a:pPr algn="just"/>
            <a:r>
              <a:rPr lang="cs-CZ" b="0" dirty="0" smtClean="0">
                <a:latin typeface="Arial" pitchFamily="34" charset="0"/>
                <a:cs typeface="Arial" pitchFamily="34" charset="0"/>
              </a:rPr>
              <a:t>Na hřiště  vedoucího mužstva krajského přeboru jsme odjížděli s pocitem, že není co ztratit. Taktika byla jasná. Hrát </a:t>
            </a:r>
            <a:r>
              <a:rPr lang="cs-CZ" b="0" dirty="0" err="1" smtClean="0">
                <a:latin typeface="Arial" pitchFamily="34" charset="0"/>
                <a:cs typeface="Arial" pitchFamily="34" charset="0"/>
              </a:rPr>
              <a:t>zanďoura</a:t>
            </a:r>
            <a:r>
              <a:rPr lang="cs-CZ" b="0" dirty="0" smtClean="0">
                <a:latin typeface="Arial" pitchFamily="34" charset="0"/>
                <a:cs typeface="Arial" pitchFamily="34" charset="0"/>
              </a:rPr>
              <a:t> a vybudovat si pevný obranný pilíř. Vsadili jsme na obranu a fungovalo to. Čím více se přibližoval konec tak jsme začínali věřit, že s Louny se dá hrát a domů by jsme nemuseli odjíždět s prázdnou. Vydrželo to do 78. minuty, kdy jsme bohužel inkasovali první branku. Trenér Václav Podhorský přeskupil hráčské rozestavění na hřišti a po inkasované brance jsme se snažili více útočit. Jak však po zápase sám trenér konstatoval, tak nám chybělo kousek toho fotbalového štěstí. To ale nescházelo domácím, kteří ještě v samotném závěru zvýšili na konečných 2:0 a upevnili si vedoucí postavení na čele tabulky.  Naši hráči nezklamali a ukázali, že hrát se dá s každým. </a:t>
            </a:r>
          </a:p>
          <a:p>
            <a:pPr algn="just"/>
            <a:r>
              <a:rPr lang="cs-CZ" b="0" u="sng" dirty="0" smtClean="0">
                <a:latin typeface="Arial" pitchFamily="34" charset="0"/>
                <a:cs typeface="Arial" pitchFamily="34" charset="0"/>
              </a:rPr>
              <a:t>Sestava: </a:t>
            </a:r>
            <a:r>
              <a:rPr lang="cs-CZ" b="0" dirty="0" smtClean="0">
                <a:latin typeface="Arial" pitchFamily="34" charset="0"/>
                <a:cs typeface="Arial" pitchFamily="34" charset="0"/>
              </a:rPr>
              <a:t>Svoboda Matěj (K)- Mejzr Tomáš , </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Aleš , </a:t>
            </a:r>
          </a:p>
          <a:p>
            <a:pPr algn="just"/>
            <a:r>
              <a:rPr lang="cs-CZ" b="0" dirty="0" smtClean="0">
                <a:latin typeface="Arial" pitchFamily="34" charset="0"/>
                <a:cs typeface="Arial" pitchFamily="34" charset="0"/>
              </a:rPr>
              <a:t>               Vála Šimon , B, </a:t>
            </a:r>
            <a:r>
              <a:rPr lang="cs-CZ" b="0" dirty="0" err="1" smtClean="0">
                <a:latin typeface="Arial" pitchFamily="34" charset="0"/>
                <a:cs typeface="Arial" pitchFamily="34" charset="0"/>
              </a:rPr>
              <a:t>eruška</a:t>
            </a:r>
            <a:r>
              <a:rPr lang="cs-CZ" b="0" dirty="0" smtClean="0">
                <a:latin typeface="Arial" pitchFamily="34" charset="0"/>
                <a:cs typeface="Arial" pitchFamily="34" charset="0"/>
              </a:rPr>
              <a:t> Dominik , Jakl Lukáš , </a:t>
            </a:r>
          </a:p>
          <a:p>
            <a:pPr algn="just"/>
            <a:r>
              <a:rPr lang="cs-CZ" b="0" dirty="0" smtClean="0">
                <a:latin typeface="Arial" pitchFamily="34" charset="0"/>
                <a:cs typeface="Arial" pitchFamily="34" charset="0"/>
              </a:rPr>
              <a:t>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Robert , </a:t>
            </a:r>
            <a:r>
              <a:rPr lang="cs-CZ" b="0" dirty="0" err="1" smtClean="0">
                <a:latin typeface="Arial" pitchFamily="34" charset="0"/>
                <a:cs typeface="Arial" pitchFamily="34" charset="0"/>
              </a:rPr>
              <a:t>Balaštík</a:t>
            </a:r>
            <a:r>
              <a:rPr lang="cs-CZ" b="0" dirty="0" smtClean="0">
                <a:latin typeface="Arial" pitchFamily="34" charset="0"/>
                <a:cs typeface="Arial" pitchFamily="34" charset="0"/>
              </a:rPr>
              <a:t> Jan , Podhorský Filip , </a:t>
            </a:r>
          </a:p>
          <a:p>
            <a:pPr algn="just"/>
            <a:r>
              <a:rPr lang="cs-CZ" b="0" dirty="0" smtClean="0">
                <a:latin typeface="Arial" pitchFamily="34" charset="0"/>
                <a:cs typeface="Arial" pitchFamily="34" charset="0"/>
              </a:rPr>
              <a:t>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Tomáš </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Miroslav </a:t>
            </a:r>
          </a:p>
          <a:p>
            <a:pPr algn="just"/>
            <a:r>
              <a:rPr lang="cs-CZ" b="0" u="sng" dirty="0" smtClean="0">
                <a:latin typeface="Arial" pitchFamily="34" charset="0"/>
                <a:cs typeface="Arial" pitchFamily="34" charset="0"/>
              </a:rPr>
              <a:t>Střídající</a:t>
            </a:r>
            <a:r>
              <a:rPr lang="cs-CZ" b="0" dirty="0" smtClean="0">
                <a:latin typeface="Arial" pitchFamily="34" charset="0"/>
                <a:cs typeface="Arial" pitchFamily="34" charset="0"/>
              </a:rPr>
              <a:t>: </a:t>
            </a:r>
            <a:r>
              <a:rPr lang="cs-CZ" b="0" dirty="0" err="1" smtClean="0">
                <a:latin typeface="Arial" pitchFamily="34" charset="0"/>
                <a:cs typeface="Arial" pitchFamily="34" charset="0"/>
              </a:rPr>
              <a:t>Štekr</a:t>
            </a:r>
            <a:r>
              <a:rPr lang="cs-CZ" b="0" dirty="0" smtClean="0">
                <a:latin typeface="Arial" pitchFamily="34" charset="0"/>
                <a:cs typeface="Arial" pitchFamily="34" charset="0"/>
              </a:rPr>
              <a:t> Aleš , </a:t>
            </a:r>
            <a:r>
              <a:rPr lang="cs-CZ" b="0" dirty="0" err="1" smtClean="0">
                <a:latin typeface="Arial" pitchFamily="34" charset="0"/>
                <a:cs typeface="Arial" pitchFamily="34" charset="0"/>
              </a:rPr>
              <a:t>Chaloupecký</a:t>
            </a:r>
            <a:r>
              <a:rPr lang="cs-CZ" b="0" dirty="0" smtClean="0">
                <a:latin typeface="Arial" pitchFamily="34" charset="0"/>
                <a:cs typeface="Arial" pitchFamily="34" charset="0"/>
              </a:rPr>
              <a:t> Josef , Horáček Lukáš </a:t>
            </a:r>
          </a:p>
          <a:p>
            <a:pPr algn="just"/>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V</a:t>
            </a:r>
            <a:r>
              <a:rPr lang="cs-CZ" b="0" dirty="0" smtClean="0">
                <a:latin typeface="Arial" pitchFamily="34" charset="0"/>
                <a:cs typeface="Arial" pitchFamily="34" charset="0"/>
              </a:rPr>
              <a:t>.Podhorský, </a:t>
            </a:r>
            <a:r>
              <a:rPr lang="cs-CZ" b="0" dirty="0" err="1" smtClean="0">
                <a:latin typeface="Arial" pitchFamily="34" charset="0"/>
                <a:cs typeface="Arial" pitchFamily="34" charset="0"/>
              </a:rPr>
              <a:t>R.Švejdar</a:t>
            </a:r>
            <a:r>
              <a:rPr lang="cs-CZ" b="0" dirty="0" smtClean="0">
                <a:latin typeface="Arial" pitchFamily="34" charset="0"/>
                <a:cs typeface="Arial" pitchFamily="34" charset="0"/>
              </a:rPr>
              <a:t>  </a:t>
            </a:r>
            <a:r>
              <a:rPr lang="cs-CZ" b="0" u="sng" dirty="0" smtClean="0">
                <a:latin typeface="Arial" pitchFamily="34" charset="0"/>
                <a:cs typeface="Arial" pitchFamily="34" charset="0"/>
              </a:rPr>
              <a:t>Vedoucí:</a:t>
            </a:r>
            <a:r>
              <a:rPr lang="cs-CZ" b="0" dirty="0" smtClean="0">
                <a:latin typeface="Arial" pitchFamily="34" charset="0"/>
                <a:cs typeface="Arial" pitchFamily="34" charset="0"/>
              </a:rPr>
              <a:t> </a:t>
            </a:r>
            <a:r>
              <a:rPr lang="cs-CZ" b="0" dirty="0" err="1" smtClean="0">
                <a:latin typeface="Arial" pitchFamily="34" charset="0"/>
                <a:cs typeface="Arial" pitchFamily="34" charset="0"/>
              </a:rPr>
              <a:t>J.Nedomlelová</a:t>
            </a:r>
            <a:endParaRPr lang="cs-CZ" b="0" dirty="0" smtClean="0">
              <a:latin typeface="Arial" pitchFamily="34" charset="0"/>
              <a:cs typeface="Arial" pitchFamily="34" charset="0"/>
            </a:endParaRPr>
          </a:p>
          <a:p>
            <a:pPr algn="just"/>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SPIŠÁK Dušan- SMREČEK Ladislav, BLÁHA </a:t>
            </a:r>
          </a:p>
          <a:p>
            <a:pPr algn="just"/>
            <a:r>
              <a:rPr lang="cs-CZ" b="0" dirty="0" smtClean="0">
                <a:latin typeface="Arial" pitchFamily="34" charset="0"/>
                <a:cs typeface="Arial" pitchFamily="34" charset="0"/>
              </a:rPr>
              <a:t>                 Svatopluk</a:t>
            </a:r>
          </a:p>
        </p:txBody>
      </p:sp>
      <p:sp>
        <p:nvSpPr>
          <p:cNvPr id="16" name="TextovéPole 15"/>
          <p:cNvSpPr txBox="1"/>
          <p:nvPr/>
        </p:nvSpPr>
        <p:spPr>
          <a:xfrm>
            <a:off x="174948" y="91108"/>
            <a:ext cx="4320480" cy="1200329"/>
          </a:xfrm>
          <a:prstGeom prst="rect">
            <a:avLst/>
          </a:prstGeom>
          <a:blipFill dpi="0" rotWithShape="1">
            <a:blip r:embed="rId4" cstate="print">
              <a:alphaModFix amt="55000"/>
            </a:blip>
            <a:srcRect/>
            <a:stretch>
              <a:fillRect/>
            </a:stretch>
          </a:blipFill>
          <a:ln w="47625">
            <a:solidFill>
              <a:srgbClr val="FF6600"/>
            </a:solidFill>
            <a:prstDash val="solid"/>
          </a:ln>
        </p:spPr>
        <p:txBody>
          <a:bodyPr wrap="square" rtlCol="0">
            <a:spAutoFit/>
          </a:bodyPr>
          <a:lstStyle/>
          <a:p>
            <a:pPr algn="ctr"/>
            <a:r>
              <a:rPr lang="cs-CZ" sz="2400" dirty="0" smtClean="0">
                <a:solidFill>
                  <a:srgbClr val="6600FF"/>
                </a:solidFill>
                <a:latin typeface="Imprint MT Shadow" pitchFamily="82" charset="0"/>
              </a:rPr>
              <a:t>Starší dorostenci byli blízko úspěchu na hřišti vedoucího mužstva tabulky</a:t>
            </a:r>
          </a:p>
        </p:txBody>
      </p:sp>
      <p:pic>
        <p:nvPicPr>
          <p:cNvPr id="17" name="Picture 1"/>
          <p:cNvPicPr>
            <a:picLocks noChangeAspect="1" noChangeArrowheads="1"/>
          </p:cNvPicPr>
          <p:nvPr/>
        </p:nvPicPr>
        <p:blipFill>
          <a:blip r:embed="rId5" cstate="print"/>
          <a:srcRect/>
          <a:stretch>
            <a:fillRect/>
          </a:stretch>
        </p:blipFill>
        <p:spPr bwMode="auto">
          <a:xfrm>
            <a:off x="1543100" y="1459260"/>
            <a:ext cx="936104" cy="792088"/>
          </a:xfrm>
          <a:prstGeom prst="rect">
            <a:avLst/>
          </a:prstGeom>
          <a:noFill/>
          <a:ln w="9525">
            <a:noFill/>
            <a:miter lim="800000"/>
            <a:headEnd/>
            <a:tailEnd/>
          </a:ln>
        </p:spPr>
      </p:pic>
      <p:pic>
        <p:nvPicPr>
          <p:cNvPr id="9218" name="Picture 1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807796" y="7004456"/>
            <a:ext cx="4320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23</a:t>
            </a:r>
          </a:p>
        </p:txBody>
      </p:sp>
      <p:sp>
        <p:nvSpPr>
          <p:cNvPr id="4" name="TextovéPole 3"/>
          <p:cNvSpPr txBox="1"/>
          <p:nvPr/>
        </p:nvSpPr>
        <p:spPr>
          <a:xfrm>
            <a:off x="1903140" y="7004456"/>
            <a:ext cx="4320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9" name="Obdélník 8"/>
          <p:cNvSpPr/>
          <p:nvPr/>
        </p:nvSpPr>
        <p:spPr>
          <a:xfrm>
            <a:off x="30932" y="667172"/>
            <a:ext cx="4680520" cy="6017032"/>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s šancemi na obou stranách, i když o trochu lépe jsme na tom byli my. V 53. minutě se tlačil do zakončení Lelek, ale chyběl mu krok. Dlouho se bude diskutovat o 54. minutě. Po hlavičce </a:t>
            </a:r>
            <a:r>
              <a:rPr lang="cs-CZ" sz="1100" b="0" dirty="0" err="1" smtClean="0">
                <a:latin typeface="Arial" pitchFamily="34" charset="0"/>
                <a:ea typeface="Times New Roman" pitchFamily="18" charset="0"/>
                <a:cs typeface="Arial" pitchFamily="34" charset="0"/>
              </a:rPr>
              <a:t>Slaničky</a:t>
            </a:r>
            <a:r>
              <a:rPr lang="cs-CZ" sz="1100" b="0" dirty="0" smtClean="0">
                <a:latin typeface="Arial" pitchFamily="34" charset="0"/>
                <a:ea typeface="Times New Roman" pitchFamily="18" charset="0"/>
                <a:cs typeface="Arial" pitchFamily="34" charset="0"/>
              </a:rPr>
              <a:t> brankář míč vyrazil, ale asistent rozhodčího viděl míč už za brankovou čárou. Přešel, nepřešel míč brankovou čáru? Brankovou kameru ještě nemáme, někdo tvrdil, že míč přešel, někdo zase, že ne. Branka platila a ujali jsme se vedení 2:0. Zápas ale ještě zdaleka nebyl rozhodnut. Slanička z volného přímého kopu v 67. minutě vybojoval jenom roh. Hosté stále kousali, a když jsme v 70. minutě váhali s odkopem, tak soupeř vybojoval míč a pěkně vystřelil. Michovský vyrazil míč před sebe a po nepřesné dorážce útočníka Chomutova jsme si hodně nahlas oddechli. Pak už se začali odehrávat na hřišti věci, které jsme chtěli vidět mnohem dříve. Dlouhý nákop v 74. minutě na polovinu Chomutova, kde osamocený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ukázal svoje přednosti. O míč se vítězně popral s o 2 hlavy vyšším obráncem a po zemi podél brankáře poslal balón do sítě na 3:0.  Za dalších 5 minut zpoza šestnáctky vypálil Hrdý, brankář vyrazil míč jen před sebe, kde byl na čekané Stejskal a kličku </a:t>
            </a:r>
            <a:r>
              <a:rPr lang="cs-CZ" sz="1100" b="0" dirty="0" err="1" smtClean="0">
                <a:latin typeface="Arial" pitchFamily="34" charset="0"/>
                <a:ea typeface="Times New Roman" pitchFamily="18" charset="0"/>
                <a:cs typeface="Arial" pitchFamily="34" charset="0"/>
              </a:rPr>
              <a:t>golmanovi</a:t>
            </a:r>
            <a:r>
              <a:rPr lang="cs-CZ" sz="1100" b="0" dirty="0" smtClean="0">
                <a:latin typeface="Arial" pitchFamily="34" charset="0"/>
                <a:ea typeface="Times New Roman" pitchFamily="18" charset="0"/>
                <a:cs typeface="Arial" pitchFamily="34" charset="0"/>
              </a:rPr>
              <a:t> završil gólem na 4:0. Poslední branku utkání viděli diváci 4 minuty před koncem. Opět z dálky střílel Hrdý a pro nás šťastně trefil obránce, od kterého balón putoval do sítě na 5:0. </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     Krásný výsledek, ale hra už tak dobrá nebyla. Trenér měl před zápasem s velkého množství zraněných hráčů vrásky na čele a na hře to bylo znát. Fotbalově jsme se prosadili až ve druhé polovině druhého poločasu. Povinné 3 body zůstaly doma, teď je třeba pokusit se doléčit zranění do příštího zápasu, kdy jedeme do Krupky, která patří k předním mužstvům přeboru  a pokusit se </a:t>
            </a:r>
            <a:r>
              <a:rPr lang="cs-CZ" sz="1100" b="0" dirty="0" err="1" smtClean="0">
                <a:latin typeface="Arial" pitchFamily="34" charset="0"/>
                <a:ea typeface="Times New Roman" pitchFamily="18" charset="0"/>
                <a:cs typeface="Arial" pitchFamily="34" charset="0"/>
              </a:rPr>
              <a:t>odtuf</a:t>
            </a:r>
            <a:r>
              <a:rPr lang="cs-CZ" sz="1100" b="0" dirty="0" smtClean="0">
                <a:latin typeface="Arial" pitchFamily="34" charset="0"/>
                <a:ea typeface="Times New Roman" pitchFamily="18" charset="0"/>
                <a:cs typeface="Arial" pitchFamily="34" charset="0"/>
              </a:rPr>
              <a:t> přivést co nejvíce bodů. Pokud možno 3.</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Šimral 1, Slanička 1,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1, Stejskal 1, Hrdý 1</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Michovský- </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(26.Lelek), Šimral Vacek, Mencl-Kucler, </a:t>
            </a:r>
          </a:p>
          <a:p>
            <a:pPr lvl="0" algn="just" eaLnBrk="0" hangingPunct="0"/>
            <a:r>
              <a:rPr lang="cs-CZ" sz="1100" b="0" dirty="0" smtClean="0">
                <a:latin typeface="Arial" pitchFamily="34" charset="0"/>
                <a:ea typeface="Times New Roman" pitchFamily="18" charset="0"/>
                <a:cs typeface="Arial" pitchFamily="34" charset="0"/>
              </a:rPr>
              <a:t>                Hrdý, Slanička, Stejskal-</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(74.Poráč)</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Šmidrkal,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Kloub</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.Frey  </a:t>
            </a:r>
            <a:r>
              <a:rPr lang="cs-CZ" sz="1100" b="0" u="sng" dirty="0" smtClean="0">
                <a:latin typeface="Arial" pitchFamily="34" charset="0"/>
                <a:ea typeface="Times New Roman" pitchFamily="18" charset="0"/>
                <a:cs typeface="Arial" pitchFamily="34" charset="0"/>
              </a:rPr>
              <a:t>Masér:</a:t>
            </a:r>
            <a:r>
              <a:rPr lang="cs-CZ" sz="1100" b="0" dirty="0" smtClean="0">
                <a:latin typeface="Arial" pitchFamily="34" charset="0"/>
                <a:ea typeface="Times New Roman" pitchFamily="18" charset="0"/>
                <a:cs typeface="Arial" pitchFamily="34" charset="0"/>
              </a:rPr>
              <a:t> K,Zavřel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Trégr</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J.Oborník</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P.Sejkora</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Delegát:</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.Müller</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Hlavní pořadatel:</a:t>
            </a:r>
            <a:r>
              <a:rPr lang="cs-CZ" sz="1100" b="0" dirty="0" smtClean="0">
                <a:latin typeface="Arial" pitchFamily="34" charset="0"/>
                <a:ea typeface="Times New Roman" pitchFamily="18" charset="0"/>
                <a:cs typeface="Arial" pitchFamily="34" charset="0"/>
              </a:rPr>
              <a:t> Jiří Havner      120 diváků</a:t>
            </a:r>
            <a:endParaRPr lang="cs-CZ" sz="1100" b="0" dirty="0" smtClean="0">
              <a:latin typeface="Arial" pitchFamily="34" charset="0"/>
              <a:cs typeface="Arial" pitchFamily="34" charset="0"/>
            </a:endParaRPr>
          </a:p>
        </p:txBody>
      </p:sp>
      <p:sp>
        <p:nvSpPr>
          <p:cNvPr id="10" name="TextovéPole 9"/>
          <p:cNvSpPr txBox="1"/>
          <p:nvPr/>
        </p:nvSpPr>
        <p:spPr>
          <a:xfrm>
            <a:off x="174948" y="163116"/>
            <a:ext cx="4464496" cy="461665"/>
          </a:xfrm>
          <a:prstGeom prst="rect">
            <a:avLst/>
          </a:prstGeom>
          <a:solidFill>
            <a:schemeClr val="bg1">
              <a:lumMod val="95000"/>
            </a:schemeClr>
          </a:solidFill>
        </p:spPr>
        <p:txBody>
          <a:bodyPr wrap="square" rtlCol="0">
            <a:spAutoFit/>
          </a:bodyPr>
          <a:lstStyle/>
          <a:p>
            <a:pPr algn="ctr"/>
            <a:r>
              <a:rPr lang="cs-CZ" u="sng" dirty="0" smtClean="0">
                <a:latin typeface="Bookman Old Style" pitchFamily="18" charset="0"/>
              </a:rPr>
              <a:t>Pokračování zápasu </a:t>
            </a:r>
          </a:p>
          <a:p>
            <a:pPr algn="ctr"/>
            <a:r>
              <a:rPr lang="cs-CZ" u="sng" dirty="0" smtClean="0">
                <a:latin typeface="Bookman Old Style" pitchFamily="18" charset="0"/>
              </a:rPr>
              <a:t>SK </a:t>
            </a:r>
            <a:r>
              <a:rPr lang="cs-CZ" u="sng" dirty="0" err="1" smtClean="0">
                <a:latin typeface="Bookman Old Style" pitchFamily="18" charset="0"/>
              </a:rPr>
              <a:t>Štětí</a:t>
            </a:r>
            <a:r>
              <a:rPr lang="cs-CZ" u="sng" dirty="0" smtClean="0">
                <a:latin typeface="Bookman Old Style" pitchFamily="18" charset="0"/>
              </a:rPr>
              <a:t> AFK </a:t>
            </a:r>
            <a:r>
              <a:rPr lang="cs-CZ" u="sng" dirty="0" err="1" smtClean="0">
                <a:latin typeface="Bookman Old Style" pitchFamily="18" charset="0"/>
              </a:rPr>
              <a:t>LoKo</a:t>
            </a:r>
            <a:r>
              <a:rPr lang="cs-CZ" u="sng" dirty="0" smtClean="0">
                <a:latin typeface="Bookman Old Style" pitchFamily="18" charset="0"/>
              </a:rPr>
              <a:t> Chomutov  19.3.2016</a:t>
            </a:r>
          </a:p>
        </p:txBody>
      </p:sp>
      <p:pic>
        <p:nvPicPr>
          <p:cNvPr id="11" name="Picture 30"/>
          <p:cNvPicPr>
            <a:picLocks noChangeAspect="1" noChangeArrowheads="1"/>
          </p:cNvPicPr>
          <p:nvPr/>
        </p:nvPicPr>
        <p:blipFill>
          <a:blip r:embed="rId2" cstate="print"/>
          <a:srcRect/>
          <a:stretch>
            <a:fillRect/>
          </a:stretch>
        </p:blipFill>
        <p:spPr bwMode="auto">
          <a:xfrm>
            <a:off x="3775348" y="6211788"/>
            <a:ext cx="864096" cy="864096"/>
          </a:xfrm>
          <a:prstGeom prst="rect">
            <a:avLst/>
          </a:prstGeom>
          <a:noFill/>
          <a:ln w="9525">
            <a:noFill/>
            <a:miter lim="800000"/>
            <a:headEnd/>
            <a:tailEnd/>
          </a:ln>
        </p:spPr>
      </p:pic>
      <p:sp>
        <p:nvSpPr>
          <p:cNvPr id="7" name="TextovéPole 6"/>
          <p:cNvSpPr txBox="1"/>
          <p:nvPr/>
        </p:nvSpPr>
        <p:spPr>
          <a:xfrm>
            <a:off x="5359524" y="91108"/>
            <a:ext cx="4896544" cy="1077218"/>
          </a:xfrm>
          <a:prstGeom prst="rect">
            <a:avLst/>
          </a:prstGeom>
          <a:blipFill>
            <a:blip r:embed="rId3" cstate="print"/>
            <a:stretch>
              <a:fillRect/>
            </a:stretch>
          </a:blipFill>
          <a:ln w="57150" cmpd="thickThin">
            <a:solidFill>
              <a:schemeClr val="accent6">
                <a:lumMod val="75000"/>
              </a:schemeClr>
            </a:solidFill>
          </a:ln>
        </p:spPr>
        <p:txBody>
          <a:bodyPr wrap="square" rtlCol="0">
            <a:spAutoFit/>
          </a:bodyPr>
          <a:lstStyle/>
          <a:p>
            <a:pPr algn="ctr"/>
            <a:r>
              <a:rPr lang="cs-CZ" sz="3200" dirty="0" smtClean="0">
                <a:solidFill>
                  <a:srgbClr val="FF0000"/>
                </a:solidFill>
                <a:effectLst>
                  <a:outerShdw blurRad="38100" dist="38100" dir="2700000" algn="tl">
                    <a:srgbClr val="000000">
                      <a:alpha val="43137"/>
                    </a:srgbClr>
                  </a:outerShdw>
                </a:effectLst>
                <a:latin typeface="Agency FB" pitchFamily="34" charset="0"/>
              </a:rPr>
              <a:t>Starší dorost bodoval naplno </a:t>
            </a:r>
          </a:p>
          <a:p>
            <a:pPr algn="ctr"/>
            <a:r>
              <a:rPr lang="cs-CZ" sz="3200" dirty="0" smtClean="0">
                <a:solidFill>
                  <a:srgbClr val="FF0000"/>
                </a:solidFill>
                <a:effectLst>
                  <a:outerShdw blurRad="38100" dist="38100" dir="2700000" algn="tl">
                    <a:srgbClr val="000000">
                      <a:alpha val="43137"/>
                    </a:srgbClr>
                  </a:outerShdw>
                </a:effectLst>
                <a:latin typeface="Agency FB" pitchFamily="34" charset="0"/>
              </a:rPr>
              <a:t>a v tabulce  se posunul nahoru</a:t>
            </a:r>
            <a:endParaRPr lang="cs-CZ" sz="2000" dirty="0" smtClean="0">
              <a:solidFill>
                <a:srgbClr val="FF0000"/>
              </a:solidFill>
              <a:effectLst>
                <a:outerShdw blurRad="38100" dist="38100" dir="2700000" algn="tl">
                  <a:srgbClr val="000000">
                    <a:alpha val="43137"/>
                  </a:srgbClr>
                </a:outerShdw>
              </a:effectLst>
              <a:latin typeface="Agency FB" pitchFamily="34" charset="0"/>
            </a:endParaRPr>
          </a:p>
        </p:txBody>
      </p:sp>
      <p:sp>
        <p:nvSpPr>
          <p:cNvPr id="8" name="TextovéPole 7"/>
          <p:cNvSpPr txBox="1"/>
          <p:nvPr/>
        </p:nvSpPr>
        <p:spPr>
          <a:xfrm>
            <a:off x="5359524" y="1243236"/>
            <a:ext cx="4896544" cy="5109091"/>
          </a:xfrm>
          <a:prstGeom prst="rect">
            <a:avLst/>
          </a:prstGeom>
          <a:noFill/>
        </p:spPr>
        <p:txBody>
          <a:bodyPr wrap="square" rtlCol="0">
            <a:spAutoFit/>
          </a:bodyPr>
          <a:lstStyle/>
          <a:p>
            <a:pPr algn="ctr"/>
            <a:r>
              <a:rPr lang="cs-CZ" sz="2000" dirty="0" smtClean="0">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ln>
                <a:effectLst>
                  <a:outerShdw blurRad="38100" dist="38100" dir="2700000" algn="tl">
                    <a:srgbClr val="000000">
                      <a:alpha val="43137"/>
                    </a:srgbClr>
                  </a:outerShdw>
                </a:effectLst>
                <a:latin typeface="Bookman Old Style" pitchFamily="18" charset="0"/>
              </a:rPr>
              <a:t>SK </a:t>
            </a:r>
            <a:r>
              <a:rPr lang="cs-CZ" sz="2000" dirty="0" err="1" smtClean="0">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ln>
                <a:effectLst>
                  <a:outerShdw blurRad="38100" dist="38100" dir="2700000" algn="tl">
                    <a:srgbClr val="000000">
                      <a:alpha val="43137"/>
                    </a:srgbClr>
                  </a:outerShdw>
                </a:effectLst>
                <a:latin typeface="Bookman Old Style" pitchFamily="18" charset="0"/>
              </a:rPr>
              <a:t>Štětí</a:t>
            </a:r>
            <a:r>
              <a:rPr lang="cs-CZ" sz="2000" dirty="0" smtClean="0">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ln>
                <a:effectLst>
                  <a:outerShdw blurRad="38100" dist="38100" dir="2700000" algn="tl">
                    <a:srgbClr val="000000">
                      <a:alpha val="43137"/>
                    </a:srgbClr>
                  </a:outerShdw>
                </a:effectLst>
                <a:latin typeface="Bookman Old Style" pitchFamily="18" charset="0"/>
              </a:rPr>
              <a:t> – SK </a:t>
            </a:r>
            <a:r>
              <a:rPr lang="cs-CZ" sz="2000" dirty="0" err="1" smtClean="0">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ln>
                <a:effectLst>
                  <a:outerShdw blurRad="38100" dist="38100" dir="2700000" algn="tl">
                    <a:srgbClr val="000000">
                      <a:alpha val="43137"/>
                    </a:srgbClr>
                  </a:outerShdw>
                </a:effectLst>
                <a:latin typeface="Bookman Old Style" pitchFamily="18" charset="0"/>
              </a:rPr>
              <a:t>Ervěnice</a:t>
            </a:r>
            <a:r>
              <a:rPr lang="cs-CZ" sz="2000" dirty="0" smtClean="0">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ln>
                <a:effectLst>
                  <a:outerShdw blurRad="38100" dist="38100" dir="2700000" algn="tl">
                    <a:srgbClr val="000000">
                      <a:alpha val="43137"/>
                    </a:srgbClr>
                  </a:outerShdw>
                </a:effectLst>
                <a:latin typeface="Bookman Old Style" pitchFamily="18" charset="0"/>
              </a:rPr>
              <a:t> Jirkov</a:t>
            </a:r>
          </a:p>
          <a:p>
            <a:pPr algn="ctr"/>
            <a:r>
              <a:rPr lang="cs-CZ" sz="2000" dirty="0" smtClean="0">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ln>
                <a:effectLst>
                  <a:outerShdw blurRad="38100" dist="38100" dir="2700000" algn="tl">
                    <a:srgbClr val="000000">
                      <a:alpha val="43137"/>
                    </a:srgbClr>
                  </a:outerShdw>
                </a:effectLst>
                <a:latin typeface="Bookman Old Style" pitchFamily="18" charset="0"/>
              </a:rPr>
              <a:t>2:0(0:0)  26.3.2016  18.kolo</a:t>
            </a:r>
          </a:p>
          <a:p>
            <a:pPr algn="just"/>
            <a:r>
              <a:rPr lang="cs-CZ" sz="1100" b="0" dirty="0" smtClean="0">
                <a:latin typeface="Arial" pitchFamily="34" charset="0"/>
                <a:cs typeface="Arial" pitchFamily="34" charset="0"/>
              </a:rPr>
              <a:t>Naposledy naši dorostenci bodovali 17. října doma proti </a:t>
            </a:r>
            <a:r>
              <a:rPr lang="cs-CZ" sz="1100" b="0" dirty="0" err="1" smtClean="0">
                <a:latin typeface="Arial" pitchFamily="34" charset="0"/>
                <a:cs typeface="Arial" pitchFamily="34" charset="0"/>
              </a:rPr>
              <a:t>Neštěmicím</a:t>
            </a:r>
            <a:r>
              <a:rPr lang="cs-CZ" sz="1100" b="0" dirty="0" smtClean="0">
                <a:latin typeface="Arial" pitchFamily="34" charset="0"/>
                <a:cs typeface="Arial" pitchFamily="34" charset="0"/>
              </a:rPr>
              <a:t>.  První 2 jarní kola měli zase na programu první 2 mužstva tabulky a tak šanci zkusit vyhrát měli ve 2. domácím zápase na jaře. Sdružený tým </a:t>
            </a:r>
            <a:r>
              <a:rPr lang="cs-CZ" sz="1100" b="0" dirty="0" err="1" smtClean="0">
                <a:latin typeface="Arial" pitchFamily="34" charset="0"/>
                <a:cs typeface="Arial" pitchFamily="34" charset="0"/>
              </a:rPr>
              <a:t>Ervěnic</a:t>
            </a:r>
            <a:r>
              <a:rPr lang="cs-CZ" sz="1100" b="0" dirty="0" smtClean="0">
                <a:latin typeface="Arial" pitchFamily="34" charset="0"/>
                <a:cs typeface="Arial" pitchFamily="34" charset="0"/>
              </a:rPr>
              <a:t>/Jirkova  kontroloval dění na hřišti v prvních 15 minutách. Dobře kombinoval a často se objevoval před naší brankou. Postupně jsme převahu soupeře eliminovali a začali jsme si připravovat šance. Králem zahozených příležitostí byl na naší straně Jakub Marek, který se v první části ocitl ve 4 tutovkách. Míč mu však v rozhodujícím okamžiku buď utekl od nohy nebo brankáře </a:t>
            </a:r>
            <a:r>
              <a:rPr lang="cs-CZ" sz="1100" b="0" dirty="0" err="1" smtClean="0">
                <a:latin typeface="Arial" pitchFamily="34" charset="0"/>
                <a:cs typeface="Arial" pitchFamily="34" charset="0"/>
              </a:rPr>
              <a:t>Bartouška</a:t>
            </a:r>
            <a:r>
              <a:rPr lang="cs-CZ" sz="1100" b="0" dirty="0" smtClean="0">
                <a:latin typeface="Arial" pitchFamily="34" charset="0"/>
                <a:cs typeface="Arial" pitchFamily="34" charset="0"/>
              </a:rPr>
              <a:t> nedokázal prostřelit. Ve druhém poločase trval bezbrankový výsledek do 60. minuty, kdy si odpustku zahozených příležitostí z prvního poločasu vybral Jakub Marek. Důrazným atakováním v pokutovém území soupeře se zmocnil míče a po rychlém přehození balónu z nohy na nohu zajistil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vedení 1:0. V 72. minutě se sportovně nezachoval hráč hostů Jan </a:t>
            </a:r>
            <a:r>
              <a:rPr lang="cs-CZ" sz="1100" b="0" dirty="0" err="1" smtClean="0">
                <a:latin typeface="Arial" pitchFamily="34" charset="0"/>
                <a:cs typeface="Arial" pitchFamily="34" charset="0"/>
              </a:rPr>
              <a:t>Armstark</a:t>
            </a:r>
            <a:r>
              <a:rPr lang="cs-CZ" sz="1100" b="0" dirty="0" smtClean="0">
                <a:latin typeface="Arial" pitchFamily="34" charset="0"/>
                <a:cs typeface="Arial" pitchFamily="34" charset="0"/>
              </a:rPr>
              <a:t>. V nepřerušené hře bez snahy zasáhnout míč trefil nohu protihráče a po červené kartě se musel vydat pod sprchy. Toho rychle využil Tomáš Mejzr, když viděl, že brankář je až příliš z branky a nádherně ho přehodil. Vedení 2:0 proti deseti už dorostenci udrželi a mohli slavit.</a:t>
            </a:r>
          </a:p>
          <a:p>
            <a:pPr algn="just"/>
            <a:r>
              <a:rPr lang="cs-CZ" sz="1100" b="0" u="sng" dirty="0" smtClean="0">
                <a:latin typeface="Arial" pitchFamily="34" charset="0"/>
                <a:cs typeface="Arial" pitchFamily="34" charset="0"/>
              </a:rPr>
              <a:t>Branky:  </a:t>
            </a:r>
            <a:r>
              <a:rPr lang="cs-CZ" sz="1100" b="0" dirty="0" smtClean="0">
                <a:latin typeface="Arial" pitchFamily="34" charset="0"/>
                <a:cs typeface="Arial" pitchFamily="34" charset="0"/>
              </a:rPr>
              <a:t>Marek 1 , Mejzr 1</a:t>
            </a:r>
          </a:p>
          <a:p>
            <a:pPr algn="just"/>
            <a:r>
              <a:rPr lang="cs-CZ" sz="1100" b="0" u="sng" dirty="0" smtClean="0">
                <a:latin typeface="Arial" pitchFamily="34" charset="0"/>
                <a:cs typeface="Arial" pitchFamily="34" charset="0"/>
              </a:rPr>
              <a:t>Sestava: </a:t>
            </a:r>
            <a:r>
              <a:rPr lang="cs-CZ" sz="1100" b="0" dirty="0" smtClean="0">
                <a:latin typeface="Arial" pitchFamily="34" charset="0"/>
                <a:cs typeface="Arial" pitchFamily="34" charset="0"/>
              </a:rPr>
              <a:t>Svoboda Matěj (K)-, </a:t>
            </a:r>
            <a:r>
              <a:rPr lang="cs-CZ" sz="1100" b="0" dirty="0" err="1" smtClean="0">
                <a:latin typeface="Arial" pitchFamily="34" charset="0"/>
                <a:cs typeface="Arial" pitchFamily="34" charset="0"/>
              </a:rPr>
              <a:t>Sviták</a:t>
            </a:r>
            <a:r>
              <a:rPr lang="cs-CZ" sz="1100" b="0" dirty="0" smtClean="0">
                <a:latin typeface="Arial" pitchFamily="34" charset="0"/>
                <a:cs typeface="Arial" pitchFamily="34" charset="0"/>
              </a:rPr>
              <a:t> Aleš , Vála Šimon , Beruška Dominik , </a:t>
            </a:r>
          </a:p>
          <a:p>
            <a:pPr algn="just"/>
            <a:r>
              <a:rPr lang="cs-CZ" sz="1100" b="0" dirty="0" smtClean="0">
                <a:latin typeface="Arial" pitchFamily="34" charset="0"/>
                <a:cs typeface="Arial" pitchFamily="34" charset="0"/>
              </a:rPr>
              <a:t>               Jakl Lukáš ,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Robert ,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Jan , Mejzr Tomáš,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Danč</a:t>
            </a:r>
            <a:r>
              <a:rPr lang="cs-CZ" sz="1100" b="0" dirty="0" smtClean="0">
                <a:latin typeface="Arial" pitchFamily="34" charset="0"/>
                <a:cs typeface="Arial" pitchFamily="34" charset="0"/>
              </a:rPr>
              <a:t> Tomáš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Miroslav </a:t>
            </a:r>
          </a:p>
          <a:p>
            <a:pPr algn="just"/>
            <a:r>
              <a:rPr lang="cs-CZ" sz="1100" b="0" u="sng" dirty="0" smtClean="0">
                <a:latin typeface="Arial" pitchFamily="34" charset="0"/>
                <a:cs typeface="Arial" pitchFamily="34" charset="0"/>
              </a:rPr>
              <a:t>Střídající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Štekr</a:t>
            </a:r>
            <a:r>
              <a:rPr lang="cs-CZ" sz="1100" b="0" dirty="0" smtClean="0">
                <a:latin typeface="Arial" pitchFamily="34" charset="0"/>
                <a:cs typeface="Arial" pitchFamily="34" charset="0"/>
              </a:rPr>
              <a:t> Aleš , </a:t>
            </a:r>
            <a:r>
              <a:rPr lang="cs-CZ" sz="1100" b="0" dirty="0" err="1" smtClean="0">
                <a:latin typeface="Arial" pitchFamily="34" charset="0"/>
                <a:cs typeface="Arial" pitchFamily="34" charset="0"/>
              </a:rPr>
              <a:t>Chaloupecký</a:t>
            </a:r>
            <a:r>
              <a:rPr lang="cs-CZ" sz="1100" b="0" dirty="0" smtClean="0">
                <a:latin typeface="Arial" pitchFamily="34" charset="0"/>
                <a:cs typeface="Arial" pitchFamily="34" charset="0"/>
              </a:rPr>
              <a:t> Josef , Horáček Lukáš,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a:t>
            </a:r>
          </a:p>
          <a:p>
            <a:pPr algn="just"/>
            <a:r>
              <a:rPr lang="cs-CZ" sz="1100" b="0" dirty="0" smtClean="0">
                <a:latin typeface="Arial" pitchFamily="34" charset="0"/>
                <a:cs typeface="Arial" pitchFamily="34" charset="0"/>
              </a:rPr>
              <a:t>                Miroslav, Moučka René </a:t>
            </a:r>
          </a:p>
          <a:p>
            <a:pPr algn="just"/>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.Podhorský, </a:t>
            </a:r>
            <a:r>
              <a:rPr lang="cs-CZ" sz="1100" b="0" dirty="0" err="1" smtClean="0">
                <a:latin typeface="Arial" pitchFamily="34" charset="0"/>
                <a:cs typeface="Arial" pitchFamily="34" charset="0"/>
              </a:rPr>
              <a:t>R.Švejdar</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J.Nedomlelová</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.Fojta-</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.Blažek, </a:t>
            </a:r>
            <a:r>
              <a:rPr lang="cs-CZ" sz="1100" b="0" dirty="0" err="1" smtClean="0">
                <a:latin typeface="Arial" pitchFamily="34" charset="0"/>
                <a:cs typeface="Arial" pitchFamily="34" charset="0"/>
              </a:rPr>
              <a:t>R.Švejdar</a:t>
            </a:r>
            <a:r>
              <a:rPr lang="cs-CZ" sz="1100" b="0" dirty="0" smtClean="0">
                <a:latin typeface="Arial" pitchFamily="34" charset="0"/>
                <a:cs typeface="Arial" pitchFamily="34" charset="0"/>
              </a:rPr>
              <a:t>(laik) </a:t>
            </a:r>
          </a:p>
        </p:txBody>
      </p:sp>
      <p:pic>
        <p:nvPicPr>
          <p:cNvPr id="12" name="Picture 40"/>
          <p:cNvPicPr>
            <a:picLocks noChangeAspect="1" noChangeArrowheads="1"/>
          </p:cNvPicPr>
          <p:nvPr/>
        </p:nvPicPr>
        <p:blipFill>
          <a:blip r:embed="rId4" cstate="print"/>
          <a:srcRect/>
          <a:stretch>
            <a:fillRect/>
          </a:stretch>
        </p:blipFill>
        <p:spPr bwMode="auto">
          <a:xfrm>
            <a:off x="8527877" y="6139780"/>
            <a:ext cx="1152128" cy="10081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19164" y="7004456"/>
            <a:ext cx="4320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22</a:t>
            </a:r>
          </a:p>
        </p:txBody>
      </p:sp>
      <p:sp>
        <p:nvSpPr>
          <p:cNvPr id="10" name="TextovéPole 9"/>
          <p:cNvSpPr txBox="1"/>
          <p:nvPr/>
        </p:nvSpPr>
        <p:spPr>
          <a:xfrm>
            <a:off x="7519764" y="7004456"/>
            <a:ext cx="4320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18" name="TextovéPole 17"/>
          <p:cNvSpPr txBox="1"/>
          <p:nvPr/>
        </p:nvSpPr>
        <p:spPr>
          <a:xfrm>
            <a:off x="318964" y="163116"/>
            <a:ext cx="4392488"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8" name="TextovéPole 7"/>
          <p:cNvSpPr txBox="1"/>
          <p:nvPr/>
        </p:nvSpPr>
        <p:spPr>
          <a:xfrm>
            <a:off x="5431532" y="1099220"/>
            <a:ext cx="4752528" cy="2739211"/>
          </a:xfrm>
          <a:prstGeom prst="rect">
            <a:avLst/>
          </a:prstGeom>
          <a:solidFill>
            <a:srgbClr val="66FFFF"/>
          </a:solidFill>
          <a:ln w="47625">
            <a:solidFill>
              <a:schemeClr val="bg1">
                <a:lumMod val="50000"/>
              </a:schemeClr>
            </a:solidFill>
            <a:prstDash val="sysDash"/>
          </a:ln>
        </p:spPr>
        <p:txBody>
          <a:bodyPr wrap="square" rtlCol="0">
            <a:spAutoFit/>
          </a:bodyPr>
          <a:lstStyle/>
          <a:p>
            <a:pPr algn="just"/>
            <a:r>
              <a:rPr lang="cs-CZ" sz="1600" u="sng" dirty="0" smtClean="0">
                <a:effectLst>
                  <a:outerShdw blurRad="38100" dist="38100" dir="2700000" algn="tl">
                    <a:srgbClr val="000000">
                      <a:alpha val="43137"/>
                    </a:srgbClr>
                  </a:outerShdw>
                </a:effectLst>
                <a:latin typeface="Cooper Black" pitchFamily="18" charset="0"/>
              </a:rPr>
              <a:t>Vlastimil Váňa -trenér AFK </a:t>
            </a:r>
            <a:r>
              <a:rPr lang="cs-CZ" sz="1600" u="sng" dirty="0" err="1" smtClean="0">
                <a:effectLst>
                  <a:outerShdw blurRad="38100" dist="38100" dir="2700000" algn="tl">
                    <a:srgbClr val="000000">
                      <a:alpha val="43137"/>
                    </a:srgbClr>
                  </a:outerShdw>
                </a:effectLst>
                <a:latin typeface="Cooper Black" pitchFamily="18" charset="0"/>
              </a:rPr>
              <a:t>LoKo</a:t>
            </a:r>
            <a:r>
              <a:rPr lang="cs-CZ" sz="1600" u="sng" dirty="0" smtClean="0">
                <a:effectLst>
                  <a:outerShdw blurRad="38100" dist="38100" dir="2700000" algn="tl">
                    <a:srgbClr val="000000">
                      <a:alpha val="43137"/>
                    </a:srgbClr>
                  </a:outerShdw>
                </a:effectLst>
                <a:latin typeface="Cooper Black" pitchFamily="18" charset="0"/>
              </a:rPr>
              <a:t> Chomutov</a:t>
            </a:r>
          </a:p>
          <a:p>
            <a:pPr algn="just"/>
            <a:r>
              <a:rPr lang="cs-CZ" b="0" dirty="0" smtClean="0">
                <a:latin typeface="Bookman Old Style" pitchFamily="18" charset="0"/>
              </a:rPr>
              <a:t>Věděli jsme, že jedeme na 1. mužstvo tabulky, kluci se na to připravili. První poločas byl vyrovnaný. Domácí moc šancí neměli. Bylo to o jedné chybě. Ve druhém poločase byla zlomová sporná branka na 2:0. Jestli byla nebo ne těžko říci.  Psychická nálada poklesla a to se podepsalo na třetí brance. Pak už bylo rozhodnuto a výsledek 5:0 vypadá špatně.</a:t>
            </a:r>
          </a:p>
          <a:p>
            <a:pPr algn="just"/>
            <a:endParaRPr lang="cs-CZ" b="0" dirty="0" smtClean="0">
              <a:latin typeface="Bookman Old Style" pitchFamily="18" charset="0"/>
            </a:endParaRPr>
          </a:p>
          <a:p>
            <a:pPr algn="just"/>
            <a:endParaRPr lang="cs-CZ" b="0" dirty="0" smtClean="0">
              <a:latin typeface="Bookman Old Style" pitchFamily="18" charset="0"/>
            </a:endParaRPr>
          </a:p>
          <a:p>
            <a:pPr algn="just"/>
            <a:endParaRPr lang="cs-CZ" b="0" dirty="0" smtClean="0">
              <a:latin typeface="Bookman Old Style" pitchFamily="18" charset="0"/>
            </a:endParaRPr>
          </a:p>
          <a:p>
            <a:pPr algn="just"/>
            <a:endParaRPr lang="cs-CZ" b="0" dirty="0" smtClean="0">
              <a:latin typeface="Bookman Old Style" pitchFamily="18" charset="0"/>
            </a:endParaRPr>
          </a:p>
          <a:p>
            <a:pPr algn="just"/>
            <a:endParaRPr lang="cs-CZ" b="0" dirty="0" smtClean="0">
              <a:latin typeface="Bookman Old Style" pitchFamily="18" charset="0"/>
            </a:endParaRPr>
          </a:p>
          <a:p>
            <a:pPr algn="just"/>
            <a:endParaRPr lang="cs-CZ" b="0" dirty="0" smtClean="0">
              <a:latin typeface="Bookman Old Style" pitchFamily="18" charset="0"/>
            </a:endParaRPr>
          </a:p>
          <a:p>
            <a:pPr algn="just"/>
            <a:endParaRPr lang="cs-CZ" b="0" dirty="0" smtClean="0">
              <a:latin typeface="Bookman Old Style" pitchFamily="18" charset="0"/>
            </a:endParaRPr>
          </a:p>
        </p:txBody>
      </p:sp>
      <p:sp>
        <p:nvSpPr>
          <p:cNvPr id="11" name="Obdélník se zakulaceným příčným rohem 10"/>
          <p:cNvSpPr/>
          <p:nvPr/>
        </p:nvSpPr>
        <p:spPr bwMode="auto">
          <a:xfrm>
            <a:off x="5431532" y="63487"/>
            <a:ext cx="4752528" cy="963725"/>
          </a:xfrm>
          <a:prstGeom prst="round2DiagRect">
            <a:avLst/>
          </a:prstGeom>
          <a:blipFill dpi="0" rotWithShape="1">
            <a:blip r:embed="rId2" cstate="print">
              <a:alphaModFix amt="15000"/>
            </a:blip>
            <a:srcRect/>
            <a:stretch>
              <a:fillRect/>
            </a:stretch>
          </a:blipFill>
          <a:ln w="66675">
            <a:solidFill>
              <a:srgbClr val="990099"/>
            </a:solidFill>
            <a:prstDash val="sysDot"/>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err="1" smtClean="0">
                <a:ln>
                  <a:noFill/>
                </a:ln>
                <a:solidFill>
                  <a:srgbClr val="990099"/>
                </a:solidFill>
                <a:effectLst>
                  <a:outerShdw blurRad="38100" dist="38100" dir="2700000" algn="tl">
                    <a:srgbClr val="000000">
                      <a:alpha val="43137"/>
                    </a:srgbClr>
                  </a:outerShdw>
                </a:effectLst>
                <a:latin typeface="Arial Black" pitchFamily="34" charset="0"/>
                <a:cs typeface="Arial" pitchFamily="34" charset="0"/>
              </a:rPr>
              <a:t>Pozápasové</a:t>
            </a:r>
            <a:r>
              <a:rPr kumimoji="0" lang="cs-CZ" sz="2000" b="1" i="0" u="none" strike="noStrike" cap="none" normalizeH="0" baseline="0" dirty="0" smtClean="0">
                <a:ln>
                  <a:noFill/>
                </a:ln>
                <a:solidFill>
                  <a:srgbClr val="990099"/>
                </a:solidFill>
                <a:effectLst>
                  <a:outerShdw blurRad="38100" dist="38100" dir="2700000" algn="tl">
                    <a:srgbClr val="000000">
                      <a:alpha val="43137"/>
                    </a:srgbClr>
                  </a:outerShdw>
                </a:effectLst>
                <a:latin typeface="Arial Black" pitchFamily="34" charset="0"/>
                <a:cs typeface="Arial" pitchFamily="34" charset="0"/>
              </a:rPr>
              <a:t> střípky </a:t>
            </a:r>
          </a:p>
          <a:p>
            <a:pPr marL="0" marR="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smtClean="0">
                <a:ln>
                  <a:noFill/>
                </a:ln>
                <a:solidFill>
                  <a:srgbClr val="990099"/>
                </a:solidFill>
                <a:effectLst>
                  <a:outerShdw blurRad="38100" dist="38100" dir="2700000" algn="tl">
                    <a:srgbClr val="000000">
                      <a:alpha val="43137"/>
                    </a:srgbClr>
                  </a:outerShdw>
                </a:effectLst>
                <a:latin typeface="Arial Black" pitchFamily="34" charset="0"/>
                <a:cs typeface="Arial" pitchFamily="34" charset="0"/>
              </a:rPr>
              <a:t>SK </a:t>
            </a:r>
            <a:r>
              <a:rPr kumimoji="0" lang="cs-CZ" sz="2000" b="1" i="0" u="none" strike="noStrike" cap="none" normalizeH="0" baseline="0" dirty="0" err="1" smtClean="0">
                <a:ln>
                  <a:noFill/>
                </a:ln>
                <a:solidFill>
                  <a:srgbClr val="990099"/>
                </a:solidFill>
                <a:effectLst>
                  <a:outerShdw blurRad="38100" dist="38100" dir="2700000" algn="tl">
                    <a:srgbClr val="000000">
                      <a:alpha val="43137"/>
                    </a:srgbClr>
                  </a:outerShdw>
                </a:effectLst>
                <a:latin typeface="Arial Black" pitchFamily="34" charset="0"/>
                <a:cs typeface="Arial" pitchFamily="34" charset="0"/>
              </a:rPr>
              <a:t>Štětí</a:t>
            </a:r>
            <a:r>
              <a:rPr kumimoji="0" lang="cs-CZ" sz="2000" b="1" i="0" u="none" strike="noStrike" cap="none" normalizeH="0" baseline="0" dirty="0" smtClean="0">
                <a:ln>
                  <a:noFill/>
                </a:ln>
                <a:solidFill>
                  <a:srgbClr val="990099"/>
                </a:solidFill>
                <a:effectLst>
                  <a:outerShdw blurRad="38100" dist="38100" dir="2700000" algn="tl">
                    <a:srgbClr val="000000">
                      <a:alpha val="43137"/>
                    </a:srgbClr>
                  </a:outerShdw>
                </a:effectLst>
                <a:latin typeface="Arial Black" pitchFamily="34" charset="0"/>
                <a:cs typeface="Arial" pitchFamily="34" charset="0"/>
              </a:rPr>
              <a:t> – AFK </a:t>
            </a:r>
            <a:r>
              <a:rPr kumimoji="0" lang="cs-CZ" sz="2000" b="1" i="0" u="none" strike="noStrike" cap="none" normalizeH="0" baseline="0" dirty="0" err="1" smtClean="0">
                <a:ln>
                  <a:noFill/>
                </a:ln>
                <a:solidFill>
                  <a:srgbClr val="990099"/>
                </a:solidFill>
                <a:effectLst>
                  <a:outerShdw blurRad="38100" dist="38100" dir="2700000" algn="tl">
                    <a:srgbClr val="000000">
                      <a:alpha val="43137"/>
                    </a:srgbClr>
                  </a:outerShdw>
                </a:effectLst>
                <a:latin typeface="Arial Black" pitchFamily="34" charset="0"/>
                <a:cs typeface="Arial" pitchFamily="34" charset="0"/>
              </a:rPr>
              <a:t>LoKo</a:t>
            </a:r>
            <a:r>
              <a:rPr kumimoji="0" lang="cs-CZ" sz="2000" b="1" i="0" u="none" strike="noStrike" cap="none" normalizeH="0" baseline="0" dirty="0" smtClean="0">
                <a:ln>
                  <a:noFill/>
                </a:ln>
                <a:solidFill>
                  <a:srgbClr val="990099"/>
                </a:solidFill>
                <a:effectLst>
                  <a:outerShdw blurRad="38100" dist="38100" dir="2700000" algn="tl">
                    <a:srgbClr val="000000">
                      <a:alpha val="43137"/>
                    </a:srgbClr>
                  </a:outerShdw>
                </a:effectLst>
                <a:latin typeface="Arial Black" pitchFamily="34" charset="0"/>
                <a:cs typeface="Arial" pitchFamily="34" charset="0"/>
              </a:rPr>
              <a:t> Chomutov</a:t>
            </a:r>
          </a:p>
          <a:p>
            <a:pPr marL="0" marR="0" indent="0" algn="ctr" defTabSz="914400" rtl="0" eaLnBrk="0" fontAlgn="base" latinLnBrk="0" hangingPunct="0">
              <a:lnSpc>
                <a:spcPct val="100000"/>
              </a:lnSpc>
              <a:spcBef>
                <a:spcPct val="0"/>
              </a:spcBef>
              <a:spcAft>
                <a:spcPct val="0"/>
              </a:spcAft>
              <a:buClrTx/>
              <a:buSzTx/>
              <a:buFontTx/>
              <a:buNone/>
              <a:tabLst/>
            </a:pPr>
            <a:r>
              <a:rPr lang="cs-CZ" sz="1400" dirty="0" smtClean="0">
                <a:solidFill>
                  <a:srgbClr val="990099"/>
                </a:solidFill>
                <a:effectLst>
                  <a:outerShdw blurRad="38100" dist="38100" dir="2700000" algn="tl">
                    <a:srgbClr val="000000">
                      <a:alpha val="43137"/>
                    </a:srgbClr>
                  </a:outerShdw>
                </a:effectLst>
                <a:latin typeface="Arial Black" pitchFamily="34" charset="0"/>
                <a:cs typeface="Arial" pitchFamily="34" charset="0"/>
              </a:rPr>
              <a:t>19.3.2016</a:t>
            </a:r>
            <a:r>
              <a:rPr kumimoji="0" lang="cs-CZ" sz="1400" b="1" i="0" u="none" strike="noStrike" cap="none" normalizeH="0" baseline="0" dirty="0" smtClean="0">
                <a:ln>
                  <a:noFill/>
                </a:ln>
                <a:solidFill>
                  <a:srgbClr val="990099"/>
                </a:solidFill>
                <a:effectLst>
                  <a:outerShdw blurRad="38100" dist="38100" dir="2700000" algn="tl">
                    <a:srgbClr val="000000">
                      <a:alpha val="43137"/>
                    </a:srgbClr>
                  </a:outerShdw>
                </a:effectLst>
                <a:latin typeface="Arial Black" pitchFamily="34" charset="0"/>
                <a:cs typeface="Arial" pitchFamily="34" charset="0"/>
              </a:rPr>
              <a:t> </a:t>
            </a:r>
            <a:endParaRPr kumimoji="0" lang="cs-CZ" sz="4000" b="1" i="0" u="none" strike="noStrike" cap="none" normalizeH="0" baseline="0" dirty="0" smtClean="0">
              <a:ln>
                <a:noFill/>
              </a:ln>
              <a:solidFill>
                <a:srgbClr val="990099"/>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7303740" y="2539380"/>
            <a:ext cx="1008112" cy="1152128"/>
          </a:xfrm>
          <a:prstGeom prst="rect">
            <a:avLst/>
          </a:prstGeom>
          <a:noFill/>
          <a:ln w="25400">
            <a:solidFill>
              <a:srgbClr val="3333CC"/>
            </a:solidFill>
            <a:miter lim="800000"/>
            <a:headEnd/>
            <a:tailEnd/>
          </a:ln>
        </p:spPr>
      </p:pic>
      <p:sp>
        <p:nvSpPr>
          <p:cNvPr id="13" name="TextovéPole 12"/>
          <p:cNvSpPr txBox="1"/>
          <p:nvPr/>
        </p:nvSpPr>
        <p:spPr>
          <a:xfrm>
            <a:off x="5431532" y="3907532"/>
            <a:ext cx="4752528" cy="3139321"/>
          </a:xfrm>
          <a:prstGeom prst="rect">
            <a:avLst/>
          </a:prstGeom>
          <a:solidFill>
            <a:srgbClr val="99FF66"/>
          </a:solidFill>
          <a:ln w="47625">
            <a:solidFill>
              <a:schemeClr val="bg1">
                <a:lumMod val="50000"/>
              </a:schemeClr>
            </a:solidFill>
            <a:prstDash val="sysDash"/>
          </a:ln>
        </p:spPr>
        <p:txBody>
          <a:bodyPr wrap="square" rtlCol="0">
            <a:spAutoFit/>
          </a:bodyPr>
          <a:lstStyle/>
          <a:p>
            <a:pPr algn="just"/>
            <a:r>
              <a:rPr lang="cs-CZ" sz="1800" u="sng" dirty="0" smtClean="0">
                <a:solidFill>
                  <a:srgbClr val="FF3300"/>
                </a:solidFill>
                <a:effectLst>
                  <a:outerShdw blurRad="38100" dist="38100" dir="2700000" algn="tl">
                    <a:srgbClr val="000000">
                      <a:alpha val="43137"/>
                    </a:srgbClr>
                  </a:outerShdw>
                </a:effectLst>
                <a:latin typeface="Cooper Black" pitchFamily="18" charset="0"/>
              </a:rPr>
              <a:t>Lukáš Stejskal – kapitán SK </a:t>
            </a:r>
            <a:r>
              <a:rPr lang="cs-CZ" sz="1800" u="sng" dirty="0" err="1" smtClean="0">
                <a:solidFill>
                  <a:srgbClr val="FF3300"/>
                </a:solidFill>
                <a:effectLst>
                  <a:outerShdw blurRad="38100" dist="38100" dir="2700000" algn="tl">
                    <a:srgbClr val="000000">
                      <a:alpha val="43137"/>
                    </a:srgbClr>
                  </a:outerShdw>
                </a:effectLst>
                <a:latin typeface="Cooper Black" pitchFamily="18" charset="0"/>
              </a:rPr>
              <a:t>Štětí</a:t>
            </a:r>
            <a:endParaRPr lang="cs-CZ" sz="1800" u="sng" dirty="0" smtClean="0">
              <a:solidFill>
                <a:srgbClr val="FF3300"/>
              </a:solidFill>
              <a:effectLst>
                <a:outerShdw blurRad="38100" dist="38100" dir="2700000" algn="tl">
                  <a:srgbClr val="000000">
                    <a:alpha val="43137"/>
                  </a:srgbClr>
                </a:outerShdw>
              </a:effectLst>
              <a:latin typeface="Cooper Black" pitchFamily="18" charset="0"/>
            </a:endParaRPr>
          </a:p>
          <a:p>
            <a:pPr algn="just"/>
            <a:r>
              <a:rPr lang="cs-CZ" b="0" dirty="0" smtClean="0">
                <a:latin typeface="Bookman Old Style" pitchFamily="18" charset="0"/>
              </a:rPr>
              <a:t>Po minulém zápase nás poznamenala velká marodka. 4 hráči zraněni. Trenér to musel poskládat včetně brankáře. Dělal nám problém pohyb na hřišti. Když celou zimu trénujete na umělce 40x40 metrů a pak jdete na velké hřiště, které je po zimě ne úplně rovné, tak je to na hřišti vidět. Ve 2. poločase to bylo lepší. Soupeř odpadl. Druhý gól byl hodně sporný. Potřebovali by jsme technologii, zda byl gól nebo ne. Pak jsme dali 3., 4. gól a utkání už jsme měli ve svých rukou.</a:t>
            </a:r>
          </a:p>
          <a:p>
            <a:pPr algn="just"/>
            <a:endParaRPr lang="cs-CZ" b="0" dirty="0" smtClean="0">
              <a:latin typeface="Bookman Old Style" pitchFamily="18" charset="0"/>
            </a:endParaRPr>
          </a:p>
          <a:p>
            <a:pPr algn="just"/>
            <a:endParaRPr lang="cs-CZ" b="0" dirty="0" smtClean="0">
              <a:latin typeface="Bookman Old Style" pitchFamily="18" charset="0"/>
            </a:endParaRPr>
          </a:p>
          <a:p>
            <a:pPr algn="just"/>
            <a:endParaRPr lang="cs-CZ" b="0" dirty="0" smtClean="0">
              <a:latin typeface="Bookman Old Style" pitchFamily="18" charset="0"/>
            </a:endParaRPr>
          </a:p>
          <a:p>
            <a:pPr algn="just"/>
            <a:endParaRPr lang="cs-CZ" b="0" dirty="0" smtClean="0">
              <a:latin typeface="Bookman Old Style" pitchFamily="18" charset="0"/>
            </a:endParaRPr>
          </a:p>
          <a:p>
            <a:pPr algn="just"/>
            <a:endParaRPr lang="cs-CZ" b="0" dirty="0" smtClean="0">
              <a:latin typeface="Bookman Old Style" pitchFamily="18" charset="0"/>
            </a:endParaRPr>
          </a:p>
          <a:p>
            <a:pPr algn="just"/>
            <a:endParaRPr lang="cs-CZ" b="0" dirty="0" smtClean="0">
              <a:latin typeface="Bookman Old Style" pitchFamily="18" charset="0"/>
            </a:endParaRPr>
          </a:p>
        </p:txBody>
      </p:sp>
      <p:pic>
        <p:nvPicPr>
          <p:cNvPr id="14" name="Picture 3"/>
          <p:cNvPicPr>
            <a:picLocks noChangeAspect="1" noChangeArrowheads="1"/>
          </p:cNvPicPr>
          <p:nvPr/>
        </p:nvPicPr>
        <p:blipFill>
          <a:blip r:embed="rId4" cstate="print"/>
          <a:srcRect/>
          <a:stretch>
            <a:fillRect/>
          </a:stretch>
        </p:blipFill>
        <p:spPr bwMode="auto">
          <a:xfrm>
            <a:off x="7447756" y="5707732"/>
            <a:ext cx="1080120" cy="1152128"/>
          </a:xfrm>
          <a:prstGeom prst="rect">
            <a:avLst/>
          </a:prstGeom>
          <a:noFill/>
          <a:ln w="25400">
            <a:solidFill>
              <a:srgbClr val="3333CC"/>
            </a:solidFill>
            <a:miter lim="800000"/>
            <a:headEnd/>
            <a:tailEnd/>
          </a:ln>
        </p:spPr>
      </p:pic>
      <p:sp>
        <p:nvSpPr>
          <p:cNvPr id="15" name="TextovéPole 14"/>
          <p:cNvSpPr txBox="1"/>
          <p:nvPr/>
        </p:nvSpPr>
        <p:spPr>
          <a:xfrm>
            <a:off x="174948" y="91108"/>
            <a:ext cx="4536504" cy="2062103"/>
          </a:xfrm>
          <a:prstGeom prst="rect">
            <a:avLst/>
          </a:prstGeom>
          <a:blipFill dpi="0" rotWithShape="1">
            <a:blip r:embed="rId5" cstate="print">
              <a:alphaModFix amt="65000"/>
            </a:blip>
            <a:srcRect/>
            <a:tile tx="127000" ty="25400" sx="100000" sy="100000" flip="x" algn="tl"/>
          </a:blipFill>
          <a:ln w="92075">
            <a:gradFill>
              <a:gsLst>
                <a:gs pos="0">
                  <a:srgbClr val="FF6699"/>
                </a:gs>
                <a:gs pos="45000">
                  <a:srgbClr val="FF7A00"/>
                </a:gs>
                <a:gs pos="70000">
                  <a:srgbClr val="FF0300"/>
                </a:gs>
                <a:gs pos="100000">
                  <a:srgbClr val="4D0808"/>
                </a:gs>
              </a:gsLst>
              <a:lin ang="5400000" scaled="0"/>
            </a:gradFill>
            <a:prstDash val="sysDot"/>
            <a:miter lim="800000"/>
          </a:ln>
        </p:spPr>
        <p:txBody>
          <a:bodyPr wrap="square" rtlCol="0">
            <a:spAutoFit/>
          </a:bodyPr>
          <a:lstStyle/>
          <a:p>
            <a:pPr algn="ctr"/>
            <a:r>
              <a:rPr lang="cs-CZ" sz="3200" dirty="0" smtClean="0">
                <a:ln>
                  <a:solidFill>
                    <a:srgbClr val="6699FF"/>
                  </a:solidFill>
                </a:ln>
                <a:solidFill>
                  <a:srgbClr val="000099"/>
                </a:solidFill>
                <a:effectLst>
                  <a:outerShdw blurRad="38100" dist="38100" dir="2700000" algn="tl">
                    <a:srgbClr val="000000">
                      <a:alpha val="43137"/>
                    </a:srgbClr>
                  </a:outerShdw>
                </a:effectLst>
                <a:latin typeface="Franklin Gothic Demi Cond" pitchFamily="34" charset="0"/>
              </a:rPr>
              <a:t>V dalším kole jedeme na hřiště mužstva, které nás zatím jako jediné  dokázalo na našem hřišti porazit</a:t>
            </a:r>
          </a:p>
        </p:txBody>
      </p:sp>
      <p:sp>
        <p:nvSpPr>
          <p:cNvPr id="16" name="TextovéPole 15"/>
          <p:cNvSpPr txBox="1"/>
          <p:nvPr/>
        </p:nvSpPr>
        <p:spPr>
          <a:xfrm>
            <a:off x="174948" y="2323356"/>
            <a:ext cx="4608512" cy="4585871"/>
          </a:xfrm>
          <a:prstGeom prst="rect">
            <a:avLst/>
          </a:prstGeom>
          <a:solidFill>
            <a:srgbClr val="FFFF00"/>
          </a:solidFill>
          <a:ln w="66675" cmpd="sng">
            <a:solidFill>
              <a:schemeClr val="accent1">
                <a:lumMod val="75000"/>
              </a:schemeClr>
            </a:solidFill>
            <a:prstDash val="dash"/>
          </a:ln>
        </p:spPr>
        <p:txBody>
          <a:bodyPr wrap="square" rtlCol="0">
            <a:spAutoFit/>
          </a:bodyPr>
          <a:lstStyle/>
          <a:p>
            <a:pPr algn="ctr"/>
            <a:r>
              <a:rPr lang="cs-CZ" sz="3200" dirty="0" smtClean="0">
                <a:ln w="47625">
                  <a:solidFill>
                    <a:schemeClr val="tx1"/>
                  </a:solidFill>
                </a:ln>
                <a:solidFill>
                  <a:srgbClr val="FF3399"/>
                </a:solidFill>
                <a:latin typeface="Georgia" pitchFamily="18" charset="0"/>
              </a:rPr>
              <a:t>TJ Sokol Horní </a:t>
            </a:r>
            <a:r>
              <a:rPr lang="cs-CZ" sz="3200" dirty="0" err="1" smtClean="0">
                <a:ln w="47625">
                  <a:solidFill>
                    <a:schemeClr val="tx1"/>
                  </a:solidFill>
                </a:ln>
                <a:solidFill>
                  <a:srgbClr val="FF3399"/>
                </a:solidFill>
                <a:latin typeface="Georgia" pitchFamily="18" charset="0"/>
              </a:rPr>
              <a:t>Jiřetín</a:t>
            </a:r>
            <a:endParaRPr lang="cs-CZ" sz="3200" dirty="0" smtClean="0">
              <a:ln w="47625">
                <a:solidFill>
                  <a:schemeClr val="tx1"/>
                </a:solidFill>
              </a:ln>
              <a:solidFill>
                <a:srgbClr val="FF3399"/>
              </a:solidFill>
              <a:latin typeface="Georgia" pitchFamily="18" charset="0"/>
            </a:endParaRPr>
          </a:p>
          <a:p>
            <a:pPr algn="ctr"/>
            <a:r>
              <a:rPr lang="cs-CZ" dirty="0" smtClean="0">
                <a:ln w="47625">
                  <a:solidFill>
                    <a:schemeClr val="tx1"/>
                  </a:solidFill>
                </a:ln>
                <a:solidFill>
                  <a:srgbClr val="FF3399"/>
                </a:solidFill>
                <a:latin typeface="Georgia" pitchFamily="18" charset="0"/>
              </a:rPr>
              <a:t>-</a:t>
            </a:r>
          </a:p>
          <a:p>
            <a:pPr algn="ctr"/>
            <a:r>
              <a:rPr lang="cs-CZ" sz="3200" dirty="0" smtClean="0">
                <a:ln w="47625">
                  <a:solidFill>
                    <a:schemeClr val="tx1"/>
                  </a:solidFill>
                </a:ln>
                <a:solidFill>
                  <a:srgbClr val="FF3399"/>
                </a:solidFill>
                <a:latin typeface="Georgia" pitchFamily="18" charset="0"/>
              </a:rPr>
              <a:t>SK </a:t>
            </a:r>
            <a:r>
              <a:rPr lang="cs-CZ" sz="3200" dirty="0" err="1" smtClean="0">
                <a:ln w="47625">
                  <a:solidFill>
                    <a:schemeClr val="tx1"/>
                  </a:solidFill>
                </a:ln>
                <a:solidFill>
                  <a:srgbClr val="FF3399"/>
                </a:solidFill>
                <a:latin typeface="Georgia" pitchFamily="18" charset="0"/>
              </a:rPr>
              <a:t>Štětí</a:t>
            </a:r>
            <a:endParaRPr lang="cs-CZ" sz="3200" dirty="0" smtClean="0">
              <a:ln w="47625">
                <a:solidFill>
                  <a:schemeClr val="tx1"/>
                </a:solidFill>
              </a:ln>
              <a:solidFill>
                <a:srgbClr val="FF3399"/>
              </a:solidFill>
              <a:latin typeface="Georgia" pitchFamily="18" charset="0"/>
            </a:endParaRPr>
          </a:p>
          <a:p>
            <a:pPr algn="ctr"/>
            <a:r>
              <a:rPr lang="cs-CZ" sz="3200" dirty="0" smtClean="0">
                <a:ln w="47625">
                  <a:solidFill>
                    <a:schemeClr val="tx1"/>
                  </a:solidFill>
                </a:ln>
                <a:solidFill>
                  <a:srgbClr val="FF3399"/>
                </a:solidFill>
                <a:latin typeface="Georgia" pitchFamily="18" charset="0"/>
              </a:rPr>
              <a:t>Sobota 9.4.2016  16:30 20.kolo</a:t>
            </a:r>
          </a:p>
          <a:p>
            <a:pPr algn="ctr"/>
            <a:endParaRPr lang="cs-CZ" sz="3200" dirty="0" smtClean="0">
              <a:latin typeface="Georgia" pitchFamily="18" charset="0"/>
            </a:endParaRPr>
          </a:p>
          <a:p>
            <a:pPr algn="ctr"/>
            <a:endParaRPr lang="cs-CZ" sz="3200" dirty="0" smtClean="0">
              <a:latin typeface="Georgia" pitchFamily="18" charset="0"/>
            </a:endParaRPr>
          </a:p>
          <a:p>
            <a:pPr algn="ctr"/>
            <a:endParaRPr lang="cs-CZ" sz="3200" dirty="0" smtClean="0">
              <a:latin typeface="Georgia" pitchFamily="18" charset="0"/>
            </a:endParaRPr>
          </a:p>
          <a:p>
            <a:pPr algn="ctr"/>
            <a:r>
              <a:rPr lang="cs-CZ" sz="2400" dirty="0" smtClean="0">
                <a:latin typeface="Georgia" pitchFamily="18" charset="0"/>
              </a:rPr>
              <a:t>Autobus vyjíždí ve 14:00</a:t>
            </a:r>
          </a:p>
        </p:txBody>
      </p:sp>
      <p:pic>
        <p:nvPicPr>
          <p:cNvPr id="48130" name="Picture 2"/>
          <p:cNvPicPr>
            <a:picLocks noChangeAspect="1" noChangeArrowheads="1"/>
          </p:cNvPicPr>
          <p:nvPr/>
        </p:nvPicPr>
        <p:blipFill>
          <a:blip r:embed="rId6" cstate="print"/>
          <a:srcRect/>
          <a:stretch>
            <a:fillRect/>
          </a:stretch>
        </p:blipFill>
        <p:spPr bwMode="auto">
          <a:xfrm>
            <a:off x="1615108" y="5131668"/>
            <a:ext cx="1603251" cy="12961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503540"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02940" y="39798"/>
            <a:ext cx="4824536" cy="101566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57150" cmpd="sng">
            <a:solidFill>
              <a:srgbClr val="FF5050"/>
            </a:soli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anchor="b">
            <a:normAutofit fontScale="92500" lnSpcReduction="20000"/>
            <a:scene3d>
              <a:camera prst="orthographicFront"/>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8600" i="1" dirty="0" smtClean="0">
                <a:ln w="50800">
                  <a:solidFill>
                    <a:srgbClr val="FFFFCC"/>
                  </a:solidFill>
                </a:ln>
                <a:solidFill>
                  <a:schemeClr val="tx1"/>
                </a:solidFill>
                <a:latin typeface="High Tower Text" pitchFamily="18" charset="0"/>
                <a:cs typeface="FrankRuehl" pitchFamily="34" charset="-79"/>
              </a:rPr>
              <a:t>Vítáme</a:t>
            </a:r>
            <a:endParaRPr lang="cs-CZ" sz="8600" b="0" i="1" dirty="0">
              <a:ln w="50800">
                <a:solidFill>
                  <a:srgbClr val="FFFFCC"/>
                </a:solidFill>
              </a:ln>
              <a:solidFill>
                <a:schemeClr val="tx1"/>
              </a:solidFill>
              <a:effectLst>
                <a:outerShdw blurRad="50800" dist="50800" dir="5400000" algn="ctr" rotWithShape="0">
                  <a:srgbClr val="99FF33"/>
                </a:outerShdw>
              </a:effectLst>
              <a:latin typeface="High Tower Text" pitchFamily="18" charset="0"/>
              <a:ea typeface="SimHei" pitchFamily="49" charset="-122"/>
              <a:cs typeface="FrankRuehl" pitchFamily="34" charset="-79"/>
            </a:endParaRPr>
          </a:p>
        </p:txBody>
      </p:sp>
      <p:sp>
        <p:nvSpPr>
          <p:cNvPr id="7178" name="Rectangle 129"/>
          <p:cNvSpPr>
            <a:spLocks noChangeArrowheads="1"/>
          </p:cNvSpPr>
          <p:nvPr/>
        </p:nvSpPr>
        <p:spPr bwMode="auto">
          <a:xfrm>
            <a:off x="102940" y="1891308"/>
            <a:ext cx="4824536" cy="792000"/>
          </a:xfrm>
          <a:prstGeom prst="rect">
            <a:avLst/>
          </a:prstGeom>
          <a:blipFill>
            <a:blip r:embed="rId5" cstate="print"/>
            <a:stretch>
              <a:fillRect/>
            </a:stretch>
          </a:blipFill>
          <a:ln w="25400" cmpd="dbl">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miter lim="800000"/>
            <a:headEnd/>
            <a:tailEnd/>
          </a:ln>
          <a:effectLst>
            <a:innerShdw blurRad="647700" dist="1625600">
              <a:schemeClr val="accent1">
                <a:lumMod val="60000"/>
                <a:lumOff val="40000"/>
                <a:alpha val="50000"/>
              </a:schemeClr>
            </a:innerShdw>
          </a:effectLst>
        </p:spPr>
        <p:txBody>
          <a:bodyPr lIns="91425" tIns="45713" rIns="91425" bIns="45713"/>
          <a:lstStyle/>
          <a:p>
            <a:pPr algn="ctr" eaLnBrk="0" hangingPunct="0">
              <a:defRPr/>
            </a:pPr>
            <a:r>
              <a:rPr lang="cs-CZ" sz="4400" dirty="0" smtClean="0">
                <a:solidFill>
                  <a:srgbClr val="663300"/>
                </a:solidFill>
                <a:effectLst>
                  <a:outerShdw blurRad="38100" dist="38100" dir="2700000" algn="tl">
                    <a:srgbClr val="000000">
                      <a:alpha val="43137"/>
                    </a:srgbClr>
                  </a:outerShdw>
                </a:effectLst>
                <a:latin typeface="Colonna MT" pitchFamily="82" charset="0"/>
                <a:ea typeface="GulimChe" pitchFamily="49" charset="-127"/>
                <a:cs typeface="Arial" pitchFamily="34" charset="0"/>
              </a:rPr>
              <a:t>SK </a:t>
            </a:r>
            <a:r>
              <a:rPr lang="cs-CZ" sz="4400" dirty="0" err="1" smtClean="0">
                <a:solidFill>
                  <a:srgbClr val="663300"/>
                </a:solidFill>
                <a:effectLst>
                  <a:outerShdw blurRad="38100" dist="38100" dir="2700000" algn="tl">
                    <a:srgbClr val="000000">
                      <a:alpha val="43137"/>
                    </a:srgbClr>
                  </a:outerShdw>
                </a:effectLst>
                <a:latin typeface="Colonna MT" pitchFamily="82" charset="0"/>
                <a:ea typeface="GulimChe" pitchFamily="49" charset="-127"/>
                <a:cs typeface="Arial" pitchFamily="34" charset="0"/>
              </a:rPr>
              <a:t>Štětí</a:t>
            </a:r>
            <a:r>
              <a:rPr lang="cs-CZ" sz="4400" dirty="0" smtClean="0">
                <a:solidFill>
                  <a:srgbClr val="663300"/>
                </a:solidFill>
                <a:effectLst>
                  <a:outerShdw blurRad="38100" dist="38100" dir="2700000" algn="tl">
                    <a:srgbClr val="000000">
                      <a:alpha val="43137"/>
                    </a:srgbClr>
                  </a:outerShdw>
                </a:effectLst>
                <a:latin typeface="Colonna MT" pitchFamily="82" charset="0"/>
                <a:ea typeface="GulimChe" pitchFamily="49" charset="-127"/>
                <a:cs typeface="Arial" pitchFamily="34" charset="0"/>
              </a:rPr>
              <a:t>, z.s.</a:t>
            </a:r>
            <a:endParaRPr lang="cs-CZ" sz="4400" dirty="0">
              <a:solidFill>
                <a:srgbClr val="663300"/>
              </a:solidFill>
              <a:effectLst>
                <a:outerShdw blurRad="38100" dist="38100" dir="2700000" algn="tl">
                  <a:srgbClr val="000000">
                    <a:alpha val="43137"/>
                  </a:srgbClr>
                </a:outerShdw>
              </a:effectLst>
              <a:latin typeface="Colonna MT" pitchFamily="82" charset="0"/>
              <a:ea typeface="GulimChe" pitchFamily="49" charset="-127"/>
              <a:cs typeface="Arial" pitchFamily="34" charset="0"/>
            </a:endParaRPr>
          </a:p>
        </p:txBody>
      </p:sp>
      <p:sp>
        <p:nvSpPr>
          <p:cNvPr id="12298" name="Text Box 147"/>
          <p:cNvSpPr txBox="1">
            <a:spLocks noChangeArrowheads="1"/>
          </p:cNvSpPr>
          <p:nvPr/>
        </p:nvSpPr>
        <p:spPr bwMode="auto">
          <a:xfrm>
            <a:off x="2335188" y="2632888"/>
            <a:ext cx="339725"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102940" y="4160732"/>
            <a:ext cx="4896544" cy="2246755"/>
          </a:xfrm>
          <a:prstGeom prst="rect">
            <a:avLst/>
          </a:prstGeom>
          <a:blipFill dpi="0" rotWithShape="1">
            <a:blip r:embed="rId6" cstate="print">
              <a:alphaModFix amt="19000"/>
            </a:blip>
            <a:srcRect/>
            <a:stretch>
              <a:fillRect/>
            </a:stretch>
          </a:blipFill>
          <a:ln w="28575">
            <a:solidFill>
              <a:srgbClr val="663300"/>
            </a:solid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3175">
                  <a:noFill/>
                </a:ln>
                <a:solidFill>
                  <a:srgbClr val="333300"/>
                </a:solidFill>
                <a:effectLst>
                  <a:outerShdw blurRad="38100" dist="38100" dir="2700000" algn="tl">
                    <a:srgbClr val="000000">
                      <a:alpha val="43137"/>
                    </a:srgbClr>
                  </a:outerShdw>
                </a:effectLst>
                <a:latin typeface="Engravers MT" pitchFamily="18" charset="0"/>
                <a:ea typeface="FangSong" pitchFamily="49" charset="-122"/>
                <a:cs typeface="Arial" pitchFamily="34" charset="0"/>
              </a:rPr>
              <a:t>Hlavního rozhodčího</a:t>
            </a:r>
          </a:p>
          <a:p>
            <a:pPr algn="ctr" eaLnBrk="0" hangingPunct="0">
              <a:defRPr/>
            </a:pPr>
            <a:r>
              <a:rPr lang="cs-CZ" sz="2200" dirty="0" smtClean="0">
                <a:ln w="3175">
                  <a:noFill/>
                </a:ln>
                <a:solidFill>
                  <a:srgbClr val="A50021"/>
                </a:solidFill>
                <a:effectLst>
                  <a:outerShdw blurRad="38100" dist="38100" dir="2700000" algn="tl">
                    <a:srgbClr val="000000">
                      <a:alpha val="43137"/>
                    </a:srgbClr>
                  </a:outerShdw>
                </a:effectLst>
                <a:latin typeface="RomanT" pitchFamily="2" charset="0"/>
                <a:ea typeface="KaiTi" pitchFamily="49" charset="-122"/>
                <a:cs typeface="RomanT" pitchFamily="2" charset="0"/>
              </a:rPr>
              <a:t>Dominika Průšu</a:t>
            </a:r>
          </a:p>
          <a:p>
            <a:pPr algn="ctr" eaLnBrk="0" hangingPunct="0">
              <a:defRPr/>
            </a:pPr>
            <a:r>
              <a:rPr lang="cs-CZ" sz="1400" dirty="0" smtClean="0">
                <a:ln w="3175">
                  <a:noFill/>
                </a:ln>
                <a:effectLst>
                  <a:outerShdw blurRad="38100" dist="38100" dir="2700000" algn="tl">
                    <a:srgbClr val="000000">
                      <a:alpha val="43137"/>
                    </a:srgbClr>
                  </a:outerShdw>
                </a:effectLst>
                <a:latin typeface="Gill Sans Ultra Bold" pitchFamily="34" charset="-18"/>
                <a:ea typeface="Gungsuh" pitchFamily="18" charset="-127"/>
                <a:cs typeface="Arial" pitchFamily="34" charset="0"/>
              </a:rPr>
              <a:t>   </a:t>
            </a:r>
            <a:r>
              <a:rPr lang="cs-CZ" sz="1400" u="sng" dirty="0" smtClean="0">
                <a:ln w="3175">
                  <a:noFill/>
                </a:ln>
                <a:solidFill>
                  <a:srgbClr val="333300"/>
                </a:solidFill>
                <a:effectLst>
                  <a:outerShdw blurRad="38100" dist="38100" dir="2700000" algn="tl">
                    <a:srgbClr val="000000">
                      <a:alpha val="43137"/>
                    </a:srgbClr>
                  </a:outerShdw>
                </a:effectLst>
                <a:latin typeface="Engravers MT" pitchFamily="18" charset="0"/>
                <a:ea typeface="Gungsuh" pitchFamily="18" charset="-127"/>
                <a:cs typeface="Arial" pitchFamily="34" charset="0"/>
              </a:rPr>
              <a:t>Asistenty hlavního rozhodčího</a:t>
            </a:r>
            <a:endParaRPr lang="cs-CZ" sz="1600" u="sng" dirty="0" smtClean="0">
              <a:ln w="3175">
                <a:noFill/>
              </a:ln>
              <a:solidFill>
                <a:srgbClr val="333300"/>
              </a:solidFill>
              <a:effectLst>
                <a:outerShdw blurRad="38100" dist="38100" dir="2700000" algn="tl">
                  <a:srgbClr val="000000">
                    <a:alpha val="43137"/>
                  </a:srgbClr>
                </a:outerShdw>
              </a:effectLst>
              <a:latin typeface="Engravers MT" pitchFamily="18" charset="0"/>
              <a:ea typeface="Gungsuh" pitchFamily="18" charset="-127"/>
              <a:cs typeface="Arial" pitchFamily="34" charset="0"/>
            </a:endParaRPr>
          </a:p>
          <a:p>
            <a:pPr marL="0" lvl="1" indent="0" algn="ctr">
              <a:defRPr/>
            </a:pPr>
            <a:r>
              <a:rPr lang="cs-CZ" sz="2200" dirty="0" smtClean="0">
                <a:ln w="3175">
                  <a:noFill/>
                </a:ln>
                <a:solidFill>
                  <a:srgbClr val="A50021"/>
                </a:solidFill>
                <a:effectLst>
                  <a:outerShdw blurRad="38100" dist="38100" dir="2700000" algn="tl">
                    <a:srgbClr val="000000">
                      <a:alpha val="43137"/>
                    </a:srgbClr>
                  </a:outerShdw>
                </a:effectLst>
                <a:latin typeface="RomanT" pitchFamily="2" charset="0"/>
                <a:ea typeface="KaiTi" pitchFamily="49" charset="-122"/>
                <a:cs typeface="RomanT" pitchFamily="2" charset="0"/>
              </a:rPr>
              <a:t>Antonína </a:t>
            </a:r>
            <a:r>
              <a:rPr lang="cs-CZ" sz="2200" dirty="0" err="1" smtClean="0">
                <a:ln w="3175">
                  <a:noFill/>
                </a:ln>
                <a:solidFill>
                  <a:srgbClr val="A50021"/>
                </a:solidFill>
                <a:effectLst>
                  <a:outerShdw blurRad="38100" dist="38100" dir="2700000" algn="tl">
                    <a:srgbClr val="000000">
                      <a:alpha val="43137"/>
                    </a:srgbClr>
                  </a:outerShdw>
                </a:effectLst>
                <a:latin typeface="RomanT" pitchFamily="2" charset="0"/>
                <a:ea typeface="KaiTi" pitchFamily="49" charset="-122"/>
                <a:cs typeface="RomanT" pitchFamily="2" charset="0"/>
              </a:rPr>
              <a:t>Medera</a:t>
            </a:r>
            <a:endParaRPr lang="cs-CZ" sz="2200" dirty="0" smtClean="0">
              <a:ln w="3175">
                <a:noFill/>
              </a:ln>
              <a:solidFill>
                <a:srgbClr val="A50021"/>
              </a:solidFill>
              <a:effectLst>
                <a:outerShdw blurRad="38100" dist="38100" dir="2700000" algn="tl">
                  <a:srgbClr val="000000">
                    <a:alpha val="43137"/>
                  </a:srgbClr>
                </a:outerShdw>
              </a:effectLst>
              <a:latin typeface="RomanT" pitchFamily="2" charset="0"/>
              <a:ea typeface="KaiTi" pitchFamily="49" charset="-122"/>
              <a:cs typeface="RomanT" pitchFamily="2" charset="0"/>
            </a:endParaRPr>
          </a:p>
          <a:p>
            <a:pPr marL="0" lvl="1" indent="0" algn="ctr">
              <a:defRPr/>
            </a:pPr>
            <a:r>
              <a:rPr lang="cs-CZ" sz="2200" dirty="0" err="1" smtClean="0">
                <a:ln w="3175">
                  <a:noFill/>
                </a:ln>
                <a:solidFill>
                  <a:srgbClr val="A50021"/>
                </a:solidFill>
                <a:effectLst>
                  <a:outerShdw blurRad="38100" dist="38100" dir="2700000" algn="tl">
                    <a:srgbClr val="000000">
                      <a:alpha val="43137"/>
                    </a:srgbClr>
                  </a:outerShdw>
                </a:effectLst>
                <a:latin typeface="RomanT" pitchFamily="2" charset="0"/>
                <a:ea typeface="KaiTi" pitchFamily="49" charset="-122"/>
                <a:cs typeface="RomanT" pitchFamily="2" charset="0"/>
              </a:rPr>
              <a:t>Ondreje</a:t>
            </a:r>
            <a:r>
              <a:rPr lang="cs-CZ" sz="2200" dirty="0" smtClean="0">
                <a:ln w="3175">
                  <a:noFill/>
                </a:ln>
                <a:solidFill>
                  <a:srgbClr val="A50021"/>
                </a:solidFill>
                <a:effectLst>
                  <a:outerShdw blurRad="38100" dist="38100" dir="2700000" algn="tl">
                    <a:srgbClr val="000000">
                      <a:alpha val="43137"/>
                    </a:srgbClr>
                  </a:outerShdw>
                </a:effectLst>
                <a:latin typeface="RomanT" pitchFamily="2" charset="0"/>
                <a:ea typeface="KaiTi" pitchFamily="49" charset="-122"/>
                <a:cs typeface="RomanT" pitchFamily="2" charset="0"/>
              </a:rPr>
              <a:t> </a:t>
            </a:r>
            <a:r>
              <a:rPr lang="cs-CZ" sz="2200" dirty="0" err="1" smtClean="0">
                <a:ln w="3175">
                  <a:noFill/>
                </a:ln>
                <a:solidFill>
                  <a:srgbClr val="A50021"/>
                </a:solidFill>
                <a:effectLst>
                  <a:outerShdw blurRad="38100" dist="38100" dir="2700000" algn="tl">
                    <a:srgbClr val="000000">
                      <a:alpha val="43137"/>
                    </a:srgbClr>
                  </a:outerShdw>
                </a:effectLst>
                <a:latin typeface="RomanT" pitchFamily="2" charset="0"/>
                <a:ea typeface="KaiTi" pitchFamily="49" charset="-122"/>
                <a:cs typeface="RomanT" pitchFamily="2" charset="0"/>
              </a:rPr>
              <a:t>Lesňáka</a:t>
            </a:r>
            <a:r>
              <a:rPr lang="cs-CZ" sz="2200" dirty="0" smtClean="0">
                <a:ln w="3175">
                  <a:noFill/>
                </a:ln>
                <a:solidFill>
                  <a:srgbClr val="A50021"/>
                </a:solidFill>
                <a:effectLst>
                  <a:outerShdw blurRad="38100" dist="38100" dir="2700000" algn="tl">
                    <a:srgbClr val="000000">
                      <a:alpha val="43137"/>
                    </a:srgbClr>
                  </a:outerShdw>
                </a:effectLst>
                <a:latin typeface="RomanT" pitchFamily="2" charset="0"/>
                <a:ea typeface="KaiTi" pitchFamily="49" charset="-122"/>
                <a:cs typeface="RomanT" pitchFamily="2" charset="0"/>
              </a:rPr>
              <a:t> </a:t>
            </a:r>
            <a:r>
              <a:rPr lang="cs-CZ" sz="1800" u="sng" dirty="0" smtClean="0">
                <a:ln w="3175">
                  <a:noFill/>
                </a:ln>
                <a:solidFill>
                  <a:srgbClr val="333300"/>
                </a:solidFill>
                <a:effectLst>
                  <a:outerShdw blurRad="38100" dist="38100" dir="2700000" algn="tl">
                    <a:srgbClr val="000000">
                      <a:alpha val="43137"/>
                    </a:srgbClr>
                  </a:outerShdw>
                </a:effectLst>
                <a:latin typeface="Engravers MT" pitchFamily="18" charset="0"/>
                <a:ea typeface="Gungsuh" pitchFamily="18" charset="-127"/>
                <a:cs typeface="Arial" pitchFamily="34" charset="0"/>
              </a:rPr>
              <a:t>Delegáta FAČR</a:t>
            </a:r>
          </a:p>
          <a:p>
            <a:pPr marL="0" lvl="1" indent="0" algn="ctr">
              <a:defRPr/>
            </a:pPr>
            <a:r>
              <a:rPr lang="cs-CZ" sz="2200" dirty="0" smtClean="0">
                <a:ln w="3175">
                  <a:noFill/>
                </a:ln>
                <a:solidFill>
                  <a:srgbClr val="A50021"/>
                </a:solidFill>
                <a:effectLst>
                  <a:outerShdw blurRad="38100" dist="38100" dir="2700000" algn="tl">
                    <a:srgbClr val="000000">
                      <a:alpha val="43137"/>
                    </a:srgbClr>
                  </a:outerShdw>
                </a:effectLst>
                <a:latin typeface="RomanT" pitchFamily="2" charset="0"/>
                <a:ea typeface="KaiTi" pitchFamily="49" charset="-122"/>
                <a:cs typeface="RomanT" pitchFamily="2" charset="0"/>
              </a:rPr>
              <a:t>Michala Kapouna</a:t>
            </a:r>
            <a:endParaRPr lang="cs-CZ" sz="2200" u="sng" dirty="0" smtClean="0">
              <a:ln w="3175">
                <a:noFill/>
              </a:ln>
              <a:solidFill>
                <a:srgbClr val="A50021"/>
              </a:solidFill>
              <a:effectLst>
                <a:outerShdw blurRad="38100" dist="38100" dir="2700000" algn="tl">
                  <a:srgbClr val="000000">
                    <a:alpha val="43137"/>
                  </a:srgbClr>
                </a:outerShdw>
              </a:effectLst>
              <a:latin typeface="RomanT" pitchFamily="2" charset="0"/>
              <a:ea typeface="Gungsuh" pitchFamily="18" charset="-127"/>
              <a:cs typeface="RomanT" pitchFamily="2" charset="0"/>
            </a:endParaRPr>
          </a:p>
        </p:txBody>
      </p:sp>
      <p:sp>
        <p:nvSpPr>
          <p:cNvPr id="12" name="TextovéPole 11"/>
          <p:cNvSpPr txBox="1"/>
          <p:nvPr/>
        </p:nvSpPr>
        <p:spPr>
          <a:xfrm>
            <a:off x="102940" y="1172969"/>
            <a:ext cx="4824536" cy="646331"/>
          </a:xfrm>
          <a:prstGeom prst="rect">
            <a:avLst/>
          </a:prstGeom>
          <a:blipFill>
            <a:blip r:embed="rId7" cstate="print"/>
            <a:stretch>
              <a:fillRect/>
            </a:stretch>
          </a:blipFill>
          <a:ln w="47625">
            <a:solidFill>
              <a:srgbClr val="0033CC"/>
            </a:solidFill>
          </a:ln>
        </p:spPr>
        <p:txBody>
          <a:bodyPr wrap="square" rtlCol="0">
            <a:spAutoFit/>
            <a:scene3d>
              <a:camera prst="orthographicFront"/>
              <a:lightRig rig="freezing" dir="t"/>
            </a:scene3d>
            <a:sp3d extrusionH="57150" contourW="6350">
              <a:extrusionClr>
                <a:schemeClr val="bg1"/>
              </a:extrusionClr>
              <a:contourClr>
                <a:srgbClr val="663300"/>
              </a:contourClr>
            </a:sp3d>
          </a:bodyPr>
          <a:lstStyle/>
          <a:p>
            <a:pPr algn="ctr"/>
            <a:r>
              <a:rPr lang="cs-CZ" sz="1800" i="1" dirty="0" smtClean="0">
                <a:effectLst>
                  <a:outerShdw blurRad="38100" dist="38100" dir="2700000" algn="tl">
                    <a:srgbClr val="000000">
                      <a:alpha val="43137"/>
                    </a:srgbClr>
                  </a:outerShdw>
                </a:effectLst>
                <a:latin typeface="Eras Demi ITC" pitchFamily="34" charset="0"/>
              </a:rPr>
              <a:t>Při příležitosti dnešního utkání Ústeckého přeboru funkcionáře, hráče a příznivce</a:t>
            </a:r>
          </a:p>
        </p:txBody>
      </p:sp>
      <p:sp>
        <p:nvSpPr>
          <p:cNvPr id="13" name="TextovéPole 12"/>
          <p:cNvSpPr txBox="1"/>
          <p:nvPr/>
        </p:nvSpPr>
        <p:spPr>
          <a:xfrm>
            <a:off x="2443220" y="6931868"/>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4" name="TextovéPole 13"/>
          <p:cNvSpPr txBox="1"/>
          <p:nvPr/>
        </p:nvSpPr>
        <p:spPr>
          <a:xfrm>
            <a:off x="102940" y="2953425"/>
            <a:ext cx="4824536" cy="1138773"/>
          </a:xfrm>
          <a:prstGeom prst="rect">
            <a:avLst/>
          </a:prstGeom>
          <a:blipFill>
            <a:blip r:embed="rId5" cstate="print"/>
            <a:stretch>
              <a:fillRect/>
            </a:stretch>
          </a:blipFill>
          <a:ln w="25400" cmpd="sng">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innerShdw blurRad="647700" dist="1625600">
              <a:schemeClr val="accent1">
                <a:lumMod val="60000"/>
                <a:lumOff val="40000"/>
                <a:alpha val="50000"/>
              </a:schemeClr>
            </a:innerShdw>
          </a:effectLst>
          <a:sp3d contourW="12700">
            <a:contourClr>
              <a:schemeClr val="bg1"/>
            </a:contourClr>
          </a:sp3d>
        </p:spPr>
        <p:txBody>
          <a:bodyPr wrap="square" rtlCol="0">
            <a:spAutoFit/>
          </a:bodyPr>
          <a:lstStyle/>
          <a:p>
            <a:pPr algn="ctr" eaLnBrk="0" hangingPunct="0">
              <a:defRPr/>
            </a:pPr>
            <a:r>
              <a:rPr lang="cs-CZ" sz="3400" dirty="0" smtClean="0">
                <a:solidFill>
                  <a:srgbClr val="663300"/>
                </a:solidFill>
                <a:effectLst>
                  <a:outerShdw blurRad="38100" dist="38100" dir="2700000" algn="tl">
                    <a:srgbClr val="000000">
                      <a:alpha val="43137"/>
                    </a:srgbClr>
                  </a:outerShdw>
                </a:effectLst>
                <a:latin typeface="Colonna MT" pitchFamily="82" charset="0"/>
                <a:cs typeface="Arial" pitchFamily="34" charset="0"/>
              </a:rPr>
              <a:t>Fotbalový klub </a:t>
            </a:r>
            <a:r>
              <a:rPr lang="cs-CZ" sz="3400" dirty="0" err="1" smtClean="0">
                <a:solidFill>
                  <a:srgbClr val="663300"/>
                </a:solidFill>
                <a:effectLst>
                  <a:outerShdw blurRad="38100" dist="38100" dir="2700000" algn="tl">
                    <a:srgbClr val="000000">
                      <a:alpha val="43137"/>
                    </a:srgbClr>
                  </a:outerShdw>
                </a:effectLst>
                <a:latin typeface="Colonna MT" pitchFamily="82" charset="0"/>
                <a:cs typeface="Arial" pitchFamily="34" charset="0"/>
              </a:rPr>
              <a:t>Postoloprty</a:t>
            </a:r>
            <a:endParaRPr lang="cs-CZ" sz="3400" dirty="0" smtClean="0">
              <a:solidFill>
                <a:srgbClr val="663300"/>
              </a:solidFill>
              <a:effectLst>
                <a:outerShdw blurRad="38100" dist="38100" dir="2700000" algn="tl">
                  <a:srgbClr val="000000">
                    <a:alpha val="43137"/>
                  </a:srgbClr>
                </a:outerShdw>
              </a:effectLst>
              <a:latin typeface="Colonna MT" pitchFamily="82" charset="0"/>
              <a:cs typeface="Arial" pitchFamily="34" charset="0"/>
            </a:endParaRPr>
          </a:p>
        </p:txBody>
      </p:sp>
      <p:sp>
        <p:nvSpPr>
          <p:cNvPr id="21" name="Zkosené hrany 20"/>
          <p:cNvSpPr/>
          <p:nvPr/>
        </p:nvSpPr>
        <p:spPr bwMode="auto">
          <a:xfrm>
            <a:off x="5472608" y="3153638"/>
            <a:ext cx="4711452" cy="3994254"/>
          </a:xfrm>
          <a:prstGeom prst="bevel">
            <a:avLst>
              <a:gd name="adj" fmla="val 6035"/>
            </a:avLst>
          </a:prstGeom>
          <a:blipFill>
            <a:blip r:embed="rId8" cstate="print"/>
            <a:tile tx="0" ty="0" sx="100000" sy="100000" flip="none" algn="tl"/>
          </a:blipFill>
          <a:ln w="50800">
            <a:solidFill>
              <a:schemeClr val="tx1"/>
            </a:solidFill>
            <a:prstDash val="dashDot"/>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6000" b="1" i="0" u="none" strike="noStrike" cap="none" normalizeH="0" baseline="0" dirty="0" smtClean="0">
                <a:ln>
                  <a:solidFill>
                    <a:srgbClr val="FFCC66"/>
                  </a:solidFill>
                </a:ln>
                <a:solidFill>
                  <a:srgbClr val="009900"/>
                </a:solidFill>
                <a:effectLst>
                  <a:outerShdw blurRad="38100" dist="38100" dir="2700000" algn="tl">
                    <a:srgbClr val="000000">
                      <a:alpha val="43137"/>
                    </a:srgbClr>
                  </a:outerShdw>
                </a:effectLst>
                <a:latin typeface="Colonna MT" pitchFamily="82" charset="0"/>
                <a:cs typeface="Arial" pitchFamily="34" charset="0"/>
              </a:rPr>
              <a:t>SK </a:t>
            </a:r>
            <a:r>
              <a:rPr kumimoji="0" lang="cs-CZ" sz="6000" b="1" i="0" u="none" strike="noStrike" cap="none" normalizeH="0" baseline="0" dirty="0" err="1" smtClean="0">
                <a:ln>
                  <a:solidFill>
                    <a:srgbClr val="FFCC66"/>
                  </a:solidFill>
                </a:ln>
                <a:solidFill>
                  <a:srgbClr val="009900"/>
                </a:solidFill>
                <a:effectLst>
                  <a:outerShdw blurRad="38100" dist="38100" dir="2700000" algn="tl">
                    <a:srgbClr val="000000">
                      <a:alpha val="43137"/>
                    </a:srgbClr>
                  </a:outerShdw>
                </a:effectLst>
                <a:latin typeface="Colonna MT" pitchFamily="82" charset="0"/>
                <a:cs typeface="Arial" pitchFamily="34" charset="0"/>
              </a:rPr>
              <a:t>Štětí</a:t>
            </a:r>
            <a:endParaRPr kumimoji="0" lang="cs-CZ" sz="6000" b="1" i="0" u="none" strike="noStrike" cap="none" normalizeH="0" baseline="0" dirty="0" smtClean="0">
              <a:ln>
                <a:solidFill>
                  <a:srgbClr val="FFCC66"/>
                </a:solidFill>
              </a:ln>
              <a:solidFill>
                <a:srgbClr val="009900"/>
              </a:solidFill>
              <a:effectLst>
                <a:outerShdw blurRad="38100" dist="38100" dir="2700000" algn="tl">
                  <a:srgbClr val="000000">
                    <a:alpha val="43137"/>
                  </a:srgbClr>
                </a:outerShdw>
              </a:effectLst>
              <a:latin typeface="Colonna MT" pitchFamily="82"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cs-CZ" sz="1000" dirty="0" smtClean="0">
                <a:ln>
                  <a:solidFill>
                    <a:srgbClr val="FFCC66"/>
                  </a:solidFill>
                </a:ln>
                <a:solidFill>
                  <a:srgbClr val="009900"/>
                </a:solidFill>
                <a:effectLst>
                  <a:outerShdw blurRad="38100" dist="38100" dir="2700000" algn="tl">
                    <a:srgbClr val="000000">
                      <a:alpha val="43137"/>
                    </a:srgbClr>
                  </a:outerShdw>
                </a:effectLst>
                <a:latin typeface="Colonna MT" pitchFamily="82" charset="0"/>
                <a:cs typeface="Arial" pitchFamily="34" charset="0"/>
              </a:rPr>
              <a:t>-</a:t>
            </a:r>
            <a:endParaRPr kumimoji="0" lang="cs-CZ" sz="1000" b="1" i="0" u="none" strike="noStrike" cap="none" normalizeH="0" baseline="0" dirty="0" smtClean="0">
              <a:ln>
                <a:solidFill>
                  <a:srgbClr val="FFCC66"/>
                </a:solidFill>
              </a:ln>
              <a:solidFill>
                <a:srgbClr val="009900"/>
              </a:solidFill>
              <a:effectLst>
                <a:outerShdw blurRad="38100" dist="38100" dir="2700000" algn="tl">
                  <a:srgbClr val="000000">
                    <a:alpha val="43137"/>
                  </a:srgbClr>
                </a:outerShdw>
              </a:effectLst>
              <a:latin typeface="Colonna MT" pitchFamily="82"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cs-CZ" sz="6000" dirty="0" smtClean="0">
                <a:ln>
                  <a:solidFill>
                    <a:srgbClr val="FFCC66"/>
                  </a:solidFill>
                </a:ln>
                <a:solidFill>
                  <a:srgbClr val="009900"/>
                </a:solidFill>
                <a:effectLst>
                  <a:outerShdw blurRad="38100" dist="38100" dir="2700000" algn="tl">
                    <a:srgbClr val="000000">
                      <a:alpha val="43137"/>
                    </a:srgbClr>
                  </a:outerShdw>
                </a:effectLst>
                <a:latin typeface="Colonna MT" pitchFamily="82" charset="0"/>
                <a:cs typeface="Arial" pitchFamily="34" charset="0"/>
              </a:rPr>
              <a:t>TJ </a:t>
            </a:r>
            <a:r>
              <a:rPr lang="cs-CZ" sz="6000" dirty="0" err="1" smtClean="0">
                <a:ln>
                  <a:solidFill>
                    <a:srgbClr val="FFCC66"/>
                  </a:solidFill>
                </a:ln>
                <a:solidFill>
                  <a:srgbClr val="009900"/>
                </a:solidFill>
                <a:effectLst>
                  <a:outerShdw blurRad="38100" dist="38100" dir="2700000" algn="tl">
                    <a:srgbClr val="000000">
                      <a:alpha val="43137"/>
                    </a:srgbClr>
                  </a:outerShdw>
                </a:effectLst>
                <a:latin typeface="Colonna MT" pitchFamily="82" charset="0"/>
                <a:cs typeface="Arial" pitchFamily="34" charset="0"/>
              </a:rPr>
              <a:t>Proboštov</a:t>
            </a:r>
            <a:endParaRPr lang="cs-CZ" sz="6000" dirty="0" smtClean="0">
              <a:ln>
                <a:solidFill>
                  <a:srgbClr val="FFCC66"/>
                </a:solidFill>
              </a:ln>
              <a:solidFill>
                <a:srgbClr val="009900"/>
              </a:solidFill>
              <a:effectLst>
                <a:outerShdw blurRad="38100" dist="38100" dir="2700000" algn="tl">
                  <a:srgbClr val="000000">
                    <a:alpha val="43137"/>
                  </a:srgbClr>
                </a:outerShdw>
              </a:effectLst>
              <a:latin typeface="Colonna MT" pitchFamily="82"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cs-CZ" sz="4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olonna MT" pitchFamily="82" charset="0"/>
                <a:cs typeface="Arial" pitchFamily="34" charset="0"/>
              </a:rPr>
              <a:t>sobota 16.4.2016</a:t>
            </a:r>
          </a:p>
          <a:p>
            <a:pPr marL="0" marR="0" indent="0" algn="ctr" defTabSz="914400" rtl="0" eaLnBrk="0" fontAlgn="base" latinLnBrk="0" hangingPunct="0">
              <a:lnSpc>
                <a:spcPct val="100000"/>
              </a:lnSpc>
              <a:spcBef>
                <a:spcPct val="0"/>
              </a:spcBef>
              <a:spcAft>
                <a:spcPct val="0"/>
              </a:spcAft>
              <a:buClrTx/>
              <a:buSzTx/>
              <a:buFontTx/>
              <a:buNone/>
              <a:tabLst/>
            </a:pPr>
            <a:r>
              <a:rPr lang="cs-CZ" sz="4800" dirty="0" smtClean="0">
                <a:solidFill>
                  <a:srgbClr val="FF0000"/>
                </a:solidFill>
                <a:effectLst>
                  <a:outerShdw blurRad="38100" dist="38100" dir="2700000" algn="tl">
                    <a:srgbClr val="000000">
                      <a:alpha val="43137"/>
                    </a:srgbClr>
                  </a:outerShdw>
                </a:effectLst>
                <a:latin typeface="Colonna MT" pitchFamily="82" charset="0"/>
                <a:cs typeface="Arial" pitchFamily="34" charset="0"/>
              </a:rPr>
              <a:t>výkop 10:15</a:t>
            </a:r>
            <a:endParaRPr kumimoji="0" lang="cs-CZ" sz="4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olonna MT" pitchFamily="82" charset="0"/>
              <a:cs typeface="Arial" pitchFamily="34" charset="0"/>
            </a:endParaRPr>
          </a:p>
        </p:txBody>
      </p:sp>
      <p:sp>
        <p:nvSpPr>
          <p:cNvPr id="24" name="Obdélník 23"/>
          <p:cNvSpPr/>
          <p:nvPr/>
        </p:nvSpPr>
        <p:spPr>
          <a:xfrm>
            <a:off x="5503540" y="163116"/>
            <a:ext cx="4651153" cy="1323439"/>
          </a:xfrm>
          <a:prstGeom prst="rect">
            <a:avLst/>
          </a:prstGeom>
          <a:noFill/>
          <a:ln w="60325">
            <a:solidFill>
              <a:srgbClr val="0066CC"/>
            </a:solidFill>
            <a:prstDash val="lgDashDotDot"/>
          </a:ln>
        </p:spPr>
        <p:txBody>
          <a:bodyPr wrap="square" lIns="91440" tIns="45720" rIns="91440" bIns="45720">
            <a:spAutoFit/>
          </a:bodyPr>
          <a:lstStyle/>
          <a:p>
            <a:pPr algn="ctr"/>
            <a:r>
              <a:rPr lang="cs-CZ"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POZVÁNKA NA </a:t>
            </a:r>
          </a:p>
          <a:p>
            <a:pPr algn="ctr"/>
            <a:r>
              <a:rPr lang="cs-CZ"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DOMÁCÍ ZÁPAS</a:t>
            </a:r>
            <a:endParaRPr lang="cs-CZ"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TextovéPole 24"/>
          <p:cNvSpPr txBox="1"/>
          <p:nvPr/>
        </p:nvSpPr>
        <p:spPr>
          <a:xfrm>
            <a:off x="5503540" y="1596886"/>
            <a:ext cx="4680520" cy="1446550"/>
          </a:xfrm>
          <a:prstGeom prst="rect">
            <a:avLst/>
          </a:prstGeom>
          <a:noFill/>
          <a:ln w="79375" cmpd="dbl">
            <a:solidFill>
              <a:srgbClr val="FFFF66"/>
            </a:solidFill>
          </a:ln>
        </p:spPr>
        <p:txBody>
          <a:bodyPr wrap="square" rtlCol="0">
            <a:spAutoFit/>
          </a:bodyPr>
          <a:lstStyle/>
          <a:p>
            <a:pPr algn="ctr"/>
            <a:r>
              <a:rPr lang="cs-CZ" sz="2200" dirty="0" smtClean="0">
                <a:effectLst>
                  <a:outerShdw blurRad="38100" dist="38100" dir="2700000" algn="tl">
                    <a:srgbClr val="000000">
                      <a:alpha val="43137"/>
                    </a:srgbClr>
                  </a:outerShdw>
                </a:effectLst>
                <a:latin typeface="Segoe UI Semibold" pitchFamily="34" charset="0"/>
              </a:rPr>
              <a:t>Na podzim jsme v Pro</a:t>
            </a:r>
            <a:r>
              <a:rPr lang="cs-CZ" sz="2200" dirty="0" smtClean="0">
                <a:solidFill>
                  <a:srgbClr val="669900"/>
                </a:solidFill>
                <a:effectLst>
                  <a:outerShdw blurRad="38100" dist="38100" dir="2700000" algn="tl">
                    <a:srgbClr val="000000">
                      <a:alpha val="43137"/>
                    </a:srgbClr>
                  </a:outerShdw>
                </a:effectLst>
                <a:latin typeface="Segoe UI Semibold" pitchFamily="34" charset="0"/>
              </a:rPr>
              <a:t>b</a:t>
            </a:r>
            <a:r>
              <a:rPr lang="cs-CZ" sz="2200" dirty="0" smtClean="0">
                <a:effectLst>
                  <a:outerShdw blurRad="38100" dist="38100" dir="2700000" algn="tl">
                    <a:srgbClr val="000000">
                      <a:alpha val="43137"/>
                    </a:srgbClr>
                  </a:outerShdw>
                </a:effectLst>
                <a:latin typeface="Segoe UI Semibold" pitchFamily="34" charset="0"/>
              </a:rPr>
              <a:t>oštově hráli 1:1, když 6 minut před koncem vyrovnal domácí </a:t>
            </a:r>
            <a:r>
              <a:rPr lang="cs-CZ" sz="2200" dirty="0" err="1" smtClean="0">
                <a:effectLst>
                  <a:outerShdw blurRad="38100" dist="38100" dir="2700000" algn="tl">
                    <a:srgbClr val="000000">
                      <a:alpha val="43137"/>
                    </a:srgbClr>
                  </a:outerShdw>
                </a:effectLst>
                <a:latin typeface="Segoe UI Semibold" pitchFamily="34" charset="0"/>
              </a:rPr>
              <a:t>Pešula</a:t>
            </a:r>
            <a:r>
              <a:rPr lang="cs-CZ" sz="2200" dirty="0" smtClean="0">
                <a:effectLst>
                  <a:outerShdw blurRad="38100" dist="38100" dir="2700000" algn="tl">
                    <a:srgbClr val="000000">
                      <a:alpha val="43137"/>
                    </a:srgbClr>
                  </a:outerShdw>
                </a:effectLst>
                <a:latin typeface="Segoe UI Semibold" pitchFamily="34" charset="0"/>
              </a:rPr>
              <a:t>.  Na penalty jsme zvítězili</a:t>
            </a:r>
          </a:p>
        </p:txBody>
      </p:sp>
      <p:pic>
        <p:nvPicPr>
          <p:cNvPr id="3" name="Picture 1"/>
          <p:cNvPicPr>
            <a:picLocks noChangeAspect="1" noChangeArrowheads="1"/>
          </p:cNvPicPr>
          <p:nvPr/>
        </p:nvPicPr>
        <p:blipFill>
          <a:blip r:embed="rId9" cstate="print"/>
          <a:srcRect/>
          <a:stretch>
            <a:fillRect/>
          </a:stretch>
        </p:blipFill>
        <p:spPr bwMode="auto">
          <a:xfrm>
            <a:off x="3775348" y="6499820"/>
            <a:ext cx="515119" cy="632470"/>
          </a:xfrm>
          <a:prstGeom prst="rect">
            <a:avLst/>
          </a:prstGeom>
          <a:noFill/>
          <a:ln w="9525">
            <a:noFill/>
            <a:miter lim="800000"/>
            <a:headEnd/>
            <a:tailEnd/>
          </a:ln>
        </p:spPr>
      </p:pic>
      <p:pic>
        <p:nvPicPr>
          <p:cNvPr id="29697" name="Picture 1"/>
          <p:cNvPicPr>
            <a:picLocks noChangeAspect="1" noChangeArrowheads="1"/>
          </p:cNvPicPr>
          <p:nvPr/>
        </p:nvPicPr>
        <p:blipFill>
          <a:blip r:embed="rId10" cstate="print"/>
          <a:srcRect/>
          <a:stretch>
            <a:fillRect/>
          </a:stretch>
        </p:blipFill>
        <p:spPr bwMode="auto">
          <a:xfrm>
            <a:off x="10472092" y="1315244"/>
            <a:ext cx="1728192" cy="1876847"/>
          </a:xfrm>
          <a:prstGeom prst="rect">
            <a:avLst/>
          </a:prstGeom>
          <a:noFill/>
          <a:ln w="9525">
            <a:noFill/>
            <a:miter lim="800000"/>
            <a:headEnd/>
            <a:tailEnd/>
          </a:ln>
        </p:spPr>
      </p:pic>
      <p:sp>
        <p:nvSpPr>
          <p:cNvPr id="17" name="TextovéPole 16"/>
          <p:cNvSpPr txBox="1"/>
          <p:nvPr/>
        </p:nvSpPr>
        <p:spPr>
          <a:xfrm>
            <a:off x="759177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pic>
        <p:nvPicPr>
          <p:cNvPr id="2" name="Picture 1"/>
          <p:cNvPicPr>
            <a:picLocks noChangeAspect="1" noChangeArrowheads="1"/>
          </p:cNvPicPr>
          <p:nvPr/>
        </p:nvPicPr>
        <p:blipFill>
          <a:blip r:embed="rId11" cstate="print"/>
          <a:srcRect/>
          <a:stretch>
            <a:fillRect/>
          </a:stretch>
        </p:blipFill>
        <p:spPr bwMode="auto">
          <a:xfrm>
            <a:off x="1327076" y="6499820"/>
            <a:ext cx="1008112" cy="576064"/>
          </a:xfrm>
          <a:prstGeom prst="rect">
            <a:avLst/>
          </a:prstGeom>
          <a:noFill/>
          <a:ln w="9525">
            <a:noFill/>
            <a:miter lim="800000"/>
            <a:headEnd/>
            <a:tailEnd/>
          </a:ln>
        </p:spPr>
      </p:pic>
      <p:pic>
        <p:nvPicPr>
          <p:cNvPr id="29698" name="Picture 2"/>
          <p:cNvPicPr>
            <a:picLocks noChangeAspect="1" noChangeArrowheads="1"/>
          </p:cNvPicPr>
          <p:nvPr/>
        </p:nvPicPr>
        <p:blipFill>
          <a:blip r:embed="rId12" cstate="print"/>
          <a:srcRect/>
          <a:stretch>
            <a:fillRect/>
          </a:stretch>
        </p:blipFill>
        <p:spPr bwMode="auto">
          <a:xfrm>
            <a:off x="102941" y="6448747"/>
            <a:ext cx="1008112" cy="627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780779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11" name="TextovéPole 10"/>
          <p:cNvSpPr txBox="1"/>
          <p:nvPr/>
        </p:nvSpPr>
        <p:spPr>
          <a:xfrm>
            <a:off x="183113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sp>
        <p:nvSpPr>
          <p:cNvPr id="4" name="TextovéPole 3"/>
          <p:cNvSpPr txBox="1"/>
          <p:nvPr/>
        </p:nvSpPr>
        <p:spPr>
          <a:xfrm>
            <a:off x="102940" y="91108"/>
            <a:ext cx="4608511" cy="815608"/>
          </a:xfrm>
          <a:prstGeom prst="rect">
            <a:avLst/>
          </a:prstGeom>
          <a:solidFill>
            <a:srgbClr val="00FFFF"/>
          </a:solidFill>
          <a:ln w="38100" cap="sq" cmpd="sng">
            <a:solidFill>
              <a:schemeClr val="tx1"/>
            </a:solidFill>
          </a:ln>
        </p:spPr>
        <p:txBody>
          <a:bodyPr wrap="square" rtlCol="0">
            <a:spAutoFit/>
          </a:bodyPr>
          <a:lstStyle/>
          <a:p>
            <a:pPr algn="ctr"/>
            <a:r>
              <a:rPr lang="cs-CZ" sz="1100" dirty="0" smtClean="0">
                <a:latin typeface="Arial" pitchFamily="34" charset="0"/>
                <a:cs typeface="Arial" pitchFamily="34" charset="0"/>
              </a:rPr>
              <a:t>Hezké fotky ze zápasu SK </a:t>
            </a:r>
            <a:r>
              <a:rPr lang="cs-CZ" sz="1100" dirty="0" err="1" smtClean="0">
                <a:latin typeface="Arial" pitchFamily="34" charset="0"/>
                <a:cs typeface="Arial" pitchFamily="34" charset="0"/>
              </a:rPr>
              <a:t>Štětí</a:t>
            </a:r>
            <a:r>
              <a:rPr lang="cs-CZ" sz="1100" dirty="0" smtClean="0">
                <a:latin typeface="Arial" pitchFamily="34" charset="0"/>
                <a:cs typeface="Arial" pitchFamily="34" charset="0"/>
              </a:rPr>
              <a:t> – AFK </a:t>
            </a:r>
            <a:r>
              <a:rPr lang="cs-CZ" sz="1100" dirty="0" err="1" smtClean="0">
                <a:latin typeface="Arial" pitchFamily="34" charset="0"/>
                <a:cs typeface="Arial" pitchFamily="34" charset="0"/>
              </a:rPr>
              <a:t>Loko</a:t>
            </a:r>
            <a:r>
              <a:rPr lang="cs-CZ" sz="1100" dirty="0" smtClean="0">
                <a:latin typeface="Arial" pitchFamily="34" charset="0"/>
                <a:cs typeface="Arial" pitchFamily="34" charset="0"/>
              </a:rPr>
              <a:t> Chomutov pořídila </a:t>
            </a:r>
            <a:r>
              <a:rPr lang="cs-CZ" sz="1400" dirty="0" smtClean="0">
                <a:solidFill>
                  <a:srgbClr val="FF0000"/>
                </a:solidFill>
                <a:latin typeface="Arial" pitchFamily="34" charset="0"/>
                <a:cs typeface="Arial" pitchFamily="34" charset="0"/>
              </a:rPr>
              <a:t>Zuzana Ransdorfová</a:t>
            </a:r>
            <a:r>
              <a:rPr lang="cs-CZ" sz="1100" dirty="0" smtClean="0">
                <a:solidFill>
                  <a:srgbClr val="FF0000"/>
                </a:solidFill>
                <a:latin typeface="Arial" pitchFamily="34" charset="0"/>
                <a:cs typeface="Arial" pitchFamily="34" charset="0"/>
              </a:rPr>
              <a:t>.</a:t>
            </a:r>
          </a:p>
          <a:p>
            <a:pPr algn="ctr"/>
            <a:r>
              <a:rPr lang="cs-CZ" sz="1100" dirty="0" smtClean="0">
                <a:latin typeface="Arial" pitchFamily="34" charset="0"/>
                <a:cs typeface="Arial" pitchFamily="34" charset="0"/>
              </a:rPr>
              <a:t> Další  a barevné najdete na internetových stránkách klubu</a:t>
            </a:r>
          </a:p>
          <a:p>
            <a:pPr algn="ctr"/>
            <a:r>
              <a:rPr lang="cs-CZ" sz="1100" dirty="0" smtClean="0">
                <a:latin typeface="Arial" pitchFamily="34" charset="0"/>
                <a:cs typeface="Arial" pitchFamily="34" charset="0"/>
              </a:rPr>
              <a:t>www.</a:t>
            </a:r>
            <a:r>
              <a:rPr lang="cs-CZ" sz="1100" dirty="0" err="1" smtClean="0">
                <a:latin typeface="Arial" pitchFamily="34" charset="0"/>
                <a:cs typeface="Arial" pitchFamily="34" charset="0"/>
              </a:rPr>
              <a:t>stetimondifotbal.cz</a:t>
            </a:r>
            <a:endParaRPr lang="cs-CZ" sz="1100" dirty="0" smtClean="0">
              <a:latin typeface="Arial" pitchFamily="34" charset="0"/>
              <a:cs typeface="Arial" pitchFamily="34" charset="0"/>
            </a:endParaRPr>
          </a:p>
        </p:txBody>
      </p:sp>
      <p:pic>
        <p:nvPicPr>
          <p:cNvPr id="5" name="Picture 1"/>
          <p:cNvPicPr>
            <a:picLocks noChangeAspect="1" noChangeArrowheads="1"/>
          </p:cNvPicPr>
          <p:nvPr/>
        </p:nvPicPr>
        <p:blipFill>
          <a:blip r:embed="rId2" cstate="print"/>
          <a:srcRect/>
          <a:stretch>
            <a:fillRect/>
          </a:stretch>
        </p:blipFill>
        <p:spPr bwMode="auto">
          <a:xfrm>
            <a:off x="102941" y="1099220"/>
            <a:ext cx="4608511" cy="2880320"/>
          </a:xfrm>
          <a:prstGeom prst="rect">
            <a:avLst/>
          </a:prstGeom>
          <a:noFill/>
          <a:ln w="38100">
            <a:solidFill>
              <a:schemeClr val="tx1"/>
            </a:solid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02940" y="4123556"/>
            <a:ext cx="4536504" cy="2843410"/>
          </a:xfrm>
          <a:prstGeom prst="rect">
            <a:avLst/>
          </a:prstGeom>
          <a:noFill/>
          <a:ln w="34925">
            <a:solidFill>
              <a:schemeClr val="tx1"/>
            </a:solidFill>
            <a:miter lim="800000"/>
            <a:headEnd/>
            <a:tailEnd/>
          </a:ln>
        </p:spPr>
      </p:pic>
      <p:graphicFrame>
        <p:nvGraphicFramePr>
          <p:cNvPr id="7" name="Tabulka 6"/>
          <p:cNvGraphicFramePr>
            <a:graphicFrameLocks noGrp="1"/>
          </p:cNvGraphicFramePr>
          <p:nvPr/>
        </p:nvGraphicFramePr>
        <p:xfrm>
          <a:off x="5863580" y="235124"/>
          <a:ext cx="4265939" cy="5605507"/>
        </p:xfrm>
        <a:graphic>
          <a:graphicData uri="http://schemas.openxmlformats.org/drawingml/2006/table">
            <a:tbl>
              <a:tblPr/>
              <a:tblGrid>
                <a:gridCol w="641897">
                  <a:extLst>
                    <a:ext uri="{9D8B030D-6E8A-4147-A177-3AD203B41FA5}">
                      <a16:colId xmlns:a16="http://schemas.microsoft.com/office/drawing/2014/main" val="20000"/>
                    </a:ext>
                  </a:extLst>
                </a:gridCol>
                <a:gridCol w="1283793">
                  <a:extLst>
                    <a:ext uri="{9D8B030D-6E8A-4147-A177-3AD203B41FA5}">
                      <a16:colId xmlns:a16="http://schemas.microsoft.com/office/drawing/2014/main" val="20001"/>
                    </a:ext>
                  </a:extLst>
                </a:gridCol>
                <a:gridCol w="1257048">
                  <a:extLst>
                    <a:ext uri="{9D8B030D-6E8A-4147-A177-3AD203B41FA5}">
                      <a16:colId xmlns:a16="http://schemas.microsoft.com/office/drawing/2014/main" val="20002"/>
                    </a:ext>
                  </a:extLst>
                </a:gridCol>
                <a:gridCol w="1083201">
                  <a:extLst>
                    <a:ext uri="{9D8B030D-6E8A-4147-A177-3AD203B41FA5}">
                      <a16:colId xmlns:a16="http://schemas.microsoft.com/office/drawing/2014/main" val="20003"/>
                    </a:ext>
                  </a:extLst>
                </a:gridCol>
              </a:tblGrid>
              <a:tr h="438411">
                <a:tc gridSpan="4">
                  <a:txBody>
                    <a:bodyPr/>
                    <a:lstStyle/>
                    <a:p>
                      <a:pPr algn="ctr" fontAlgn="ctr"/>
                      <a:r>
                        <a:rPr lang="cs-CZ" sz="1600" b="1" i="0" u="none" strike="noStrike" dirty="0">
                          <a:solidFill>
                            <a:srgbClr val="000000"/>
                          </a:solidFill>
                          <a:latin typeface="Arial Black"/>
                        </a:rPr>
                        <a:t>Mezi 22 </a:t>
                      </a:r>
                      <a:r>
                        <a:rPr lang="cs-CZ" sz="1600" b="1" i="0" u="none" strike="noStrike" dirty="0" smtClean="0">
                          <a:solidFill>
                            <a:srgbClr val="000000"/>
                          </a:solidFill>
                          <a:latin typeface="Arial Black"/>
                        </a:rPr>
                        <a:t>nejlepšími </a:t>
                      </a:r>
                      <a:r>
                        <a:rPr lang="cs-CZ" sz="1600" b="1" i="0" u="none" strike="noStrike" dirty="0">
                          <a:solidFill>
                            <a:srgbClr val="000000"/>
                          </a:solidFill>
                          <a:latin typeface="Arial Black"/>
                        </a:rPr>
                        <a:t>střelci </a:t>
                      </a:r>
                      <a:r>
                        <a:rPr lang="cs-CZ" sz="1600" b="1" i="0" u="none" strike="noStrike" dirty="0" smtClean="0">
                          <a:solidFill>
                            <a:srgbClr val="000000"/>
                          </a:solidFill>
                          <a:latin typeface="Arial Black"/>
                        </a:rPr>
                        <a:t>Ústeckého </a:t>
                      </a:r>
                      <a:r>
                        <a:rPr lang="cs-CZ" sz="1600" b="1" i="0" u="none" strike="noStrike" dirty="0">
                          <a:solidFill>
                            <a:srgbClr val="000000"/>
                          </a:solidFill>
                          <a:latin typeface="Arial Black"/>
                        </a:rPr>
                        <a:t>přeboru </a:t>
                      </a:r>
                      <a:r>
                        <a:rPr lang="cs-CZ" sz="1600" b="1" i="0" u="none" strike="noStrike" dirty="0" smtClean="0">
                          <a:solidFill>
                            <a:srgbClr val="000000"/>
                          </a:solidFill>
                          <a:latin typeface="Arial Black"/>
                        </a:rPr>
                        <a:t>jsme po 18 kolech našli </a:t>
                      </a:r>
                      <a:r>
                        <a:rPr lang="cs-CZ" sz="1600" b="1" i="0" u="none" strike="noStrike" dirty="0">
                          <a:solidFill>
                            <a:srgbClr val="000000"/>
                          </a:solidFill>
                          <a:latin typeface="Arial Black"/>
                        </a:rPr>
                        <a:t>3 </a:t>
                      </a:r>
                      <a:r>
                        <a:rPr lang="cs-CZ" sz="1600" b="1" i="0" u="none" strike="noStrike" dirty="0" smtClean="0">
                          <a:solidFill>
                            <a:srgbClr val="000000"/>
                          </a:solidFill>
                          <a:latin typeface="Arial Black"/>
                        </a:rPr>
                        <a:t>hráče </a:t>
                      </a:r>
                      <a:r>
                        <a:rPr lang="cs-CZ" sz="1600" b="1" i="0" u="none" strike="noStrike" dirty="0" err="1" smtClean="0">
                          <a:solidFill>
                            <a:srgbClr val="000000"/>
                          </a:solidFill>
                          <a:latin typeface="Arial Black"/>
                        </a:rPr>
                        <a:t>Štětí</a:t>
                      </a:r>
                      <a:endParaRPr lang="cs-CZ" sz="1600" b="1" i="0" u="none" strike="noStrike" dirty="0">
                        <a:solidFill>
                          <a:srgbClr val="000000"/>
                        </a:solidFill>
                        <a:latin typeface="Arial Black"/>
                      </a:endParaRPr>
                    </a:p>
                  </a:txBody>
                  <a:tcPr marL="7829" marR="7829" marT="7829" marB="0" anchor="ctr">
                    <a:lnL>
                      <a:noFill/>
                    </a:lnL>
                    <a:lnR>
                      <a:noFill/>
                    </a:lnR>
                    <a:lnT>
                      <a:noFill/>
                    </a:lnT>
                    <a:lnB>
                      <a:noFill/>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87890">
                <a:tc>
                  <a:txBody>
                    <a:bodyPr/>
                    <a:lstStyle/>
                    <a:p>
                      <a:pPr algn="ctr" fontAlgn="ctr"/>
                      <a:r>
                        <a:rPr lang="cs-CZ" sz="1400" b="1" i="0" u="none" strike="noStrike" dirty="0">
                          <a:solidFill>
                            <a:srgbClr val="000000"/>
                          </a:solidFill>
                          <a:latin typeface="Calibri"/>
                        </a:rPr>
                        <a:t>1.</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Jiří Böhm</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FK Blšany</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20</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01"/>
                  </a:ext>
                </a:extLst>
              </a:tr>
              <a:tr h="187890">
                <a:tc>
                  <a:txBody>
                    <a:bodyPr/>
                    <a:lstStyle/>
                    <a:p>
                      <a:pPr algn="ctr" fontAlgn="ctr"/>
                      <a:r>
                        <a:rPr lang="cs-CZ" sz="1400" b="1" i="0" u="none" strike="noStrike" dirty="0">
                          <a:solidFill>
                            <a:srgbClr val="000000"/>
                          </a:solidFill>
                          <a:latin typeface="Calibri"/>
                        </a:rPr>
                        <a:t>2.</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Tomáš Vavrinec</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TJ Modlany</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19</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02"/>
                  </a:ext>
                </a:extLst>
              </a:tr>
              <a:tr h="187890">
                <a:tc>
                  <a:txBody>
                    <a:bodyPr/>
                    <a:lstStyle/>
                    <a:p>
                      <a:pPr algn="ctr" fontAlgn="ctr"/>
                      <a:r>
                        <a:rPr lang="cs-CZ" sz="1400" b="1" i="0" u="none" strike="noStrike">
                          <a:solidFill>
                            <a:srgbClr val="000000"/>
                          </a:solidFill>
                          <a:latin typeface="Calibri"/>
                        </a:rPr>
                        <a:t>3.</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Calibri"/>
                        </a:rPr>
                        <a:t>František Tůma</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FK Bílina</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19</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03"/>
                  </a:ext>
                </a:extLst>
              </a:tr>
              <a:tr h="187890">
                <a:tc>
                  <a:txBody>
                    <a:bodyPr/>
                    <a:lstStyle/>
                    <a:p>
                      <a:pPr algn="ctr" fontAlgn="ctr"/>
                      <a:r>
                        <a:rPr lang="cs-CZ" sz="1400" b="1" i="0" u="none" strike="noStrike">
                          <a:solidFill>
                            <a:srgbClr val="000000"/>
                          </a:solidFill>
                          <a:latin typeface="Calibri"/>
                        </a:rPr>
                        <a:t>4.</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Dominik Valenta</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TJ Krupka</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18</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04"/>
                  </a:ext>
                </a:extLst>
              </a:tr>
              <a:tr h="187890">
                <a:tc>
                  <a:txBody>
                    <a:bodyPr/>
                    <a:lstStyle/>
                    <a:p>
                      <a:pPr algn="ctr" fontAlgn="ctr"/>
                      <a:r>
                        <a:rPr lang="cs-CZ" sz="1400" b="1" i="0" u="none" strike="noStrike">
                          <a:solidFill>
                            <a:srgbClr val="000000"/>
                          </a:solidFill>
                          <a:latin typeface="Calibri"/>
                        </a:rPr>
                        <a:t>5.</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Calibri"/>
                        </a:rPr>
                        <a:t>Lukáš Krok</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FK Neštěmice</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17</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05"/>
                  </a:ext>
                </a:extLst>
              </a:tr>
              <a:tr h="187890">
                <a:tc>
                  <a:txBody>
                    <a:bodyPr/>
                    <a:lstStyle/>
                    <a:p>
                      <a:pPr algn="ctr" fontAlgn="ctr"/>
                      <a:r>
                        <a:rPr lang="cs-CZ" sz="1400" b="1" i="0" u="none" strike="noStrike">
                          <a:solidFill>
                            <a:srgbClr val="FF0000"/>
                          </a:solidFill>
                          <a:latin typeface="Calibri"/>
                        </a:rPr>
                        <a:t>6.</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Calibri"/>
                        </a:rPr>
                        <a:t>Rudolf Slanička</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dirty="0">
                          <a:solidFill>
                            <a:srgbClr val="FF0000"/>
                          </a:solidFill>
                          <a:latin typeface="Calibri"/>
                        </a:rPr>
                        <a:t>SK </a:t>
                      </a:r>
                      <a:r>
                        <a:rPr lang="cs-CZ" sz="1400" b="1" i="0" u="none" strike="noStrike" dirty="0" err="1">
                          <a:solidFill>
                            <a:srgbClr val="FF0000"/>
                          </a:solidFill>
                          <a:latin typeface="Calibri"/>
                        </a:rPr>
                        <a:t>Štětí</a:t>
                      </a:r>
                      <a:endParaRPr lang="cs-CZ" sz="1400" b="1" i="0" u="none" strike="noStrike" dirty="0">
                        <a:solidFill>
                          <a:srgbClr val="FF0000"/>
                        </a:solidFill>
                        <a:latin typeface="Calibri"/>
                      </a:endParaRP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Calibri"/>
                        </a:rPr>
                        <a:t>14</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06"/>
                  </a:ext>
                </a:extLst>
              </a:tr>
              <a:tr h="187890">
                <a:tc>
                  <a:txBody>
                    <a:bodyPr/>
                    <a:lstStyle/>
                    <a:p>
                      <a:pPr algn="ctr" fontAlgn="ctr"/>
                      <a:r>
                        <a:rPr lang="cs-CZ" sz="1400" b="1" i="0" u="none" strike="noStrike">
                          <a:solidFill>
                            <a:srgbClr val="FF0000"/>
                          </a:solidFill>
                          <a:latin typeface="Calibri"/>
                        </a:rPr>
                        <a:t>7.</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FF0000"/>
                          </a:solidFill>
                          <a:latin typeface="Calibri"/>
                        </a:rPr>
                        <a:t>Tomáš Belák</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dirty="0">
                          <a:solidFill>
                            <a:srgbClr val="FF0000"/>
                          </a:solidFill>
                          <a:latin typeface="Calibri"/>
                        </a:rPr>
                        <a:t>SK </a:t>
                      </a:r>
                      <a:r>
                        <a:rPr lang="cs-CZ" sz="1400" b="1" i="0" u="none" strike="noStrike" dirty="0" err="1">
                          <a:solidFill>
                            <a:srgbClr val="FF0000"/>
                          </a:solidFill>
                          <a:latin typeface="Calibri"/>
                        </a:rPr>
                        <a:t>Štětí</a:t>
                      </a:r>
                      <a:endParaRPr lang="cs-CZ" sz="1400" b="1" i="0" u="none" strike="noStrike" dirty="0">
                        <a:solidFill>
                          <a:srgbClr val="FF0000"/>
                        </a:solidFill>
                        <a:latin typeface="Calibri"/>
                      </a:endParaRP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FF0000"/>
                          </a:solidFill>
                          <a:latin typeface="Calibri"/>
                        </a:rPr>
                        <a:t>14</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07"/>
                  </a:ext>
                </a:extLst>
              </a:tr>
              <a:tr h="187890">
                <a:tc>
                  <a:txBody>
                    <a:bodyPr/>
                    <a:lstStyle/>
                    <a:p>
                      <a:pPr algn="ctr" fontAlgn="ctr"/>
                      <a:r>
                        <a:rPr lang="cs-CZ" sz="1400" b="1" i="0" u="none" strike="noStrike">
                          <a:solidFill>
                            <a:srgbClr val="000000"/>
                          </a:solidFill>
                          <a:latin typeface="Calibri"/>
                        </a:rPr>
                        <a:t>8.</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Vít Kala</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latin typeface="Calibri"/>
                        </a:rPr>
                        <a:t>SK Hrobce</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13</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08"/>
                  </a:ext>
                </a:extLst>
              </a:tr>
              <a:tr h="187890">
                <a:tc>
                  <a:txBody>
                    <a:bodyPr/>
                    <a:lstStyle/>
                    <a:p>
                      <a:pPr algn="ctr" fontAlgn="ctr"/>
                      <a:r>
                        <a:rPr lang="cs-CZ" sz="1400" b="1" i="0" u="none" strike="noStrike">
                          <a:solidFill>
                            <a:srgbClr val="000000"/>
                          </a:solidFill>
                          <a:latin typeface="Calibri"/>
                        </a:rPr>
                        <a:t>9.</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David Řezníček</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Calibri"/>
                        </a:rPr>
                        <a:t>TJ </a:t>
                      </a:r>
                      <a:r>
                        <a:rPr lang="cs-CZ" sz="1400" b="1" i="0" u="none" strike="noStrike" dirty="0" err="1">
                          <a:solidFill>
                            <a:srgbClr val="000000"/>
                          </a:solidFill>
                          <a:latin typeface="Calibri"/>
                        </a:rPr>
                        <a:t>Střekov</a:t>
                      </a:r>
                      <a:endParaRPr lang="cs-CZ" sz="1400" b="1" i="0" u="none" strike="noStrike" dirty="0">
                        <a:solidFill>
                          <a:srgbClr val="000000"/>
                        </a:solidFill>
                        <a:latin typeface="Calibri"/>
                      </a:endParaRP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12</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09"/>
                  </a:ext>
                </a:extLst>
              </a:tr>
              <a:tr h="187890">
                <a:tc>
                  <a:txBody>
                    <a:bodyPr/>
                    <a:lstStyle/>
                    <a:p>
                      <a:pPr algn="ctr" fontAlgn="ctr"/>
                      <a:r>
                        <a:rPr lang="cs-CZ" sz="1400" b="1" i="0" u="none" strike="noStrike">
                          <a:solidFill>
                            <a:srgbClr val="000000"/>
                          </a:solidFill>
                          <a:latin typeface="Calibri"/>
                        </a:rPr>
                        <a:t>10.</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Emil Rilke</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latin typeface="Calibri"/>
                        </a:rPr>
                        <a:t>TJ Krupka</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12</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10"/>
                  </a:ext>
                </a:extLst>
              </a:tr>
              <a:tr h="187890">
                <a:tc>
                  <a:txBody>
                    <a:bodyPr/>
                    <a:lstStyle/>
                    <a:p>
                      <a:pPr algn="ctr" fontAlgn="ctr"/>
                      <a:r>
                        <a:rPr lang="cs-CZ" sz="1400" b="1" i="0" u="none" strike="noStrike">
                          <a:solidFill>
                            <a:srgbClr val="000000"/>
                          </a:solidFill>
                          <a:latin typeface="Calibri"/>
                        </a:rPr>
                        <a:t>11.</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Michal Salák</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Calibri"/>
                        </a:rPr>
                        <a:t>TJ </a:t>
                      </a:r>
                      <a:r>
                        <a:rPr lang="cs-CZ" sz="1400" b="1" i="0" u="none" strike="noStrike" dirty="0" err="1">
                          <a:solidFill>
                            <a:srgbClr val="000000"/>
                          </a:solidFill>
                          <a:latin typeface="Calibri"/>
                        </a:rPr>
                        <a:t>Srbice</a:t>
                      </a:r>
                      <a:endParaRPr lang="cs-CZ" sz="1400" b="1" i="0" u="none" strike="noStrike" dirty="0">
                        <a:solidFill>
                          <a:srgbClr val="000000"/>
                        </a:solidFill>
                        <a:latin typeface="Calibri"/>
                      </a:endParaRP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12</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11"/>
                  </a:ext>
                </a:extLst>
              </a:tr>
              <a:tr h="187890">
                <a:tc>
                  <a:txBody>
                    <a:bodyPr/>
                    <a:lstStyle/>
                    <a:p>
                      <a:pPr algn="ctr" fontAlgn="ctr"/>
                      <a:r>
                        <a:rPr lang="cs-CZ" sz="1400" b="1" i="0" u="none" strike="noStrike">
                          <a:solidFill>
                            <a:srgbClr val="000000"/>
                          </a:solidFill>
                          <a:latin typeface="Calibri"/>
                        </a:rPr>
                        <a:t>12.</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Jakub Slavíček</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SK Hrobce</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11</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12"/>
                  </a:ext>
                </a:extLst>
              </a:tr>
              <a:tr h="187890">
                <a:tc>
                  <a:txBody>
                    <a:bodyPr/>
                    <a:lstStyle/>
                    <a:p>
                      <a:pPr algn="ctr" fontAlgn="ctr"/>
                      <a:r>
                        <a:rPr lang="cs-CZ" sz="1400" b="1" i="0" u="none" strike="noStrike">
                          <a:solidFill>
                            <a:srgbClr val="000000"/>
                          </a:solidFill>
                          <a:latin typeface="Calibri"/>
                        </a:rPr>
                        <a:t>13.</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Michal Doležal</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Calibri"/>
                        </a:rPr>
                        <a:t>TJ </a:t>
                      </a:r>
                      <a:r>
                        <a:rPr lang="cs-CZ" sz="1400" b="1" i="0" u="none" strike="noStrike" dirty="0" err="1">
                          <a:solidFill>
                            <a:srgbClr val="000000"/>
                          </a:solidFill>
                          <a:latin typeface="Calibri"/>
                        </a:rPr>
                        <a:t>Modlany</a:t>
                      </a:r>
                      <a:endParaRPr lang="cs-CZ" sz="1400" b="1" i="0" u="none" strike="noStrike" dirty="0">
                        <a:solidFill>
                          <a:srgbClr val="000000"/>
                        </a:solidFill>
                        <a:latin typeface="Calibri"/>
                      </a:endParaRP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10</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13"/>
                  </a:ext>
                </a:extLst>
              </a:tr>
              <a:tr h="187890">
                <a:tc>
                  <a:txBody>
                    <a:bodyPr/>
                    <a:lstStyle/>
                    <a:p>
                      <a:pPr algn="ctr" fontAlgn="ctr"/>
                      <a:r>
                        <a:rPr lang="cs-CZ" sz="1400" b="1" i="0" u="none" strike="noStrike">
                          <a:solidFill>
                            <a:srgbClr val="000000"/>
                          </a:solidFill>
                          <a:latin typeface="Calibri"/>
                        </a:rPr>
                        <a:t>14.</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David Brandejs</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SK Hrobce</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10</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14"/>
                  </a:ext>
                </a:extLst>
              </a:tr>
              <a:tr h="187890">
                <a:tc>
                  <a:txBody>
                    <a:bodyPr/>
                    <a:lstStyle/>
                    <a:p>
                      <a:pPr algn="ctr" fontAlgn="ctr"/>
                      <a:r>
                        <a:rPr lang="cs-CZ" sz="1400" b="1" i="0" u="none" strike="noStrike">
                          <a:solidFill>
                            <a:srgbClr val="000000"/>
                          </a:solidFill>
                          <a:latin typeface="Calibri"/>
                        </a:rPr>
                        <a:t>15.</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Matěj Růžička</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FK Neštěmice</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10</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15"/>
                  </a:ext>
                </a:extLst>
              </a:tr>
              <a:tr h="187890">
                <a:tc>
                  <a:txBody>
                    <a:bodyPr/>
                    <a:lstStyle/>
                    <a:p>
                      <a:pPr algn="ctr" fontAlgn="ctr"/>
                      <a:r>
                        <a:rPr lang="cs-CZ" sz="1400" b="1" i="0" u="none" strike="noStrike">
                          <a:solidFill>
                            <a:srgbClr val="000000"/>
                          </a:solidFill>
                          <a:latin typeface="Calibri"/>
                        </a:rPr>
                        <a:t>16.</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Martin Kulhánek</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TJ Srbice</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10</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16"/>
                  </a:ext>
                </a:extLst>
              </a:tr>
              <a:tr h="187890">
                <a:tc>
                  <a:txBody>
                    <a:bodyPr/>
                    <a:lstStyle/>
                    <a:p>
                      <a:pPr algn="ctr" fontAlgn="ctr"/>
                      <a:r>
                        <a:rPr lang="cs-CZ" sz="1400" b="1" i="0" u="none" strike="noStrike">
                          <a:solidFill>
                            <a:srgbClr val="000000"/>
                          </a:solidFill>
                          <a:latin typeface="Calibri"/>
                        </a:rPr>
                        <a:t>17.</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Daniel Zícha</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FK Postoloprty</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Calibri"/>
                        </a:rPr>
                        <a:t>9</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17"/>
                  </a:ext>
                </a:extLst>
              </a:tr>
              <a:tr h="187890">
                <a:tc>
                  <a:txBody>
                    <a:bodyPr/>
                    <a:lstStyle/>
                    <a:p>
                      <a:pPr algn="ctr" fontAlgn="ctr"/>
                      <a:r>
                        <a:rPr lang="cs-CZ" sz="1400" b="1" i="0" u="none" strike="noStrike">
                          <a:solidFill>
                            <a:srgbClr val="000000"/>
                          </a:solidFill>
                          <a:latin typeface="Calibri"/>
                        </a:rPr>
                        <a:t>18.</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Ondřej Hlaváček</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TJ H. Jiřetín</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latin typeface="Calibri"/>
                        </a:rPr>
                        <a:t>8</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18"/>
                  </a:ext>
                </a:extLst>
              </a:tr>
              <a:tr h="187890">
                <a:tc>
                  <a:txBody>
                    <a:bodyPr/>
                    <a:lstStyle/>
                    <a:p>
                      <a:pPr algn="ctr" fontAlgn="ctr"/>
                      <a:r>
                        <a:rPr lang="cs-CZ" sz="1400" b="1" i="0" u="none" strike="noStrike">
                          <a:solidFill>
                            <a:srgbClr val="000000"/>
                          </a:solidFill>
                          <a:latin typeface="Calibri"/>
                        </a:rPr>
                        <a:t>19.</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Marek Polák</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SK Hrobce</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8</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19"/>
                  </a:ext>
                </a:extLst>
              </a:tr>
              <a:tr h="187890">
                <a:tc>
                  <a:txBody>
                    <a:bodyPr/>
                    <a:lstStyle/>
                    <a:p>
                      <a:pPr algn="ctr" fontAlgn="ctr"/>
                      <a:r>
                        <a:rPr lang="cs-CZ" sz="1400" b="1" i="0" u="none" strike="noStrike">
                          <a:solidFill>
                            <a:srgbClr val="FF0000"/>
                          </a:solidFill>
                          <a:latin typeface="Calibri"/>
                        </a:rPr>
                        <a:t>20.</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Calibri"/>
                        </a:rPr>
                        <a:t>Lukáš Stejskal</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Calibri"/>
                        </a:rPr>
                        <a:t>SK Štětí</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dirty="0">
                          <a:solidFill>
                            <a:srgbClr val="FF0000"/>
                          </a:solidFill>
                          <a:latin typeface="Calibri"/>
                        </a:rPr>
                        <a:t>8</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20"/>
                  </a:ext>
                </a:extLst>
              </a:tr>
              <a:tr h="187890">
                <a:tc>
                  <a:txBody>
                    <a:bodyPr/>
                    <a:lstStyle/>
                    <a:p>
                      <a:pPr algn="ctr" fontAlgn="ctr"/>
                      <a:r>
                        <a:rPr lang="cs-CZ" sz="1400" b="1" i="0" u="none" strike="noStrike">
                          <a:solidFill>
                            <a:srgbClr val="000000"/>
                          </a:solidFill>
                          <a:latin typeface="Calibri"/>
                        </a:rPr>
                        <a:t>21.</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David Soukup</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latin typeface="Calibri"/>
                        </a:rPr>
                        <a:t>FK Neštěmice</a:t>
                      </a:r>
                    </a:p>
                  </a:txBody>
                  <a:tcPr marL="7829" marR="7829" marT="7829"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latin typeface="Calibri"/>
                        </a:rPr>
                        <a:t>8</a:t>
                      </a:r>
                    </a:p>
                  </a:txBody>
                  <a:tcPr marL="7829" marR="7829" marT="7829" marB="0" anchor="ctr">
                    <a:lnL>
                      <a:noFill/>
                    </a:lnL>
                    <a:lnR>
                      <a:noFill/>
                    </a:lnR>
                    <a:lnT>
                      <a:noFill/>
                    </a:lnT>
                    <a:lnB>
                      <a:noFill/>
                    </a:lnB>
                    <a:solidFill>
                      <a:srgbClr val="FFFF00"/>
                    </a:solidFill>
                  </a:tcPr>
                </a:tc>
                <a:extLst>
                  <a:ext uri="{0D108BD9-81ED-4DB2-BD59-A6C34878D82A}">
                    <a16:rowId xmlns:a16="http://schemas.microsoft.com/office/drawing/2014/main" val="10021"/>
                  </a:ext>
                </a:extLst>
              </a:tr>
              <a:tr h="187890">
                <a:tc>
                  <a:txBody>
                    <a:bodyPr/>
                    <a:lstStyle/>
                    <a:p>
                      <a:pPr algn="ctr" fontAlgn="ctr"/>
                      <a:r>
                        <a:rPr lang="cs-CZ" sz="1400" b="1" i="0" u="none" strike="noStrike">
                          <a:solidFill>
                            <a:srgbClr val="000000"/>
                          </a:solidFill>
                          <a:latin typeface="Calibri"/>
                        </a:rPr>
                        <a:t>22.</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Pavel Karlík</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latin typeface="Calibri"/>
                        </a:rPr>
                        <a:t>TJ Modlany</a:t>
                      </a:r>
                    </a:p>
                  </a:txBody>
                  <a:tcPr marL="7829" marR="7829" marT="7829"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latin typeface="Calibri"/>
                        </a:rPr>
                        <a:t>8</a:t>
                      </a:r>
                    </a:p>
                  </a:txBody>
                  <a:tcPr marL="7829" marR="7829" marT="7829" marB="0" anchor="ctr">
                    <a:lnL>
                      <a:noFill/>
                    </a:lnL>
                    <a:lnR>
                      <a:noFill/>
                    </a:lnR>
                    <a:lnT>
                      <a:noFill/>
                    </a:lnT>
                    <a:lnB>
                      <a:noFill/>
                    </a:lnB>
                    <a:solidFill>
                      <a:srgbClr val="99FF33"/>
                    </a:solidFill>
                  </a:tcPr>
                </a:tc>
                <a:extLst>
                  <a:ext uri="{0D108BD9-81ED-4DB2-BD59-A6C34878D82A}">
                    <a16:rowId xmlns:a16="http://schemas.microsoft.com/office/drawing/2014/main" val="10022"/>
                  </a:ext>
                </a:extLst>
              </a:tr>
            </a:tbl>
          </a:graphicData>
        </a:graphic>
      </p:graphicFrame>
      <p:pic>
        <p:nvPicPr>
          <p:cNvPr id="49153" name="Picture 1"/>
          <p:cNvPicPr>
            <a:picLocks noChangeAspect="1" noChangeArrowheads="1"/>
          </p:cNvPicPr>
          <p:nvPr/>
        </p:nvPicPr>
        <p:blipFill>
          <a:blip r:embed="rId4" cstate="print"/>
          <a:srcRect/>
          <a:stretch>
            <a:fillRect/>
          </a:stretch>
        </p:blipFill>
        <p:spPr bwMode="auto">
          <a:xfrm>
            <a:off x="5863580" y="5918770"/>
            <a:ext cx="4320480" cy="108510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59524" y="103877"/>
            <a:ext cx="4855468" cy="6771084"/>
          </a:xfrm>
          <a:prstGeom prst="rect">
            <a:avLst/>
          </a:prstGeom>
          <a:noFill/>
          <a:ln w="25400">
            <a:solidFill>
              <a:srgbClr val="6600FF"/>
            </a:solidFill>
          </a:ln>
        </p:spPr>
        <p:txBody>
          <a:bodyPr wrap="square">
            <a:spAutoFit/>
            <a:scene3d>
              <a:camera prst="orthographicFront">
                <a:rot lat="0" lon="0" rev="0"/>
              </a:camera>
              <a:lightRig rig="threePt" dir="t"/>
            </a:scene3d>
            <a:sp3d extrusionH="50800" contourW="12700">
              <a:bevelT w="101600" h="44450" prst="softRound"/>
              <a:bevelB w="50800" h="12700" prst="relaxedInset"/>
              <a:extrusionClr>
                <a:srgbClr val="993366"/>
              </a:extrusionClr>
              <a:contourClr>
                <a:srgbClr val="FFFF00"/>
              </a:contourClr>
            </a:sp3d>
          </a:bodyPr>
          <a:lstStyle/>
          <a:p>
            <a:pPr algn="ctr" eaLnBrk="0" hangingPunct="0">
              <a:defRPr/>
            </a:pPr>
            <a:r>
              <a:rPr lang="cs-CZ" sz="2800" u="sng" dirty="0">
                <a:ln w="9525" cap="flat">
                  <a:gradFill flip="none" rotWithShape="1">
                    <a:gsLst>
                      <a:gs pos="0">
                        <a:srgbClr val="DDEBCF"/>
                      </a:gs>
                      <a:gs pos="0">
                        <a:srgbClr val="DDEBCF"/>
                      </a:gs>
                      <a:gs pos="0">
                        <a:srgbClr val="DDEBCF"/>
                      </a:gs>
                      <a:gs pos="0">
                        <a:srgbClr val="DDEBCF"/>
                      </a:gs>
                      <a:gs pos="0">
                        <a:srgbClr val="DDEBCF"/>
                      </a:gs>
                      <a:gs pos="0">
                        <a:srgbClr val="DDEBCF"/>
                      </a:gs>
                      <a:gs pos="0">
                        <a:srgbClr val="DDEBCF"/>
                      </a:gs>
                      <a:gs pos="0">
                        <a:srgbClr val="DDEBCF"/>
                      </a:gs>
                      <a:gs pos="50000">
                        <a:srgbClr val="9CB86E"/>
                      </a:gs>
                      <a:gs pos="100000">
                        <a:srgbClr val="156B13"/>
                      </a:gs>
                    </a:gsLst>
                    <a:path path="circle">
                      <a:fillToRect l="100000" t="100000"/>
                    </a:path>
                    <a:tileRect r="-100000" b="-100000"/>
                  </a:gradFill>
                  <a:prstDash val="solid"/>
                  <a:round/>
                </a:ln>
                <a:solidFill>
                  <a:srgbClr val="CCCC00"/>
                </a:solidFill>
                <a:effectLst>
                  <a:outerShdw blurRad="60007" dist="200025" dir="15000000" sy="30000" kx="-1800000" algn="bl" rotWithShape="0">
                    <a:schemeClr val="accent6">
                      <a:lumMod val="50000"/>
                      <a:alpha val="32000"/>
                    </a:schemeClr>
                  </a:outerShdw>
                </a:effectLst>
                <a:latin typeface="Script MT Bold" pitchFamily="66" charset="0"/>
                <a:ea typeface="Malgun Gothic" pitchFamily="34" charset="-127"/>
                <a:cs typeface="Aharoni" pitchFamily="2" charset="-79"/>
              </a:rPr>
              <a:t>Vážení sportovní </a:t>
            </a:r>
            <a:r>
              <a:rPr lang="cs-CZ" sz="2800" u="sng" dirty="0" smtClean="0">
                <a:ln w="9525" cap="flat">
                  <a:gradFill flip="none" rotWithShape="1">
                    <a:gsLst>
                      <a:gs pos="0">
                        <a:srgbClr val="DDEBCF"/>
                      </a:gs>
                      <a:gs pos="0">
                        <a:srgbClr val="DDEBCF"/>
                      </a:gs>
                      <a:gs pos="0">
                        <a:srgbClr val="DDEBCF"/>
                      </a:gs>
                      <a:gs pos="0">
                        <a:srgbClr val="DDEBCF"/>
                      </a:gs>
                      <a:gs pos="0">
                        <a:srgbClr val="DDEBCF"/>
                      </a:gs>
                      <a:gs pos="0">
                        <a:srgbClr val="DDEBCF"/>
                      </a:gs>
                      <a:gs pos="0">
                        <a:srgbClr val="DDEBCF"/>
                      </a:gs>
                      <a:gs pos="0">
                        <a:srgbClr val="DDEBCF"/>
                      </a:gs>
                      <a:gs pos="50000">
                        <a:srgbClr val="9CB86E"/>
                      </a:gs>
                      <a:gs pos="100000">
                        <a:srgbClr val="156B13"/>
                      </a:gs>
                    </a:gsLst>
                    <a:path path="circle">
                      <a:fillToRect l="100000" t="100000"/>
                    </a:path>
                    <a:tileRect r="-100000" b="-100000"/>
                  </a:gradFill>
                  <a:prstDash val="solid"/>
                  <a:round/>
                </a:ln>
                <a:solidFill>
                  <a:srgbClr val="CCCC00"/>
                </a:solidFill>
                <a:effectLst>
                  <a:outerShdw blurRad="60007" dist="200025" dir="15000000" sy="30000" kx="-1800000" algn="bl" rotWithShape="0">
                    <a:schemeClr val="accent6">
                      <a:lumMod val="50000"/>
                      <a:alpha val="32000"/>
                    </a:schemeClr>
                  </a:outerShdw>
                </a:effectLst>
                <a:latin typeface="Script MT Bold" pitchFamily="66" charset="0"/>
                <a:ea typeface="Malgun Gothic" pitchFamily="34" charset="-127"/>
                <a:cs typeface="Aharoni" pitchFamily="2" charset="-79"/>
              </a:rPr>
              <a:t>přátelé</a:t>
            </a:r>
          </a:p>
          <a:p>
            <a:pPr algn="just" eaLnBrk="0" hangingPunct="0">
              <a:defRPr/>
            </a:pPr>
            <a:r>
              <a:rPr lang="cs-CZ" sz="1100" i="1" dirty="0" smtClean="0">
                <a:latin typeface="Arial" pitchFamily="34" charset="0"/>
                <a:cs typeface="Arial" pitchFamily="34" charset="0"/>
              </a:rPr>
              <a:t>      </a:t>
            </a:r>
            <a:r>
              <a:rPr lang="cs-CZ" sz="1400" i="1" dirty="0" smtClean="0">
                <a:latin typeface="Arial" pitchFamily="34" charset="0"/>
                <a:cs typeface="Arial" pitchFamily="34" charset="0"/>
              </a:rPr>
              <a:t>  otvíráte 10. vydání zpravodaje  letošního ročníku. Na desítkách stránek najdete výsledky, statistiky a další zajímavé informace, které se v našem oddíle odehrály v posledních 14 dnech. V minulém týdnu proběhla také výroční členská schůze, kde jsme hodnotili minulý rok a určovali cíle následujícího. Škoda, že účast nebyla větší, protože právě zde byla šance diskutovat a navrhovat, jak zlepšit jednotlivé činnosti oddílu. Soutěže jsou v plném proudu a  Jiří Voleman pravidelně každý týden startuje autobus a odváží mužstva na hřiště soupeřů, kde nastupují do zápasů krajských soutěží. Radost nám dělá mužstvo dospělých, které v úvodních 3 zápasech jara bodovalo naplno a stále mu patří první příčka tabulky, kde si přejeme, aby se hřálo co nejdéle, pokud možno až do konce soutěže. Výsledkově se daří. Do prvního jarního zápasu v Hrobcích jsme nastupovali v plné síle 18 hráčů, ale už na jeho konci už bylo jasné, že někteří hráči se zdravotně budou kurýrovat hodně dlouho. Zranění zasáhla velký počet hráčů a do 1. domácího zápasu proti AFK </a:t>
            </a:r>
            <a:r>
              <a:rPr lang="cs-CZ" sz="1400" i="1" dirty="0" err="1" smtClean="0">
                <a:latin typeface="Arial" pitchFamily="34" charset="0"/>
                <a:cs typeface="Arial" pitchFamily="34" charset="0"/>
              </a:rPr>
              <a:t>LoKo</a:t>
            </a:r>
            <a:r>
              <a:rPr lang="cs-CZ" sz="1400" i="1" dirty="0" smtClean="0">
                <a:latin typeface="Arial" pitchFamily="34" charset="0"/>
                <a:cs typeface="Arial" pitchFamily="34" charset="0"/>
              </a:rPr>
              <a:t> Chomutov postavit kvalitní jedenáctku nebylo snadné. Výkon v 1. poločase tomu také odpovídal a ve 2. si museli hráči  sáhnout do svého rezervoáru, aby vývoj otočilo na svou stranu. Před týdnem v Krupce mužstvo ukázalo velkou sílu, když si po vítězství 2:0 přivezlo domu všechny 3 body.  Zdejší hřiště se v posledních 5 zápasech stalo nedobytnou tvrzí  a mnohá mužstva odtud odjížděla s velkým přídělem .</a:t>
            </a:r>
            <a:endParaRPr lang="cs-CZ" i="1" dirty="0" smtClean="0">
              <a:effectLst>
                <a:outerShdw blurRad="50800" dist="38100" dir="10800000" algn="r" rotWithShape="0">
                  <a:srgbClr val="FF66CC">
                    <a:alpha val="40000"/>
                  </a:srgbClr>
                </a:outerShdw>
              </a:effectLst>
              <a:latin typeface="Trebuchet MS" pitchFamily="34" charset="0"/>
              <a:cs typeface="Arial" pitchFamily="34" charset="0"/>
            </a:endParaRPr>
          </a:p>
        </p:txBody>
      </p:sp>
      <p:cxnSp>
        <p:nvCxnSpPr>
          <p:cNvPr id="12" name="Přímá spojovací čára 11"/>
          <p:cNvCxnSpPr/>
          <p:nvPr/>
        </p:nvCxnSpPr>
        <p:spPr bwMode="auto">
          <a:xfrm>
            <a:off x="246956" y="5635724"/>
            <a:ext cx="2520280"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4711452" y="1387252"/>
            <a:ext cx="792088"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824020" y="7003876"/>
            <a:ext cx="4629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88116" y="4843636"/>
            <a:ext cx="1152128"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375748"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97514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cxnSp>
        <p:nvCxnSpPr>
          <p:cNvPr id="15" name="Přímá spojovací šipka 14"/>
          <p:cNvCxnSpPr/>
          <p:nvPr/>
        </p:nvCxnSpPr>
        <p:spPr bwMode="auto">
          <a:xfrm>
            <a:off x="8671892" y="7075884"/>
            <a:ext cx="1008112" cy="0"/>
          </a:xfrm>
          <a:prstGeom prst="straightConnector1">
            <a:avLst/>
          </a:prstGeom>
          <a:noFill/>
          <a:ln w="15875" cap="flat" cmpd="sng" algn="ctr">
            <a:solidFill>
              <a:srgbClr val="FF00FF"/>
            </a:solid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02940" y="91108"/>
            <a:ext cx="4752528" cy="6678751"/>
          </a:xfrm>
          <a:prstGeom prst="rect">
            <a:avLst/>
          </a:prstGeom>
          <a:blipFill>
            <a:blip r:embed="rId3" cstate="print"/>
            <a:stretch>
              <a:fillRect/>
            </a:stretch>
          </a:blipFill>
          <a:ln w="95250">
            <a:solidFill>
              <a:srgbClr val="0099FF"/>
            </a:solidFill>
            <a:prstDash val="sysDot"/>
          </a:ln>
        </p:spPr>
        <p:txBody>
          <a:bodyPr wrap="square" rtlCol="0">
            <a:spAutoFit/>
          </a:bodyPr>
          <a:lstStyle/>
          <a:p>
            <a:pPr algn="ctr"/>
            <a:r>
              <a:rPr lang="cs-CZ" sz="2200" dirty="0" smtClean="0">
                <a:latin typeface="Eras Bold ITC" pitchFamily="34" charset="0"/>
              </a:rPr>
              <a:t>V pondělí 4. dubna se dožívá významného životního jubilea </a:t>
            </a:r>
          </a:p>
          <a:p>
            <a:pPr algn="ctr"/>
            <a:r>
              <a:rPr lang="cs-CZ" sz="4800" dirty="0" smtClean="0">
                <a:ln w="44450">
                  <a:solidFill>
                    <a:srgbClr val="FF3399"/>
                  </a:solidFill>
                </a:ln>
                <a:solidFill>
                  <a:srgbClr val="FFFF66"/>
                </a:solidFill>
                <a:latin typeface="Eras Bold ITC" pitchFamily="34" charset="0"/>
              </a:rPr>
              <a:t>60 let</a:t>
            </a:r>
          </a:p>
          <a:p>
            <a:pPr algn="ctr"/>
            <a:r>
              <a:rPr lang="cs-CZ" sz="2200" dirty="0" smtClean="0">
                <a:latin typeface="Eras Bold ITC" pitchFamily="34" charset="0"/>
              </a:rPr>
              <a:t>kameraman  všech  domácích zápasů mužstva dospělých </a:t>
            </a:r>
          </a:p>
          <a:p>
            <a:pPr algn="ctr"/>
            <a:r>
              <a:rPr lang="cs-CZ" sz="5400" dirty="0" smtClean="0">
                <a:ln w="47625">
                  <a:solidFill>
                    <a:srgbClr val="FF3399"/>
                  </a:solidFill>
                </a:ln>
                <a:solidFill>
                  <a:srgbClr val="FFFF66"/>
                </a:solidFill>
                <a:latin typeface="Eras Bold ITC" pitchFamily="34" charset="0"/>
              </a:rPr>
              <a:t>Milan </a:t>
            </a:r>
          </a:p>
          <a:p>
            <a:pPr algn="ctr"/>
            <a:r>
              <a:rPr lang="cs-CZ" sz="5400" dirty="0" smtClean="0">
                <a:ln w="47625">
                  <a:solidFill>
                    <a:srgbClr val="FF3399"/>
                  </a:solidFill>
                </a:ln>
                <a:solidFill>
                  <a:srgbClr val="FFFF66"/>
                </a:solidFill>
                <a:latin typeface="Eras Bold ITC" pitchFamily="34" charset="0"/>
              </a:rPr>
              <a:t>Sýrový</a:t>
            </a:r>
            <a:endParaRPr lang="cs-CZ" sz="4400" dirty="0" smtClean="0">
              <a:ln w="47625">
                <a:solidFill>
                  <a:srgbClr val="FF3399"/>
                </a:solidFill>
              </a:ln>
              <a:solidFill>
                <a:srgbClr val="FFFF66"/>
              </a:solidFill>
              <a:latin typeface="Eras Bold ITC" pitchFamily="34" charset="0"/>
            </a:endParaRPr>
          </a:p>
          <a:p>
            <a:pPr algn="ctr"/>
            <a:r>
              <a:rPr lang="cs-CZ" sz="2200" dirty="0" smtClean="0">
                <a:latin typeface="Eras Bold ITC" pitchFamily="34" charset="0"/>
              </a:rPr>
              <a:t>Výbor fotbalového oddílu přeje do dalších let všechno nejlepší </a:t>
            </a:r>
          </a:p>
          <a:p>
            <a:pPr algn="ctr"/>
            <a:endParaRPr lang="cs-CZ" sz="2200" dirty="0" smtClean="0">
              <a:latin typeface="Eras Bold ITC" pitchFamily="34" charset="0"/>
            </a:endParaRPr>
          </a:p>
          <a:p>
            <a:pPr algn="ctr"/>
            <a:endParaRPr lang="cs-CZ" sz="2200" dirty="0" smtClean="0">
              <a:latin typeface="Eras Bold ITC" pitchFamily="34" charset="0"/>
            </a:endParaRPr>
          </a:p>
          <a:p>
            <a:pPr algn="ctr"/>
            <a:endParaRPr lang="cs-CZ" sz="2400" dirty="0" smtClean="0">
              <a:latin typeface="Eras Bold ITC" pitchFamily="34" charset="0"/>
            </a:endParaRPr>
          </a:p>
          <a:p>
            <a:pPr algn="ctr"/>
            <a:endParaRPr lang="cs-CZ" sz="2400" dirty="0" smtClean="0">
              <a:latin typeface="Eras Bold ITC" pitchFamily="34" charset="0"/>
            </a:endParaRPr>
          </a:p>
          <a:p>
            <a:pPr algn="ctr"/>
            <a:endParaRPr lang="cs-CZ" sz="2400" dirty="0" smtClean="0">
              <a:latin typeface="Eras Bold ITC" pitchFamily="34" charset="0"/>
            </a:endParaRPr>
          </a:p>
          <a:p>
            <a:pPr algn="ctr"/>
            <a:endParaRPr lang="cs-CZ" sz="2400" dirty="0" smtClean="0">
              <a:latin typeface="Eras Bold ITC" pitchFamily="34" charset="0"/>
            </a:endParaRPr>
          </a:p>
        </p:txBody>
      </p:sp>
      <p:pic>
        <p:nvPicPr>
          <p:cNvPr id="17" name="Picture 1"/>
          <p:cNvPicPr>
            <a:picLocks noChangeAspect="1" noChangeArrowheads="1"/>
          </p:cNvPicPr>
          <p:nvPr/>
        </p:nvPicPr>
        <p:blipFill>
          <a:blip r:embed="rId4" cstate="print"/>
          <a:srcRect/>
          <a:stretch>
            <a:fillRect/>
          </a:stretch>
        </p:blipFill>
        <p:spPr bwMode="auto">
          <a:xfrm>
            <a:off x="1039044" y="4627844"/>
            <a:ext cx="3132000" cy="2088000"/>
          </a:xfrm>
          <a:prstGeom prst="rect">
            <a:avLst/>
          </a:prstGeom>
          <a:noFill/>
          <a:ln w="53975">
            <a:solidFill>
              <a:srgbClr val="CC00FF"/>
            </a:solid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903140"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73578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sp>
        <p:nvSpPr>
          <p:cNvPr id="5" name="TextovéPole 4"/>
          <p:cNvSpPr txBox="1"/>
          <p:nvPr/>
        </p:nvSpPr>
        <p:spPr>
          <a:xfrm>
            <a:off x="102940" y="103877"/>
            <a:ext cx="4752528" cy="6771084"/>
          </a:xfrm>
          <a:prstGeom prst="rect">
            <a:avLst/>
          </a:prstGeom>
          <a:noFill/>
          <a:ln w="25400">
            <a:solidFill>
              <a:srgbClr val="6600FF"/>
            </a:solidFill>
          </a:ln>
        </p:spPr>
        <p:txBody>
          <a:bodyPr wrap="square">
            <a:spAutoFit/>
            <a:scene3d>
              <a:camera prst="orthographicFront">
                <a:rot lat="0" lon="0" rev="0"/>
              </a:camera>
              <a:lightRig rig="threePt" dir="t"/>
            </a:scene3d>
            <a:sp3d extrusionH="50800" contourW="12700">
              <a:bevelT w="101600" h="44450" prst="softRound"/>
              <a:bevelB w="50800" h="12700" prst="relaxedInset"/>
              <a:extrusionClr>
                <a:srgbClr val="FFFF00"/>
              </a:extrusionClr>
              <a:contourClr>
                <a:srgbClr val="FFCCFF"/>
              </a:contourClr>
            </a:sp3d>
          </a:bodyPr>
          <a:lstStyle/>
          <a:p>
            <a:pPr algn="just" eaLnBrk="0" hangingPunct="0">
              <a:defRPr/>
            </a:pPr>
            <a:r>
              <a:rPr lang="cs-CZ" sz="1400" i="1" dirty="0" smtClean="0">
                <a:latin typeface="Arial" pitchFamily="34" charset="0"/>
                <a:cs typeface="Arial" pitchFamily="34" charset="0"/>
              </a:rPr>
              <a:t>V  úvodu jsme přežili šance domácích a pak  jsme udeřili. Stálo to hodně sil, ale stálo to zato, protože 3 body  ze zdejšího trávníku naše akcie zvedly ještě výše. Zápas  nedohrál Lukáš Kloub, který byl při výskoku zasažen do hlavy a z trávníku musel být odnesen. Bojujme dál zápas od zápasu a jedině tudy vede cesta k úspěchu.  </a:t>
            </a:r>
          </a:p>
          <a:p>
            <a:pPr algn="just" eaLnBrk="0" hangingPunct="0">
              <a:defRPr/>
            </a:pPr>
            <a:r>
              <a:rPr lang="cs-CZ" sz="1400" i="1" dirty="0" smtClean="0">
                <a:latin typeface="Arial" pitchFamily="34" charset="0"/>
                <a:cs typeface="Arial" pitchFamily="34" charset="0"/>
              </a:rPr>
              <a:t>    Stejně jako mužstvo dospělých mají  za sebou v tomto roce 3 zápasy starší a mladší dorostenci.  Ti  si v úvodních 2 kolech </a:t>
            </a:r>
            <a:r>
              <a:rPr lang="cs-CZ" sz="1400" i="1" dirty="0" err="1" smtClean="0">
                <a:latin typeface="Arial" pitchFamily="34" charset="0"/>
                <a:cs typeface="Arial" pitchFamily="34" charset="0"/>
              </a:rPr>
              <a:t>nalosovali</a:t>
            </a:r>
            <a:r>
              <a:rPr lang="cs-CZ" sz="1400" i="1" dirty="0" smtClean="0">
                <a:latin typeface="Arial" pitchFamily="34" charset="0"/>
                <a:cs typeface="Arial" pitchFamily="34" charset="0"/>
              </a:rPr>
              <a:t> soupeře na prvních 2 místech tabulky .   Byly z toho porážky, ale výkony nebyly špatné. Třeba v Lounech chybělo starším dorostencům do překvapení 12 minut. Před týdnem doma se starší i mladší dorostenci dočkali bodů, když porazili </a:t>
            </a:r>
            <a:r>
              <a:rPr lang="cs-CZ" sz="1400" i="1" dirty="0" err="1" smtClean="0">
                <a:latin typeface="Arial" pitchFamily="34" charset="0"/>
                <a:cs typeface="Arial" pitchFamily="34" charset="0"/>
              </a:rPr>
              <a:t>Ervěnice</a:t>
            </a:r>
            <a:r>
              <a:rPr lang="cs-CZ" sz="1400" i="1" dirty="0" smtClean="0">
                <a:latin typeface="Arial" pitchFamily="34" charset="0"/>
                <a:cs typeface="Arial" pitchFamily="34" charset="0"/>
              </a:rPr>
              <a:t>. Výkon starších dorostenců hlavně ve  druhém poločase byl dobrý a stal se příslibem do dalších zápasů. Starší žáci měli premiéru jara před týdnem doma proti FK Litoměřicím a s vedoucím týmem tabulky  prohráli 9:0. Mladší žáci hráli se stejným soupeřem a výkon se, jak trenérům, tak i divákům líbil.  Prohra 2:1 mrzela, na druhou stranu bylo třeba hráče za předvedený výkon pochválit. Program na další 2 týdny najdete na následující straně. Vybírat máte z čeho a tak už nezbývá nic jiného než se rozloučit, popřát Vám pěkný fotbalový zážitek a hezké chvíle na zdejším stadionu.</a:t>
            </a:r>
          </a:p>
          <a:p>
            <a:pPr algn="just" eaLnBrk="0" hangingPunct="0">
              <a:defRPr/>
            </a:pPr>
            <a:endParaRPr lang="cs-CZ" sz="1400" i="1" dirty="0" smtClean="0">
              <a:latin typeface="Arial" pitchFamily="34" charset="0"/>
              <a:cs typeface="Arial" pitchFamily="34" charset="0"/>
            </a:endParaRPr>
          </a:p>
          <a:p>
            <a:pPr algn="just" eaLnBrk="0" hangingPunct="0">
              <a:defRPr/>
            </a:pPr>
            <a:r>
              <a:rPr lang="cs-CZ" sz="1400" i="1" dirty="0" smtClean="0">
                <a:latin typeface="Arial" pitchFamily="34" charset="0"/>
                <a:cs typeface="Arial" pitchFamily="34" charset="0"/>
              </a:rPr>
              <a:t>         Na shledanou</a:t>
            </a:r>
          </a:p>
          <a:p>
            <a:pPr algn="just" eaLnBrk="0" hangingPunct="0">
              <a:defRPr/>
            </a:pPr>
            <a:endParaRPr lang="cs-CZ" sz="1400" i="1" dirty="0" smtClean="0">
              <a:latin typeface="Arial" pitchFamily="34" charset="0"/>
              <a:cs typeface="Arial" pitchFamily="34" charset="0"/>
            </a:endParaRPr>
          </a:p>
          <a:p>
            <a:pPr algn="just" eaLnBrk="0" hangingPunct="0">
              <a:defRPr/>
            </a:pPr>
            <a:r>
              <a:rPr lang="cs-CZ" sz="1400" i="1" dirty="0" smtClean="0">
                <a:latin typeface="Arial" pitchFamily="34" charset="0"/>
                <a:cs typeface="Arial" pitchFamily="34" charset="0"/>
              </a:rPr>
              <a:t>                           Fotbalu</a:t>
            </a:r>
          </a:p>
          <a:p>
            <a:pPr algn="just" eaLnBrk="0" hangingPunct="0">
              <a:defRPr/>
            </a:pPr>
            <a:r>
              <a:rPr lang="cs-CZ" sz="1400" i="1" dirty="0" smtClean="0">
                <a:latin typeface="Arial" pitchFamily="34" charset="0"/>
                <a:cs typeface="Arial" pitchFamily="34" charset="0"/>
              </a:rPr>
              <a:t>                                                   zdar </a:t>
            </a:r>
            <a:endParaRPr lang="cs-CZ" i="1" dirty="0" smtClean="0">
              <a:effectLst>
                <a:outerShdw blurRad="50800" dist="38100" dir="10800000" algn="r" rotWithShape="0">
                  <a:srgbClr val="FF66CC">
                    <a:alpha val="40000"/>
                  </a:srgbClr>
                </a:outerShdw>
              </a:effectLst>
              <a:latin typeface="Trebuchet MS" pitchFamily="34" charset="0"/>
              <a:cs typeface="Arial" pitchFamily="34" charset="0"/>
            </a:endParaRPr>
          </a:p>
        </p:txBody>
      </p:sp>
      <p:graphicFrame>
        <p:nvGraphicFramePr>
          <p:cNvPr id="6" name="Tabulka 5"/>
          <p:cNvGraphicFramePr>
            <a:graphicFrameLocks noGrp="1"/>
          </p:cNvGraphicFramePr>
          <p:nvPr/>
        </p:nvGraphicFramePr>
        <p:xfrm>
          <a:off x="5738280" y="2179340"/>
          <a:ext cx="4373772" cy="4572000"/>
        </p:xfrm>
        <a:graphic>
          <a:graphicData uri="http://schemas.openxmlformats.org/drawingml/2006/table">
            <a:tbl>
              <a:tblPr/>
              <a:tblGrid>
                <a:gridCol w="314912">
                  <a:extLst>
                    <a:ext uri="{9D8B030D-6E8A-4147-A177-3AD203B41FA5}">
                      <a16:colId xmlns:a16="http://schemas.microsoft.com/office/drawing/2014/main" val="20000"/>
                    </a:ext>
                  </a:extLst>
                </a:gridCol>
                <a:gridCol w="1796161">
                  <a:extLst>
                    <a:ext uri="{9D8B030D-6E8A-4147-A177-3AD203B41FA5}">
                      <a16:colId xmlns:a16="http://schemas.microsoft.com/office/drawing/2014/main" val="20001"/>
                    </a:ext>
                  </a:extLst>
                </a:gridCol>
                <a:gridCol w="291585">
                  <a:extLst>
                    <a:ext uri="{9D8B030D-6E8A-4147-A177-3AD203B41FA5}">
                      <a16:colId xmlns:a16="http://schemas.microsoft.com/office/drawing/2014/main" val="20002"/>
                    </a:ext>
                  </a:extLst>
                </a:gridCol>
                <a:gridCol w="291585">
                  <a:extLst>
                    <a:ext uri="{9D8B030D-6E8A-4147-A177-3AD203B41FA5}">
                      <a16:colId xmlns:a16="http://schemas.microsoft.com/office/drawing/2014/main" val="20003"/>
                    </a:ext>
                  </a:extLst>
                </a:gridCol>
                <a:gridCol w="291585">
                  <a:extLst>
                    <a:ext uri="{9D8B030D-6E8A-4147-A177-3AD203B41FA5}">
                      <a16:colId xmlns:a16="http://schemas.microsoft.com/office/drawing/2014/main" val="20004"/>
                    </a:ext>
                  </a:extLst>
                </a:gridCol>
                <a:gridCol w="291585">
                  <a:extLst>
                    <a:ext uri="{9D8B030D-6E8A-4147-A177-3AD203B41FA5}">
                      <a16:colId xmlns:a16="http://schemas.microsoft.com/office/drawing/2014/main" val="20005"/>
                    </a:ext>
                  </a:extLst>
                </a:gridCol>
                <a:gridCol w="559843">
                  <a:extLst>
                    <a:ext uri="{9D8B030D-6E8A-4147-A177-3AD203B41FA5}">
                      <a16:colId xmlns:a16="http://schemas.microsoft.com/office/drawing/2014/main" val="20006"/>
                    </a:ext>
                  </a:extLst>
                </a:gridCol>
                <a:gridCol w="536516">
                  <a:extLst>
                    <a:ext uri="{9D8B030D-6E8A-4147-A177-3AD203B41FA5}">
                      <a16:colId xmlns:a16="http://schemas.microsoft.com/office/drawing/2014/main" val="20007"/>
                    </a:ext>
                  </a:extLst>
                </a:gridCol>
              </a:tblGrid>
              <a:tr h="189747">
                <a:tc gridSpan="8">
                  <a:txBody>
                    <a:bodyPr/>
                    <a:lstStyle/>
                    <a:p>
                      <a:pPr algn="ctr" rtl="0" fontAlgn="ctr"/>
                      <a:r>
                        <a:rPr lang="cs-CZ" sz="1100" b="1" i="0" u="none" strike="noStrike">
                          <a:solidFill>
                            <a:srgbClr val="0066FF"/>
                          </a:solidFill>
                          <a:latin typeface="Bookman Old Style"/>
                        </a:rPr>
                        <a:t>Krajský přebor starší přípravky r.2005</a:t>
                      </a:r>
                    </a:p>
                  </a:txBody>
                  <a:tcPr marL="9036" marR="9036" marT="90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2DE"/>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89747">
                <a:tc>
                  <a:txBody>
                    <a:bodyPr/>
                    <a:lstStyle/>
                    <a:p>
                      <a:pPr algn="ctr" rtl="0" fontAlgn="ctr"/>
                      <a:r>
                        <a:rPr lang="cs-CZ" sz="1100" b="1" i="0" u="none" strike="noStrike">
                          <a:solidFill>
                            <a:srgbClr val="000000"/>
                          </a:solidFill>
                          <a:latin typeface="Calibri"/>
                        </a:rPr>
                        <a:t>1</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Ústí n. L.</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309:153</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33</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1"/>
                  </a:ext>
                </a:extLst>
              </a:tr>
              <a:tr h="189747">
                <a:tc>
                  <a:txBody>
                    <a:bodyPr/>
                    <a:lstStyle/>
                    <a:p>
                      <a:pPr algn="ctr" rtl="0" fontAlgn="ctr"/>
                      <a:r>
                        <a:rPr lang="cs-CZ" sz="1100" b="1" i="0" u="none" strike="noStrike">
                          <a:solidFill>
                            <a:srgbClr val="000000"/>
                          </a:solidFill>
                          <a:latin typeface="Calibri"/>
                        </a:rPr>
                        <a:t>2</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FA Petra Voříška</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8</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257:148</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24</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89747">
                <a:tc>
                  <a:txBody>
                    <a:bodyPr/>
                    <a:lstStyle/>
                    <a:p>
                      <a:pPr algn="ctr" rtl="0" fontAlgn="ctr"/>
                      <a:r>
                        <a:rPr lang="cs-CZ" sz="1100" b="1" i="0" u="none" strike="noStrike">
                          <a:solidFill>
                            <a:srgbClr val="000000"/>
                          </a:solidFill>
                          <a:latin typeface="Calibri"/>
                        </a:rPr>
                        <a:t>3</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en-US" sz="1100" b="1" i="0" u="none" strike="noStrike">
                          <a:solidFill>
                            <a:srgbClr val="000000"/>
                          </a:solidFill>
                          <a:latin typeface="Calibri"/>
                        </a:rPr>
                        <a:t>SK Junior Teplice/ FK Teplice</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9</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8</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222:121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24</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3"/>
                  </a:ext>
                </a:extLst>
              </a:tr>
              <a:tr h="189747">
                <a:tc>
                  <a:txBody>
                    <a:bodyPr/>
                    <a:lstStyle/>
                    <a:p>
                      <a:pPr algn="ctr" rtl="0" fontAlgn="ctr"/>
                      <a:r>
                        <a:rPr lang="cs-CZ" sz="1100" b="1" i="0" u="none" strike="noStrike">
                          <a:solidFill>
                            <a:srgbClr val="000000"/>
                          </a:solidFill>
                          <a:latin typeface="Calibri"/>
                        </a:rPr>
                        <a:t>4</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FC Chomutov</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7</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209:173</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21</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89747">
                <a:tc>
                  <a:txBody>
                    <a:bodyPr/>
                    <a:lstStyle/>
                    <a:p>
                      <a:pPr algn="ctr" rtl="0" fontAlgn="ctr"/>
                      <a:r>
                        <a:rPr lang="cs-CZ" sz="1100" b="1" i="0" u="none" strike="noStrike">
                          <a:solidFill>
                            <a:srgbClr val="000000"/>
                          </a:solidFill>
                          <a:latin typeface="Calibri"/>
                        </a:rPr>
                        <a:t>5</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Mostecký FK</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5</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5</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235:210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16</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5"/>
                  </a:ext>
                </a:extLst>
              </a:tr>
              <a:tr h="189747">
                <a:tc>
                  <a:txBody>
                    <a:bodyPr/>
                    <a:lstStyle/>
                    <a:p>
                      <a:pPr algn="ctr" rtl="0" fontAlgn="ctr"/>
                      <a:r>
                        <a:rPr lang="cs-CZ" sz="1100" b="1" i="0" u="none" strike="noStrike">
                          <a:solidFill>
                            <a:srgbClr val="000000"/>
                          </a:solidFill>
                          <a:latin typeface="Calibri"/>
                        </a:rPr>
                        <a:t>6</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Baník Most</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5</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5</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200:178</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16</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89747">
                <a:tc>
                  <a:txBody>
                    <a:bodyPr/>
                    <a:lstStyle/>
                    <a:p>
                      <a:pPr algn="ctr" rtl="0" fontAlgn="ctr"/>
                      <a:r>
                        <a:rPr lang="cs-CZ" sz="1100" b="1" i="0" u="none" strike="noStrike">
                          <a:solidFill>
                            <a:srgbClr val="000000"/>
                          </a:solidFill>
                          <a:latin typeface="Calibri"/>
                        </a:rPr>
                        <a:t>7</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Tatran Kadaň/J. Žatec</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4</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6</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176:160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12</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7"/>
                  </a:ext>
                </a:extLst>
              </a:tr>
              <a:tr h="189747">
                <a:tc>
                  <a:txBody>
                    <a:bodyPr/>
                    <a:lstStyle/>
                    <a:p>
                      <a:pPr algn="ctr" rtl="0" fontAlgn="ctr"/>
                      <a:r>
                        <a:rPr lang="cs-CZ" sz="1100" b="1" i="0" u="none" strike="noStrike">
                          <a:solidFill>
                            <a:srgbClr val="FF0000"/>
                          </a:solidFill>
                          <a:latin typeface="Calibri"/>
                        </a:rPr>
                        <a:t>8</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00"/>
                          </a:solidFill>
                          <a:latin typeface="Calibri"/>
                        </a:rPr>
                        <a:t>SK Roudnice/Štětí</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00"/>
                          </a:solidFill>
                          <a:latin typeface="Calibri"/>
                        </a:rPr>
                        <a:t>9</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00"/>
                          </a:solidFill>
                          <a:latin typeface="Calibri"/>
                        </a:rPr>
                        <a:t>4</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00"/>
                          </a:solidFill>
                          <a:latin typeface="Calibri"/>
                        </a:rPr>
                        <a:t>5</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00"/>
                          </a:solidFill>
                          <a:latin typeface="Calibri"/>
                        </a:rPr>
                        <a:t>169:154</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00"/>
                          </a:solidFill>
                          <a:latin typeface="Calibri"/>
                        </a:rPr>
                        <a:t>12</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89747">
                <a:tc>
                  <a:txBody>
                    <a:bodyPr/>
                    <a:lstStyle/>
                    <a:p>
                      <a:pPr algn="ctr" rtl="0" fontAlgn="ctr"/>
                      <a:r>
                        <a:rPr lang="cs-CZ" sz="1100" b="1" i="0" u="none" strike="noStrike">
                          <a:solidFill>
                            <a:srgbClr val="000000"/>
                          </a:solidFill>
                          <a:latin typeface="Calibri"/>
                        </a:rPr>
                        <a:t>9</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Litvínov</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8</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157:217</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9</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9"/>
                  </a:ext>
                </a:extLst>
              </a:tr>
              <a:tr h="189747">
                <a:tc>
                  <a:txBody>
                    <a:bodyPr/>
                    <a:lstStyle/>
                    <a:p>
                      <a:pPr algn="ctr" rtl="0" fontAlgn="ctr"/>
                      <a:r>
                        <a:rPr lang="cs-CZ" sz="1100" b="1" i="0" u="none" strike="noStrike">
                          <a:solidFill>
                            <a:srgbClr val="000000"/>
                          </a:solidFill>
                          <a:latin typeface="Calibri"/>
                        </a:rPr>
                        <a:t>10</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Litoměřice</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9</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105:272</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98783">
                <a:tc>
                  <a:txBody>
                    <a:bodyPr/>
                    <a:lstStyle/>
                    <a:p>
                      <a:pPr algn="ctr" rtl="0" fontAlgn="ctr"/>
                      <a:r>
                        <a:rPr lang="cs-CZ" sz="1100" b="1" i="0" u="none" strike="noStrike">
                          <a:solidFill>
                            <a:srgbClr val="000000"/>
                          </a:solidFill>
                          <a:latin typeface="Calibri"/>
                        </a:rPr>
                        <a:t>11</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Louny/ Postoloprty</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120:373</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1"/>
                  </a:ext>
                </a:extLst>
              </a:tr>
              <a:tr h="189747">
                <a:tc gridSpan="8">
                  <a:txBody>
                    <a:bodyPr/>
                    <a:lstStyle/>
                    <a:p>
                      <a:pPr algn="ctr" rtl="0" fontAlgn="ctr"/>
                      <a:r>
                        <a:rPr lang="cs-CZ" sz="1100" b="1" i="0" u="none" strike="noStrike">
                          <a:solidFill>
                            <a:srgbClr val="0066FF"/>
                          </a:solidFill>
                          <a:latin typeface="Bookman Old Style"/>
                        </a:rPr>
                        <a:t>Krajskýpřebor starší přípravky r.2006</a:t>
                      </a:r>
                    </a:p>
                  </a:txBody>
                  <a:tcPr marL="9036" marR="9036" marT="90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2DE"/>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2"/>
                  </a:ext>
                </a:extLst>
              </a:tr>
              <a:tr h="189747">
                <a:tc>
                  <a:txBody>
                    <a:bodyPr/>
                    <a:lstStyle/>
                    <a:p>
                      <a:pPr algn="ctr" rtl="0" fontAlgn="ctr"/>
                      <a:r>
                        <a:rPr lang="cs-CZ" sz="1100" b="1" i="0" u="none" strike="noStrike">
                          <a:solidFill>
                            <a:srgbClr val="000000"/>
                          </a:solidFill>
                          <a:latin typeface="Calibri"/>
                        </a:rPr>
                        <a:t>1</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Ústí n. L.</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302:141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30</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3"/>
                  </a:ext>
                </a:extLst>
              </a:tr>
              <a:tr h="189747">
                <a:tc>
                  <a:txBody>
                    <a:bodyPr/>
                    <a:lstStyle/>
                    <a:p>
                      <a:pPr algn="ctr" rtl="0" fontAlgn="ctr"/>
                      <a:r>
                        <a:rPr lang="cs-CZ" sz="1100" b="1" i="0" u="none" strike="noStrike">
                          <a:solidFill>
                            <a:srgbClr val="000000"/>
                          </a:solidFill>
                          <a:latin typeface="Calibri"/>
                        </a:rPr>
                        <a:t>2</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Baník Most</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8</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251:136</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25</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89747">
                <a:tc>
                  <a:txBody>
                    <a:bodyPr/>
                    <a:lstStyle/>
                    <a:p>
                      <a:pPr algn="ctr" rtl="0" fontAlgn="ctr"/>
                      <a:r>
                        <a:rPr lang="cs-CZ" sz="1100" b="1" i="0" u="none" strike="noStrike">
                          <a:solidFill>
                            <a:srgbClr val="000000"/>
                          </a:solidFill>
                          <a:latin typeface="Calibri"/>
                        </a:rPr>
                        <a:t>3</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FA Petra Voříška</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8</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258:163</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23</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5"/>
                  </a:ext>
                </a:extLst>
              </a:tr>
              <a:tr h="189747">
                <a:tc>
                  <a:txBody>
                    <a:bodyPr/>
                    <a:lstStyle/>
                    <a:p>
                      <a:pPr algn="ctr" rtl="0" fontAlgn="ctr"/>
                      <a:r>
                        <a:rPr lang="cs-CZ" sz="1100" b="1" i="0" u="none" strike="noStrike">
                          <a:solidFill>
                            <a:srgbClr val="000000"/>
                          </a:solidFill>
                          <a:latin typeface="Calibri"/>
                        </a:rPr>
                        <a:t>4</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Litoměřice</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7</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227:134</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21</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89747">
                <a:tc>
                  <a:txBody>
                    <a:bodyPr/>
                    <a:lstStyle/>
                    <a:p>
                      <a:pPr algn="ctr" rtl="0" fontAlgn="ctr"/>
                      <a:r>
                        <a:rPr lang="cs-CZ" sz="1100" b="1" i="0" u="none" strike="noStrike">
                          <a:solidFill>
                            <a:srgbClr val="FF0000"/>
                          </a:solidFill>
                          <a:latin typeface="Calibri"/>
                        </a:rPr>
                        <a:t>5</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SK Roudnice/Štětí</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9</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7</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2</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209:150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21</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7"/>
                  </a:ext>
                </a:extLst>
              </a:tr>
              <a:tr h="189747">
                <a:tc>
                  <a:txBody>
                    <a:bodyPr/>
                    <a:lstStyle/>
                    <a:p>
                      <a:pPr algn="ctr" rtl="0" fontAlgn="ctr"/>
                      <a:r>
                        <a:rPr lang="cs-CZ" sz="1100" b="1" i="0" u="none" strike="noStrike">
                          <a:solidFill>
                            <a:srgbClr val="000000"/>
                          </a:solidFill>
                          <a:latin typeface="Calibri"/>
                        </a:rPr>
                        <a:t>6</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Tatran Kadaň/J. Žatec</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6</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4</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206:117</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19</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89747">
                <a:tc>
                  <a:txBody>
                    <a:bodyPr/>
                    <a:lstStyle/>
                    <a:p>
                      <a:pPr algn="ctr" rtl="0" fontAlgn="ctr"/>
                      <a:r>
                        <a:rPr lang="cs-CZ" sz="1100" b="1" i="0" u="none" strike="noStrike">
                          <a:solidFill>
                            <a:srgbClr val="000000"/>
                          </a:solidFill>
                          <a:latin typeface="Calibri"/>
                        </a:rPr>
                        <a:t>7</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en-US" sz="1100" b="1" i="0" u="none" strike="noStrike">
                          <a:solidFill>
                            <a:srgbClr val="000000"/>
                          </a:solidFill>
                          <a:latin typeface="Calibri"/>
                        </a:rPr>
                        <a:t>SK Junior Teplice/ FK Teplice</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9</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5</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144:178</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10</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9"/>
                  </a:ext>
                </a:extLst>
              </a:tr>
              <a:tr h="189747">
                <a:tc>
                  <a:txBody>
                    <a:bodyPr/>
                    <a:lstStyle/>
                    <a:p>
                      <a:pPr algn="ctr" rtl="0" fontAlgn="ctr"/>
                      <a:r>
                        <a:rPr lang="cs-CZ" sz="1100" b="1" i="0" u="none" strike="noStrike">
                          <a:solidFill>
                            <a:srgbClr val="000000"/>
                          </a:solidFill>
                          <a:latin typeface="Calibri"/>
                        </a:rPr>
                        <a:t>8</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Litvínov</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8</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156:284</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7</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189747">
                <a:tc>
                  <a:txBody>
                    <a:bodyPr/>
                    <a:lstStyle/>
                    <a:p>
                      <a:pPr algn="ctr" rtl="0" fontAlgn="ctr"/>
                      <a:r>
                        <a:rPr lang="cs-CZ" sz="1100" b="1" i="0" u="none" strike="noStrike">
                          <a:solidFill>
                            <a:srgbClr val="000000"/>
                          </a:solidFill>
                          <a:latin typeface="Calibri"/>
                        </a:rPr>
                        <a:t>9</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FC Chomutov</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9</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7</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115:155</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6</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21"/>
                  </a:ext>
                </a:extLst>
              </a:tr>
              <a:tr h="189747">
                <a:tc>
                  <a:txBody>
                    <a:bodyPr/>
                    <a:lstStyle/>
                    <a:p>
                      <a:pPr algn="ctr" rtl="0" fontAlgn="ctr"/>
                      <a:r>
                        <a:rPr lang="cs-CZ" sz="1100" b="1" i="0" u="none" strike="noStrike">
                          <a:solidFill>
                            <a:srgbClr val="000000"/>
                          </a:solidFill>
                          <a:latin typeface="Calibri"/>
                        </a:rPr>
                        <a:t>10</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Louny/ Postoloprty</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9</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154:278</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4</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2"/>
                  </a:ext>
                </a:extLst>
              </a:tr>
              <a:tr h="198783">
                <a:tc>
                  <a:txBody>
                    <a:bodyPr/>
                    <a:lstStyle/>
                    <a:p>
                      <a:pPr algn="ctr" rtl="0" fontAlgn="ctr"/>
                      <a:r>
                        <a:rPr lang="cs-CZ" sz="1100" b="1" i="0" u="none" strike="noStrike">
                          <a:solidFill>
                            <a:srgbClr val="000000"/>
                          </a:solidFill>
                          <a:latin typeface="Calibri"/>
                        </a:rPr>
                        <a:t>11</a:t>
                      </a:r>
                    </a:p>
                  </a:txBody>
                  <a:tcPr marL="9036" marR="9036" marT="9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Mostecký FK</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10</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97:382</a:t>
                      </a:r>
                    </a:p>
                  </a:txBody>
                  <a:tcPr marL="9036" marR="9036" marT="9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dirty="0">
                          <a:solidFill>
                            <a:srgbClr val="000000"/>
                          </a:solidFill>
                          <a:latin typeface="Calibri"/>
                        </a:rPr>
                        <a:t>0</a:t>
                      </a:r>
                    </a:p>
                  </a:txBody>
                  <a:tcPr marL="9036" marR="9036" marT="9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23"/>
                  </a:ext>
                </a:extLst>
              </a:tr>
            </a:tbl>
          </a:graphicData>
        </a:graphic>
      </p:graphicFrame>
      <p:sp>
        <p:nvSpPr>
          <p:cNvPr id="9" name="TextovéPole 8"/>
          <p:cNvSpPr txBox="1"/>
          <p:nvPr/>
        </p:nvSpPr>
        <p:spPr>
          <a:xfrm>
            <a:off x="5647556" y="91108"/>
            <a:ext cx="4464496" cy="1938992"/>
          </a:xfrm>
          <a:prstGeom prst="rect">
            <a:avLst/>
          </a:prstGeom>
          <a:blipFill>
            <a:blip r:embed="rId3" cstate="print"/>
            <a:stretch>
              <a:fillRect/>
            </a:stretch>
          </a:blipFill>
          <a:ln w="60325">
            <a:gradFill>
              <a:gsLst>
                <a:gs pos="0">
                  <a:srgbClr val="CCCCFF"/>
                </a:gs>
                <a:gs pos="17999">
                  <a:srgbClr val="99CCFF"/>
                </a:gs>
                <a:gs pos="36000">
                  <a:srgbClr val="9966FF"/>
                </a:gs>
                <a:gs pos="61000">
                  <a:srgbClr val="CC99FF"/>
                </a:gs>
                <a:gs pos="82001">
                  <a:srgbClr val="99CCFF"/>
                </a:gs>
                <a:gs pos="100000">
                  <a:srgbClr val="CCCCFF"/>
                </a:gs>
              </a:gsLst>
              <a:lin ang="5400000" scaled="0"/>
            </a:gradFill>
            <a:prstDash val="sysDash"/>
          </a:ln>
        </p:spPr>
        <p:txBody>
          <a:bodyPr wrap="square" rtlCol="0">
            <a:spAutoFit/>
          </a:bodyPr>
          <a:lstStyle/>
          <a:p>
            <a:pPr algn="ctr"/>
            <a:r>
              <a:rPr lang="cs-CZ" sz="2400" dirty="0" smtClean="0">
                <a:latin typeface="Georgia" pitchFamily="18" charset="0"/>
              </a:rPr>
              <a:t>O tomto víkendu zahajují jarní soutěž starší  přípravky sdruženého týmu </a:t>
            </a:r>
          </a:p>
          <a:p>
            <a:pPr algn="ctr"/>
            <a:r>
              <a:rPr lang="cs-CZ" sz="2400" dirty="0" smtClean="0">
                <a:latin typeface="Georgia" pitchFamily="18" charset="0"/>
              </a:rPr>
              <a:t>SK Roudnice </a:t>
            </a:r>
            <a:r>
              <a:rPr lang="cs-CZ" sz="2400" dirty="0" err="1" smtClean="0">
                <a:latin typeface="Georgia" pitchFamily="18" charset="0"/>
              </a:rPr>
              <a:t>n.L.</a:t>
            </a:r>
            <a:r>
              <a:rPr lang="cs-CZ" sz="2400" dirty="0" smtClean="0">
                <a:latin typeface="Georgia" pitchFamily="18" charset="0"/>
              </a:rPr>
              <a:t>/SK </a:t>
            </a:r>
            <a:r>
              <a:rPr lang="cs-CZ" sz="2400" dirty="0" err="1" smtClean="0">
                <a:latin typeface="Georgia" pitchFamily="18" charset="0"/>
              </a:rPr>
              <a:t>Štětí</a:t>
            </a:r>
            <a:r>
              <a:rPr lang="cs-CZ" sz="2400" dirty="0" smtClean="0">
                <a:latin typeface="Georgia" pitchFamily="18" charset="0"/>
              </a:rPr>
              <a:t> </a:t>
            </a:r>
          </a:p>
        </p:txBody>
      </p:sp>
      <p:pic>
        <p:nvPicPr>
          <p:cNvPr id="1026" name="Picture 1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660" y="5275684"/>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71812"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903140"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sp>
        <p:nvSpPr>
          <p:cNvPr id="9" name="TextovéPole 8"/>
          <p:cNvSpPr txBox="1"/>
          <p:nvPr/>
        </p:nvSpPr>
        <p:spPr>
          <a:xfrm>
            <a:off x="5503538" y="91108"/>
            <a:ext cx="4752528" cy="1015663"/>
          </a:xfrm>
          <a:prstGeom prst="rect">
            <a:avLst/>
          </a:prstGeom>
          <a:blipFill>
            <a:blip r:embed="rId3" cstate="print"/>
            <a:stretch>
              <a:fillRect/>
            </a:stretch>
          </a:blipFill>
          <a:ln w="41275">
            <a:solidFill>
              <a:srgbClr val="FF33CC"/>
            </a:solidFill>
            <a:prstDash val="sysDash"/>
          </a:ln>
        </p:spPr>
        <p:txBody>
          <a:bodyPr wrap="square" rtlCol="0">
            <a:spAutoFit/>
          </a:bodyPr>
          <a:lstStyle/>
          <a:p>
            <a:pPr algn="ctr"/>
            <a:r>
              <a:rPr lang="cs-CZ" sz="1500" dirty="0" smtClean="0">
                <a:latin typeface="Arial Black" pitchFamily="34" charset="0"/>
              </a:rPr>
              <a:t>Starší a mladší žáci  hrají po týdnu opět doma. Za 6 dní se také na jaře poprvé představí stará garda.  V pátek přivítá Malé Žernoseky.</a:t>
            </a:r>
          </a:p>
        </p:txBody>
      </p:sp>
      <p:graphicFrame>
        <p:nvGraphicFramePr>
          <p:cNvPr id="15" name="Tabulka 14"/>
          <p:cNvGraphicFramePr>
            <a:graphicFrameLocks noGrp="1"/>
          </p:cNvGraphicFramePr>
          <p:nvPr/>
        </p:nvGraphicFramePr>
        <p:xfrm>
          <a:off x="5503538" y="1171228"/>
          <a:ext cx="4752527" cy="2030095"/>
        </p:xfrm>
        <a:graphic>
          <a:graphicData uri="http://schemas.openxmlformats.org/drawingml/2006/table">
            <a:tbl>
              <a:tblPr/>
              <a:tblGrid>
                <a:gridCol w="648071">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80422">
                  <a:extLst>
                    <a:ext uri="{9D8B030D-6E8A-4147-A177-3AD203B41FA5}">
                      <a16:colId xmlns:a16="http://schemas.microsoft.com/office/drawing/2014/main" val="20002"/>
                    </a:ext>
                  </a:extLst>
                </a:gridCol>
                <a:gridCol w="836339">
                  <a:extLst>
                    <a:ext uri="{9D8B030D-6E8A-4147-A177-3AD203B41FA5}">
                      <a16:colId xmlns:a16="http://schemas.microsoft.com/office/drawing/2014/main" val="20003"/>
                    </a:ext>
                  </a:extLst>
                </a:gridCol>
                <a:gridCol w="1119543">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323850">
                <a:tc>
                  <a:txBody>
                    <a:bodyPr/>
                    <a:lstStyle/>
                    <a:p>
                      <a:pPr algn="ctr" fontAlgn="ctr"/>
                      <a:r>
                        <a:rPr lang="cs-CZ" sz="1000" b="1" i="0" u="none" strike="noStrike" dirty="0">
                          <a:solidFill>
                            <a:srgbClr val="000000"/>
                          </a:solidFill>
                          <a:latin typeface="Broadway"/>
                        </a:rPr>
                        <a:t>Datum</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Broadway"/>
                        </a:rPr>
                        <a:t>Den</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Broadway"/>
                        </a:rPr>
                        <a:t>Čas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Broadway"/>
                        </a:rPr>
                        <a:t>Doma</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Broadway"/>
                        </a:rPr>
                        <a:t>Venku</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Broadway"/>
                        </a:rPr>
                        <a:t>Kategorie</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0"/>
                  </a:ext>
                </a:extLst>
              </a:tr>
              <a:tr h="36190">
                <a:tc>
                  <a:txBody>
                    <a:bodyPr/>
                    <a:lstStyle/>
                    <a:p>
                      <a:pPr algn="ctr" fontAlgn="ctr"/>
                      <a:r>
                        <a:rPr lang="cs-CZ" sz="1050" b="1" i="0" u="none" strike="noStrike" dirty="0">
                          <a:solidFill>
                            <a:srgbClr val="000000"/>
                          </a:solidFill>
                          <a:effectLst>
                            <a:outerShdw blurRad="38100" dist="38100" dir="2700000" algn="tl">
                              <a:srgbClr val="000000">
                                <a:alpha val="43137"/>
                              </a:srgbClr>
                            </a:outerShdw>
                          </a:effectLst>
                          <a:latin typeface="Californian FB"/>
                        </a:rPr>
                        <a:t>3.4.2016</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dirty="0">
                          <a:solidFill>
                            <a:srgbClr val="000000"/>
                          </a:solidFill>
                          <a:effectLst>
                            <a:outerShdw blurRad="38100" dist="38100" dir="2700000" algn="tl">
                              <a:srgbClr val="000000">
                                <a:alpha val="43137"/>
                              </a:srgbClr>
                            </a:outerShdw>
                          </a:effectLst>
                          <a:latin typeface="Californian FB"/>
                        </a:rPr>
                        <a:t>neděle</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10:00,  12:00</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dirty="0">
                          <a:solidFill>
                            <a:srgbClr val="000000"/>
                          </a:solidFill>
                          <a:effectLst>
                            <a:outerShdw blurRad="38100" dist="38100" dir="2700000" algn="tl">
                              <a:srgbClr val="000000">
                                <a:alpha val="43137"/>
                              </a:srgbClr>
                            </a:outerShdw>
                          </a:effectLst>
                          <a:latin typeface="Californian FB"/>
                        </a:rPr>
                        <a:t>SK </a:t>
                      </a:r>
                      <a:r>
                        <a:rPr lang="cs-CZ" sz="1050" b="1" i="0" u="none" strike="noStrike" dirty="0" err="1">
                          <a:solidFill>
                            <a:srgbClr val="000000"/>
                          </a:solidFill>
                          <a:effectLst>
                            <a:outerShdw blurRad="38100" dist="38100" dir="2700000" algn="tl">
                              <a:srgbClr val="000000">
                                <a:alpha val="43137"/>
                              </a:srgbClr>
                            </a:outerShdw>
                          </a:effectLst>
                          <a:latin typeface="Californian FB"/>
                        </a:rPr>
                        <a:t>Štětí</a:t>
                      </a:r>
                      <a:endParaRPr lang="cs-CZ" sz="1050" b="1" i="0" u="none" strike="noStrike" dirty="0">
                        <a:solidFill>
                          <a:srgbClr val="000000"/>
                        </a:solidFill>
                        <a:effectLst>
                          <a:outerShdw blurRad="38100" dist="38100" dir="2700000" algn="tl">
                            <a:srgbClr val="000000">
                              <a:alpha val="43137"/>
                            </a:srgbClr>
                          </a:outerShdw>
                        </a:effectLst>
                        <a:latin typeface="Californian FB"/>
                      </a:endParaRP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SK Roudnice n.L.</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Starší mladší žáci</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1"/>
                  </a:ext>
                </a:extLst>
              </a:tr>
              <a:tr h="278765">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8.4.2016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outerShdw blurRad="38100" dist="38100" dir="2700000" algn="tl">
                              <a:srgbClr val="000000">
                                <a:alpha val="43137"/>
                              </a:srgbClr>
                            </a:outerShdw>
                          </a:effectLst>
                          <a:latin typeface="Californian FB"/>
                        </a:rPr>
                        <a:t>pátek</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outerShdw blurRad="38100" dist="38100" dir="2700000" algn="tl">
                              <a:srgbClr val="000000">
                                <a:alpha val="43137"/>
                              </a:srgbClr>
                            </a:outerShdw>
                          </a:effectLst>
                          <a:latin typeface="Californian FB"/>
                        </a:rPr>
                        <a:t>17:30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err="1">
                          <a:solidFill>
                            <a:srgbClr val="000000"/>
                          </a:solidFill>
                          <a:effectLst>
                            <a:outerShdw blurRad="38100" dist="38100" dir="2700000" algn="tl">
                              <a:srgbClr val="000000">
                                <a:alpha val="43137"/>
                              </a:srgbClr>
                            </a:outerShdw>
                          </a:effectLst>
                          <a:latin typeface="Californian FB"/>
                        </a:rPr>
                        <a:t>Sepap</a:t>
                      </a:r>
                      <a:r>
                        <a:rPr lang="cs-CZ" sz="1050" b="1" i="0" u="none" strike="noStrike" dirty="0">
                          <a:solidFill>
                            <a:srgbClr val="000000"/>
                          </a:solidFill>
                          <a:effectLst>
                            <a:outerShdw blurRad="38100" dist="38100" dir="2700000" algn="tl">
                              <a:srgbClr val="000000">
                                <a:alpha val="43137"/>
                              </a:srgbClr>
                            </a:outerShdw>
                          </a:effectLst>
                          <a:latin typeface="Californian FB"/>
                        </a:rPr>
                        <a:t> </a:t>
                      </a:r>
                      <a:r>
                        <a:rPr lang="cs-CZ" sz="1050" b="1" i="0" u="none" strike="noStrike" dirty="0" err="1">
                          <a:solidFill>
                            <a:srgbClr val="000000"/>
                          </a:solidFill>
                          <a:effectLst>
                            <a:outerShdw blurRad="38100" dist="38100" dir="2700000" algn="tl">
                              <a:srgbClr val="000000">
                                <a:alpha val="43137"/>
                              </a:srgbClr>
                            </a:outerShdw>
                          </a:effectLst>
                          <a:latin typeface="Californian FB"/>
                        </a:rPr>
                        <a:t>Štětí</a:t>
                      </a:r>
                      <a:endParaRPr lang="cs-CZ" sz="1050" b="1" i="0" u="none" strike="noStrike" dirty="0">
                        <a:solidFill>
                          <a:srgbClr val="000000"/>
                        </a:solidFill>
                        <a:effectLst>
                          <a:outerShdw blurRad="38100" dist="38100" dir="2700000" algn="tl">
                            <a:srgbClr val="000000">
                              <a:alpha val="43137"/>
                            </a:srgbClr>
                          </a:outerShdw>
                        </a:effectLst>
                        <a:latin typeface="Californian FB"/>
                      </a:endParaRP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Sokol Malé Žernoseky </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Stará garda</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2"/>
                  </a:ext>
                </a:extLst>
              </a:tr>
              <a:tr h="278765">
                <a:tc>
                  <a:txBody>
                    <a:bodyPr/>
                    <a:lstStyle/>
                    <a:p>
                      <a:pPr algn="ctr" fontAlgn="ctr"/>
                      <a:r>
                        <a:rPr lang="cs-CZ" sz="1200" b="1" i="0" u="none" strike="noStrike" dirty="0">
                          <a:solidFill>
                            <a:srgbClr val="FF0000"/>
                          </a:solidFill>
                          <a:effectLst>
                            <a:outerShdw blurRad="38100" dist="38100" dir="2700000" algn="tl">
                              <a:srgbClr val="000000">
                                <a:alpha val="43137"/>
                              </a:srgbClr>
                            </a:outerShdw>
                          </a:effectLst>
                          <a:latin typeface="Californian FB"/>
                        </a:rPr>
                        <a:t>16.4.2016</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FF0000"/>
                          </a:solidFill>
                          <a:effectLst>
                            <a:outerShdw blurRad="38100" dist="38100" dir="2700000" algn="tl">
                              <a:srgbClr val="000000">
                                <a:alpha val="43137"/>
                              </a:srgbClr>
                            </a:outerShdw>
                          </a:effectLst>
                          <a:latin typeface="Californian FB"/>
                        </a:rPr>
                        <a:t>sobota</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FF0000"/>
                          </a:solidFill>
                          <a:effectLst>
                            <a:outerShdw blurRad="38100" dist="38100" dir="2700000" algn="tl">
                              <a:srgbClr val="000000">
                                <a:alpha val="43137"/>
                              </a:srgbClr>
                            </a:outerShdw>
                          </a:effectLst>
                          <a:latin typeface="Californian FB"/>
                        </a:rPr>
                        <a:t>10:15</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FF0000"/>
                          </a:solidFill>
                          <a:effectLst>
                            <a:outerShdw blurRad="38100" dist="38100" dir="2700000" algn="tl">
                              <a:srgbClr val="000000">
                                <a:alpha val="43137"/>
                              </a:srgbClr>
                            </a:outerShdw>
                          </a:effectLst>
                          <a:latin typeface="Californian FB"/>
                        </a:rPr>
                        <a:t>SK </a:t>
                      </a:r>
                      <a:r>
                        <a:rPr lang="cs-CZ" sz="1200" b="1" i="0" u="none" strike="noStrike" dirty="0" err="1">
                          <a:solidFill>
                            <a:srgbClr val="FF0000"/>
                          </a:solidFill>
                          <a:effectLst>
                            <a:outerShdw blurRad="38100" dist="38100" dir="2700000" algn="tl">
                              <a:srgbClr val="000000">
                                <a:alpha val="43137"/>
                              </a:srgbClr>
                            </a:outerShdw>
                          </a:effectLst>
                          <a:latin typeface="Californian FB"/>
                        </a:rPr>
                        <a:t>Štětí</a:t>
                      </a:r>
                      <a:endParaRPr lang="cs-CZ" sz="1200" b="1" i="0" u="none" strike="noStrike" dirty="0">
                        <a:solidFill>
                          <a:srgbClr val="FF0000"/>
                        </a:solidFill>
                        <a:effectLst>
                          <a:outerShdw blurRad="38100" dist="38100" dir="2700000" algn="tl">
                            <a:srgbClr val="000000">
                              <a:alpha val="43137"/>
                            </a:srgbClr>
                          </a:outerShdw>
                        </a:effectLst>
                        <a:latin typeface="Californian FB"/>
                      </a:endParaRP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FF0000"/>
                          </a:solidFill>
                          <a:effectLst>
                            <a:outerShdw blurRad="38100" dist="38100" dir="2700000" algn="tl">
                              <a:srgbClr val="000000">
                                <a:alpha val="43137"/>
                              </a:srgbClr>
                            </a:outerShdw>
                          </a:effectLst>
                          <a:latin typeface="Californian FB"/>
                        </a:rPr>
                        <a:t>TJ </a:t>
                      </a:r>
                      <a:r>
                        <a:rPr lang="cs-CZ" sz="1200" b="1" i="0" u="none" strike="noStrike" dirty="0" err="1">
                          <a:solidFill>
                            <a:srgbClr val="FF0000"/>
                          </a:solidFill>
                          <a:effectLst>
                            <a:outerShdw blurRad="38100" dist="38100" dir="2700000" algn="tl">
                              <a:srgbClr val="000000">
                                <a:alpha val="43137"/>
                              </a:srgbClr>
                            </a:outerShdw>
                          </a:effectLst>
                          <a:latin typeface="Californian FB"/>
                        </a:rPr>
                        <a:t>Proboštov</a:t>
                      </a:r>
                      <a:endParaRPr lang="cs-CZ" sz="1200" b="1" i="0" u="none" strike="noStrike" dirty="0">
                        <a:solidFill>
                          <a:srgbClr val="FF0000"/>
                        </a:solidFill>
                        <a:effectLst>
                          <a:outerShdw blurRad="38100" dist="38100" dir="2700000" algn="tl">
                            <a:srgbClr val="000000">
                              <a:alpha val="43137"/>
                            </a:srgbClr>
                          </a:outerShdw>
                        </a:effectLst>
                        <a:latin typeface="Californian FB"/>
                      </a:endParaRP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FF0000"/>
                          </a:solidFill>
                          <a:effectLst>
                            <a:outerShdw blurRad="38100" dist="38100" dir="2700000" algn="tl">
                              <a:srgbClr val="000000">
                                <a:alpha val="43137"/>
                              </a:srgbClr>
                            </a:outerShdw>
                          </a:effectLst>
                          <a:latin typeface="Californian FB"/>
                        </a:rPr>
                        <a:t>Dospělí</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3"/>
                  </a:ext>
                </a:extLst>
              </a:tr>
              <a:tr h="278765">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16.4.2016</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sobota</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13:00</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dirty="0">
                          <a:solidFill>
                            <a:srgbClr val="000000"/>
                          </a:solidFill>
                          <a:effectLst>
                            <a:outerShdw blurRad="38100" dist="38100" dir="2700000" algn="tl">
                              <a:srgbClr val="000000">
                                <a:alpha val="43137"/>
                              </a:srgbClr>
                            </a:outerShdw>
                          </a:effectLst>
                          <a:latin typeface="Californian FB"/>
                        </a:rPr>
                        <a:t>SK </a:t>
                      </a:r>
                      <a:r>
                        <a:rPr lang="cs-CZ" sz="1050" b="1" i="0" u="none" strike="noStrike" dirty="0" err="1">
                          <a:solidFill>
                            <a:srgbClr val="000000"/>
                          </a:solidFill>
                          <a:effectLst>
                            <a:outerShdw blurRad="38100" dist="38100" dir="2700000" algn="tl">
                              <a:srgbClr val="000000">
                                <a:alpha val="43137"/>
                              </a:srgbClr>
                            </a:outerShdw>
                          </a:effectLst>
                          <a:latin typeface="Californian FB"/>
                        </a:rPr>
                        <a:t>Štětí</a:t>
                      </a:r>
                      <a:r>
                        <a:rPr lang="cs-CZ" sz="1050" b="1" i="0" u="none" strike="noStrike" dirty="0">
                          <a:solidFill>
                            <a:srgbClr val="000000"/>
                          </a:solidFill>
                          <a:effectLst>
                            <a:outerShdw blurRad="38100" dist="38100" dir="2700000" algn="tl">
                              <a:srgbClr val="000000">
                                <a:alpha val="43137"/>
                              </a:srgbClr>
                            </a:outerShdw>
                          </a:effectLst>
                          <a:latin typeface="Californian FB"/>
                        </a:rPr>
                        <a:t> B</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Sokol Hoštka </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Mladší žáci B</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4"/>
                  </a:ext>
                </a:extLst>
              </a:tr>
              <a:tr h="278765">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17.4.2016</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neděle</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10:00,  12:00</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outerShdw blurRad="38100" dist="38100" dir="2700000" algn="tl">
                              <a:srgbClr val="000000">
                                <a:alpha val="43137"/>
                              </a:srgbClr>
                            </a:outerShdw>
                          </a:effectLst>
                          <a:latin typeface="Californian FB"/>
                        </a:rPr>
                        <a:t>SK Štětí</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dirty="0">
                          <a:solidFill>
                            <a:srgbClr val="000000"/>
                          </a:solidFill>
                          <a:effectLst>
                            <a:outerShdw blurRad="38100" dist="38100" dir="2700000" algn="tl">
                              <a:srgbClr val="000000">
                                <a:alpha val="43137"/>
                              </a:srgbClr>
                            </a:outerShdw>
                          </a:effectLst>
                          <a:latin typeface="Californian FB"/>
                        </a:rPr>
                        <a:t>TJ Sokol </a:t>
                      </a:r>
                      <a:r>
                        <a:rPr lang="cs-CZ" sz="1050" b="1" i="0" u="none" strike="noStrike" dirty="0" err="1">
                          <a:solidFill>
                            <a:srgbClr val="000000"/>
                          </a:solidFill>
                          <a:effectLst>
                            <a:outerShdw blurRad="38100" dist="38100" dir="2700000" algn="tl">
                              <a:srgbClr val="000000">
                                <a:alpha val="43137"/>
                              </a:srgbClr>
                            </a:outerShdw>
                          </a:effectLst>
                          <a:latin typeface="Californian FB"/>
                        </a:rPr>
                        <a:t>Košťany</a:t>
                      </a:r>
                      <a:r>
                        <a:rPr lang="cs-CZ" sz="1050" b="1" i="0" u="none" strike="noStrike" dirty="0">
                          <a:solidFill>
                            <a:srgbClr val="000000"/>
                          </a:solidFill>
                          <a:effectLst>
                            <a:outerShdw blurRad="38100" dist="38100" dir="2700000" algn="tl">
                              <a:srgbClr val="000000">
                                <a:alpha val="43137"/>
                              </a:srgbClr>
                            </a:outerShdw>
                          </a:effectLst>
                          <a:latin typeface="Californian FB"/>
                        </a:rPr>
                        <a:t>/</a:t>
                      </a:r>
                      <a:r>
                        <a:rPr lang="cs-CZ" sz="1050" b="1" i="0" u="none" strike="noStrike" dirty="0" err="1">
                          <a:solidFill>
                            <a:srgbClr val="000000"/>
                          </a:solidFill>
                          <a:effectLst>
                            <a:outerShdw blurRad="38100" dist="38100" dir="2700000" algn="tl">
                              <a:srgbClr val="000000">
                                <a:alpha val="43137"/>
                              </a:srgbClr>
                            </a:outerShdw>
                          </a:effectLst>
                          <a:latin typeface="Californian FB"/>
                        </a:rPr>
                        <a:t>Oldřichov</a:t>
                      </a:r>
                      <a:r>
                        <a:rPr lang="cs-CZ" sz="1050" b="1" i="0" u="none" strike="noStrike" dirty="0">
                          <a:solidFill>
                            <a:srgbClr val="000000"/>
                          </a:solidFill>
                          <a:effectLst>
                            <a:outerShdw blurRad="38100" dist="38100" dir="2700000" algn="tl">
                              <a:srgbClr val="000000">
                                <a:alpha val="43137"/>
                              </a:srgbClr>
                            </a:outerShdw>
                          </a:effectLst>
                          <a:latin typeface="Californian FB"/>
                        </a:rPr>
                        <a:t> </a:t>
                      </a:r>
                    </a:p>
                  </a:txBody>
                  <a:tcPr marL="9525" marR="9525" marT="9525" marB="0" anchor="ctr">
                    <a:lnL>
                      <a:noFill/>
                    </a:lnL>
                    <a:lnR>
                      <a:noFill/>
                    </a:lnR>
                    <a:lnT>
                      <a:noFill/>
                    </a:lnT>
                    <a:lnB>
                      <a:noFill/>
                    </a:lnB>
                    <a:solidFill>
                      <a:srgbClr val="FFFF99"/>
                    </a:solidFill>
                  </a:tcPr>
                </a:tc>
                <a:tc>
                  <a:txBody>
                    <a:bodyPr/>
                    <a:lstStyle/>
                    <a:p>
                      <a:pPr algn="ctr" fontAlgn="ctr"/>
                      <a:r>
                        <a:rPr lang="cs-CZ" sz="1050" b="1" i="0" u="none" strike="noStrike" dirty="0">
                          <a:solidFill>
                            <a:srgbClr val="000000"/>
                          </a:solidFill>
                          <a:effectLst>
                            <a:outerShdw blurRad="38100" dist="38100" dir="2700000" algn="tl">
                              <a:srgbClr val="000000">
                                <a:alpha val="43137"/>
                              </a:srgbClr>
                            </a:outerShdw>
                          </a:effectLst>
                          <a:latin typeface="Californian FB"/>
                        </a:rPr>
                        <a:t>Starší mladší žáci</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5"/>
                  </a:ext>
                </a:extLst>
              </a:tr>
            </a:tbl>
          </a:graphicData>
        </a:graphic>
      </p:graphicFrame>
      <p:sp>
        <p:nvSpPr>
          <p:cNvPr id="16" name="TextovéPole 15"/>
          <p:cNvSpPr txBox="1"/>
          <p:nvPr/>
        </p:nvSpPr>
        <p:spPr>
          <a:xfrm>
            <a:off x="5431530" y="3331468"/>
            <a:ext cx="4824536" cy="553998"/>
          </a:xfrm>
          <a:prstGeom prst="rect">
            <a:avLst/>
          </a:prstGeom>
          <a:blipFill>
            <a:blip r:embed="rId3" cstate="print"/>
            <a:stretch>
              <a:fillRect/>
            </a:stretch>
          </a:blipFill>
          <a:ln w="41275">
            <a:solidFill>
              <a:srgbClr val="FF33CC"/>
            </a:solidFill>
            <a:prstDash val="sysDash"/>
          </a:ln>
        </p:spPr>
        <p:txBody>
          <a:bodyPr wrap="square" rtlCol="0">
            <a:spAutoFit/>
          </a:bodyPr>
          <a:lstStyle/>
          <a:p>
            <a:pPr algn="ctr"/>
            <a:r>
              <a:rPr lang="cs-CZ" sz="1500" dirty="0" smtClean="0">
                <a:latin typeface="Arial Black" pitchFamily="34" charset="0"/>
              </a:rPr>
              <a:t>Starší přípravka má napilno. Za týden jede do Benešova na </a:t>
            </a:r>
            <a:r>
              <a:rPr lang="cs-CZ" sz="1500" dirty="0" err="1" smtClean="0">
                <a:latin typeface="Arial Black" pitchFamily="34" charset="0"/>
              </a:rPr>
              <a:t>Ondrášovka</a:t>
            </a:r>
            <a:r>
              <a:rPr lang="cs-CZ" sz="1500" dirty="0" smtClean="0">
                <a:latin typeface="Arial Black" pitchFamily="34" charset="0"/>
              </a:rPr>
              <a:t> </a:t>
            </a:r>
            <a:r>
              <a:rPr lang="cs-CZ" sz="1500" dirty="0" err="1" smtClean="0">
                <a:latin typeface="Arial Black" pitchFamily="34" charset="0"/>
              </a:rPr>
              <a:t>cup</a:t>
            </a:r>
            <a:endParaRPr lang="cs-CZ" sz="1500" dirty="0" smtClean="0">
              <a:latin typeface="Arial Black" pitchFamily="34" charset="0"/>
            </a:endParaRPr>
          </a:p>
        </p:txBody>
      </p:sp>
      <p:graphicFrame>
        <p:nvGraphicFramePr>
          <p:cNvPr id="17" name="Tabulka 16"/>
          <p:cNvGraphicFramePr>
            <a:graphicFrameLocks noGrp="1"/>
          </p:cNvGraphicFramePr>
          <p:nvPr/>
        </p:nvGraphicFramePr>
        <p:xfrm>
          <a:off x="5575546" y="4123556"/>
          <a:ext cx="4680522" cy="2770960"/>
        </p:xfrm>
        <a:graphic>
          <a:graphicData uri="http://schemas.openxmlformats.org/drawingml/2006/table">
            <a:tbl>
              <a:tblPr/>
              <a:tblGrid>
                <a:gridCol w="637800">
                  <a:extLst>
                    <a:ext uri="{9D8B030D-6E8A-4147-A177-3AD203B41FA5}">
                      <a16:colId xmlns:a16="http://schemas.microsoft.com/office/drawing/2014/main" val="20000"/>
                    </a:ext>
                  </a:extLst>
                </a:gridCol>
                <a:gridCol w="637800">
                  <a:extLst>
                    <a:ext uri="{9D8B030D-6E8A-4147-A177-3AD203B41FA5}">
                      <a16:colId xmlns:a16="http://schemas.microsoft.com/office/drawing/2014/main" val="20001"/>
                    </a:ext>
                  </a:extLst>
                </a:gridCol>
                <a:gridCol w="637800">
                  <a:extLst>
                    <a:ext uri="{9D8B030D-6E8A-4147-A177-3AD203B41FA5}">
                      <a16:colId xmlns:a16="http://schemas.microsoft.com/office/drawing/2014/main" val="20002"/>
                    </a:ext>
                  </a:extLst>
                </a:gridCol>
                <a:gridCol w="986597">
                  <a:extLst>
                    <a:ext uri="{9D8B030D-6E8A-4147-A177-3AD203B41FA5}">
                      <a16:colId xmlns:a16="http://schemas.microsoft.com/office/drawing/2014/main" val="20003"/>
                    </a:ext>
                  </a:extLst>
                </a:gridCol>
                <a:gridCol w="744100">
                  <a:extLst>
                    <a:ext uri="{9D8B030D-6E8A-4147-A177-3AD203B41FA5}">
                      <a16:colId xmlns:a16="http://schemas.microsoft.com/office/drawing/2014/main" val="20004"/>
                    </a:ext>
                  </a:extLst>
                </a:gridCol>
                <a:gridCol w="1036425">
                  <a:extLst>
                    <a:ext uri="{9D8B030D-6E8A-4147-A177-3AD203B41FA5}">
                      <a16:colId xmlns:a16="http://schemas.microsoft.com/office/drawing/2014/main" val="20005"/>
                    </a:ext>
                  </a:extLst>
                </a:gridCol>
              </a:tblGrid>
              <a:tr h="369739">
                <a:tc>
                  <a:txBody>
                    <a:bodyPr/>
                    <a:lstStyle/>
                    <a:p>
                      <a:pPr algn="ctr" fontAlgn="ctr"/>
                      <a:r>
                        <a:rPr lang="cs-CZ" sz="1000" b="1" i="0" u="none" strike="noStrike" dirty="0">
                          <a:solidFill>
                            <a:srgbClr val="000000"/>
                          </a:solidFill>
                          <a:latin typeface="Broadway"/>
                        </a:rPr>
                        <a:t>Datum</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000000"/>
                          </a:solidFill>
                          <a:latin typeface="Broadway"/>
                        </a:rPr>
                        <a:t>Den</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000000"/>
                          </a:solidFill>
                          <a:latin typeface="Broadway"/>
                        </a:rPr>
                        <a:t>Čas</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000000"/>
                          </a:solidFill>
                          <a:latin typeface="Broadway"/>
                        </a:rPr>
                        <a:t>Doma</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000000"/>
                          </a:solidFill>
                          <a:latin typeface="Broadway"/>
                        </a:rPr>
                        <a:t>Venku</a:t>
                      </a:r>
                    </a:p>
                  </a:txBody>
                  <a:tcPr marL="9525" marR="9525" marT="9525" marB="0" anchor="ctr">
                    <a:lnL>
                      <a:noFill/>
                    </a:lnL>
                    <a:lnR>
                      <a:noFill/>
                    </a:lnR>
                    <a:lnT>
                      <a:noFill/>
                    </a:lnT>
                    <a:lnB>
                      <a:noFill/>
                    </a:lnB>
                    <a:solidFill>
                      <a:srgbClr val="FFFF99"/>
                    </a:solidFill>
                  </a:tcPr>
                </a:tc>
                <a:tc>
                  <a:txBody>
                    <a:bodyPr/>
                    <a:lstStyle/>
                    <a:p>
                      <a:pPr algn="ctr" fontAlgn="ctr"/>
                      <a:r>
                        <a:rPr lang="cs-CZ" sz="1000" b="1" i="0" u="none" strike="noStrike">
                          <a:solidFill>
                            <a:srgbClr val="000000"/>
                          </a:solidFill>
                          <a:latin typeface="Broadway"/>
                        </a:rPr>
                        <a:t>Kategorie</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0"/>
                  </a:ext>
                </a:extLst>
              </a:tr>
              <a:tr h="260992">
                <a:tc>
                  <a:txBody>
                    <a:bodyPr/>
                    <a:lstStyle/>
                    <a:p>
                      <a:pPr algn="ctr" fontAlgn="ctr"/>
                      <a:r>
                        <a:rPr lang="cs-CZ" sz="1000" b="1" i="0" u="none" strike="noStrike" dirty="0">
                          <a:solidFill>
                            <a:srgbClr val="000000"/>
                          </a:solidFill>
                          <a:effectLst>
                            <a:outerShdw blurRad="38100" dist="38100" dir="2700000" algn="tl">
                              <a:srgbClr val="000000">
                                <a:alpha val="43137"/>
                              </a:srgbClr>
                            </a:outerShdw>
                          </a:effectLst>
                          <a:latin typeface="Californian FB"/>
                        </a:rPr>
                        <a:t>2.4.2016</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sobota</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10:00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Junior Teplice</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SK Štětí</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Starší přípravka</a:t>
                      </a: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1"/>
                  </a:ext>
                </a:extLst>
              </a:tr>
              <a:tr h="260992">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3.4.2016</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effectLst>
                            <a:outerShdw blurRad="38100" dist="38100" dir="2700000" algn="tl">
                              <a:srgbClr val="000000">
                                <a:alpha val="43137"/>
                              </a:srgbClr>
                            </a:outerShdw>
                          </a:effectLst>
                          <a:latin typeface="Californian FB"/>
                        </a:rPr>
                        <a:t>neděle</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10:00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Junior Chomutov</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SK Štětí</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Starší přípravka</a:t>
                      </a: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2"/>
                  </a:ext>
                </a:extLst>
              </a:tr>
              <a:tr h="467611">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3.4.2016</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neděle</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effectLst>
                            <a:outerShdw blurRad="38100" dist="38100" dir="2700000" algn="tl">
                              <a:srgbClr val="000000">
                                <a:alpha val="43137"/>
                              </a:srgbClr>
                            </a:outerShdw>
                          </a:effectLst>
                          <a:latin typeface="Californian FB"/>
                        </a:rPr>
                        <a:t>10:00, 12:15</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Junior Chomutov/Spořice</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SK Štětí/Hoštka</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Dorost</a:t>
                      </a: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3"/>
                  </a:ext>
                </a:extLst>
              </a:tr>
              <a:tr h="260992">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9.4.2016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sobota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14:00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outerShdw blurRad="38100" dist="38100" dir="2700000" algn="tl">
                              <a:srgbClr val="000000">
                                <a:alpha val="43137"/>
                              </a:srgbClr>
                            </a:outerShdw>
                          </a:effectLst>
                          <a:latin typeface="Californian FB"/>
                        </a:rPr>
                        <a:t>FK Polepy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SK Štětí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outerShdw blurRad="38100" dist="38100" dir="2700000" algn="tl">
                              <a:srgbClr val="000000">
                                <a:alpha val="43137"/>
                              </a:srgbClr>
                            </a:outerShdw>
                          </a:effectLst>
                          <a:latin typeface="Californian FB"/>
                        </a:rPr>
                        <a:t>Mladší žáci B</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4"/>
                  </a:ext>
                </a:extLst>
              </a:tr>
              <a:tr h="260992">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9.4.2016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sobota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16:30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Sokol Horní Jiřetín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outerShdw blurRad="38100" dist="38100" dir="2700000" algn="tl">
                              <a:srgbClr val="000000">
                                <a:alpha val="43137"/>
                              </a:srgbClr>
                            </a:outerShdw>
                          </a:effectLst>
                          <a:latin typeface="Californian FB"/>
                        </a:rPr>
                        <a:t>SK </a:t>
                      </a:r>
                      <a:r>
                        <a:rPr lang="cs-CZ" sz="1000" b="1" i="0" u="none" strike="noStrike" dirty="0" err="1">
                          <a:solidFill>
                            <a:srgbClr val="000000"/>
                          </a:solidFill>
                          <a:effectLst>
                            <a:outerShdw blurRad="38100" dist="38100" dir="2700000" algn="tl">
                              <a:srgbClr val="000000">
                                <a:alpha val="43137"/>
                              </a:srgbClr>
                            </a:outerShdw>
                          </a:effectLst>
                          <a:latin typeface="Californian FB"/>
                        </a:rPr>
                        <a:t>Štětí</a:t>
                      </a:r>
                      <a:endParaRPr lang="cs-CZ" sz="1000" b="1" i="0" u="none" strike="noStrike" dirty="0">
                        <a:solidFill>
                          <a:srgbClr val="000000"/>
                        </a:solidFill>
                        <a:effectLst>
                          <a:outerShdw blurRad="38100" dist="38100" dir="2700000" algn="tl">
                            <a:srgbClr val="000000">
                              <a:alpha val="43137"/>
                            </a:srgbClr>
                          </a:outerShdw>
                        </a:effectLst>
                        <a:latin typeface="Californian FB"/>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outerShdw blurRad="38100" dist="38100" dir="2700000" algn="tl">
                              <a:srgbClr val="000000">
                                <a:alpha val="43137"/>
                              </a:srgbClr>
                            </a:outerShdw>
                          </a:effectLst>
                          <a:latin typeface="Californian FB"/>
                        </a:rPr>
                        <a:t>Dospělí</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5"/>
                  </a:ext>
                </a:extLst>
              </a:tr>
              <a:tr h="260992">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9.4.2016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sobota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10:00,   12:00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FK ČL Neštěmice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outerShdw blurRad="38100" dist="38100" dir="2700000" algn="tl">
                              <a:srgbClr val="000000">
                                <a:alpha val="43137"/>
                              </a:srgbClr>
                            </a:outerShdw>
                          </a:effectLst>
                          <a:latin typeface="Californian FB"/>
                        </a:rPr>
                        <a:t>SK </a:t>
                      </a:r>
                      <a:r>
                        <a:rPr lang="cs-CZ" sz="1000" b="1" i="0" u="none" strike="noStrike" dirty="0" err="1">
                          <a:solidFill>
                            <a:srgbClr val="000000"/>
                          </a:solidFill>
                          <a:effectLst>
                            <a:outerShdw blurRad="38100" dist="38100" dir="2700000" algn="tl">
                              <a:srgbClr val="000000">
                                <a:alpha val="43137"/>
                              </a:srgbClr>
                            </a:outerShdw>
                          </a:effectLst>
                          <a:latin typeface="Californian FB"/>
                        </a:rPr>
                        <a:t>Štětí</a:t>
                      </a:r>
                      <a:endParaRPr lang="cs-CZ" sz="1000" b="1" i="0" u="none" strike="noStrike" dirty="0">
                        <a:solidFill>
                          <a:srgbClr val="000000"/>
                        </a:solidFill>
                        <a:effectLst>
                          <a:outerShdw blurRad="38100" dist="38100" dir="2700000" algn="tl">
                            <a:srgbClr val="000000">
                              <a:alpha val="43137"/>
                            </a:srgbClr>
                          </a:outerShdw>
                        </a:effectLst>
                        <a:latin typeface="Californian FB"/>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outerShdw blurRad="38100" dist="38100" dir="2700000" algn="tl">
                              <a:srgbClr val="000000">
                                <a:alpha val="43137"/>
                              </a:srgbClr>
                            </a:outerShdw>
                          </a:effectLst>
                          <a:latin typeface="Californian FB"/>
                        </a:rPr>
                        <a:t>Starší, mladší žáci</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6"/>
                  </a:ext>
                </a:extLst>
              </a:tr>
              <a:tr h="260992">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9.4.2016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sobota</a:t>
                      </a:r>
                    </a:p>
                  </a:txBody>
                  <a:tcPr marL="9525" marR="9525" marT="9525" marB="0" anchor="ctr">
                    <a:lnL>
                      <a:noFill/>
                    </a:lnL>
                    <a:lnR>
                      <a:noFill/>
                    </a:lnR>
                    <a:lnT>
                      <a:noFill/>
                    </a:lnT>
                    <a:lnB>
                      <a:noFill/>
                    </a:lnB>
                    <a:solidFill>
                      <a:srgbClr val="CCFFFF"/>
                    </a:solidFill>
                  </a:tcPr>
                </a:tc>
                <a:tc rowSpan="2">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Den</a:t>
                      </a:r>
                    </a:p>
                  </a:txBody>
                  <a:tcPr marL="9525" marR="9525" marT="9525" marB="0" anchor="ctr">
                    <a:lnL>
                      <a:noFill/>
                    </a:lnL>
                    <a:lnR>
                      <a:noFill/>
                    </a:lnR>
                    <a:lnT>
                      <a:noFill/>
                    </a:lnT>
                    <a:lnB>
                      <a:noFill/>
                    </a:lnB>
                    <a:solidFill>
                      <a:srgbClr val="CCFFFF"/>
                    </a:solidFill>
                  </a:tcPr>
                </a:tc>
                <a:tc rowSpan="2" gridSpan="2">
                  <a:txBody>
                    <a:bodyPr/>
                    <a:lstStyle/>
                    <a:p>
                      <a:pPr algn="ctr" fontAlgn="ctr"/>
                      <a:r>
                        <a:rPr lang="cs-CZ" sz="1000" b="1" i="0" u="none" strike="noStrike">
                          <a:solidFill>
                            <a:srgbClr val="000000"/>
                          </a:solidFill>
                          <a:effectLst>
                            <a:outerShdw blurRad="38100" dist="38100" dir="2700000" algn="tl">
                              <a:srgbClr val="000000">
                                <a:alpha val="43137"/>
                              </a:srgbClr>
                            </a:outerShdw>
                          </a:effectLst>
                          <a:latin typeface="Californian FB"/>
                        </a:rPr>
                        <a:t>Ondrášovka cup v Benešově u Prahy</a:t>
                      </a:r>
                    </a:p>
                  </a:txBody>
                  <a:tcPr marL="9525" marR="9525" marT="9525" marB="0" anchor="ctr">
                    <a:lnL>
                      <a:noFill/>
                    </a:lnL>
                    <a:lnR>
                      <a:noFill/>
                    </a:lnR>
                    <a:lnT>
                      <a:noFill/>
                    </a:lnT>
                    <a:lnB>
                      <a:noFill/>
                    </a:lnB>
                    <a:solidFill>
                      <a:srgbClr val="CCFFFF"/>
                    </a:solidFill>
                  </a:tcPr>
                </a:tc>
                <a:tc rowSpan="2" hMerge="1">
                  <a:txBody>
                    <a:bodyPr/>
                    <a:lstStyle/>
                    <a:p>
                      <a:endParaRPr lang="cs-CZ"/>
                    </a:p>
                  </a:txBody>
                  <a:tcPr/>
                </a:tc>
                <a:tc rowSpan="2">
                  <a:txBody>
                    <a:bodyPr/>
                    <a:lstStyle/>
                    <a:p>
                      <a:pPr algn="ctr" fontAlgn="ctr"/>
                      <a:r>
                        <a:rPr lang="cs-CZ" sz="1000" b="1" i="0" u="none" strike="noStrike" dirty="0">
                          <a:solidFill>
                            <a:srgbClr val="000000"/>
                          </a:solidFill>
                          <a:effectLst>
                            <a:outerShdw blurRad="38100" dist="38100" dir="2700000" algn="tl">
                              <a:srgbClr val="000000">
                                <a:alpha val="43137"/>
                              </a:srgbClr>
                            </a:outerShdw>
                          </a:effectLst>
                          <a:latin typeface="Californian FB"/>
                        </a:rPr>
                        <a:t>Starší přípravka r.2007</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7"/>
                  </a:ext>
                </a:extLst>
              </a:tr>
              <a:tr h="260992">
                <a:tc>
                  <a:txBody>
                    <a:bodyPr/>
                    <a:lstStyle/>
                    <a:p>
                      <a:pPr algn="ctr" fontAlgn="ctr"/>
                      <a:r>
                        <a:rPr lang="cs-CZ" sz="800" b="1" i="0" u="none" strike="noStrike">
                          <a:solidFill>
                            <a:srgbClr val="000000"/>
                          </a:solidFill>
                          <a:latin typeface="Californian FB"/>
                        </a:rPr>
                        <a:t>10.4.2016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Californian FB"/>
                        </a:rPr>
                        <a:t>neděle</a:t>
                      </a:r>
                    </a:p>
                  </a:txBody>
                  <a:tcPr marL="9525" marR="9525" marT="9525" marB="0" anchor="ctr">
                    <a:lnL>
                      <a:noFill/>
                    </a:lnL>
                    <a:lnR>
                      <a:noFill/>
                    </a:lnR>
                    <a:lnT>
                      <a:noFill/>
                    </a:lnT>
                    <a:lnB>
                      <a:noFill/>
                    </a:lnB>
                    <a:solidFill>
                      <a:srgbClr val="CCFFFF"/>
                    </a:solidFill>
                  </a:tcPr>
                </a:tc>
                <a:tc vMerge="1">
                  <a:txBody>
                    <a:bodyPr/>
                    <a:lstStyle/>
                    <a:p>
                      <a:endParaRPr lang="cs-CZ"/>
                    </a:p>
                  </a:txBody>
                  <a:tcPr/>
                </a:tc>
                <a:tc gridSpan="2" vMerge="1">
                  <a:txBody>
                    <a:bodyPr/>
                    <a:lstStyle/>
                    <a:p>
                      <a:endParaRPr lang="cs-CZ"/>
                    </a:p>
                  </a:txBody>
                  <a:tcPr/>
                </a:tc>
                <a:tc hMerge="1" vMerge="1">
                  <a:txBody>
                    <a:bodyPr/>
                    <a:lstStyle/>
                    <a:p>
                      <a:endParaRPr lang="cs-CZ"/>
                    </a:p>
                  </a:txBody>
                  <a:tcPr/>
                </a:tc>
                <a:tc vMerge="1">
                  <a:txBody>
                    <a:bodyPr/>
                    <a:lstStyle/>
                    <a:p>
                      <a:endParaRPr lang="cs-CZ"/>
                    </a:p>
                  </a:txBody>
                  <a:tcPr/>
                </a:tc>
                <a:extLst>
                  <a:ext uri="{0D108BD9-81ED-4DB2-BD59-A6C34878D82A}">
                    <a16:rowId xmlns:a16="http://schemas.microsoft.com/office/drawing/2014/main" val="10008"/>
                  </a:ext>
                </a:extLst>
              </a:tr>
            </a:tbl>
          </a:graphicData>
        </a:graphic>
      </p:graphicFrame>
      <p:pic>
        <p:nvPicPr>
          <p:cNvPr id="3" name="Picture 212"/>
          <p:cNvPicPr>
            <a:picLocks noChangeAspect="1" noChangeArrowheads="1"/>
          </p:cNvPicPr>
          <p:nvPr/>
        </p:nvPicPr>
        <p:blipFill>
          <a:blip r:embed="rId4" cstate="print"/>
          <a:srcRect/>
          <a:stretch>
            <a:fillRect/>
          </a:stretch>
        </p:blipFill>
        <p:spPr bwMode="auto">
          <a:xfrm>
            <a:off x="246957" y="955205"/>
            <a:ext cx="4536504" cy="2448271"/>
          </a:xfrm>
          <a:prstGeom prst="rect">
            <a:avLst/>
          </a:prstGeom>
          <a:noFill/>
          <a:ln w="66675">
            <a:solidFill>
              <a:srgbClr val="FFFF00"/>
            </a:solidFill>
            <a:miter lim="800000"/>
            <a:headEnd/>
            <a:tailEnd/>
          </a:ln>
        </p:spPr>
      </p:pic>
      <p:sp>
        <p:nvSpPr>
          <p:cNvPr id="18" name="TextovéPole 17"/>
          <p:cNvSpPr txBox="1"/>
          <p:nvPr/>
        </p:nvSpPr>
        <p:spPr>
          <a:xfrm>
            <a:off x="246956" y="91108"/>
            <a:ext cx="4680520" cy="646331"/>
          </a:xfrm>
          <a:prstGeom prst="rect">
            <a:avLst/>
          </a:prstGeom>
          <a:solidFill>
            <a:srgbClr val="99FF66"/>
          </a:solidFill>
          <a:ln w="63500">
            <a:solidFill>
              <a:srgbClr val="FFFF66"/>
            </a:solidFill>
          </a:ln>
        </p:spPr>
        <p:txBody>
          <a:bodyPr wrap="square" rtlCol="0">
            <a:spAutoFit/>
          </a:bodyPr>
          <a:lstStyle/>
          <a:p>
            <a:pPr algn="ctr"/>
            <a:r>
              <a:rPr lang="cs-CZ" sz="1800" dirty="0" smtClean="0">
                <a:effectLst>
                  <a:outerShdw blurRad="38100" dist="38100" dir="2700000" algn="tl">
                    <a:srgbClr val="000000">
                      <a:alpha val="43137"/>
                    </a:srgbClr>
                  </a:outerShdw>
                </a:effectLst>
                <a:latin typeface="Century Gothic" pitchFamily="34" charset="0"/>
              </a:rPr>
              <a:t>Vítězné mužstvo turnaje Velký pátek.</a:t>
            </a:r>
          </a:p>
          <a:p>
            <a:pPr algn="ctr"/>
            <a:r>
              <a:rPr lang="cs-CZ" sz="1800" dirty="0" smtClean="0">
                <a:effectLst>
                  <a:outerShdw blurRad="38100" dist="38100" dir="2700000" algn="tl">
                    <a:srgbClr val="000000">
                      <a:alpha val="43137"/>
                    </a:srgbClr>
                  </a:outerShdw>
                </a:effectLst>
                <a:latin typeface="Century Gothic" pitchFamily="34" charset="0"/>
              </a:rPr>
              <a:t>Dorost v roce XXX</a:t>
            </a:r>
          </a:p>
        </p:txBody>
      </p:sp>
      <p:pic>
        <p:nvPicPr>
          <p:cNvPr id="2" name="Picture 212"/>
          <p:cNvPicPr>
            <a:picLocks noChangeAspect="1" noChangeArrowheads="1"/>
          </p:cNvPicPr>
          <p:nvPr/>
        </p:nvPicPr>
        <p:blipFill>
          <a:blip r:embed="rId5" cstate="print"/>
          <a:srcRect/>
          <a:stretch>
            <a:fillRect/>
          </a:stretch>
        </p:blipFill>
        <p:spPr bwMode="auto">
          <a:xfrm>
            <a:off x="174948" y="4123556"/>
            <a:ext cx="4608512" cy="2736304"/>
          </a:xfrm>
          <a:prstGeom prst="rect">
            <a:avLst/>
          </a:prstGeom>
          <a:noFill/>
          <a:ln w="34925">
            <a:solidFill>
              <a:srgbClr val="FF33CC"/>
            </a:solidFill>
            <a:miter lim="800000"/>
            <a:headEnd/>
            <a:tailEnd/>
          </a:ln>
        </p:spPr>
      </p:pic>
      <p:sp>
        <p:nvSpPr>
          <p:cNvPr id="12" name="TextovéPole 11"/>
          <p:cNvSpPr txBox="1"/>
          <p:nvPr/>
        </p:nvSpPr>
        <p:spPr>
          <a:xfrm>
            <a:off x="462980" y="3599755"/>
            <a:ext cx="4104456" cy="307777"/>
          </a:xfrm>
          <a:prstGeom prst="rect">
            <a:avLst/>
          </a:prstGeom>
          <a:solidFill>
            <a:srgbClr val="99FF66"/>
          </a:solidFill>
          <a:ln w="15875">
            <a:solidFill>
              <a:schemeClr val="tx1"/>
            </a:solidFill>
            <a:prstDash val="dash"/>
          </a:ln>
        </p:spPr>
        <p:txBody>
          <a:bodyPr wrap="square" rtlCol="0">
            <a:spAutoFit/>
          </a:bodyPr>
          <a:lstStyle/>
          <a:p>
            <a:pPr algn="ctr"/>
            <a:r>
              <a:rPr lang="cs-CZ" sz="1400" u="sng" dirty="0" smtClean="0">
                <a:latin typeface="Bookman Old Style" pitchFamily="18" charset="0"/>
              </a:rPr>
              <a:t>Stará garda </a:t>
            </a:r>
            <a:r>
              <a:rPr lang="cs-CZ" sz="1400" u="sng" dirty="0" err="1" smtClean="0">
                <a:latin typeface="Bookman Old Style" pitchFamily="18" charset="0"/>
              </a:rPr>
              <a:t>Sepap</a:t>
            </a:r>
            <a:r>
              <a:rPr lang="cs-CZ" sz="1400" u="sng" dirty="0" smtClean="0">
                <a:latin typeface="Bookman Old Style" pitchFamily="18" charset="0"/>
              </a:rPr>
              <a:t> </a:t>
            </a:r>
            <a:r>
              <a:rPr lang="cs-CZ" sz="1400" u="sng" dirty="0" err="1" smtClean="0">
                <a:latin typeface="Bookman Old Style" pitchFamily="18" charset="0"/>
              </a:rPr>
              <a:t>Štětí</a:t>
            </a:r>
            <a:r>
              <a:rPr lang="cs-CZ" sz="1400" u="sng" dirty="0" smtClean="0">
                <a:latin typeface="Bookman Old Style" pitchFamily="18" charset="0"/>
              </a:rPr>
              <a:t> – 3. místo</a:t>
            </a:r>
          </a:p>
        </p:txBody>
      </p:sp>
      <p:pic>
        <p:nvPicPr>
          <p:cNvPr id="2050" name="Picture 6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7">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55188"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37574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cxnSp>
        <p:nvCxnSpPr>
          <p:cNvPr id="13" name="Přímá spojovací šipka 12"/>
          <p:cNvCxnSpPr/>
          <p:nvPr/>
        </p:nvCxnSpPr>
        <p:spPr bwMode="auto">
          <a:xfrm>
            <a:off x="3775348" y="7239000"/>
            <a:ext cx="8640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9" name="TextovéPole 8"/>
          <p:cNvSpPr txBox="1"/>
          <p:nvPr/>
        </p:nvSpPr>
        <p:spPr>
          <a:xfrm>
            <a:off x="102940" y="91108"/>
            <a:ext cx="4464496" cy="1200329"/>
          </a:xfrm>
          <a:prstGeom prst="rect">
            <a:avLst/>
          </a:prstGeom>
          <a:blipFill>
            <a:blip r:embed="rId3" cstate="print"/>
            <a:stretch>
              <a:fillRect/>
            </a:stretch>
          </a:blipFill>
          <a:ln w="82550">
            <a:solidFill>
              <a:srgbClr val="FF9933"/>
            </a:solidFill>
          </a:ln>
        </p:spPr>
        <p:txBody>
          <a:bodyPr wrap="square" rtlCol="0">
            <a:spAutoFit/>
          </a:bodyPr>
          <a:lstStyle/>
          <a:p>
            <a:pPr algn="ctr"/>
            <a:r>
              <a:rPr lang="cs-CZ" sz="3600" dirty="0" smtClean="0">
                <a:solidFill>
                  <a:schemeClr val="bg1"/>
                </a:solidFill>
                <a:latin typeface="Bodoni MT Black" pitchFamily="18" charset="0"/>
              </a:rPr>
              <a:t>FK </a:t>
            </a:r>
            <a:r>
              <a:rPr lang="cs-CZ" sz="3600" dirty="0" err="1" smtClean="0">
                <a:solidFill>
                  <a:schemeClr val="bg1"/>
                </a:solidFill>
                <a:latin typeface="Bodoni MT Black" pitchFamily="18" charset="0"/>
              </a:rPr>
              <a:t>Postoloprty</a:t>
            </a:r>
            <a:r>
              <a:rPr lang="cs-CZ" sz="3600" dirty="0" smtClean="0">
                <a:solidFill>
                  <a:schemeClr val="bg1"/>
                </a:solidFill>
                <a:latin typeface="Bodoni MT Black" pitchFamily="18" charset="0"/>
              </a:rPr>
              <a:t> Historie</a:t>
            </a:r>
            <a:endParaRPr lang="cs-CZ" sz="3600" u="sng" dirty="0" smtClean="0">
              <a:solidFill>
                <a:schemeClr val="bg1"/>
              </a:solidFill>
              <a:latin typeface="Bodoni MT Black" pitchFamily="18" charset="0"/>
            </a:endParaRPr>
          </a:p>
        </p:txBody>
      </p:sp>
      <p:sp>
        <p:nvSpPr>
          <p:cNvPr id="11" name="TextovéPole 10"/>
          <p:cNvSpPr txBox="1"/>
          <p:nvPr/>
        </p:nvSpPr>
        <p:spPr>
          <a:xfrm>
            <a:off x="102940" y="1452865"/>
            <a:ext cx="4536504" cy="5262979"/>
          </a:xfrm>
          <a:prstGeom prst="rect">
            <a:avLst/>
          </a:prstGeom>
          <a:solidFill>
            <a:srgbClr val="CCFFFF"/>
          </a:solidFill>
        </p:spPr>
        <p:txBody>
          <a:bodyPr wrap="square" rtlCol="0">
            <a:spAutoFit/>
          </a:bodyPr>
          <a:lstStyle/>
          <a:p>
            <a:pPr algn="just"/>
            <a:r>
              <a:rPr lang="cs-CZ" dirty="0" smtClean="0">
                <a:latin typeface="Calibri" pitchFamily="34" charset="0"/>
              </a:rPr>
              <a:t>       Prvním fotbalovým klubem v </a:t>
            </a:r>
            <a:r>
              <a:rPr lang="cs-CZ" dirty="0" err="1" smtClean="0">
                <a:latin typeface="Calibri" pitchFamily="34" charset="0"/>
              </a:rPr>
              <a:t>Postoloprtech</a:t>
            </a:r>
            <a:r>
              <a:rPr lang="cs-CZ" dirty="0" smtClean="0">
                <a:latin typeface="Calibri" pitchFamily="34" charset="0"/>
              </a:rPr>
              <a:t> byl německý DSV </a:t>
            </a:r>
            <a:r>
              <a:rPr lang="cs-CZ" dirty="0" err="1" smtClean="0">
                <a:latin typeface="Calibri" pitchFamily="34" charset="0"/>
              </a:rPr>
              <a:t>Postelberg</a:t>
            </a:r>
            <a:r>
              <a:rPr lang="cs-CZ" dirty="0" smtClean="0">
                <a:latin typeface="Calibri" pitchFamily="34" charset="0"/>
              </a:rPr>
              <a:t>, který vznikl hned po vzniku republiky a měl své hřiště za tunelem na dnešním tréninkovém škvárovém hřišti.</a:t>
            </a:r>
          </a:p>
          <a:p>
            <a:pPr algn="just"/>
            <a:r>
              <a:rPr lang="cs-CZ" dirty="0" smtClean="0">
                <a:latin typeface="Calibri" pitchFamily="34" charset="0"/>
              </a:rPr>
              <a:t>      Dnešní FK </a:t>
            </a:r>
            <a:r>
              <a:rPr lang="cs-CZ" dirty="0" err="1" smtClean="0">
                <a:latin typeface="Calibri" pitchFamily="34" charset="0"/>
              </a:rPr>
              <a:t>Postoloprty</a:t>
            </a:r>
            <a:r>
              <a:rPr lang="cs-CZ" dirty="0" smtClean="0">
                <a:latin typeface="Calibri" pitchFamily="34" charset="0"/>
              </a:rPr>
              <a:t> vznikl v roce 1922 pod názvem SK </a:t>
            </a:r>
            <a:r>
              <a:rPr lang="cs-CZ" dirty="0" err="1" smtClean="0">
                <a:latin typeface="Calibri" pitchFamily="34" charset="0"/>
              </a:rPr>
              <a:t>Postoloprty</a:t>
            </a:r>
            <a:r>
              <a:rPr lang="cs-CZ" dirty="0" smtClean="0">
                <a:latin typeface="Calibri" pitchFamily="34" charset="0"/>
              </a:rPr>
              <a:t> a je tak jedním z nejstarších klubů na okrese. Hrály se jen přátelské zápasy a soupeřem byly okolní německé vesnické kluby. Byly koupeny první dresy – černozeleně pruhované.</a:t>
            </a:r>
          </a:p>
          <a:p>
            <a:pPr algn="just"/>
            <a:r>
              <a:rPr lang="cs-CZ" dirty="0" smtClean="0">
                <a:latin typeface="Calibri" pitchFamily="34" charset="0"/>
              </a:rPr>
              <a:t>      V roce 1925 byly zavedeny modrobílé klubové barvy a obstarány první sítě k brankám. Mužstvo kopané absolvovalo 27 zápasů z toho 4 mistrovské ve třetí třídě. V roce 1931 fotbalisté sehráli 33 zápasů – 27 přátelských, 5 mistrovských a 1 župní. V roce 1932 fotbalisté postupují do 2. třídy, ostatní sportovní odbory zanikají. V roce 1933 se konalo první výběrové řízení na správce hřiště, v kterém vyhrál pan </a:t>
            </a:r>
            <a:r>
              <a:rPr lang="cs-CZ" dirty="0" err="1" smtClean="0">
                <a:latin typeface="Calibri" pitchFamily="34" charset="0"/>
              </a:rPr>
              <a:t>Herink</a:t>
            </a:r>
            <a:r>
              <a:rPr lang="cs-CZ" dirty="0" smtClean="0">
                <a:latin typeface="Calibri" pitchFamily="34" charset="0"/>
              </a:rPr>
              <a:t>. V roce 1938 díky začínající válce byla činnost klubu nuceně utlumena. </a:t>
            </a:r>
          </a:p>
          <a:p>
            <a:pPr algn="just"/>
            <a:r>
              <a:rPr lang="cs-CZ" dirty="0" smtClean="0">
                <a:latin typeface="Calibri" pitchFamily="34" charset="0"/>
              </a:rPr>
              <a:t>        Po válce byla činnost klubu obnovena. V roce 1948 přejmenován na Lokomotiva </a:t>
            </a:r>
            <a:r>
              <a:rPr lang="cs-CZ" dirty="0" err="1" smtClean="0">
                <a:latin typeface="Calibri" pitchFamily="34" charset="0"/>
              </a:rPr>
              <a:t>Postoloprty</a:t>
            </a:r>
            <a:r>
              <a:rPr lang="cs-CZ" dirty="0" smtClean="0">
                <a:latin typeface="Calibri" pitchFamily="34" charset="0"/>
              </a:rPr>
              <a:t>, ale krátce poté začleněn jako oddíl kopané do TJ Sokol </a:t>
            </a:r>
            <a:r>
              <a:rPr lang="cs-CZ" dirty="0" err="1" smtClean="0">
                <a:latin typeface="Calibri" pitchFamily="34" charset="0"/>
              </a:rPr>
              <a:t>Postoloprty</a:t>
            </a:r>
            <a:r>
              <a:rPr lang="cs-CZ" dirty="0" smtClean="0">
                <a:latin typeface="Calibri" pitchFamily="34" charset="0"/>
              </a:rPr>
              <a:t>. V roce 1950 byla dostavena klubovna a byt správce.</a:t>
            </a:r>
          </a:p>
          <a:p>
            <a:pPr algn="just"/>
            <a:r>
              <a:rPr lang="cs-CZ" dirty="0" smtClean="0">
                <a:latin typeface="Calibri" pitchFamily="34" charset="0"/>
              </a:rPr>
              <a:t>       Na sportovním poli stojí za zmínku třetí místo v I. B třídě v roce 1960. V roce 1962, kdy klub slavil 40 let trvání, sehráli muži také první mezinárodní utkání s týmem SV </a:t>
            </a:r>
            <a:r>
              <a:rPr lang="cs-CZ" dirty="0" err="1" smtClean="0">
                <a:latin typeface="Calibri" pitchFamily="34" charset="0"/>
              </a:rPr>
              <a:t>Marktnenkirchen</a:t>
            </a:r>
            <a:r>
              <a:rPr lang="cs-CZ" dirty="0" smtClean="0">
                <a:latin typeface="Calibri" pitchFamily="34" charset="0"/>
              </a:rPr>
              <a:t>, který jasně přehráli 9:1. V roce 1968 bylo hřiště dvakrát zaplaveno rozvodněnou </a:t>
            </a:r>
            <a:r>
              <a:rPr lang="cs-CZ" dirty="0" err="1" smtClean="0">
                <a:latin typeface="Calibri" pitchFamily="34" charset="0"/>
              </a:rPr>
              <a:t>Chomutovkou</a:t>
            </a:r>
            <a:r>
              <a:rPr lang="cs-CZ" dirty="0" smtClean="0">
                <a:latin typeface="Calibri" pitchFamily="34" charset="0"/>
              </a:rPr>
              <a:t> a soutěže byly narušeny vpádem vojsk Varšavské smlouvy. </a:t>
            </a:r>
          </a:p>
          <a:p>
            <a:r>
              <a:rPr lang="cs-CZ" dirty="0" smtClean="0">
                <a:latin typeface="Calibri" pitchFamily="34" charset="0"/>
              </a:rPr>
              <a:t>1975/76 - finalista krajského poháru</a:t>
            </a:r>
          </a:p>
          <a:p>
            <a:r>
              <a:rPr lang="cs-CZ" dirty="0" smtClean="0">
                <a:latin typeface="Calibri" pitchFamily="34" charset="0"/>
              </a:rPr>
              <a:t> 2010/11  -postup do 1.A třídy ze druhého místa</a:t>
            </a:r>
          </a:p>
          <a:p>
            <a:r>
              <a:rPr lang="cs-CZ" dirty="0" smtClean="0">
                <a:latin typeface="Calibri" pitchFamily="34" charset="0"/>
              </a:rPr>
              <a:t>2014/15- postup do krajského přeboru, finalista krajského poháru</a:t>
            </a:r>
            <a:endParaRPr lang="cs-CZ" sz="1100" dirty="0">
              <a:latin typeface="Calibri" pitchFamily="34" charset="0"/>
            </a:endParaRPr>
          </a:p>
        </p:txBody>
      </p:sp>
      <p:sp>
        <p:nvSpPr>
          <p:cNvPr id="7" name="TextovéPole 6"/>
          <p:cNvSpPr txBox="1"/>
          <p:nvPr/>
        </p:nvSpPr>
        <p:spPr>
          <a:xfrm>
            <a:off x="5863580" y="144532"/>
            <a:ext cx="4320480" cy="3108543"/>
          </a:xfrm>
          <a:prstGeom prst="rect">
            <a:avLst/>
          </a:prstGeom>
          <a:solidFill>
            <a:srgbClr val="FFFF00"/>
          </a:solidFill>
          <a:ln w="60325" cmpd="dbl">
            <a:solidFill>
              <a:srgbClr val="FF33CC"/>
            </a:solidFill>
          </a:ln>
        </p:spPr>
        <p:txBody>
          <a:bodyPr wrap="square" rtlCol="0">
            <a:spAutoFit/>
          </a:bodyPr>
          <a:lstStyle/>
          <a:p>
            <a:pPr algn="just"/>
            <a:r>
              <a:rPr lang="cs-CZ" sz="1600" dirty="0" smtClean="0">
                <a:latin typeface="Bookman Old Style" pitchFamily="18" charset="0"/>
              </a:rPr>
              <a:t>V den státního svátku o </a:t>
            </a:r>
            <a:r>
              <a:rPr lang="cs-CZ" sz="1800" dirty="0" smtClean="0">
                <a:solidFill>
                  <a:srgbClr val="FF0000"/>
                </a:solidFill>
                <a:latin typeface="Bookman Old Style" pitchFamily="18" charset="0"/>
              </a:rPr>
              <a:t>Velký pátek 25.3.2016 </a:t>
            </a:r>
            <a:r>
              <a:rPr lang="cs-CZ" sz="1600" dirty="0" smtClean="0">
                <a:latin typeface="Bookman Old Style" pitchFamily="18" charset="0"/>
              </a:rPr>
              <a:t>si dalo na nové umělé trávě ve </a:t>
            </a:r>
            <a:r>
              <a:rPr lang="cs-CZ" sz="1600" dirty="0" err="1" smtClean="0">
                <a:latin typeface="Bookman Old Style" pitchFamily="18" charset="0"/>
              </a:rPr>
              <a:t>Štětí</a:t>
            </a:r>
            <a:r>
              <a:rPr lang="cs-CZ" sz="1600" dirty="0" smtClean="0">
                <a:latin typeface="Bookman Old Style" pitchFamily="18" charset="0"/>
              </a:rPr>
              <a:t> dostaveníčko  6  mužstev přátel fotbalu, které sehrály  zajímavý turnaj, který se možná stane na zdejší stadionu pravidelnou akcí. Vítězem se stal celek  dorostu let minulých. Na 3. místě skončila Stará garda </a:t>
            </a:r>
            <a:r>
              <a:rPr lang="cs-CZ" sz="1600" dirty="0" err="1" smtClean="0">
                <a:latin typeface="Bookman Old Style" pitchFamily="18" charset="0"/>
              </a:rPr>
              <a:t>Sepapu</a:t>
            </a:r>
            <a:r>
              <a:rPr lang="cs-CZ" sz="1600" dirty="0" smtClean="0">
                <a:latin typeface="Bookman Old Style" pitchFamily="18" charset="0"/>
              </a:rPr>
              <a:t> </a:t>
            </a:r>
            <a:r>
              <a:rPr lang="cs-CZ" sz="1600" dirty="0" err="1" smtClean="0">
                <a:latin typeface="Bookman Old Style" pitchFamily="18" charset="0"/>
              </a:rPr>
              <a:t>Štětí</a:t>
            </a:r>
            <a:r>
              <a:rPr lang="cs-CZ" sz="1600" dirty="0" smtClean="0">
                <a:latin typeface="Bookman Old Style" pitchFamily="18" charset="0"/>
              </a:rPr>
              <a:t> . O výsledky, ale vůbec  nešlo.  Sešla se správná parta fotbalistů a prožila spolu pěkný fotbalový den.</a:t>
            </a:r>
          </a:p>
        </p:txBody>
      </p:sp>
      <p:pic>
        <p:nvPicPr>
          <p:cNvPr id="3146" name="Picture 74"/>
          <p:cNvPicPr>
            <a:picLocks noChangeAspect="1" noChangeArrowheads="1"/>
          </p:cNvPicPr>
          <p:nvPr/>
        </p:nvPicPr>
        <p:blipFill>
          <a:blip r:embed="rId4" cstate="print"/>
          <a:srcRect/>
          <a:stretch>
            <a:fillRect/>
          </a:stretch>
        </p:blipFill>
        <p:spPr bwMode="auto">
          <a:xfrm>
            <a:off x="5935588" y="4483596"/>
            <a:ext cx="4176464" cy="2448272"/>
          </a:xfrm>
          <a:prstGeom prst="rect">
            <a:avLst/>
          </a:prstGeom>
          <a:noFill/>
          <a:ln w="9525">
            <a:noFill/>
            <a:miter lim="800000"/>
            <a:headEnd/>
            <a:tailEnd/>
          </a:ln>
        </p:spPr>
      </p:pic>
      <p:pic>
        <p:nvPicPr>
          <p:cNvPr id="2" name="Picture 74"/>
          <p:cNvPicPr>
            <a:picLocks noChangeAspect="1" noChangeArrowheads="1"/>
          </p:cNvPicPr>
          <p:nvPr/>
        </p:nvPicPr>
        <p:blipFill>
          <a:blip r:embed="rId5" cstate="print"/>
          <a:srcRect/>
          <a:stretch>
            <a:fillRect/>
          </a:stretch>
        </p:blipFill>
        <p:spPr bwMode="auto">
          <a:xfrm>
            <a:off x="7231732" y="3403476"/>
            <a:ext cx="1224136" cy="936104"/>
          </a:xfrm>
          <a:prstGeom prst="rect">
            <a:avLst/>
          </a:prstGeom>
          <a:noFill/>
          <a:ln w="9525">
            <a:noFill/>
            <a:miter lim="800000"/>
            <a:headEnd/>
            <a:tailEnd/>
          </a:ln>
        </p:spPr>
      </p:pic>
      <p:pic>
        <p:nvPicPr>
          <p:cNvPr id="3074" name="Picture 29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55668" y="1099220"/>
            <a:ext cx="2376264"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91972" y="7239000"/>
            <a:ext cx="7200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59924"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99884" y="6931868"/>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8711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19" name="TextovéPole 18"/>
          <p:cNvSpPr txBox="1"/>
          <p:nvPr/>
        </p:nvSpPr>
        <p:spPr>
          <a:xfrm>
            <a:off x="8023820" y="70235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sp>
        <p:nvSpPr>
          <p:cNvPr id="24" name="Obdélník 23"/>
          <p:cNvSpPr/>
          <p:nvPr/>
        </p:nvSpPr>
        <p:spPr>
          <a:xfrm>
            <a:off x="5503540" y="103302"/>
            <a:ext cx="4680520" cy="707886"/>
          </a:xfrm>
          <a:prstGeom prst="rect">
            <a:avLst/>
          </a:prstGeom>
          <a:blipFill>
            <a:blip r:embed="rId3" cstate="print"/>
            <a:stretch>
              <a:fillRect/>
            </a:stretch>
          </a:blipFill>
          <a:ln w="60325" cap="rnd">
            <a:solidFill>
              <a:srgbClr val="FF66FF"/>
            </a:solidFill>
            <a:prstDash val="dash"/>
          </a:ln>
        </p:spPr>
        <p:txBody>
          <a:bodyPr wrap="square" lIns="91440" tIns="45720" rIns="91440" bIns="45720">
            <a:spAutoFit/>
          </a:bodyPr>
          <a:lstStyle/>
          <a:p>
            <a:r>
              <a:rPr lang="cs-CZ" sz="4000" b="1" cap="none" spc="50" dirty="0" smtClean="0">
                <a:ln w="4445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FK </a:t>
            </a:r>
            <a:r>
              <a:rPr lang="cs-CZ" sz="4000" b="1" cap="none" spc="50" dirty="0" err="1" smtClean="0">
                <a:ln w="4445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Postoloprty</a:t>
            </a:r>
            <a:endParaRPr lang="cs-CZ" sz="4000" b="1" cap="none" spc="50" dirty="0">
              <a:ln w="4445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25" name="Tabulka 24"/>
          <p:cNvGraphicFramePr>
            <a:graphicFrameLocks noGrp="1"/>
          </p:cNvGraphicFramePr>
          <p:nvPr/>
        </p:nvGraphicFramePr>
        <p:xfrm>
          <a:off x="5719564" y="2755407"/>
          <a:ext cx="4392488" cy="4142231"/>
        </p:xfrm>
        <a:graphic>
          <a:graphicData uri="http://schemas.openxmlformats.org/drawingml/2006/table">
            <a:tbl>
              <a:tblPr/>
              <a:tblGrid>
                <a:gridCol w="603441">
                  <a:extLst>
                    <a:ext uri="{9D8B030D-6E8A-4147-A177-3AD203B41FA5}">
                      <a16:colId xmlns:a16="http://schemas.microsoft.com/office/drawing/2014/main" val="20000"/>
                    </a:ext>
                  </a:extLst>
                </a:gridCol>
                <a:gridCol w="856044">
                  <a:extLst>
                    <a:ext uri="{9D8B030D-6E8A-4147-A177-3AD203B41FA5}">
                      <a16:colId xmlns:a16="http://schemas.microsoft.com/office/drawing/2014/main" val="20001"/>
                    </a:ext>
                  </a:extLst>
                </a:gridCol>
                <a:gridCol w="2062926">
                  <a:extLst>
                    <a:ext uri="{9D8B030D-6E8A-4147-A177-3AD203B41FA5}">
                      <a16:colId xmlns:a16="http://schemas.microsoft.com/office/drawing/2014/main" val="20002"/>
                    </a:ext>
                  </a:extLst>
                </a:gridCol>
                <a:gridCol w="870077">
                  <a:extLst>
                    <a:ext uri="{9D8B030D-6E8A-4147-A177-3AD203B41FA5}">
                      <a16:colId xmlns:a16="http://schemas.microsoft.com/office/drawing/2014/main" val="20003"/>
                    </a:ext>
                  </a:extLst>
                </a:gridCol>
              </a:tblGrid>
              <a:tr h="165689">
                <a:tc gridSpan="4">
                  <a:txBody>
                    <a:bodyPr/>
                    <a:lstStyle/>
                    <a:p>
                      <a:pPr algn="ctr" fontAlgn="b"/>
                      <a:r>
                        <a:rPr lang="cs-CZ" sz="800" b="1" i="0" u="none" strike="noStrike" dirty="0">
                          <a:solidFill>
                            <a:srgbClr val="000000"/>
                          </a:solidFill>
                          <a:latin typeface="Arial Black"/>
                        </a:rPr>
                        <a:t>Zápasový přehled FK </a:t>
                      </a:r>
                      <a:r>
                        <a:rPr lang="cs-CZ" sz="800" b="1" i="0" u="none" strike="noStrike" dirty="0" err="1">
                          <a:solidFill>
                            <a:srgbClr val="000000"/>
                          </a:solidFill>
                          <a:latin typeface="Arial Black"/>
                        </a:rPr>
                        <a:t>Postoloprty</a:t>
                      </a:r>
                      <a:endParaRPr lang="cs-CZ" sz="800" b="1" i="0" u="none" strike="noStrike" dirty="0">
                        <a:solidFill>
                          <a:srgbClr val="000000"/>
                        </a:solidFill>
                        <a:latin typeface="Arial Black"/>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0919">
                <a:tc>
                  <a:txBody>
                    <a:bodyPr/>
                    <a:lstStyle/>
                    <a:p>
                      <a:pPr algn="ctr" fontAlgn="ctr">
                        <a:buFontTx/>
                        <a:buNone/>
                      </a:pPr>
                      <a:r>
                        <a:rPr lang="cs-CZ" sz="800" b="1" i="0" u="none" strike="noStrike" dirty="0">
                          <a:solidFill>
                            <a:srgbClr val="000000"/>
                          </a:solidFill>
                          <a:latin typeface="Arial Black"/>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8.8.2015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Proboštov - Postoloprty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20919">
                <a:tc>
                  <a:txBody>
                    <a:bodyPr/>
                    <a:lstStyle/>
                    <a:p>
                      <a:pPr algn="ctr" fontAlgn="ctr">
                        <a:buFontTx/>
                        <a:buNone/>
                      </a:pPr>
                      <a:r>
                        <a:rPr lang="cs-CZ" sz="800" b="1" i="0" u="none" strike="noStrike" dirty="0">
                          <a:solidFill>
                            <a:srgbClr val="000000"/>
                          </a:solidFill>
                          <a:latin typeface="Arial Black"/>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a:solidFill>
                            <a:srgbClr val="000000"/>
                          </a:solidFill>
                          <a:latin typeface="Arial Black"/>
                        </a:rPr>
                        <a:t>15.8.2015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err="1">
                          <a:solidFill>
                            <a:srgbClr val="000000"/>
                          </a:solidFill>
                          <a:latin typeface="Arial Black"/>
                        </a:rPr>
                        <a:t>Postoloprty</a:t>
                      </a:r>
                      <a:r>
                        <a:rPr lang="cs-CZ" sz="800" b="1" i="0" u="none" strike="noStrike" dirty="0">
                          <a:solidFill>
                            <a:srgbClr val="000000"/>
                          </a:solidFill>
                          <a:latin typeface="Arial Black"/>
                        </a:rPr>
                        <a:t> - Žatec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a:solidFill>
                            <a:srgbClr val="000000"/>
                          </a:solidFill>
                          <a:latin typeface="Arial Black"/>
                        </a:rPr>
                        <a:t>2:1 PK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220919">
                <a:tc>
                  <a:txBody>
                    <a:bodyPr/>
                    <a:lstStyle/>
                    <a:p>
                      <a:pPr algn="ctr" fontAlgn="ctr">
                        <a:buFontTx/>
                        <a:buNone/>
                      </a:pPr>
                      <a:r>
                        <a:rPr lang="cs-CZ" sz="800" b="1" i="0" u="none" strike="noStrike" dirty="0">
                          <a:solidFill>
                            <a:srgbClr val="000000"/>
                          </a:solidFill>
                          <a:latin typeface="Arial Black"/>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a:solidFill>
                            <a:srgbClr val="000000"/>
                          </a:solidFill>
                          <a:latin typeface="Arial Black"/>
                        </a:rPr>
                        <a:t>22.8.2015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err="1">
                          <a:solidFill>
                            <a:srgbClr val="000000"/>
                          </a:solidFill>
                          <a:latin typeface="Arial Black"/>
                        </a:rPr>
                        <a:t>Modlany</a:t>
                      </a:r>
                      <a:r>
                        <a:rPr lang="cs-CZ" sz="800" b="1" i="0" u="none" strike="noStrike" dirty="0">
                          <a:solidFill>
                            <a:srgbClr val="000000"/>
                          </a:solidFill>
                          <a:latin typeface="Arial Black"/>
                        </a:rPr>
                        <a:t> - </a:t>
                      </a:r>
                      <a:r>
                        <a:rPr lang="cs-CZ" sz="800" b="1" i="0" u="none" strike="noStrike" dirty="0" err="1">
                          <a:solidFill>
                            <a:srgbClr val="000000"/>
                          </a:solidFill>
                          <a:latin typeface="Arial Black"/>
                        </a:rPr>
                        <a:t>Postoloprty</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a:solidFill>
                            <a:srgbClr val="000000"/>
                          </a:solidFill>
                          <a:latin typeface="Arial Black"/>
                        </a:rPr>
                        <a:t>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r h="220919">
                <a:tc>
                  <a:txBody>
                    <a:bodyPr/>
                    <a:lstStyle/>
                    <a:p>
                      <a:pPr algn="ctr" fontAlgn="ctr">
                        <a:buFontTx/>
                        <a:buNone/>
                      </a:pPr>
                      <a:r>
                        <a:rPr lang="cs-CZ" sz="800" b="1" i="0" u="none" strike="noStrike">
                          <a:solidFill>
                            <a:srgbClr val="000000"/>
                          </a:solidFill>
                          <a:latin typeface="Arial Black"/>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a:solidFill>
                            <a:srgbClr val="000000"/>
                          </a:solidFill>
                          <a:latin typeface="Arial Black"/>
                        </a:rPr>
                        <a:t>29.8.2015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err="1">
                          <a:solidFill>
                            <a:srgbClr val="000000"/>
                          </a:solidFill>
                          <a:latin typeface="Arial Black"/>
                        </a:rPr>
                        <a:t>Postoloprty</a:t>
                      </a:r>
                      <a:r>
                        <a:rPr lang="cs-CZ" sz="800" b="1" i="0" u="none" strike="noStrike" dirty="0">
                          <a:solidFill>
                            <a:srgbClr val="000000"/>
                          </a:solidFill>
                          <a:latin typeface="Arial Black"/>
                        </a:rPr>
                        <a:t> - </a:t>
                      </a:r>
                      <a:r>
                        <a:rPr lang="cs-CZ" sz="800" b="1" i="0" u="none" strike="noStrike" dirty="0" err="1">
                          <a:solidFill>
                            <a:srgbClr val="000000"/>
                          </a:solidFill>
                          <a:latin typeface="Arial Black"/>
                        </a:rPr>
                        <a:t>Štětí</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4"/>
                  </a:ext>
                </a:extLst>
              </a:tr>
              <a:tr h="220919">
                <a:tc>
                  <a:txBody>
                    <a:bodyPr/>
                    <a:lstStyle/>
                    <a:p>
                      <a:pPr algn="ctr" fontAlgn="ctr">
                        <a:buFontTx/>
                        <a:buNone/>
                      </a:pPr>
                      <a:r>
                        <a:rPr lang="cs-CZ" sz="800" b="1" i="0" u="none" strike="noStrike">
                          <a:solidFill>
                            <a:srgbClr val="000000"/>
                          </a:solidFill>
                          <a:latin typeface="Arial Black"/>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a:solidFill>
                            <a:srgbClr val="000000"/>
                          </a:solidFill>
                          <a:latin typeface="Arial Black"/>
                        </a:rPr>
                        <a:t>6.9.2015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err="1">
                          <a:solidFill>
                            <a:srgbClr val="000000"/>
                          </a:solidFill>
                          <a:latin typeface="Arial Black"/>
                        </a:rPr>
                        <a:t>Neštěmice</a:t>
                      </a:r>
                      <a:r>
                        <a:rPr lang="cs-CZ" sz="800" b="1" i="0" u="none" strike="noStrike" dirty="0">
                          <a:solidFill>
                            <a:srgbClr val="000000"/>
                          </a:solidFill>
                          <a:latin typeface="Arial Black"/>
                        </a:rPr>
                        <a:t> - </a:t>
                      </a:r>
                      <a:r>
                        <a:rPr lang="cs-CZ" sz="800" b="1" i="0" u="none" strike="noStrike" dirty="0" err="1">
                          <a:solidFill>
                            <a:srgbClr val="000000"/>
                          </a:solidFill>
                          <a:latin typeface="Arial Black"/>
                        </a:rPr>
                        <a:t>Postoloprty</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220919">
                <a:tc>
                  <a:txBody>
                    <a:bodyPr/>
                    <a:lstStyle/>
                    <a:p>
                      <a:pPr algn="ctr" fontAlgn="ctr">
                        <a:buFontTx/>
                        <a:buNone/>
                      </a:pPr>
                      <a:r>
                        <a:rPr lang="cs-CZ" sz="800" b="1" i="0" u="none" strike="noStrike">
                          <a:solidFill>
                            <a:srgbClr val="000000"/>
                          </a:solidFill>
                          <a:latin typeface="Arial Black"/>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a:solidFill>
                            <a:srgbClr val="000000"/>
                          </a:solidFill>
                          <a:latin typeface="Arial Black"/>
                        </a:rPr>
                        <a:t>12.9.2015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err="1">
                          <a:solidFill>
                            <a:srgbClr val="000000"/>
                          </a:solidFill>
                          <a:latin typeface="Arial Black"/>
                        </a:rPr>
                        <a:t>Postoloprty</a:t>
                      </a:r>
                      <a:r>
                        <a:rPr lang="cs-CZ" sz="800" b="1" i="0" u="none" strike="noStrike" dirty="0">
                          <a:solidFill>
                            <a:srgbClr val="000000"/>
                          </a:solidFill>
                          <a:latin typeface="Arial Black"/>
                        </a:rPr>
                        <a:t> - </a:t>
                      </a:r>
                      <a:r>
                        <a:rPr lang="cs-CZ" sz="800" b="1" i="0" u="none" strike="noStrike" dirty="0" err="1">
                          <a:solidFill>
                            <a:srgbClr val="000000"/>
                          </a:solidFill>
                          <a:latin typeface="Arial Black"/>
                        </a:rPr>
                        <a:t>Střekov</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a:solidFill>
                            <a:srgbClr val="000000"/>
                          </a:solidFill>
                          <a:latin typeface="Arial Black"/>
                        </a:rPr>
                        <a:t>3:2 PK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220919">
                <a:tc>
                  <a:txBody>
                    <a:bodyPr/>
                    <a:lstStyle/>
                    <a:p>
                      <a:pPr algn="ctr" fontAlgn="ctr">
                        <a:buFontTx/>
                        <a:buNone/>
                      </a:pPr>
                      <a:r>
                        <a:rPr lang="cs-CZ" sz="800" b="1" i="0" u="none" strike="noStrike">
                          <a:solidFill>
                            <a:srgbClr val="000000"/>
                          </a:solidFill>
                          <a:latin typeface="Arial Black"/>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19.9.2015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err="1">
                          <a:solidFill>
                            <a:srgbClr val="000000"/>
                          </a:solidFill>
                          <a:latin typeface="Arial Black"/>
                        </a:rPr>
                        <a:t>Blšany</a:t>
                      </a:r>
                      <a:r>
                        <a:rPr lang="cs-CZ" sz="800" b="1" i="0" u="none" strike="noStrike" dirty="0">
                          <a:solidFill>
                            <a:srgbClr val="000000"/>
                          </a:solidFill>
                          <a:latin typeface="Arial Black"/>
                        </a:rPr>
                        <a:t> - </a:t>
                      </a:r>
                      <a:r>
                        <a:rPr lang="cs-CZ" sz="800" b="1" i="0" u="none" strike="noStrike" dirty="0" err="1">
                          <a:solidFill>
                            <a:srgbClr val="000000"/>
                          </a:solidFill>
                          <a:latin typeface="Arial Black"/>
                        </a:rPr>
                        <a:t>Postoloprty</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a:solidFill>
                            <a:srgbClr val="000000"/>
                          </a:solidFill>
                          <a:latin typeface="Arial Black"/>
                        </a:rPr>
                        <a:t>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r h="220919">
                <a:tc>
                  <a:txBody>
                    <a:bodyPr/>
                    <a:lstStyle/>
                    <a:p>
                      <a:pPr algn="ctr" fontAlgn="ctr">
                        <a:buFontTx/>
                        <a:buNone/>
                      </a:pPr>
                      <a:r>
                        <a:rPr lang="cs-CZ" sz="800" b="1" i="0" u="none" strike="noStrike">
                          <a:solidFill>
                            <a:srgbClr val="000000"/>
                          </a:solidFill>
                          <a:latin typeface="Arial Black"/>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a:solidFill>
                            <a:srgbClr val="000000"/>
                          </a:solidFill>
                          <a:latin typeface="Arial Black"/>
                        </a:rPr>
                        <a:t>26.9.2015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err="1">
                          <a:solidFill>
                            <a:srgbClr val="000000"/>
                          </a:solidFill>
                          <a:latin typeface="Arial Black"/>
                        </a:rPr>
                        <a:t>Postoloprty</a:t>
                      </a:r>
                      <a:r>
                        <a:rPr lang="cs-CZ" sz="800" b="1" i="0" u="none" strike="noStrike" dirty="0">
                          <a:solidFill>
                            <a:srgbClr val="000000"/>
                          </a:solidFill>
                          <a:latin typeface="Arial Black"/>
                        </a:rPr>
                        <a:t> - </a:t>
                      </a:r>
                      <a:r>
                        <a:rPr lang="cs-CZ" sz="800" b="1" i="0" u="none" strike="noStrike" dirty="0" err="1">
                          <a:solidFill>
                            <a:srgbClr val="000000"/>
                          </a:solidFill>
                          <a:latin typeface="Arial Black"/>
                        </a:rPr>
                        <a:t>Srbice</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a:solidFill>
                            <a:srgbClr val="000000"/>
                          </a:solidFill>
                          <a:latin typeface="Arial Black"/>
                        </a:rPr>
                        <a:t>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8"/>
                  </a:ext>
                </a:extLst>
              </a:tr>
              <a:tr h="220919">
                <a:tc>
                  <a:txBody>
                    <a:bodyPr/>
                    <a:lstStyle/>
                    <a:p>
                      <a:pPr algn="ctr" fontAlgn="ctr">
                        <a:buFontTx/>
                        <a:buNone/>
                      </a:pPr>
                      <a:r>
                        <a:rPr lang="cs-CZ" sz="800" b="1" i="0" u="none" strike="noStrike">
                          <a:solidFill>
                            <a:srgbClr val="000000"/>
                          </a:solidFill>
                          <a:latin typeface="Arial Black"/>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3.10.2015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err="1">
                          <a:solidFill>
                            <a:srgbClr val="000000"/>
                          </a:solidFill>
                          <a:latin typeface="Arial Black"/>
                        </a:rPr>
                        <a:t>Duchcov</a:t>
                      </a:r>
                      <a:r>
                        <a:rPr lang="cs-CZ" sz="800" b="1" i="0" u="none" strike="noStrike" dirty="0">
                          <a:solidFill>
                            <a:srgbClr val="000000"/>
                          </a:solidFill>
                          <a:latin typeface="Arial Black"/>
                        </a:rPr>
                        <a:t> - </a:t>
                      </a:r>
                      <a:r>
                        <a:rPr lang="cs-CZ" sz="800" b="1" i="0" u="none" strike="noStrike" dirty="0" err="1">
                          <a:solidFill>
                            <a:srgbClr val="000000"/>
                          </a:solidFill>
                          <a:latin typeface="Arial Black"/>
                        </a:rPr>
                        <a:t>Postoloprty</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9"/>
                  </a:ext>
                </a:extLst>
              </a:tr>
              <a:tr h="220919">
                <a:tc>
                  <a:txBody>
                    <a:bodyPr/>
                    <a:lstStyle/>
                    <a:p>
                      <a:pPr algn="ctr" fontAlgn="ctr">
                        <a:buFontTx/>
                        <a:buNone/>
                      </a:pPr>
                      <a:r>
                        <a:rPr lang="cs-CZ" sz="800" b="1" i="0" u="none" strike="noStrike">
                          <a:solidFill>
                            <a:srgbClr val="000000"/>
                          </a:solidFill>
                          <a:latin typeface="Arial Black"/>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10.10.2015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err="1">
                          <a:solidFill>
                            <a:srgbClr val="000000"/>
                          </a:solidFill>
                          <a:latin typeface="Arial Black"/>
                        </a:rPr>
                        <a:t>Postoloprty</a:t>
                      </a:r>
                      <a:r>
                        <a:rPr lang="cs-CZ" sz="800" b="1" i="0" u="none" strike="noStrike" dirty="0">
                          <a:solidFill>
                            <a:srgbClr val="000000"/>
                          </a:solidFill>
                          <a:latin typeface="Arial Black"/>
                        </a:rPr>
                        <a:t> - Bílina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0"/>
                  </a:ext>
                </a:extLst>
              </a:tr>
              <a:tr h="220919">
                <a:tc>
                  <a:txBody>
                    <a:bodyPr/>
                    <a:lstStyle/>
                    <a:p>
                      <a:pPr algn="ctr" fontAlgn="ctr">
                        <a:buFontTx/>
                        <a:buNone/>
                      </a:pPr>
                      <a:r>
                        <a:rPr lang="cs-CZ" sz="800" b="1" i="0" u="none" strike="noStrike">
                          <a:solidFill>
                            <a:srgbClr val="000000"/>
                          </a:solidFill>
                          <a:latin typeface="Arial Black"/>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17.10.2015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a:solidFill>
                            <a:srgbClr val="000000"/>
                          </a:solidFill>
                          <a:latin typeface="Arial Black"/>
                        </a:rPr>
                        <a:t>Hrobce - </a:t>
                      </a:r>
                      <a:r>
                        <a:rPr lang="cs-CZ" sz="800" b="1" i="0" u="none" strike="noStrike" dirty="0" err="1">
                          <a:solidFill>
                            <a:srgbClr val="000000"/>
                          </a:solidFill>
                          <a:latin typeface="Arial Black"/>
                        </a:rPr>
                        <a:t>Postoloprty</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r h="220919">
                <a:tc>
                  <a:txBody>
                    <a:bodyPr/>
                    <a:lstStyle/>
                    <a:p>
                      <a:pPr algn="ctr" fontAlgn="ctr">
                        <a:buFontTx/>
                        <a:buNone/>
                      </a:pPr>
                      <a:r>
                        <a:rPr lang="cs-CZ" sz="800" b="1" i="0" u="none" strike="noStrike">
                          <a:solidFill>
                            <a:srgbClr val="000000"/>
                          </a:solidFill>
                          <a:latin typeface="Arial Black"/>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24.10.2015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err="1">
                          <a:solidFill>
                            <a:srgbClr val="000000"/>
                          </a:solidFill>
                          <a:latin typeface="Arial Black"/>
                        </a:rPr>
                        <a:t>Postoloprty</a:t>
                      </a:r>
                      <a:r>
                        <a:rPr lang="cs-CZ" sz="800" b="1" i="0" u="none" strike="noStrike" dirty="0">
                          <a:solidFill>
                            <a:srgbClr val="000000"/>
                          </a:solidFill>
                          <a:latin typeface="Arial Black"/>
                        </a:rPr>
                        <a:t> - </a:t>
                      </a:r>
                      <a:r>
                        <a:rPr lang="cs-CZ" sz="800" b="1" i="0" u="none" strike="noStrike" dirty="0" err="1">
                          <a:solidFill>
                            <a:srgbClr val="000000"/>
                          </a:solidFill>
                          <a:latin typeface="Arial Black"/>
                        </a:rPr>
                        <a:t>LoKo</a:t>
                      </a:r>
                      <a:r>
                        <a:rPr lang="cs-CZ" sz="800" b="1" i="0" u="none" strike="noStrike" dirty="0">
                          <a:solidFill>
                            <a:srgbClr val="000000"/>
                          </a:solidFill>
                          <a:latin typeface="Arial Black"/>
                        </a:rPr>
                        <a:t> Chomutov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2"/>
                  </a:ext>
                </a:extLst>
              </a:tr>
              <a:tr h="220919">
                <a:tc>
                  <a:txBody>
                    <a:bodyPr/>
                    <a:lstStyle/>
                    <a:p>
                      <a:pPr algn="ctr" fontAlgn="ctr">
                        <a:buFontTx/>
                        <a:buNone/>
                      </a:pPr>
                      <a:r>
                        <a:rPr lang="cs-CZ" sz="800" b="1" i="0" u="none" strike="noStrike">
                          <a:solidFill>
                            <a:srgbClr val="000000"/>
                          </a:solidFill>
                          <a:latin typeface="Arial Black"/>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31.10.2015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a:solidFill>
                            <a:srgbClr val="000000"/>
                          </a:solidFill>
                          <a:latin typeface="Arial Black"/>
                        </a:rPr>
                        <a:t>Krupka - </a:t>
                      </a:r>
                      <a:r>
                        <a:rPr lang="cs-CZ" sz="800" b="1" i="0" u="none" strike="noStrike" dirty="0" err="1">
                          <a:solidFill>
                            <a:srgbClr val="000000"/>
                          </a:solidFill>
                          <a:latin typeface="Arial Black"/>
                        </a:rPr>
                        <a:t>Postoloprty</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a:solidFill>
                            <a:srgbClr val="000000"/>
                          </a:solidFill>
                          <a:latin typeface="Arial Black"/>
                        </a:rPr>
                        <a:t>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3"/>
                  </a:ext>
                </a:extLst>
              </a:tr>
              <a:tr h="220919">
                <a:tc>
                  <a:txBody>
                    <a:bodyPr/>
                    <a:lstStyle/>
                    <a:p>
                      <a:pPr algn="ctr" fontAlgn="ctr">
                        <a:buFontTx/>
                        <a:buNone/>
                      </a:pPr>
                      <a:r>
                        <a:rPr lang="cs-CZ" sz="800" b="1" i="0" u="none" strike="noStrike" dirty="0">
                          <a:solidFill>
                            <a:srgbClr val="000000"/>
                          </a:solidFill>
                          <a:latin typeface="Arial Black"/>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a:solidFill>
                            <a:srgbClr val="000000"/>
                          </a:solidFill>
                          <a:latin typeface="Arial Black"/>
                        </a:rPr>
                        <a:t>8.11.2015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a:solidFill>
                            <a:srgbClr val="000000"/>
                          </a:solidFill>
                          <a:latin typeface="Arial Black"/>
                        </a:rPr>
                        <a:t>Modrá - </a:t>
                      </a:r>
                      <a:r>
                        <a:rPr lang="cs-CZ" sz="800" b="1" i="0" u="none" strike="noStrike" dirty="0" err="1">
                          <a:solidFill>
                            <a:srgbClr val="000000"/>
                          </a:solidFill>
                          <a:latin typeface="Arial Black"/>
                        </a:rPr>
                        <a:t>Postoloprty</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a:solidFill>
                            <a:srgbClr val="000000"/>
                          </a:solidFill>
                          <a:latin typeface="Arial Black"/>
                        </a:rPr>
                        <a:t>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4"/>
                  </a:ext>
                </a:extLst>
              </a:tr>
              <a:tr h="220919">
                <a:tc>
                  <a:txBody>
                    <a:bodyPr/>
                    <a:lstStyle/>
                    <a:p>
                      <a:pPr algn="ctr" fontAlgn="ctr">
                        <a:buFontTx/>
                        <a:buNone/>
                      </a:pPr>
                      <a:r>
                        <a:rPr lang="cs-CZ" sz="800" b="1" i="0" u="none" strike="noStrike">
                          <a:solidFill>
                            <a:srgbClr val="000000"/>
                          </a:solidFill>
                          <a:latin typeface="Arial Black"/>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14.11.2015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Postoloprty - Horní Jiřetín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a:solidFill>
                            <a:srgbClr val="000000"/>
                          </a:solidFill>
                          <a:latin typeface="Arial Black"/>
                        </a:rPr>
                        <a:t>2:3 PK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5"/>
                  </a:ext>
                </a:extLst>
              </a:tr>
              <a:tr h="220919">
                <a:tc>
                  <a:txBody>
                    <a:bodyPr/>
                    <a:lstStyle/>
                    <a:p>
                      <a:pPr algn="ctr" fontAlgn="ctr">
                        <a:buFontTx/>
                        <a:buNone/>
                      </a:pPr>
                      <a:r>
                        <a:rPr lang="cs-CZ" sz="800" b="1" i="0" u="none" strike="noStrike">
                          <a:solidFill>
                            <a:srgbClr val="000000"/>
                          </a:solidFill>
                          <a:latin typeface="Arial Black"/>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12.3.2016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Postoloprty - Proboštov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a:solidFill>
                            <a:srgbClr val="000000"/>
                          </a:solidFill>
                          <a:latin typeface="Arial Black"/>
                        </a:rPr>
                        <a:t>0:1  PK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6"/>
                  </a:ext>
                </a:extLst>
              </a:tr>
              <a:tr h="220919">
                <a:tc>
                  <a:txBody>
                    <a:bodyPr/>
                    <a:lstStyle/>
                    <a:p>
                      <a:pPr algn="ctr" fontAlgn="ctr">
                        <a:buFontTx/>
                        <a:buNone/>
                      </a:pPr>
                      <a:r>
                        <a:rPr lang="cs-CZ" sz="800" b="1" i="0" u="none" strike="noStrike">
                          <a:solidFill>
                            <a:srgbClr val="000000"/>
                          </a:solidFill>
                          <a:latin typeface="Arial Black"/>
                        </a:rPr>
                        <a:t>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19.3.2016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a:solidFill>
                            <a:srgbClr val="000000"/>
                          </a:solidFill>
                          <a:latin typeface="Arial Black"/>
                        </a:rPr>
                        <a:t>Žatec - Postoloprty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buFontTx/>
                        <a:buNone/>
                      </a:pPr>
                      <a:r>
                        <a:rPr lang="cs-CZ" sz="800" b="1" i="0" u="none" strike="noStrike" dirty="0">
                          <a:solidFill>
                            <a:srgbClr val="000000"/>
                          </a:solidFill>
                          <a:latin typeface="Arial Black"/>
                        </a:rPr>
                        <a:t>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7"/>
                  </a:ext>
                </a:extLst>
              </a:tr>
              <a:tr h="220919">
                <a:tc>
                  <a:txBody>
                    <a:bodyPr/>
                    <a:lstStyle/>
                    <a:p>
                      <a:pPr algn="ctr" fontAlgn="ctr">
                        <a:buFontTx/>
                        <a:buNone/>
                      </a:pPr>
                      <a:r>
                        <a:rPr lang="cs-CZ" sz="800" b="1" i="0" u="none" strike="noStrike" dirty="0">
                          <a:solidFill>
                            <a:srgbClr val="000000"/>
                          </a:solidFill>
                          <a:latin typeface="Arial Black"/>
                        </a:rPr>
                        <a:t>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a:solidFill>
                            <a:srgbClr val="000000"/>
                          </a:solidFill>
                          <a:latin typeface="Arial Black"/>
                        </a:rPr>
                        <a:t>26.3.2016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err="1">
                          <a:solidFill>
                            <a:srgbClr val="000000"/>
                          </a:solidFill>
                          <a:latin typeface="Arial Black"/>
                        </a:rPr>
                        <a:t>Postoloprty</a:t>
                      </a:r>
                      <a:r>
                        <a:rPr lang="cs-CZ" sz="800" b="1" i="0" u="none" strike="noStrike" dirty="0">
                          <a:solidFill>
                            <a:srgbClr val="000000"/>
                          </a:solidFill>
                          <a:latin typeface="Arial Black"/>
                        </a:rPr>
                        <a:t> - </a:t>
                      </a:r>
                      <a:r>
                        <a:rPr lang="cs-CZ" sz="800" b="1" i="0" u="none" strike="noStrike" dirty="0" err="1">
                          <a:solidFill>
                            <a:srgbClr val="000000"/>
                          </a:solidFill>
                          <a:latin typeface="Arial Black"/>
                        </a:rPr>
                        <a:t>Modlany</a:t>
                      </a:r>
                      <a:endParaRPr lang="cs-CZ" sz="800" b="1" i="0" u="none" strike="noStrike" dirty="0">
                        <a:solidFill>
                          <a:srgbClr val="000000"/>
                        </a:solidFill>
                        <a:latin typeface="Arial Black"/>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buFontTx/>
                        <a:buNone/>
                      </a:pPr>
                      <a:r>
                        <a:rPr lang="cs-CZ" sz="800" b="1" i="0" u="none" strike="noStrike" dirty="0" smtClean="0">
                          <a:solidFill>
                            <a:srgbClr val="000000"/>
                          </a:solidFill>
                          <a:latin typeface="Arial Black"/>
                        </a:rPr>
                        <a:t>4:2</a:t>
                      </a:r>
                      <a:r>
                        <a:rPr lang="cs-CZ" sz="800" b="1" i="0" u="none" strike="noStrike" dirty="0">
                          <a:solidFill>
                            <a:srgbClr val="000000"/>
                          </a:solidFill>
                          <a:latin typeface="Arial Black"/>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8"/>
                  </a:ext>
                </a:extLst>
              </a:tr>
            </a:tbl>
          </a:graphicData>
        </a:graphic>
      </p:graphicFrame>
      <p:sp>
        <p:nvSpPr>
          <p:cNvPr id="26" name="TextovéPole 25"/>
          <p:cNvSpPr txBox="1"/>
          <p:nvPr/>
        </p:nvSpPr>
        <p:spPr>
          <a:xfrm>
            <a:off x="5503540" y="883196"/>
            <a:ext cx="4752528" cy="1754326"/>
          </a:xfrm>
          <a:prstGeom prst="rect">
            <a:avLst/>
          </a:prstGeom>
          <a:noFill/>
        </p:spPr>
        <p:txBody>
          <a:bodyPr wrap="square" rtlCol="0">
            <a:spAutoFit/>
          </a:bodyPr>
          <a:lstStyle/>
          <a:p>
            <a:pPr algn="just"/>
            <a:r>
              <a:rPr lang="cs-CZ" b="0" i="1" dirty="0" smtClean="0">
                <a:latin typeface="Arial" pitchFamily="34" charset="0"/>
                <a:cs typeface="Arial" pitchFamily="34" charset="0"/>
              </a:rPr>
              <a:t>Jako nováček rozjely </a:t>
            </a:r>
            <a:r>
              <a:rPr lang="cs-CZ" b="0" i="1" dirty="0" err="1" smtClean="0">
                <a:latin typeface="Arial" pitchFamily="34" charset="0"/>
                <a:cs typeface="Arial" pitchFamily="34" charset="0"/>
              </a:rPr>
              <a:t>Postoloprty</a:t>
            </a:r>
            <a:r>
              <a:rPr lang="cs-CZ" b="0" i="1" dirty="0" smtClean="0">
                <a:latin typeface="Arial" pitchFamily="34" charset="0"/>
                <a:cs typeface="Arial" pitchFamily="34" charset="0"/>
              </a:rPr>
              <a:t> soutěž docela dobře a po 8. kole byly na pěkném 10. místě s 10 body. Pak však následovala série 5 porážek v řadě a jedna z nich 10:0 v Hrobcích.  V předposledním podzimním kole </a:t>
            </a:r>
            <a:r>
              <a:rPr lang="cs-CZ" b="0" i="1" dirty="0" err="1" smtClean="0">
                <a:latin typeface="Arial" pitchFamily="34" charset="0"/>
                <a:cs typeface="Arial" pitchFamily="34" charset="0"/>
              </a:rPr>
              <a:t>Postoloprty</a:t>
            </a:r>
            <a:r>
              <a:rPr lang="cs-CZ" b="0" i="1" dirty="0" smtClean="0">
                <a:latin typeface="Arial" pitchFamily="34" charset="0"/>
                <a:cs typeface="Arial" pitchFamily="34" charset="0"/>
              </a:rPr>
              <a:t> vybojovaly překvapivé vysoké vítězství 6:2 v Modré. Loňský rok uzavřely porážkou  na penalty doma s Horním </a:t>
            </a:r>
            <a:r>
              <a:rPr lang="cs-CZ" b="0" i="1" dirty="0" err="1" smtClean="0">
                <a:latin typeface="Arial" pitchFamily="34" charset="0"/>
                <a:cs typeface="Arial" pitchFamily="34" charset="0"/>
              </a:rPr>
              <a:t>Jiřetínem</a:t>
            </a:r>
            <a:r>
              <a:rPr lang="cs-CZ" b="0" i="1" dirty="0" smtClean="0">
                <a:latin typeface="Arial" pitchFamily="34" charset="0"/>
                <a:cs typeface="Arial" pitchFamily="34" charset="0"/>
              </a:rPr>
              <a:t>.  Jaro zahájily doma porážkou na penalty s </a:t>
            </a:r>
            <a:r>
              <a:rPr lang="cs-CZ" b="0" i="1" dirty="0" err="1" smtClean="0">
                <a:latin typeface="Arial" pitchFamily="34" charset="0"/>
                <a:cs typeface="Arial" pitchFamily="34" charset="0"/>
              </a:rPr>
              <a:t>Proboštovem</a:t>
            </a:r>
            <a:r>
              <a:rPr lang="cs-CZ" b="0" i="1" dirty="0" smtClean="0">
                <a:latin typeface="Arial" pitchFamily="34" charset="0"/>
                <a:cs typeface="Arial" pitchFamily="34" charset="0"/>
              </a:rPr>
              <a:t> po remíze 0:0. V derby s Žatcem prohrály 3:1 a před týdnem doma překvapivě zdolaly </a:t>
            </a:r>
            <a:r>
              <a:rPr lang="cs-CZ" b="0" i="1" dirty="0" err="1" smtClean="0">
                <a:latin typeface="Arial" pitchFamily="34" charset="0"/>
                <a:cs typeface="Arial" pitchFamily="34" charset="0"/>
              </a:rPr>
              <a:t>Modlany</a:t>
            </a:r>
            <a:r>
              <a:rPr lang="cs-CZ" b="0" i="1" dirty="0" smtClean="0">
                <a:latin typeface="Arial" pitchFamily="34" charset="0"/>
                <a:cs typeface="Arial" pitchFamily="34" charset="0"/>
              </a:rPr>
              <a:t> 4:2. V celkovém pořadí jsou na 12.místě  </a:t>
            </a:r>
          </a:p>
        </p:txBody>
      </p:sp>
      <p:pic>
        <p:nvPicPr>
          <p:cNvPr id="2" name="Picture 110"/>
          <p:cNvPicPr>
            <a:picLocks noChangeAspect="1" noChangeArrowheads="1"/>
          </p:cNvPicPr>
          <p:nvPr/>
        </p:nvPicPr>
        <p:blipFill>
          <a:blip r:embed="rId4" cstate="print"/>
          <a:srcRect/>
          <a:stretch>
            <a:fillRect/>
          </a:stretch>
        </p:blipFill>
        <p:spPr bwMode="auto">
          <a:xfrm>
            <a:off x="102940" y="739180"/>
            <a:ext cx="4680520" cy="1944216"/>
          </a:xfrm>
          <a:prstGeom prst="rect">
            <a:avLst/>
          </a:prstGeom>
          <a:noFill/>
          <a:ln w="9525">
            <a:noFill/>
            <a:miter lim="800000"/>
            <a:headEnd/>
            <a:tailEnd/>
          </a:ln>
        </p:spPr>
      </p:pic>
      <p:pic>
        <p:nvPicPr>
          <p:cNvPr id="4207" name="Picture 111"/>
          <p:cNvPicPr>
            <a:picLocks noChangeAspect="1" noChangeArrowheads="1"/>
          </p:cNvPicPr>
          <p:nvPr/>
        </p:nvPicPr>
        <p:blipFill>
          <a:blip r:embed="rId5" cstate="print"/>
          <a:srcRect/>
          <a:stretch>
            <a:fillRect/>
          </a:stretch>
        </p:blipFill>
        <p:spPr bwMode="auto">
          <a:xfrm>
            <a:off x="174948" y="2971428"/>
            <a:ext cx="4608512" cy="1800200"/>
          </a:xfrm>
          <a:prstGeom prst="rect">
            <a:avLst/>
          </a:prstGeom>
          <a:noFill/>
          <a:ln w="9525">
            <a:noFill/>
            <a:miter lim="800000"/>
            <a:headEnd/>
            <a:tailEnd/>
          </a:ln>
        </p:spPr>
      </p:pic>
      <p:pic>
        <p:nvPicPr>
          <p:cNvPr id="4208" name="Picture 112"/>
          <p:cNvPicPr>
            <a:picLocks noChangeAspect="1" noChangeArrowheads="1"/>
          </p:cNvPicPr>
          <p:nvPr/>
        </p:nvPicPr>
        <p:blipFill>
          <a:blip r:embed="rId6" cstate="print"/>
          <a:srcRect/>
          <a:stretch>
            <a:fillRect/>
          </a:stretch>
        </p:blipFill>
        <p:spPr bwMode="auto">
          <a:xfrm>
            <a:off x="679004" y="4987652"/>
            <a:ext cx="3600400" cy="1557908"/>
          </a:xfrm>
          <a:prstGeom prst="rect">
            <a:avLst/>
          </a:prstGeom>
          <a:noFill/>
          <a:ln w="9525">
            <a:noFill/>
            <a:miter lim="800000"/>
            <a:headEnd/>
            <a:tailEnd/>
          </a:ln>
        </p:spPr>
      </p:pic>
      <p:sp>
        <p:nvSpPr>
          <p:cNvPr id="18" name="TextovéPole 17"/>
          <p:cNvSpPr txBox="1"/>
          <p:nvPr/>
        </p:nvSpPr>
        <p:spPr>
          <a:xfrm>
            <a:off x="174948" y="91108"/>
            <a:ext cx="4536504" cy="461665"/>
          </a:xfrm>
          <a:prstGeom prst="rect">
            <a:avLst/>
          </a:prstGeom>
          <a:solidFill>
            <a:srgbClr val="CCFFFF"/>
          </a:solidFill>
        </p:spPr>
        <p:txBody>
          <a:bodyPr wrap="square" rtlCol="0">
            <a:spAutoFit/>
          </a:bodyPr>
          <a:lstStyle/>
          <a:p>
            <a:pPr algn="ctr"/>
            <a:r>
              <a:rPr lang="cs-CZ" sz="2400" dirty="0" smtClean="0"/>
              <a:t>Poznáváte zdejší hřiště?</a:t>
            </a:r>
          </a:p>
        </p:txBody>
      </p:sp>
      <p:pic>
        <p:nvPicPr>
          <p:cNvPr id="20" name="Picture 1"/>
          <p:cNvPicPr>
            <a:picLocks noChangeAspect="1" noChangeArrowheads="1"/>
          </p:cNvPicPr>
          <p:nvPr/>
        </p:nvPicPr>
        <p:blipFill>
          <a:blip r:embed="rId7" cstate="print"/>
          <a:srcRect/>
          <a:stretch>
            <a:fillRect/>
          </a:stretch>
        </p:blipFill>
        <p:spPr bwMode="auto">
          <a:xfrm>
            <a:off x="9463980" y="163116"/>
            <a:ext cx="679004" cy="580703"/>
          </a:xfrm>
          <a:prstGeom prst="rect">
            <a:avLst/>
          </a:prstGeom>
          <a:noFill/>
          <a:ln w="9525">
            <a:noFill/>
            <a:miter lim="800000"/>
            <a:headEnd/>
            <a:tailEnd/>
          </a:ln>
        </p:spPr>
      </p:pic>
      <p:pic>
        <p:nvPicPr>
          <p:cNvPr id="4098" name="Picture 3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59324" y="7075884"/>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246956" y="3763516"/>
            <a:ext cx="4032448"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47156"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sp>
        <p:nvSpPr>
          <p:cNvPr id="18" name="TextovéPole 17"/>
          <p:cNvSpPr txBox="1"/>
          <p:nvPr/>
        </p:nvSpPr>
        <p:spPr>
          <a:xfrm>
            <a:off x="174948" y="163116"/>
            <a:ext cx="4536504" cy="1477328"/>
          </a:xfrm>
          <a:prstGeom prst="rect">
            <a:avLst/>
          </a:prstGeom>
          <a:blipFill>
            <a:blip r:embed="rId3" cstate="print"/>
            <a:tile tx="0" ty="0" sx="100000" sy="100000" flip="none" algn="tl"/>
          </a:blipFill>
          <a:ln w="66675">
            <a:solidFill>
              <a:schemeClr val="accent6">
                <a:lumMod val="60000"/>
                <a:lumOff val="40000"/>
              </a:schemeClr>
            </a:solidFill>
          </a:ln>
        </p:spPr>
        <p:txBody>
          <a:bodyPr wrap="square" rtlCol="0">
            <a:spAutoFit/>
          </a:bodyPr>
          <a:lstStyle/>
          <a:p>
            <a:pPr algn="ctr"/>
            <a:r>
              <a:rPr lang="cs-CZ" sz="2200" dirty="0" smtClean="0">
                <a:latin typeface="Baskerville Old Face" pitchFamily="18" charset="0"/>
              </a:rPr>
              <a:t>Na podzim v </a:t>
            </a:r>
            <a:r>
              <a:rPr lang="cs-CZ" sz="2400" dirty="0" err="1" smtClean="0">
                <a:solidFill>
                  <a:srgbClr val="CC0099"/>
                </a:solidFill>
                <a:effectLst>
                  <a:outerShdw blurRad="38100" dist="38100" dir="2700000" algn="tl">
                    <a:srgbClr val="000000">
                      <a:alpha val="43137"/>
                    </a:srgbClr>
                  </a:outerShdw>
                </a:effectLst>
                <a:latin typeface="Baskerville Old Face" pitchFamily="18" charset="0"/>
              </a:rPr>
              <a:t>Postoloprtech</a:t>
            </a:r>
            <a:r>
              <a:rPr lang="cs-CZ" sz="2200" dirty="0" smtClean="0">
                <a:latin typeface="Baskerville Old Face" pitchFamily="18" charset="0"/>
              </a:rPr>
              <a:t> jsme před početnou diváckou kulisou zvítězili. Po dobrém výkonu jsme se prosadili ve 2. poločase</a:t>
            </a:r>
          </a:p>
        </p:txBody>
      </p:sp>
      <p:sp>
        <p:nvSpPr>
          <p:cNvPr id="20" name="Obdélník 19"/>
          <p:cNvSpPr/>
          <p:nvPr/>
        </p:nvSpPr>
        <p:spPr>
          <a:xfrm>
            <a:off x="174948" y="1747292"/>
            <a:ext cx="4567436" cy="2246769"/>
          </a:xfrm>
          <a:prstGeom prst="rect">
            <a:avLst/>
          </a:prstGeom>
          <a:blipFill>
            <a:blip r:embed="rId4" cstate="print"/>
            <a:stretch>
              <a:fillRect/>
            </a:stretch>
          </a:blipFill>
          <a:ln>
            <a:solidFill>
              <a:srgbClr val="FF0066"/>
            </a:solidFill>
          </a:ln>
        </p:spPr>
        <p:txBody>
          <a:bodyPr wrap="square">
            <a:spAutoFit/>
          </a:bodyPr>
          <a:lstStyle/>
          <a:p>
            <a:pPr lvl="0" algn="ctr"/>
            <a:r>
              <a:rPr lang="cs-CZ" sz="2800" u="sng" dirty="0" smtClean="0">
                <a:ln w="15875">
                  <a:solidFill>
                    <a:srgbClr val="D60093"/>
                  </a:solidFill>
                </a:ln>
                <a:effectLst>
                  <a:outerShdw blurRad="38100" dist="38100" dir="2700000" algn="tl">
                    <a:srgbClr val="000000">
                      <a:alpha val="43137"/>
                    </a:srgbClr>
                  </a:outerShdw>
                </a:effectLst>
                <a:latin typeface="Aparajita" pitchFamily="34" charset="0"/>
                <a:ea typeface="Times New Roman" pitchFamily="18" charset="0"/>
                <a:cs typeface="Aparajita" pitchFamily="34" charset="0"/>
              </a:rPr>
              <a:t>FK </a:t>
            </a:r>
            <a:r>
              <a:rPr lang="cs-CZ" sz="2800" u="sng" dirty="0" err="1" smtClean="0">
                <a:ln w="15875">
                  <a:solidFill>
                    <a:srgbClr val="D60093"/>
                  </a:solidFill>
                </a:ln>
                <a:effectLst>
                  <a:outerShdw blurRad="38100" dist="38100" dir="2700000" algn="tl">
                    <a:srgbClr val="000000">
                      <a:alpha val="43137"/>
                    </a:srgbClr>
                  </a:outerShdw>
                </a:effectLst>
                <a:latin typeface="Aparajita" pitchFamily="34" charset="0"/>
                <a:ea typeface="Times New Roman" pitchFamily="18" charset="0"/>
                <a:cs typeface="Aparajita" pitchFamily="34" charset="0"/>
              </a:rPr>
              <a:t>Postoloprty</a:t>
            </a:r>
            <a:r>
              <a:rPr lang="cs-CZ" sz="2800" u="sng" dirty="0" smtClean="0">
                <a:ln w="15875">
                  <a:solidFill>
                    <a:srgbClr val="D60093"/>
                  </a:solidFill>
                </a:ln>
                <a:effectLst>
                  <a:outerShdw blurRad="38100" dist="38100" dir="2700000" algn="tl">
                    <a:srgbClr val="000000">
                      <a:alpha val="43137"/>
                    </a:srgbClr>
                  </a:outerShdw>
                </a:effectLst>
                <a:latin typeface="Aparajita" pitchFamily="34" charset="0"/>
                <a:ea typeface="Times New Roman" pitchFamily="18" charset="0"/>
                <a:cs typeface="Aparajita" pitchFamily="34" charset="0"/>
              </a:rPr>
              <a:t> – SK </a:t>
            </a:r>
            <a:r>
              <a:rPr lang="cs-CZ" sz="2800" u="sng" dirty="0" err="1" smtClean="0">
                <a:ln w="15875">
                  <a:solidFill>
                    <a:srgbClr val="D60093"/>
                  </a:solidFill>
                </a:ln>
                <a:effectLst>
                  <a:outerShdw blurRad="38100" dist="38100" dir="2700000" algn="tl">
                    <a:srgbClr val="000000">
                      <a:alpha val="43137"/>
                    </a:srgbClr>
                  </a:outerShdw>
                </a:effectLst>
                <a:latin typeface="Aparajita" pitchFamily="34" charset="0"/>
                <a:ea typeface="Times New Roman" pitchFamily="18" charset="0"/>
                <a:cs typeface="Aparajita" pitchFamily="34" charset="0"/>
              </a:rPr>
              <a:t>Štětí</a:t>
            </a:r>
            <a:endParaRPr lang="cs-CZ" sz="2800" u="sng" dirty="0" smtClean="0">
              <a:ln w="15875">
                <a:solidFill>
                  <a:srgbClr val="D60093"/>
                </a:solidFill>
              </a:ln>
              <a:effectLst>
                <a:outerShdw blurRad="38100" dist="38100" dir="2700000" algn="tl">
                  <a:srgbClr val="000000">
                    <a:alpha val="43137"/>
                  </a:srgbClr>
                </a:outerShdw>
              </a:effectLst>
              <a:latin typeface="Aparajita" pitchFamily="34" charset="0"/>
              <a:cs typeface="Aparajita" pitchFamily="34" charset="0"/>
            </a:endParaRPr>
          </a:p>
          <a:p>
            <a:pPr lvl="0" algn="ctr" eaLnBrk="0" hangingPunct="0"/>
            <a:r>
              <a:rPr lang="cs-CZ" sz="2800" u="sng" dirty="0" smtClean="0">
                <a:ln w="15875">
                  <a:solidFill>
                    <a:srgbClr val="D60093"/>
                  </a:solidFill>
                </a:ln>
                <a:effectLst>
                  <a:outerShdw blurRad="38100" dist="38100" dir="2700000" algn="tl">
                    <a:srgbClr val="000000">
                      <a:alpha val="43137"/>
                    </a:srgbClr>
                  </a:outerShdw>
                </a:effectLst>
                <a:latin typeface="Aparajita" pitchFamily="34" charset="0"/>
                <a:ea typeface="Times New Roman" pitchFamily="18" charset="0"/>
                <a:cs typeface="Aparajita" pitchFamily="34" charset="0"/>
              </a:rPr>
              <a:t>0:5(0:1)   29.8.2015   4. kolo</a:t>
            </a:r>
            <a:endParaRPr lang="cs-CZ" sz="2800" u="sng" dirty="0" smtClean="0">
              <a:ln w="15875">
                <a:solidFill>
                  <a:srgbClr val="D60093"/>
                </a:solidFill>
              </a:ln>
              <a:effectLst>
                <a:outerShdw blurRad="38100" dist="38100" dir="2700000" algn="tl">
                  <a:srgbClr val="000000">
                    <a:alpha val="43137"/>
                  </a:srgbClr>
                </a:outerShdw>
              </a:effectLst>
              <a:latin typeface="Aparajita" pitchFamily="34" charset="0"/>
              <a:cs typeface="Aparajita" pitchFamily="34" charset="0"/>
            </a:endParaRPr>
          </a:p>
          <a:p>
            <a:pPr lvl="0" algn="just" eaLnBrk="0" hangingPunct="0"/>
            <a:r>
              <a:rPr lang="cs-CZ" b="0" u="sng" dirty="0" smtClean="0">
                <a:latin typeface="Arial" pitchFamily="34" charset="0"/>
                <a:ea typeface="Times New Roman" pitchFamily="18" charset="0"/>
                <a:cs typeface="Arial" pitchFamily="34" charset="0"/>
              </a:rPr>
              <a:t>Branky</a:t>
            </a:r>
            <a:r>
              <a:rPr lang="cs-CZ" b="0" dirty="0" smtClean="0">
                <a:latin typeface="Arial" pitchFamily="34" charset="0"/>
                <a:ea typeface="Times New Roman" pitchFamily="18" charset="0"/>
                <a:cs typeface="Arial" pitchFamily="34" charset="0"/>
              </a:rPr>
              <a:t>: Stejskal 1, </a:t>
            </a:r>
            <a:r>
              <a:rPr lang="cs-CZ" b="0" dirty="0" err="1" smtClean="0">
                <a:latin typeface="Arial" pitchFamily="34" charset="0"/>
                <a:ea typeface="Times New Roman" pitchFamily="18" charset="0"/>
                <a:cs typeface="Arial" pitchFamily="34" charset="0"/>
              </a:rPr>
              <a:t>Malák</a:t>
            </a:r>
            <a:r>
              <a:rPr lang="cs-CZ" b="0" dirty="0" smtClean="0">
                <a:latin typeface="Arial" pitchFamily="34" charset="0"/>
                <a:ea typeface="Times New Roman" pitchFamily="18" charset="0"/>
                <a:cs typeface="Arial" pitchFamily="34" charset="0"/>
              </a:rPr>
              <a:t> 1, Slanička 1, Kucler 1, </a:t>
            </a:r>
            <a:r>
              <a:rPr lang="cs-CZ" b="0" dirty="0" err="1" smtClean="0">
                <a:latin typeface="Arial" pitchFamily="34" charset="0"/>
                <a:ea typeface="Times New Roman" pitchFamily="18" charset="0"/>
                <a:cs typeface="Arial" pitchFamily="34" charset="0"/>
              </a:rPr>
              <a:t>Belák</a:t>
            </a:r>
            <a:r>
              <a:rPr lang="cs-CZ" b="0" dirty="0" smtClean="0">
                <a:latin typeface="Arial" pitchFamily="34" charset="0"/>
                <a:ea typeface="Times New Roman" pitchFamily="18" charset="0"/>
                <a:cs typeface="Arial" pitchFamily="34" charset="0"/>
              </a:rPr>
              <a:t> 1</a:t>
            </a:r>
            <a:endParaRPr lang="cs-CZ"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Sestava</a:t>
            </a:r>
            <a:r>
              <a:rPr lang="cs-CZ" b="0" dirty="0" smtClean="0">
                <a:latin typeface="Arial" pitchFamily="34" charset="0"/>
                <a:ea typeface="Times New Roman" pitchFamily="18" charset="0"/>
                <a:cs typeface="Arial" pitchFamily="34" charset="0"/>
              </a:rPr>
              <a:t>: Kloub-</a:t>
            </a:r>
            <a:r>
              <a:rPr lang="cs-CZ" b="0" dirty="0" err="1" smtClean="0">
                <a:latin typeface="Arial" pitchFamily="34" charset="0"/>
                <a:ea typeface="Times New Roman" pitchFamily="18" charset="0"/>
                <a:cs typeface="Arial" pitchFamily="34" charset="0"/>
              </a:rPr>
              <a:t>Čámský</a:t>
            </a:r>
            <a:r>
              <a:rPr lang="cs-CZ" b="0" dirty="0" smtClean="0">
                <a:latin typeface="Arial" pitchFamily="34" charset="0"/>
                <a:ea typeface="Times New Roman" pitchFamily="18" charset="0"/>
                <a:cs typeface="Arial" pitchFamily="34" charset="0"/>
              </a:rPr>
              <a:t>(78.Šmidrkal), Šimral, Ransdorf, Mencl)-</a:t>
            </a:r>
          </a:p>
          <a:p>
            <a:pPr lvl="0" algn="just" eaLnBrk="0" hangingPunct="0"/>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Poráč</a:t>
            </a:r>
            <a:r>
              <a:rPr lang="cs-CZ" b="0" dirty="0" smtClean="0">
                <a:latin typeface="Arial" pitchFamily="34" charset="0"/>
                <a:ea typeface="Times New Roman" pitchFamily="18" charset="0"/>
                <a:cs typeface="Arial" pitchFamily="34" charset="0"/>
              </a:rPr>
              <a:t>(70.Kucler), Hrdý, Slanička, Stejskal(76. </a:t>
            </a:r>
            <a:r>
              <a:rPr lang="cs-CZ" b="0" dirty="0" err="1" smtClean="0">
                <a:latin typeface="Arial" pitchFamily="34" charset="0"/>
                <a:ea typeface="Times New Roman" pitchFamily="18" charset="0"/>
                <a:cs typeface="Arial" pitchFamily="34" charset="0"/>
              </a:rPr>
              <a:t>J.Grepl</a:t>
            </a:r>
            <a:r>
              <a:rPr lang="cs-CZ" b="0" dirty="0" smtClean="0">
                <a:latin typeface="Arial" pitchFamily="34" charset="0"/>
                <a:ea typeface="Times New Roman" pitchFamily="18" charset="0"/>
                <a:cs typeface="Arial" pitchFamily="34" charset="0"/>
              </a:rPr>
              <a:t>) </a:t>
            </a:r>
          </a:p>
          <a:p>
            <a:pPr lvl="0" algn="just" eaLnBrk="0" hangingPunct="0"/>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Belák</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Malák</a:t>
            </a:r>
            <a:r>
              <a:rPr lang="cs-CZ" b="0" dirty="0" smtClean="0">
                <a:latin typeface="Arial" pitchFamily="34" charset="0"/>
                <a:ea typeface="Times New Roman" pitchFamily="18" charset="0"/>
                <a:cs typeface="Arial" pitchFamily="34" charset="0"/>
              </a:rPr>
              <a:t>(49. Tichý) </a:t>
            </a:r>
            <a:endParaRPr lang="cs-CZ"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Připraveni</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M</a:t>
            </a:r>
            <a:r>
              <a:rPr lang="cs-CZ" b="0" dirty="0" smtClean="0">
                <a:latin typeface="Arial" pitchFamily="34" charset="0"/>
                <a:ea typeface="Times New Roman" pitchFamily="18" charset="0"/>
                <a:cs typeface="Arial" pitchFamily="34" charset="0"/>
              </a:rPr>
              <a:t>.Svoboda</a:t>
            </a:r>
            <a:endParaRPr lang="cs-CZ"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Trenér:</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J.Vinš</a:t>
            </a:r>
            <a:r>
              <a:rPr lang="cs-CZ" b="0" dirty="0" smtClean="0">
                <a:latin typeface="Arial" pitchFamily="34" charset="0"/>
                <a:ea typeface="Times New Roman" pitchFamily="18" charset="0"/>
                <a:cs typeface="Arial" pitchFamily="34" charset="0"/>
              </a:rPr>
              <a:t>   Vedoucí: </a:t>
            </a:r>
            <a:r>
              <a:rPr lang="cs-CZ" b="0" dirty="0" err="1" smtClean="0">
                <a:latin typeface="Arial" pitchFamily="34" charset="0"/>
                <a:ea typeface="Times New Roman" pitchFamily="18" charset="0"/>
                <a:cs typeface="Arial" pitchFamily="34" charset="0"/>
              </a:rPr>
              <a:t>J.Havner</a:t>
            </a:r>
            <a:r>
              <a:rPr lang="cs-CZ" b="0" dirty="0" smtClean="0">
                <a:latin typeface="Arial" pitchFamily="34" charset="0"/>
                <a:ea typeface="Times New Roman" pitchFamily="18" charset="0"/>
                <a:cs typeface="Arial" pitchFamily="34" charset="0"/>
              </a:rPr>
              <a:t>   Masér: </a:t>
            </a:r>
            <a:r>
              <a:rPr lang="cs-CZ" b="0" dirty="0" err="1" smtClean="0">
                <a:latin typeface="Arial" pitchFamily="34" charset="0"/>
                <a:ea typeface="Times New Roman" pitchFamily="18" charset="0"/>
                <a:cs typeface="Arial" pitchFamily="34" charset="0"/>
              </a:rPr>
              <a:t>K</a:t>
            </a:r>
            <a:r>
              <a:rPr lang="cs-CZ" b="0" dirty="0" smtClean="0">
                <a:latin typeface="Arial" pitchFamily="34" charset="0"/>
                <a:ea typeface="Times New Roman" pitchFamily="18" charset="0"/>
                <a:cs typeface="Arial" pitchFamily="34" charset="0"/>
              </a:rPr>
              <a:t>.Zavřel</a:t>
            </a:r>
            <a:endParaRPr lang="cs-CZ"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Rozhodčí</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J.Sedláček</a:t>
            </a:r>
            <a:r>
              <a:rPr lang="cs-CZ" b="0" dirty="0" smtClean="0">
                <a:latin typeface="Arial" pitchFamily="34" charset="0"/>
                <a:ea typeface="Times New Roman" pitchFamily="18" charset="0"/>
                <a:cs typeface="Arial" pitchFamily="34" charset="0"/>
              </a:rPr>
              <a:t>-</a:t>
            </a:r>
            <a:r>
              <a:rPr lang="cs-CZ" b="0" dirty="0" err="1" smtClean="0">
                <a:latin typeface="Arial" pitchFamily="34" charset="0"/>
                <a:ea typeface="Times New Roman" pitchFamily="18" charset="0"/>
                <a:cs typeface="Arial" pitchFamily="34" charset="0"/>
              </a:rPr>
              <a:t>M</a:t>
            </a:r>
            <a:r>
              <a:rPr lang="cs-CZ" b="0" dirty="0" smtClean="0">
                <a:latin typeface="Arial" pitchFamily="34" charset="0"/>
                <a:ea typeface="Times New Roman" pitchFamily="18" charset="0"/>
                <a:cs typeface="Arial" pitchFamily="34" charset="0"/>
              </a:rPr>
              <a:t>.</a:t>
            </a:r>
            <a:r>
              <a:rPr lang="cs-CZ" b="0" dirty="0" err="1" smtClean="0">
                <a:latin typeface="Arial" pitchFamily="34" charset="0"/>
                <a:ea typeface="Times New Roman" pitchFamily="18" charset="0"/>
                <a:cs typeface="Arial" pitchFamily="34" charset="0"/>
              </a:rPr>
              <a:t>Karrmann</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I</a:t>
            </a:r>
            <a:r>
              <a:rPr lang="cs-CZ" b="0" dirty="0" smtClean="0">
                <a:latin typeface="Arial" pitchFamily="34" charset="0"/>
                <a:ea typeface="Times New Roman" pitchFamily="18" charset="0"/>
                <a:cs typeface="Arial" pitchFamily="34" charset="0"/>
              </a:rPr>
              <a:t>.</a:t>
            </a:r>
            <a:r>
              <a:rPr lang="cs-CZ" b="0" dirty="0" err="1" smtClean="0">
                <a:latin typeface="Arial" pitchFamily="34" charset="0"/>
                <a:ea typeface="Times New Roman" pitchFamily="18" charset="0"/>
                <a:cs typeface="Arial" pitchFamily="34" charset="0"/>
              </a:rPr>
              <a:t>Kurljak</a:t>
            </a:r>
            <a:r>
              <a:rPr lang="cs-CZ" b="0" dirty="0" smtClean="0">
                <a:latin typeface="Arial" pitchFamily="34" charset="0"/>
                <a:ea typeface="Times New Roman" pitchFamily="18" charset="0"/>
                <a:cs typeface="Arial" pitchFamily="34" charset="0"/>
              </a:rPr>
              <a:t>      200 diváků</a:t>
            </a:r>
            <a:endParaRPr lang="cs-CZ" dirty="0"/>
          </a:p>
        </p:txBody>
      </p:sp>
      <p:pic>
        <p:nvPicPr>
          <p:cNvPr id="22" name="Picture 110"/>
          <p:cNvPicPr>
            <a:picLocks noChangeAspect="1" noChangeArrowheads="1"/>
          </p:cNvPicPr>
          <p:nvPr/>
        </p:nvPicPr>
        <p:blipFill>
          <a:blip r:embed="rId5" cstate="print"/>
          <a:srcRect/>
          <a:stretch>
            <a:fillRect/>
          </a:stretch>
        </p:blipFill>
        <p:spPr bwMode="auto">
          <a:xfrm>
            <a:off x="246956" y="4195564"/>
            <a:ext cx="4464496" cy="2664296"/>
          </a:xfrm>
          <a:prstGeom prst="rect">
            <a:avLst/>
          </a:prstGeom>
          <a:noFill/>
          <a:ln w="57150" cap="rnd">
            <a:solidFill>
              <a:schemeClr val="accent6">
                <a:lumMod val="60000"/>
                <a:lumOff val="40000"/>
              </a:schemeClr>
            </a:solidFill>
            <a:prstDash val="sysDot"/>
            <a:bevel/>
            <a:headEnd/>
            <a:tailEnd/>
          </a:ln>
        </p:spPr>
      </p:pic>
      <p:pic>
        <p:nvPicPr>
          <p:cNvPr id="19" name="Picture 106"/>
          <p:cNvPicPr>
            <a:picLocks noChangeAspect="1" noChangeArrowheads="1"/>
          </p:cNvPicPr>
          <p:nvPr/>
        </p:nvPicPr>
        <p:blipFill>
          <a:blip r:embed="rId6" cstate="print"/>
          <a:srcRect/>
          <a:stretch>
            <a:fillRect/>
          </a:stretch>
        </p:blipFill>
        <p:spPr bwMode="auto">
          <a:xfrm>
            <a:off x="5719564" y="3691508"/>
            <a:ext cx="4495428" cy="2144068"/>
          </a:xfrm>
          <a:prstGeom prst="rect">
            <a:avLst/>
          </a:prstGeom>
          <a:noFill/>
          <a:ln w="9525">
            <a:noFill/>
            <a:miter lim="800000"/>
            <a:headEnd/>
            <a:tailEnd/>
          </a:ln>
        </p:spPr>
      </p:pic>
      <p:sp>
        <p:nvSpPr>
          <p:cNvPr id="24" name="TextovéPole 23"/>
          <p:cNvSpPr txBox="1"/>
          <p:nvPr/>
        </p:nvSpPr>
        <p:spPr>
          <a:xfrm>
            <a:off x="5719564" y="91108"/>
            <a:ext cx="4464496" cy="830997"/>
          </a:xfrm>
          <a:prstGeom prst="rect">
            <a:avLst/>
          </a:prstGeom>
          <a:blipFill>
            <a:blip r:embed="rId7" cstate="print"/>
            <a:stretch>
              <a:fillRect/>
            </a:stretch>
          </a:blipFill>
          <a:ln w="69850">
            <a:solidFill>
              <a:srgbClr val="FF9933"/>
            </a:solidFill>
          </a:ln>
        </p:spPr>
        <p:txBody>
          <a:bodyPr wrap="square" rtlCol="0">
            <a:spAutoFit/>
          </a:bodyPr>
          <a:lstStyle/>
          <a:p>
            <a:pPr algn="ctr"/>
            <a:r>
              <a:rPr lang="cs-CZ" sz="2400" b="0" dirty="0" smtClean="0">
                <a:effectLst>
                  <a:outerShdw blurRad="38100" dist="38100" dir="2700000" algn="tl">
                    <a:srgbClr val="000000">
                      <a:alpha val="43137"/>
                    </a:srgbClr>
                  </a:outerShdw>
                </a:effectLst>
                <a:latin typeface="Bookman Old Style" pitchFamily="18" charset="0"/>
              </a:rPr>
              <a:t>Mladší žáci v zimě neodpočívali</a:t>
            </a:r>
          </a:p>
        </p:txBody>
      </p:sp>
      <p:graphicFrame>
        <p:nvGraphicFramePr>
          <p:cNvPr id="25" name="Tabulka 24"/>
          <p:cNvGraphicFramePr>
            <a:graphicFrameLocks noGrp="1"/>
          </p:cNvGraphicFramePr>
          <p:nvPr/>
        </p:nvGraphicFramePr>
        <p:xfrm>
          <a:off x="5719563" y="1171228"/>
          <a:ext cx="4380211" cy="2314575"/>
        </p:xfrm>
        <a:graphic>
          <a:graphicData uri="http://schemas.openxmlformats.org/drawingml/2006/table">
            <a:tbl>
              <a:tblPr/>
              <a:tblGrid>
                <a:gridCol w="813164">
                  <a:extLst>
                    <a:ext uri="{9D8B030D-6E8A-4147-A177-3AD203B41FA5}">
                      <a16:colId xmlns:a16="http://schemas.microsoft.com/office/drawing/2014/main" val="20000"/>
                    </a:ext>
                  </a:extLst>
                </a:gridCol>
                <a:gridCol w="690244">
                  <a:extLst>
                    <a:ext uri="{9D8B030D-6E8A-4147-A177-3AD203B41FA5}">
                      <a16:colId xmlns:a16="http://schemas.microsoft.com/office/drawing/2014/main" val="20001"/>
                    </a:ext>
                  </a:extLst>
                </a:gridCol>
                <a:gridCol w="1465586">
                  <a:extLst>
                    <a:ext uri="{9D8B030D-6E8A-4147-A177-3AD203B41FA5}">
                      <a16:colId xmlns:a16="http://schemas.microsoft.com/office/drawing/2014/main" val="20002"/>
                    </a:ext>
                  </a:extLst>
                </a:gridCol>
                <a:gridCol w="1411217">
                  <a:extLst>
                    <a:ext uri="{9D8B030D-6E8A-4147-A177-3AD203B41FA5}">
                      <a16:colId xmlns:a16="http://schemas.microsoft.com/office/drawing/2014/main" val="20003"/>
                    </a:ext>
                  </a:extLst>
                </a:gridCol>
              </a:tblGrid>
              <a:tr h="466725">
                <a:tc gridSpan="4">
                  <a:txBody>
                    <a:bodyPr/>
                    <a:lstStyle/>
                    <a:p>
                      <a:pPr algn="ctr" fontAlgn="ctr"/>
                      <a:r>
                        <a:rPr lang="cs-CZ" sz="1800" b="1" i="0" u="none" strike="noStrike" dirty="0">
                          <a:solidFill>
                            <a:srgbClr val="000000"/>
                          </a:solidFill>
                          <a:latin typeface="Century Gothic"/>
                        </a:rPr>
                        <a:t>Mladší žáci Zimní turnaj Mělník 9. místo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66725">
                <a:tc>
                  <a:txBody>
                    <a:bodyPr/>
                    <a:lstStyle/>
                    <a:p>
                      <a:pPr algn="ctr" fontAlgn="ctr"/>
                      <a:r>
                        <a:rPr lang="cs-CZ" sz="1400" b="1" i="0" u="none" strike="noStrike">
                          <a:solidFill>
                            <a:srgbClr val="000000"/>
                          </a:solidFill>
                          <a:latin typeface="Century Gothic"/>
                        </a:rPr>
                        <a:t>16.1.2016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dirty="0">
                          <a:solidFill>
                            <a:srgbClr val="000000"/>
                          </a:solidFill>
                          <a:latin typeface="Century Gothic"/>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a:solidFill>
                            <a:srgbClr val="000000"/>
                          </a:solidFill>
                          <a:latin typeface="Century Gothic"/>
                        </a:rPr>
                        <a:t>FK Brandýs Boleslav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dirty="0">
                          <a:solidFill>
                            <a:srgbClr val="000000"/>
                          </a:solidFill>
                          <a:latin typeface="Century Gothic"/>
                        </a:rPr>
                        <a:t>1:10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457200">
                <a:tc>
                  <a:txBody>
                    <a:bodyPr/>
                    <a:lstStyle/>
                    <a:p>
                      <a:pPr algn="ctr" fontAlgn="ctr"/>
                      <a:r>
                        <a:rPr lang="cs-CZ" sz="1400" b="1" i="0" u="none" strike="noStrike">
                          <a:solidFill>
                            <a:srgbClr val="000000"/>
                          </a:solidFill>
                          <a:latin typeface="Century Gothic"/>
                        </a:rPr>
                        <a:t>30.1.2016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Century Gothic"/>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Century Gothic"/>
                        </a:rPr>
                        <a:t>FK Pšovka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000000"/>
                          </a:solidFill>
                          <a:latin typeface="Century Gothic"/>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2"/>
                  </a:ext>
                </a:extLst>
              </a:tr>
              <a:tr h="457200">
                <a:tc>
                  <a:txBody>
                    <a:bodyPr/>
                    <a:lstStyle/>
                    <a:p>
                      <a:pPr algn="ctr" fontAlgn="ctr"/>
                      <a:r>
                        <a:rPr lang="cs-CZ" sz="1400" b="1" i="0" u="none" strike="noStrike">
                          <a:solidFill>
                            <a:srgbClr val="000000"/>
                          </a:solidFill>
                          <a:latin typeface="Century Gothic"/>
                        </a:rPr>
                        <a:t>13.2.2016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a:solidFill>
                            <a:srgbClr val="000000"/>
                          </a:solidFill>
                          <a:latin typeface="Century Gothic"/>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a:solidFill>
                            <a:srgbClr val="000000"/>
                          </a:solidFill>
                          <a:latin typeface="Century Gothic"/>
                        </a:rPr>
                        <a:t>FK Slovan Lysá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cs-CZ" sz="1400" b="1" i="0" u="none" strike="noStrike" dirty="0">
                          <a:solidFill>
                            <a:srgbClr val="000000"/>
                          </a:solidFill>
                          <a:latin typeface="Century Gothic"/>
                        </a:rPr>
                        <a:t>3:0 kont.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466725">
                <a:tc>
                  <a:txBody>
                    <a:bodyPr/>
                    <a:lstStyle/>
                    <a:p>
                      <a:pPr algn="ctr" fontAlgn="ctr"/>
                      <a:r>
                        <a:rPr lang="cs-CZ" sz="1400" b="1" i="0" u="none" strike="noStrike">
                          <a:solidFill>
                            <a:srgbClr val="000000"/>
                          </a:solidFill>
                          <a:latin typeface="Century Gothic"/>
                        </a:rPr>
                        <a:t>27.2.2016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Century Gothic"/>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Century Gothic"/>
                        </a:rPr>
                        <a:t>Sokol Kounice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000000"/>
                          </a:solidFill>
                          <a:latin typeface="Century Gothic"/>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4"/>
                  </a:ext>
                </a:extLst>
              </a:tr>
            </a:tbl>
          </a:graphicData>
        </a:graphic>
      </p:graphicFrame>
      <p:graphicFrame>
        <p:nvGraphicFramePr>
          <p:cNvPr id="26" name="Tabulka 25"/>
          <p:cNvGraphicFramePr>
            <a:graphicFrameLocks noGrp="1"/>
          </p:cNvGraphicFramePr>
          <p:nvPr/>
        </p:nvGraphicFramePr>
        <p:xfrm>
          <a:off x="5719564" y="5851748"/>
          <a:ext cx="4419848" cy="936104"/>
        </p:xfrm>
        <a:graphic>
          <a:graphicData uri="http://schemas.openxmlformats.org/drawingml/2006/table">
            <a:tbl>
              <a:tblPr/>
              <a:tblGrid>
                <a:gridCol w="1210532">
                  <a:extLst>
                    <a:ext uri="{9D8B030D-6E8A-4147-A177-3AD203B41FA5}">
                      <a16:colId xmlns:a16="http://schemas.microsoft.com/office/drawing/2014/main" val="20000"/>
                    </a:ext>
                  </a:extLst>
                </a:gridCol>
                <a:gridCol w="1027544">
                  <a:extLst>
                    <a:ext uri="{9D8B030D-6E8A-4147-A177-3AD203B41FA5}">
                      <a16:colId xmlns:a16="http://schemas.microsoft.com/office/drawing/2014/main" val="20001"/>
                    </a:ext>
                  </a:extLst>
                </a:gridCol>
                <a:gridCol w="2181772">
                  <a:extLst>
                    <a:ext uri="{9D8B030D-6E8A-4147-A177-3AD203B41FA5}">
                      <a16:colId xmlns:a16="http://schemas.microsoft.com/office/drawing/2014/main" val="20002"/>
                    </a:ext>
                  </a:extLst>
                </a:gridCol>
              </a:tblGrid>
              <a:tr h="540060">
                <a:tc gridSpan="3">
                  <a:txBody>
                    <a:bodyPr/>
                    <a:lstStyle/>
                    <a:p>
                      <a:pPr algn="ctr" fontAlgn="ctr"/>
                      <a:r>
                        <a:rPr lang="cs-CZ" sz="2000" b="1" i="0" u="none" strike="noStrike" dirty="0">
                          <a:solidFill>
                            <a:srgbClr val="000000"/>
                          </a:solidFill>
                          <a:latin typeface="Arial"/>
                        </a:rPr>
                        <a:t>pohár předsedy OFS   6. místo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96044">
                <a:tc>
                  <a:txBody>
                    <a:bodyPr/>
                    <a:lstStyle/>
                    <a:p>
                      <a:pPr algn="ctr" fontAlgn="ctr"/>
                      <a:r>
                        <a:rPr lang="cs-CZ" sz="1200" b="1" i="0" u="none" strike="noStrike">
                          <a:solidFill>
                            <a:srgbClr val="000000"/>
                          </a:solidFill>
                          <a:latin typeface="Arial"/>
                        </a:rPr>
                        <a:t>31.1.2016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a:rPr>
                        <a:t>BK REAL Roudnice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bl>
          </a:graphicData>
        </a:graphic>
      </p:graphicFrame>
      <p:pic>
        <p:nvPicPr>
          <p:cNvPr id="5122" name="Picture 17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71812" y="700387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61510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cxnSp>
        <p:nvCxnSpPr>
          <p:cNvPr id="17" name="Přímá spojovací šipka 16"/>
          <p:cNvCxnSpPr/>
          <p:nvPr/>
        </p:nvCxnSpPr>
        <p:spPr bwMode="auto">
          <a:xfrm>
            <a:off x="9175948" y="7003876"/>
            <a:ext cx="93610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220" name="Rectangle 76"/>
          <p:cNvSpPr>
            <a:spLocks noChangeArrowheads="1"/>
          </p:cNvSpPr>
          <p:nvPr/>
        </p:nvSpPr>
        <p:spPr bwMode="auto">
          <a:xfrm>
            <a:off x="5575548" y="1868944"/>
            <a:ext cx="4639444" cy="506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i="0" u="sng" strike="noStrike" cap="none" normalizeH="0" baseline="0" dirty="0" smtClean="0">
                <a:ln>
                  <a:solidFill>
                    <a:schemeClr val="accent1">
                      <a:lumMod val="50000"/>
                    </a:schemeClr>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TJ Krupka – SK </a:t>
            </a:r>
            <a:r>
              <a:rPr kumimoji="0" lang="cs-CZ" sz="2400" i="0" u="sng" strike="noStrike" cap="none" normalizeH="0" baseline="0" dirty="0" err="1" smtClean="0">
                <a:ln>
                  <a:solidFill>
                    <a:schemeClr val="accent1">
                      <a:lumMod val="50000"/>
                    </a:schemeClr>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endParaRPr kumimoji="0" lang="cs-CZ" sz="900" i="0" u="none" strike="noStrike" cap="none" normalizeH="0" baseline="0" dirty="0" smtClean="0">
              <a:ln>
                <a:solidFill>
                  <a:schemeClr val="accent1">
                    <a:lumMod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i="0" u="sng" strike="noStrike" cap="none" normalizeH="0" baseline="0" dirty="0" smtClean="0">
                <a:ln>
                  <a:solidFill>
                    <a:schemeClr val="accent1">
                      <a:lumMod val="50000"/>
                    </a:schemeClr>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0:2(0:1)  26.3.2016  18.kolo</a:t>
            </a:r>
            <a:endParaRPr kumimoji="0" lang="cs-CZ" sz="900" i="0" u="none" strike="noStrike" cap="none" normalizeH="0" baseline="0" dirty="0" smtClean="0">
              <a:ln>
                <a:solidFill>
                  <a:schemeClr val="accent1">
                    <a:lumMod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Hned první útok domácích jsme zastavili jen za cenu faulu a po volném přímém kopu čelili nepříjemné střele. Kloub v brance pěkným zákrokem zabránil nejhoršímu. V 6. minutě rychlonozí útočníci domácích zatopili v naší šestnáctce znova, ale brankář byl opět na svém místě.  Úvod jsme přežili a pomalu jsme divákům připomněli, že do Krupky přijelo 1. mužstvo tabulky. Na ukazateli skóre se rozsvítila 22. minuta,když se míč od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Poráče</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dostal až ke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Slaničkovi</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se pěkně protáhl kolem obránce do šestnáctky a nezadržitelně poslal míč za záda bezmocného Trojana v brance na 1:0. Zaskočení domácí mohli inkasovat o 3 minuty později znova, ale hlavička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 rohu skončila vedle levé tyčky. Utkání se zrovna v rukavičkách nehrálo a kromě spousty žlutých karet se zahrávalo na obou stranách i hodně volných přímých kopů. Jeden z kopačky Stejskala, ale balón byl příliš dlouhý a skončil za brankou. Na druhé straně to zkoušel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Rilke</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z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přímáku</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trefil jen zeď. Slabší chvilku si vybral v závěru poločasu Kloub, když neudržel po rohu míč, ale hráč Krupky naštěstí pro nás branku minul.  Druhý poločas začali lépe domácí. Po pravé straně pláchnul Dominik Valenta, ale místo střely volil přihrávku, kterou jsme odkopem na roh zpacifikovali. V 54. minutě na branku Krupky osamocen postupoval Stejskal a jeho levačce chybělo pár centimetrů. Po hodině hry zamotal obranu Krupky Slanička, ale v rozhodujícím okamžiku ztratil nad míčem kontrolu. V 65. minutě udělal průvan v naší obraně jeden z hráčů Krupky, ale z těžkého úhlu trefit branku nedokázal. 15 minut před koncem musel hřiště po zásahu do hlavy od jednoho z protihráčů opustit pro podezření na otřes mozku náš brankář Lukáš Kloub. Přejeme mu rychlé uzdravení. Horečka v hledišti</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Přímá spojovací šipka 15"/>
          <p:cNvCxnSpPr/>
          <p:nvPr/>
        </p:nvCxnSpPr>
        <p:spPr bwMode="auto">
          <a:xfrm>
            <a:off x="8959924" y="7075884"/>
            <a:ext cx="8640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1" name="Přímá spojovací šipka 20"/>
          <p:cNvCxnSpPr/>
          <p:nvPr/>
        </p:nvCxnSpPr>
        <p:spPr bwMode="auto">
          <a:xfrm>
            <a:off x="9391972" y="7003876"/>
            <a:ext cx="895028" cy="72008"/>
          </a:xfrm>
          <a:prstGeom prst="straightConnector1">
            <a:avLst/>
          </a:prstGeom>
          <a:noFill/>
          <a:ln w="34925" cap="flat" cmpd="sng" algn="ctr">
            <a:solidFill>
              <a:schemeClr val="accent1">
                <a:lumMod val="50000"/>
              </a:schemeClr>
            </a:solidFill>
            <a:prstDash val="solid"/>
            <a:round/>
            <a:headEnd type="none" w="med" len="med"/>
            <a:tailEnd type="arrow"/>
          </a:ln>
          <a:effectLst>
            <a:outerShdw dist="45791" dir="2021404" algn="ctr" rotWithShape="0">
              <a:srgbClr val="9999FF"/>
            </a:outerShdw>
          </a:effectLst>
        </p:spPr>
      </p:cxnSp>
      <p:sp>
        <p:nvSpPr>
          <p:cNvPr id="24" name="TextovéPole 23"/>
          <p:cNvSpPr txBox="1"/>
          <p:nvPr/>
        </p:nvSpPr>
        <p:spPr>
          <a:xfrm>
            <a:off x="5647556" y="235124"/>
            <a:ext cx="4248472"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25" name="TextovéPole 24"/>
          <p:cNvSpPr txBox="1"/>
          <p:nvPr/>
        </p:nvSpPr>
        <p:spPr>
          <a:xfrm>
            <a:off x="5503540" y="163116"/>
            <a:ext cx="4680520" cy="1631216"/>
          </a:xfrm>
          <a:prstGeom prst="rect">
            <a:avLst/>
          </a:prstGeom>
          <a:blipFill>
            <a:blip r:embed="rId3" cstate="print"/>
            <a:stretch>
              <a:fillRect/>
            </a:stretch>
          </a:blipFill>
          <a:ln w="88900">
            <a:solidFill>
              <a:srgbClr val="33CC33"/>
            </a:solidFill>
            <a:prstDash val="sysDot"/>
          </a:ln>
        </p:spPr>
        <p:txBody>
          <a:bodyPr wrap="square" rtlCol="0">
            <a:spAutoFit/>
          </a:bodyPr>
          <a:lstStyle/>
          <a:p>
            <a:pPr algn="ctr"/>
            <a:r>
              <a:rPr lang="cs-CZ" sz="2000" dirty="0" smtClean="0">
                <a:latin typeface="Bookman Old Style" pitchFamily="18" charset="0"/>
              </a:rPr>
              <a:t>Vítězství proti 3.celku tabulky. Dramatické utkání plné nervozity a 8 žlutých karet jsme zvládli lépe než domácí a domů si přivezli plný bodový zisk. 	</a:t>
            </a:r>
          </a:p>
        </p:txBody>
      </p:sp>
      <p:pic>
        <p:nvPicPr>
          <p:cNvPr id="19" name="Picture 212"/>
          <p:cNvPicPr>
            <a:picLocks noChangeAspect="1" noChangeArrowheads="1"/>
          </p:cNvPicPr>
          <p:nvPr/>
        </p:nvPicPr>
        <p:blipFill>
          <a:blip r:embed="rId4" cstate="print"/>
          <a:srcRect/>
          <a:stretch>
            <a:fillRect/>
          </a:stretch>
        </p:blipFill>
        <p:spPr bwMode="auto">
          <a:xfrm>
            <a:off x="174948" y="2395364"/>
            <a:ext cx="4536504" cy="2093987"/>
          </a:xfrm>
          <a:prstGeom prst="rect">
            <a:avLst/>
          </a:prstGeom>
          <a:noFill/>
          <a:ln w="9525">
            <a:noFill/>
            <a:miter lim="800000"/>
            <a:headEnd/>
            <a:tailEnd/>
          </a:ln>
        </p:spPr>
      </p:pic>
      <p:graphicFrame>
        <p:nvGraphicFramePr>
          <p:cNvPr id="23" name="Tabulka 22"/>
          <p:cNvGraphicFramePr>
            <a:graphicFrameLocks noGrp="1"/>
          </p:cNvGraphicFramePr>
          <p:nvPr/>
        </p:nvGraphicFramePr>
        <p:xfrm>
          <a:off x="102941" y="1099220"/>
          <a:ext cx="4680521" cy="1186180"/>
        </p:xfrm>
        <a:graphic>
          <a:graphicData uri="http://schemas.openxmlformats.org/drawingml/2006/table">
            <a:tbl>
              <a:tblPr/>
              <a:tblGrid>
                <a:gridCol w="1036605">
                  <a:extLst>
                    <a:ext uri="{9D8B030D-6E8A-4147-A177-3AD203B41FA5}">
                      <a16:colId xmlns:a16="http://schemas.microsoft.com/office/drawing/2014/main" val="20000"/>
                    </a:ext>
                  </a:extLst>
                </a:gridCol>
                <a:gridCol w="1242028">
                  <a:extLst>
                    <a:ext uri="{9D8B030D-6E8A-4147-A177-3AD203B41FA5}">
                      <a16:colId xmlns:a16="http://schemas.microsoft.com/office/drawing/2014/main" val="20001"/>
                    </a:ext>
                  </a:extLst>
                </a:gridCol>
                <a:gridCol w="986038">
                  <a:extLst>
                    <a:ext uri="{9D8B030D-6E8A-4147-A177-3AD203B41FA5}">
                      <a16:colId xmlns:a16="http://schemas.microsoft.com/office/drawing/2014/main" val="20002"/>
                    </a:ext>
                  </a:extLst>
                </a:gridCol>
                <a:gridCol w="1415850">
                  <a:extLst>
                    <a:ext uri="{9D8B030D-6E8A-4147-A177-3AD203B41FA5}">
                      <a16:colId xmlns:a16="http://schemas.microsoft.com/office/drawing/2014/main" val="20003"/>
                    </a:ext>
                  </a:extLst>
                </a:gridCol>
              </a:tblGrid>
              <a:tr h="278765">
                <a:tc>
                  <a:txBody>
                    <a:bodyPr/>
                    <a:lstStyle/>
                    <a:p>
                      <a:pPr algn="ctr" fontAlgn="ctr"/>
                      <a:r>
                        <a:rPr lang="cs-CZ" sz="1000" b="1" i="0" u="none" strike="noStrike" dirty="0">
                          <a:solidFill>
                            <a:srgbClr val="000000"/>
                          </a:solidFill>
                          <a:latin typeface="Arial"/>
                        </a:rPr>
                        <a:t>24.1.2016</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FK Brandýs Boleslav</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1:5</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UT Mělník</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278765">
                <a:tc>
                  <a:txBody>
                    <a:bodyPr/>
                    <a:lstStyle/>
                    <a:p>
                      <a:pPr algn="ctr" fontAlgn="ctr"/>
                      <a:r>
                        <a:rPr lang="cs-CZ" sz="1000" b="1" i="0" u="none" strike="noStrike">
                          <a:solidFill>
                            <a:srgbClr val="000000"/>
                          </a:solidFill>
                          <a:latin typeface="Arial"/>
                        </a:rPr>
                        <a:t>31.1.2016</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dirty="0">
                          <a:solidFill>
                            <a:srgbClr val="000000"/>
                          </a:solidFill>
                          <a:latin typeface="Arial"/>
                        </a:rPr>
                        <a:t>FC Mělník</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dirty="0">
                          <a:solidFill>
                            <a:srgbClr val="000000"/>
                          </a:solidFill>
                          <a:latin typeface="Arial"/>
                        </a:rPr>
                        <a:t>14</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dirty="0">
                          <a:solidFill>
                            <a:srgbClr val="000000"/>
                          </a:solidFill>
                          <a:latin typeface="Arial"/>
                        </a:rPr>
                        <a:t>UT Mělník</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01"/>
                  </a:ext>
                </a:extLst>
              </a:tr>
              <a:tr h="278765">
                <a:tc>
                  <a:txBody>
                    <a:bodyPr/>
                    <a:lstStyle/>
                    <a:p>
                      <a:pPr algn="ctr" fontAlgn="ctr"/>
                      <a:r>
                        <a:rPr lang="cs-CZ" sz="1000" b="1" i="0" u="none" strike="noStrike">
                          <a:solidFill>
                            <a:srgbClr val="000000"/>
                          </a:solidFill>
                          <a:latin typeface="Arial"/>
                        </a:rPr>
                        <a:t>14.2.2016</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SK Polaban Nymburk</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1:3</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UT Mělník</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278765">
                <a:tc>
                  <a:txBody>
                    <a:bodyPr/>
                    <a:lstStyle/>
                    <a:p>
                      <a:pPr algn="ctr" fontAlgn="ctr"/>
                      <a:r>
                        <a:rPr lang="cs-CZ" sz="1000" b="1" i="0" u="none" strike="noStrike">
                          <a:solidFill>
                            <a:srgbClr val="000000"/>
                          </a:solidFill>
                          <a:latin typeface="Arial"/>
                        </a:rPr>
                        <a:t>28.2.2016</a:t>
                      </a: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Pšovka</a:t>
                      </a:r>
                      <a:endParaRPr lang="cs-CZ" sz="1000" b="1" i="0" u="none" strike="noStrike" dirty="0">
                        <a:solidFill>
                          <a:srgbClr val="000000"/>
                        </a:solidFill>
                        <a:latin typeface="Arial"/>
                      </a:endParaRPr>
                    </a:p>
                  </a:txBody>
                  <a:tcPr marL="9525" marR="9525" marT="9525" marB="0" anchor="ctr">
                    <a:lnL>
                      <a:noFill/>
                    </a:lnL>
                    <a:lnR>
                      <a:noFill/>
                    </a:lnR>
                    <a:lnT>
                      <a:noFill/>
                    </a:lnT>
                    <a:lnB>
                      <a:noFill/>
                    </a:lnB>
                    <a:solidFill>
                      <a:srgbClr val="CCFFCC"/>
                    </a:solidFill>
                  </a:tcPr>
                </a:tc>
                <a:tc>
                  <a:txBody>
                    <a:bodyPr/>
                    <a:lstStyle/>
                    <a:p>
                      <a:pPr algn="ctr" fontAlgn="ctr"/>
                      <a:r>
                        <a:rPr lang="cs-CZ" sz="1000" b="1" i="0" u="none" strike="noStrike" dirty="0">
                          <a:solidFill>
                            <a:srgbClr val="000000"/>
                          </a:solidFill>
                          <a:latin typeface="Arial"/>
                        </a:rPr>
                        <a:t>5:1</a:t>
                      </a:r>
                    </a:p>
                  </a:txBody>
                  <a:tcPr marL="9525" marR="9525" marT="9525" marB="0" anchor="ctr">
                    <a:lnL>
                      <a:noFill/>
                    </a:lnL>
                    <a:lnR>
                      <a:noFill/>
                    </a:lnR>
                    <a:lnT>
                      <a:noFill/>
                    </a:lnT>
                    <a:lnB>
                      <a:noFill/>
                    </a:lnB>
                    <a:solidFill>
                      <a:srgbClr val="CCFFCC"/>
                    </a:solidFill>
                  </a:tcPr>
                </a:tc>
                <a:tc>
                  <a:txBody>
                    <a:bodyPr/>
                    <a:lstStyle/>
                    <a:p>
                      <a:pPr algn="ctr" fontAlgn="ctr"/>
                      <a:r>
                        <a:rPr lang="pt-BR" sz="1000" b="1" i="0" u="none" strike="noStrike" dirty="0">
                          <a:solidFill>
                            <a:srgbClr val="000000"/>
                          </a:solidFill>
                          <a:latin typeface="Arial"/>
                        </a:rPr>
                        <a:t>UT Mělník o 11. místo</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03"/>
                  </a:ext>
                </a:extLst>
              </a:tr>
            </a:tbl>
          </a:graphicData>
        </a:graphic>
      </p:graphicFrame>
      <p:graphicFrame>
        <p:nvGraphicFramePr>
          <p:cNvPr id="26" name="Tabulka 25"/>
          <p:cNvGraphicFramePr>
            <a:graphicFrameLocks noGrp="1"/>
          </p:cNvGraphicFramePr>
          <p:nvPr/>
        </p:nvGraphicFramePr>
        <p:xfrm>
          <a:off x="30933" y="6067772"/>
          <a:ext cx="4824535" cy="750570"/>
        </p:xfrm>
        <a:graphic>
          <a:graphicData uri="http://schemas.openxmlformats.org/drawingml/2006/table">
            <a:tbl>
              <a:tblPr/>
              <a:tblGrid>
                <a:gridCol w="1068500">
                  <a:extLst>
                    <a:ext uri="{9D8B030D-6E8A-4147-A177-3AD203B41FA5}">
                      <a16:colId xmlns:a16="http://schemas.microsoft.com/office/drawing/2014/main" val="20000"/>
                    </a:ext>
                  </a:extLst>
                </a:gridCol>
                <a:gridCol w="1280244">
                  <a:extLst>
                    <a:ext uri="{9D8B030D-6E8A-4147-A177-3AD203B41FA5}">
                      <a16:colId xmlns:a16="http://schemas.microsoft.com/office/drawing/2014/main" val="20001"/>
                    </a:ext>
                  </a:extLst>
                </a:gridCol>
                <a:gridCol w="1016377">
                  <a:extLst>
                    <a:ext uri="{9D8B030D-6E8A-4147-A177-3AD203B41FA5}">
                      <a16:colId xmlns:a16="http://schemas.microsoft.com/office/drawing/2014/main" val="20002"/>
                    </a:ext>
                  </a:extLst>
                </a:gridCol>
                <a:gridCol w="1459414">
                  <a:extLst>
                    <a:ext uri="{9D8B030D-6E8A-4147-A177-3AD203B41FA5}">
                      <a16:colId xmlns:a16="http://schemas.microsoft.com/office/drawing/2014/main" val="20003"/>
                    </a:ext>
                  </a:extLst>
                </a:gridCol>
              </a:tblGrid>
              <a:tr h="278765">
                <a:tc>
                  <a:txBody>
                    <a:bodyPr/>
                    <a:lstStyle/>
                    <a:p>
                      <a:pPr algn="ctr" fontAlgn="ctr"/>
                      <a:r>
                        <a:rPr lang="cs-CZ" sz="1400" b="1" i="0" u="none" strike="noStrike" dirty="0">
                          <a:solidFill>
                            <a:srgbClr val="000000"/>
                          </a:solidFill>
                          <a:latin typeface="Arial"/>
                        </a:rPr>
                        <a:t>7.2.2016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pohár předsedy OFS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7.místo</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hala REAL Roudnice</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0"/>
                  </a:ext>
                </a:extLst>
              </a:tr>
              <a:tr h="278765">
                <a:tc>
                  <a:txBody>
                    <a:bodyPr/>
                    <a:lstStyle/>
                    <a:p>
                      <a:pPr algn="ctr" fontAlgn="ctr"/>
                      <a:r>
                        <a:rPr lang="cs-CZ" sz="1400" b="1" i="0" u="none" strike="noStrike" dirty="0">
                          <a:solidFill>
                            <a:srgbClr val="000000"/>
                          </a:solidFill>
                          <a:latin typeface="Arial"/>
                        </a:rPr>
                        <a:t>20.2.2015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Sokol </a:t>
                      </a:r>
                      <a:r>
                        <a:rPr lang="cs-CZ" sz="1200" b="1" i="0" u="none" strike="noStrike" dirty="0" err="1">
                          <a:solidFill>
                            <a:srgbClr val="000000"/>
                          </a:solidFill>
                          <a:latin typeface="Arial"/>
                        </a:rPr>
                        <a:t>Mšené</a:t>
                      </a:r>
                      <a:r>
                        <a:rPr lang="cs-CZ" sz="1200" b="1" i="0" u="none" strike="noStrike" dirty="0">
                          <a:solidFill>
                            <a:srgbClr val="000000"/>
                          </a:solidFill>
                          <a:latin typeface="Arial"/>
                        </a:rPr>
                        <a:t> Lázně</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5:0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UT </a:t>
                      </a:r>
                      <a:r>
                        <a:rPr lang="cs-CZ" sz="1050" b="1" i="0" u="none" strike="noStrike" dirty="0" smtClean="0">
                          <a:solidFill>
                            <a:srgbClr val="000000"/>
                          </a:solidFill>
                          <a:latin typeface="Arial"/>
                        </a:rPr>
                        <a:t>Brozany-</a:t>
                      </a:r>
                      <a:r>
                        <a:rPr lang="cs-CZ" sz="1050" b="1" i="0" u="none" strike="noStrike" dirty="0" err="1" smtClean="0">
                          <a:solidFill>
                            <a:srgbClr val="000000"/>
                          </a:solidFill>
                          <a:latin typeface="Arial"/>
                        </a:rPr>
                        <a:t>Přátelák</a:t>
                      </a:r>
                      <a:endParaRPr lang="cs-CZ" sz="105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1"/>
                  </a:ext>
                </a:extLst>
              </a:tr>
            </a:tbl>
          </a:graphicData>
        </a:graphic>
      </p:graphicFrame>
      <p:sp>
        <p:nvSpPr>
          <p:cNvPr id="27" name="TextovéPole 26"/>
          <p:cNvSpPr txBox="1"/>
          <p:nvPr/>
        </p:nvSpPr>
        <p:spPr>
          <a:xfrm>
            <a:off x="30932" y="91108"/>
            <a:ext cx="4752528" cy="830997"/>
          </a:xfrm>
          <a:prstGeom prst="rect">
            <a:avLst/>
          </a:prstGeom>
          <a:gradFill>
            <a:gsLst>
              <a:gs pos="0">
                <a:srgbClr val="FFEFD1"/>
              </a:gs>
              <a:gs pos="64999">
                <a:srgbClr val="F0EBD5"/>
              </a:gs>
              <a:gs pos="100000">
                <a:srgbClr val="D1C39F"/>
              </a:gs>
            </a:gsLst>
            <a:lin ang="5400000" scaled="0"/>
          </a:gradFill>
          <a:ln w="50800" cmpd="sng">
            <a:solidFill>
              <a:srgbClr val="CC00CC"/>
            </a:solidFill>
            <a:prstDash val="lgDash"/>
          </a:ln>
        </p:spPr>
        <p:txBody>
          <a:bodyPr wrap="square" rtlCol="0">
            <a:spAutoFit/>
          </a:bodyPr>
          <a:lstStyle/>
          <a:p>
            <a:pPr algn="ctr"/>
            <a:r>
              <a:rPr lang="cs-CZ" sz="2400" dirty="0" smtClean="0">
                <a:effectLst>
                  <a:outerShdw blurRad="38100" dist="38100" dir="2700000" algn="tl">
                    <a:srgbClr val="000000">
                      <a:alpha val="43137"/>
                    </a:srgbClr>
                  </a:outerShdw>
                </a:effectLst>
                <a:latin typeface="Imprint MT Shadow" pitchFamily="82" charset="0"/>
              </a:rPr>
              <a:t>Zimní turnaj  Starších žáků </a:t>
            </a:r>
          </a:p>
          <a:p>
            <a:pPr algn="ctr"/>
            <a:r>
              <a:rPr lang="cs-CZ" sz="2400" dirty="0" smtClean="0">
                <a:effectLst>
                  <a:outerShdw blurRad="38100" dist="38100" dir="2700000" algn="tl">
                    <a:srgbClr val="000000">
                      <a:alpha val="43137"/>
                    </a:srgbClr>
                  </a:outerShdw>
                </a:effectLst>
                <a:latin typeface="Imprint MT Shadow" pitchFamily="82" charset="0"/>
              </a:rPr>
              <a:t>– </a:t>
            </a:r>
            <a:r>
              <a:rPr lang="cs-CZ" sz="2400" dirty="0" err="1" smtClean="0">
                <a:effectLst>
                  <a:outerShdw blurRad="38100" dist="38100" dir="2700000" algn="tl">
                    <a:srgbClr val="000000">
                      <a:alpha val="43137"/>
                    </a:srgbClr>
                  </a:outerShdw>
                </a:effectLst>
                <a:latin typeface="Imprint MT Shadow" pitchFamily="82" charset="0"/>
              </a:rPr>
              <a:t>Gazzasport</a:t>
            </a:r>
            <a:r>
              <a:rPr lang="cs-CZ" sz="2400" dirty="0" smtClean="0">
                <a:effectLst>
                  <a:outerShdw blurRad="38100" dist="38100" dir="2700000" algn="tl">
                    <a:srgbClr val="000000">
                      <a:alpha val="43137"/>
                    </a:srgbClr>
                  </a:outerShdw>
                </a:effectLst>
                <a:latin typeface="Imprint MT Shadow" pitchFamily="82" charset="0"/>
              </a:rPr>
              <a:t>  na Mělníku</a:t>
            </a:r>
          </a:p>
        </p:txBody>
      </p:sp>
      <p:sp>
        <p:nvSpPr>
          <p:cNvPr id="28" name="Obdélník 27"/>
          <p:cNvSpPr/>
          <p:nvPr/>
        </p:nvSpPr>
        <p:spPr>
          <a:xfrm>
            <a:off x="102940" y="4627612"/>
            <a:ext cx="4680520" cy="1200329"/>
          </a:xfrm>
          <a:prstGeom prst="rect">
            <a:avLst/>
          </a:prstGeom>
          <a:blipFill>
            <a:blip r:embed="rId5" cstate="print"/>
            <a:stretch>
              <a:fillRect/>
            </a:stretch>
          </a:blipFill>
          <a:ln w="41275" cmpd="sng">
            <a:solidFill>
              <a:srgbClr val="FF6699"/>
            </a:solidFill>
            <a:prstDash val="dash"/>
          </a:ln>
        </p:spPr>
        <p:txBody>
          <a:bodyPr wrap="square" lIns="91440" tIns="45720" rIns="91440" bIns="45720">
            <a:spAutoFit/>
          </a:bodyPr>
          <a:lstStyle/>
          <a:p>
            <a:pPr algn="ctr"/>
            <a:r>
              <a:rPr lang="cs-CZ"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Další zimní akce</a:t>
            </a:r>
          </a:p>
          <a:p>
            <a:pPr algn="ctr"/>
            <a:r>
              <a:rPr lang="cs-CZ"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starších žáků</a:t>
            </a:r>
            <a:endParaRPr lang="cs-CZ"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1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268986</TotalTime>
  <Words>5088</Words>
  <Application>Microsoft Office PowerPoint</Application>
  <PresentationFormat>Vlastní</PresentationFormat>
  <Paragraphs>1863</Paragraphs>
  <Slides>20</Slides>
  <Notes>15</Notes>
  <HiddenSlides>0</HiddenSlides>
  <MMClips>0</MMClips>
  <ScaleCrop>false</ScaleCrop>
  <HeadingPairs>
    <vt:vector size="6" baseType="variant">
      <vt:variant>
        <vt:lpstr>Použitá písma</vt:lpstr>
      </vt:variant>
      <vt:variant>
        <vt:i4>49</vt:i4>
      </vt:variant>
      <vt:variant>
        <vt:lpstr>Motiv</vt:lpstr>
      </vt:variant>
      <vt:variant>
        <vt:i4>1</vt:i4>
      </vt:variant>
      <vt:variant>
        <vt:lpstr>Nadpisy snímků</vt:lpstr>
      </vt:variant>
      <vt:variant>
        <vt:i4>20</vt:i4>
      </vt:variant>
    </vt:vector>
  </HeadingPairs>
  <TitlesOfParts>
    <vt:vector size="70" baseType="lpstr">
      <vt:lpstr>FangSong</vt:lpstr>
      <vt:lpstr>GulimChe</vt:lpstr>
      <vt:lpstr>Gungsuh</vt:lpstr>
      <vt:lpstr>KaiTi</vt:lpstr>
      <vt:lpstr>Malgun Gothic</vt:lpstr>
      <vt:lpstr>SimHei</vt:lpstr>
      <vt:lpstr>Agency FB</vt:lpstr>
      <vt:lpstr>Aharoni</vt:lpstr>
      <vt:lpstr>Albertus MT</vt:lpstr>
      <vt:lpstr>Aparajita</vt:lpstr>
      <vt:lpstr>Arial</vt:lpstr>
      <vt:lpstr>Arial Black</vt:lpstr>
      <vt:lpstr>Arial Rounded MT Bold</vt:lpstr>
      <vt:lpstr>Baskerville Old Face</vt:lpstr>
      <vt:lpstr>Berlin Sans FB Demi</vt:lpstr>
      <vt:lpstr>Bodoni MT Black</vt:lpstr>
      <vt:lpstr>Bookman Old Style</vt:lpstr>
      <vt:lpstr>Broadway</vt:lpstr>
      <vt:lpstr>Calibri</vt:lpstr>
      <vt:lpstr>Californian FB</vt:lpstr>
      <vt:lpstr>Cambria</vt:lpstr>
      <vt:lpstr>Cambria Math</vt:lpstr>
      <vt:lpstr>Century Gothic</vt:lpstr>
      <vt:lpstr>Colonna MT</vt:lpstr>
      <vt:lpstr>Cooper Black</vt:lpstr>
      <vt:lpstr>Corbel</vt:lpstr>
      <vt:lpstr>Engravers MT</vt:lpstr>
      <vt:lpstr>Eras Bold ITC</vt:lpstr>
      <vt:lpstr>Eras Demi ITC</vt:lpstr>
      <vt:lpstr>Franklin Gothic Demi Cond</vt:lpstr>
      <vt:lpstr>FrankRuehl</vt:lpstr>
      <vt:lpstr>Georgia</vt:lpstr>
      <vt:lpstr>Gill Sans MT</vt:lpstr>
      <vt:lpstr>Gill Sans Ultra Bold</vt:lpstr>
      <vt:lpstr>High Tower Text</vt:lpstr>
      <vt:lpstr>Imprint MT Shadow</vt:lpstr>
      <vt:lpstr>KodchiangUPC</vt:lpstr>
      <vt:lpstr>LilyUPC</vt:lpstr>
      <vt:lpstr>Lucida Bright</vt:lpstr>
      <vt:lpstr>Microsoft PhagsPa</vt:lpstr>
      <vt:lpstr>MV Boli</vt:lpstr>
      <vt:lpstr>RomanT</vt:lpstr>
      <vt:lpstr>Sakkal Majalla</vt:lpstr>
      <vt:lpstr>Script MT Bold</vt:lpstr>
      <vt:lpstr>Segoe UI Semibold</vt:lpstr>
      <vt:lpstr>Stencil</vt:lpstr>
      <vt:lpstr>Swis721 Ex BT</vt:lpstr>
      <vt:lpstr>Times New Roman</vt:lpstr>
      <vt:lpstr>Trebuchet MS</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15878</cp:revision>
  <cp:lastPrinted>2003-08-14T09:54:30Z</cp:lastPrinted>
  <dcterms:created xsi:type="dcterms:W3CDTF">2001-03-12T13:44:53Z</dcterms:created>
  <dcterms:modified xsi:type="dcterms:W3CDTF">2017-09-08T11:35:45Z</dcterms:modified>
</cp:coreProperties>
</file>