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0"/>
  </p:notesMasterIdLst>
  <p:handoutMasterIdLst>
    <p:handoutMasterId r:id="rId21"/>
  </p:handoutMasterIdLst>
  <p:sldIdLst>
    <p:sldId id="312" r:id="rId2"/>
    <p:sldId id="258" r:id="rId3"/>
    <p:sldId id="295" r:id="rId4"/>
    <p:sldId id="272" r:id="rId5"/>
    <p:sldId id="289" r:id="rId6"/>
    <p:sldId id="304" r:id="rId7"/>
    <p:sldId id="303" r:id="rId8"/>
    <p:sldId id="290" r:id="rId9"/>
    <p:sldId id="273" r:id="rId10"/>
    <p:sldId id="260" r:id="rId11"/>
    <p:sldId id="259" r:id="rId12"/>
    <p:sldId id="309" r:id="rId13"/>
    <p:sldId id="275" r:id="rId14"/>
    <p:sldId id="262" r:id="rId15"/>
    <p:sldId id="276" r:id="rId16"/>
    <p:sldId id="305" r:id="rId17"/>
    <p:sldId id="313" r:id="rId18"/>
    <p:sldId id="314" r:id="rId19"/>
  </p:sldIdLst>
  <p:sldSz cx="10287000"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extLst>
    <p:ext uri="{EFAFB233-063F-42B5-8137-9DF3F51BA10A}">
      <p15:sldGuideLst xmlns:p15="http://schemas.microsoft.com/office/powerpoint/2012/main">
        <p15:guide id="1" orient="horz" pos="2280">
          <p15:clr>
            <a:srgbClr val="A4A3A4"/>
          </p15:clr>
        </p15:guide>
        <p15:guide id="2" pos="3240">
          <p15:clr>
            <a:srgbClr val="A4A3A4"/>
          </p15:clr>
        </p15:guide>
      </p15:sldGuideLst>
    </p:ext>
    <p:ext uri="{2D200454-40CA-4A62-9FC3-DE9A4176ACB9}">
      <p15:notesGuideLst xmlns:p15="http://schemas.microsoft.com/office/powerpoint/2012/main">
        <p15:guide id="1" orient="horz" pos="3128">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000066"/>
    <a:srgbClr val="D60093"/>
    <a:srgbClr val="99FF33"/>
    <a:srgbClr val="FF6699"/>
    <a:srgbClr val="FFFF66"/>
    <a:srgbClr val="CC00CC"/>
    <a:srgbClr val="66FFFF"/>
    <a:srgbClr val="CCFF99"/>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3" autoAdjust="0"/>
    <p:restoredTop sz="95507" autoAdjust="0"/>
  </p:normalViewPr>
  <p:slideViewPr>
    <p:cSldViewPr>
      <p:cViewPr varScale="1">
        <p:scale>
          <a:sx n="83" d="100"/>
          <a:sy n="83" d="100"/>
        </p:scale>
        <p:origin x="1026" y="60"/>
      </p:cViewPr>
      <p:guideLst>
        <p:guide orient="horz" pos="2280"/>
        <p:guide pos="32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55650" y="742950"/>
            <a:ext cx="528955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2</a:t>
            </a:fld>
            <a:endParaRPr lang="cs-CZ" dirty="0"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ln/>
        </p:spPr>
      </p:sp>
      <p:sp>
        <p:nvSpPr>
          <p:cNvPr id="30723" name="Zástupný symbol pro poznámky 2"/>
          <p:cNvSpPr>
            <a:spLocks noGrp="1"/>
          </p:cNvSpPr>
          <p:nvPr>
            <p:ph type="body" idx="1"/>
          </p:nvPr>
        </p:nvSpPr>
        <p:spPr>
          <a:noFill/>
          <a:ln/>
        </p:spPr>
        <p:txBody>
          <a:bodyPr/>
          <a:lstStyle/>
          <a:p>
            <a:endParaRPr lang="cs-CZ"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ln/>
        </p:spPr>
      </p:sp>
      <p:sp>
        <p:nvSpPr>
          <p:cNvPr id="31747" name="Zástupný symbol pro poznámky 2"/>
          <p:cNvSpPr>
            <a:spLocks noGrp="1"/>
          </p:cNvSpPr>
          <p:nvPr>
            <p:ph type="body" idx="1"/>
          </p:nvPr>
        </p:nvSpPr>
        <p:spPr>
          <a:noFill/>
          <a:ln/>
        </p:spPr>
        <p:txBody>
          <a:bodyPr/>
          <a:lstStyle/>
          <a:p>
            <a:endParaRPr lang="cs-CZ"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13</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14</a:t>
            </a:fld>
            <a:endParaRPr lang="cs-CZ"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15</a:t>
            </a:fld>
            <a:endParaRPr lang="cs-CZ"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16</a:t>
            </a:fld>
            <a:endParaRPr lang="cs-CZ"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ln/>
        </p:spPr>
      </p:sp>
      <p:sp>
        <p:nvSpPr>
          <p:cNvPr id="28675" name="Zástupný symbol pro poznámky 2"/>
          <p:cNvSpPr>
            <a:spLocks noGrp="1"/>
          </p:cNvSpPr>
          <p:nvPr>
            <p:ph type="body" idx="1"/>
          </p:nvPr>
        </p:nvSpPr>
        <p:spPr>
          <a:noFill/>
          <a:ln/>
        </p:spPr>
        <p:txBody>
          <a:bodyPr/>
          <a:lstStyle/>
          <a:p>
            <a:endParaRPr lang="cs-CZ"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71525" y="2249488"/>
            <a:ext cx="8743950"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43050" y="4102100"/>
            <a:ext cx="7200900"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329488" y="642938"/>
            <a:ext cx="2185987"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71525" y="642938"/>
            <a:ext cx="6405563"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71525" y="642938"/>
            <a:ext cx="8743950"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71525" y="642938"/>
            <a:ext cx="8743950"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219700" y="20907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219700" y="4338638"/>
            <a:ext cx="4295775"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12800" y="4651375"/>
            <a:ext cx="8743950"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12800" y="3068638"/>
            <a:ext cx="8743950"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71525"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219700" y="2090738"/>
            <a:ext cx="4295775"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4350" y="290513"/>
            <a:ext cx="9258300"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4350" y="1620838"/>
            <a:ext cx="4545013"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4350" y="2295525"/>
            <a:ext cx="4545013"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226050" y="1620838"/>
            <a:ext cx="4546600"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226050" y="2295525"/>
            <a:ext cx="4546600"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4350" y="288925"/>
            <a:ext cx="338455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4022725" y="288925"/>
            <a:ext cx="5749925"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4350" y="1514475"/>
            <a:ext cx="338455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16125" y="5067300"/>
            <a:ext cx="6172200"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16125" y="646113"/>
            <a:ext cx="6172200"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16125" y="5665788"/>
            <a:ext cx="6172200"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71525" y="642938"/>
            <a:ext cx="8743950"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71525" y="2090738"/>
            <a:ext cx="8743950"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71525"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514725" y="6596063"/>
            <a:ext cx="3257550"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72350" y="6596063"/>
            <a:ext cx="214312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574.emf"/><Relationship Id="rId18" Type="http://schemas.openxmlformats.org/officeDocument/2006/relationships/image" Target="../media/image579.emf"/><Relationship Id="rId26" Type="http://schemas.openxmlformats.org/officeDocument/2006/relationships/image" Target="../media/image587.emf"/><Relationship Id="rId39" Type="http://schemas.openxmlformats.org/officeDocument/2006/relationships/image" Target="../media/image600.emf"/><Relationship Id="rId21" Type="http://schemas.openxmlformats.org/officeDocument/2006/relationships/image" Target="../media/image582.emf"/><Relationship Id="rId34" Type="http://schemas.openxmlformats.org/officeDocument/2006/relationships/image" Target="../media/image595.emf"/><Relationship Id="rId42" Type="http://schemas.openxmlformats.org/officeDocument/2006/relationships/image" Target="../media/image603.emf"/><Relationship Id="rId47" Type="http://schemas.openxmlformats.org/officeDocument/2006/relationships/image" Target="../media/image608.emf"/><Relationship Id="rId50" Type="http://schemas.openxmlformats.org/officeDocument/2006/relationships/image" Target="../media/image611.emf"/><Relationship Id="rId55" Type="http://schemas.openxmlformats.org/officeDocument/2006/relationships/image" Target="../media/image616.emf"/><Relationship Id="rId63" Type="http://schemas.openxmlformats.org/officeDocument/2006/relationships/image" Target="../media/image624.emf"/><Relationship Id="rId7" Type="http://schemas.openxmlformats.org/officeDocument/2006/relationships/image" Target="../media/image568.emf"/><Relationship Id="rId2" Type="http://schemas.openxmlformats.org/officeDocument/2006/relationships/notesSlide" Target="../notesSlides/notesSlide9.xml"/><Relationship Id="rId16" Type="http://schemas.openxmlformats.org/officeDocument/2006/relationships/image" Target="../media/image577.emf"/><Relationship Id="rId20" Type="http://schemas.openxmlformats.org/officeDocument/2006/relationships/image" Target="../media/image581.emf"/><Relationship Id="rId29" Type="http://schemas.openxmlformats.org/officeDocument/2006/relationships/image" Target="../media/image590.emf"/><Relationship Id="rId41" Type="http://schemas.openxmlformats.org/officeDocument/2006/relationships/image" Target="../media/image602.emf"/><Relationship Id="rId54" Type="http://schemas.openxmlformats.org/officeDocument/2006/relationships/image" Target="../media/image615.emf"/><Relationship Id="rId62" Type="http://schemas.openxmlformats.org/officeDocument/2006/relationships/image" Target="../media/image623.emf"/><Relationship Id="rId1" Type="http://schemas.openxmlformats.org/officeDocument/2006/relationships/slideLayout" Target="../slideLayouts/slideLayout7.xml"/><Relationship Id="rId6" Type="http://schemas.openxmlformats.org/officeDocument/2006/relationships/image" Target="../media/image567.png"/><Relationship Id="rId11" Type="http://schemas.openxmlformats.org/officeDocument/2006/relationships/image" Target="../media/image572.emf"/><Relationship Id="rId24" Type="http://schemas.openxmlformats.org/officeDocument/2006/relationships/image" Target="../media/image585.emf"/><Relationship Id="rId32" Type="http://schemas.openxmlformats.org/officeDocument/2006/relationships/image" Target="../media/image593.emf"/><Relationship Id="rId37" Type="http://schemas.openxmlformats.org/officeDocument/2006/relationships/image" Target="../media/image598.emf"/><Relationship Id="rId40" Type="http://schemas.openxmlformats.org/officeDocument/2006/relationships/image" Target="../media/image601.emf"/><Relationship Id="rId45" Type="http://schemas.openxmlformats.org/officeDocument/2006/relationships/image" Target="../media/image606.emf"/><Relationship Id="rId53" Type="http://schemas.openxmlformats.org/officeDocument/2006/relationships/image" Target="../media/image614.emf"/><Relationship Id="rId58" Type="http://schemas.openxmlformats.org/officeDocument/2006/relationships/image" Target="../media/image619.emf"/><Relationship Id="rId66" Type="http://schemas.openxmlformats.org/officeDocument/2006/relationships/image" Target="../media/image627.emf"/><Relationship Id="rId5" Type="http://schemas.openxmlformats.org/officeDocument/2006/relationships/image" Target="../media/image566.png"/><Relationship Id="rId15" Type="http://schemas.openxmlformats.org/officeDocument/2006/relationships/image" Target="../media/image576.emf"/><Relationship Id="rId23" Type="http://schemas.openxmlformats.org/officeDocument/2006/relationships/image" Target="../media/image584.emf"/><Relationship Id="rId28" Type="http://schemas.openxmlformats.org/officeDocument/2006/relationships/image" Target="../media/image589.emf"/><Relationship Id="rId36" Type="http://schemas.openxmlformats.org/officeDocument/2006/relationships/image" Target="../media/image597.emf"/><Relationship Id="rId49" Type="http://schemas.openxmlformats.org/officeDocument/2006/relationships/image" Target="../media/image610.emf"/><Relationship Id="rId57" Type="http://schemas.openxmlformats.org/officeDocument/2006/relationships/image" Target="../media/image618.emf"/><Relationship Id="rId61" Type="http://schemas.openxmlformats.org/officeDocument/2006/relationships/image" Target="../media/image622.emf"/><Relationship Id="rId10" Type="http://schemas.openxmlformats.org/officeDocument/2006/relationships/image" Target="../media/image571.emf"/><Relationship Id="rId19" Type="http://schemas.openxmlformats.org/officeDocument/2006/relationships/image" Target="../media/image580.emf"/><Relationship Id="rId31" Type="http://schemas.openxmlformats.org/officeDocument/2006/relationships/image" Target="../media/image592.emf"/><Relationship Id="rId44" Type="http://schemas.openxmlformats.org/officeDocument/2006/relationships/image" Target="../media/image605.emf"/><Relationship Id="rId52" Type="http://schemas.openxmlformats.org/officeDocument/2006/relationships/image" Target="../media/image613.emf"/><Relationship Id="rId60" Type="http://schemas.openxmlformats.org/officeDocument/2006/relationships/image" Target="../media/image621.emf"/><Relationship Id="rId65" Type="http://schemas.openxmlformats.org/officeDocument/2006/relationships/image" Target="../media/image626.emf"/><Relationship Id="rId4" Type="http://schemas.openxmlformats.org/officeDocument/2006/relationships/image" Target="../media/image565.jpeg"/><Relationship Id="rId9" Type="http://schemas.openxmlformats.org/officeDocument/2006/relationships/image" Target="../media/image570.emf"/><Relationship Id="rId14" Type="http://schemas.openxmlformats.org/officeDocument/2006/relationships/image" Target="../media/image575.emf"/><Relationship Id="rId22" Type="http://schemas.openxmlformats.org/officeDocument/2006/relationships/image" Target="../media/image583.emf"/><Relationship Id="rId27" Type="http://schemas.openxmlformats.org/officeDocument/2006/relationships/image" Target="../media/image588.emf"/><Relationship Id="rId30" Type="http://schemas.openxmlformats.org/officeDocument/2006/relationships/image" Target="../media/image591.emf"/><Relationship Id="rId35" Type="http://schemas.openxmlformats.org/officeDocument/2006/relationships/image" Target="../media/image596.emf"/><Relationship Id="rId43" Type="http://schemas.openxmlformats.org/officeDocument/2006/relationships/image" Target="../media/image604.emf"/><Relationship Id="rId48" Type="http://schemas.openxmlformats.org/officeDocument/2006/relationships/image" Target="../media/image609.emf"/><Relationship Id="rId56" Type="http://schemas.openxmlformats.org/officeDocument/2006/relationships/image" Target="../media/image617.emf"/><Relationship Id="rId64" Type="http://schemas.openxmlformats.org/officeDocument/2006/relationships/image" Target="../media/image625.emf"/><Relationship Id="rId8" Type="http://schemas.openxmlformats.org/officeDocument/2006/relationships/image" Target="../media/image569.emf"/><Relationship Id="rId51" Type="http://schemas.openxmlformats.org/officeDocument/2006/relationships/image" Target="../media/image612.emf"/><Relationship Id="rId3" Type="http://schemas.openxmlformats.org/officeDocument/2006/relationships/image" Target="../media/image564.jpeg"/><Relationship Id="rId12" Type="http://schemas.openxmlformats.org/officeDocument/2006/relationships/image" Target="../media/image573.emf"/><Relationship Id="rId17" Type="http://schemas.openxmlformats.org/officeDocument/2006/relationships/image" Target="../media/image578.emf"/><Relationship Id="rId25" Type="http://schemas.openxmlformats.org/officeDocument/2006/relationships/image" Target="../media/image586.emf"/><Relationship Id="rId33" Type="http://schemas.openxmlformats.org/officeDocument/2006/relationships/image" Target="../media/image594.emf"/><Relationship Id="rId38" Type="http://schemas.openxmlformats.org/officeDocument/2006/relationships/image" Target="../media/image599.emf"/><Relationship Id="rId46" Type="http://schemas.openxmlformats.org/officeDocument/2006/relationships/image" Target="../media/image607.emf"/><Relationship Id="rId59" Type="http://schemas.openxmlformats.org/officeDocument/2006/relationships/image" Target="../media/image620.emf"/></Relationships>
</file>

<file path=ppt/slides/_rels/slide11.xml.rels><?xml version="1.0" encoding="UTF-8" standalone="yes"?>
<Relationships xmlns="http://schemas.openxmlformats.org/package/2006/relationships"><Relationship Id="rId3" Type="http://schemas.openxmlformats.org/officeDocument/2006/relationships/image" Target="../media/image62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29.jpeg"/></Relationships>
</file>

<file path=ppt/slides/_rels/slide12.xml.rels><?xml version="1.0" encoding="UTF-8" standalone="yes"?>
<Relationships xmlns="http://schemas.openxmlformats.org/package/2006/relationships"><Relationship Id="rId3" Type="http://schemas.openxmlformats.org/officeDocument/2006/relationships/image" Target="../media/image630.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631.jpeg"/></Relationships>
</file>

<file path=ppt/slides/_rels/slide13.xml.rels><?xml version="1.0" encoding="UTF-8" standalone="yes"?>
<Relationships xmlns="http://schemas.openxmlformats.org/package/2006/relationships"><Relationship Id="rId3" Type="http://schemas.openxmlformats.org/officeDocument/2006/relationships/image" Target="../media/image63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638.emf"/><Relationship Id="rId13" Type="http://schemas.openxmlformats.org/officeDocument/2006/relationships/image" Target="../media/image643.emf"/><Relationship Id="rId18" Type="http://schemas.openxmlformats.org/officeDocument/2006/relationships/image" Target="../media/image648.emf"/><Relationship Id="rId26" Type="http://schemas.openxmlformats.org/officeDocument/2006/relationships/image" Target="../media/image656.emf"/><Relationship Id="rId39" Type="http://schemas.openxmlformats.org/officeDocument/2006/relationships/image" Target="../media/image669.emf"/><Relationship Id="rId3" Type="http://schemas.openxmlformats.org/officeDocument/2006/relationships/image" Target="../media/image633.emf"/><Relationship Id="rId21" Type="http://schemas.openxmlformats.org/officeDocument/2006/relationships/image" Target="../media/image651.emf"/><Relationship Id="rId34" Type="http://schemas.openxmlformats.org/officeDocument/2006/relationships/image" Target="../media/image664.emf"/><Relationship Id="rId7" Type="http://schemas.openxmlformats.org/officeDocument/2006/relationships/image" Target="../media/image637.emf"/><Relationship Id="rId12" Type="http://schemas.openxmlformats.org/officeDocument/2006/relationships/image" Target="../media/image642.emf"/><Relationship Id="rId17" Type="http://schemas.openxmlformats.org/officeDocument/2006/relationships/image" Target="../media/image647.emf"/><Relationship Id="rId25" Type="http://schemas.openxmlformats.org/officeDocument/2006/relationships/image" Target="../media/image655.emf"/><Relationship Id="rId33" Type="http://schemas.openxmlformats.org/officeDocument/2006/relationships/image" Target="../media/image663.emf"/><Relationship Id="rId38" Type="http://schemas.openxmlformats.org/officeDocument/2006/relationships/image" Target="../media/image668.emf"/><Relationship Id="rId2" Type="http://schemas.openxmlformats.org/officeDocument/2006/relationships/notesSlide" Target="../notesSlides/notesSlide13.xml"/><Relationship Id="rId16" Type="http://schemas.openxmlformats.org/officeDocument/2006/relationships/image" Target="../media/image646.emf"/><Relationship Id="rId20" Type="http://schemas.openxmlformats.org/officeDocument/2006/relationships/image" Target="../media/image650.emf"/><Relationship Id="rId29" Type="http://schemas.openxmlformats.org/officeDocument/2006/relationships/image" Target="../media/image659.emf"/><Relationship Id="rId1" Type="http://schemas.openxmlformats.org/officeDocument/2006/relationships/slideLayout" Target="../slideLayouts/slideLayout7.xml"/><Relationship Id="rId6" Type="http://schemas.openxmlformats.org/officeDocument/2006/relationships/image" Target="../media/image636.emf"/><Relationship Id="rId11" Type="http://schemas.openxmlformats.org/officeDocument/2006/relationships/image" Target="../media/image641.emf"/><Relationship Id="rId24" Type="http://schemas.openxmlformats.org/officeDocument/2006/relationships/image" Target="../media/image654.emf"/><Relationship Id="rId32" Type="http://schemas.openxmlformats.org/officeDocument/2006/relationships/image" Target="../media/image662.emf"/><Relationship Id="rId37" Type="http://schemas.openxmlformats.org/officeDocument/2006/relationships/image" Target="../media/image667.emf"/><Relationship Id="rId40" Type="http://schemas.openxmlformats.org/officeDocument/2006/relationships/image" Target="../media/image670.emf"/><Relationship Id="rId5" Type="http://schemas.openxmlformats.org/officeDocument/2006/relationships/image" Target="../media/image635.emf"/><Relationship Id="rId15" Type="http://schemas.openxmlformats.org/officeDocument/2006/relationships/image" Target="../media/image645.emf"/><Relationship Id="rId23" Type="http://schemas.openxmlformats.org/officeDocument/2006/relationships/image" Target="../media/image653.emf"/><Relationship Id="rId28" Type="http://schemas.openxmlformats.org/officeDocument/2006/relationships/image" Target="../media/image658.emf"/><Relationship Id="rId36" Type="http://schemas.openxmlformats.org/officeDocument/2006/relationships/image" Target="../media/image666.emf"/><Relationship Id="rId10" Type="http://schemas.openxmlformats.org/officeDocument/2006/relationships/image" Target="../media/image640.emf"/><Relationship Id="rId19" Type="http://schemas.openxmlformats.org/officeDocument/2006/relationships/image" Target="../media/image649.emf"/><Relationship Id="rId31" Type="http://schemas.openxmlformats.org/officeDocument/2006/relationships/image" Target="../media/image661.emf"/><Relationship Id="rId4" Type="http://schemas.openxmlformats.org/officeDocument/2006/relationships/image" Target="../media/image634.emf"/><Relationship Id="rId9" Type="http://schemas.openxmlformats.org/officeDocument/2006/relationships/image" Target="../media/image639.emf"/><Relationship Id="rId14" Type="http://schemas.openxmlformats.org/officeDocument/2006/relationships/image" Target="../media/image644.emf"/><Relationship Id="rId22" Type="http://schemas.openxmlformats.org/officeDocument/2006/relationships/image" Target="../media/image652.emf"/><Relationship Id="rId27" Type="http://schemas.openxmlformats.org/officeDocument/2006/relationships/image" Target="../media/image657.emf"/><Relationship Id="rId30" Type="http://schemas.openxmlformats.org/officeDocument/2006/relationships/image" Target="../media/image660.emf"/><Relationship Id="rId35" Type="http://schemas.openxmlformats.org/officeDocument/2006/relationships/image" Target="../media/image665.emf"/></Relationships>
</file>

<file path=ppt/slides/_rels/slide15.xml.rels><?xml version="1.0" encoding="UTF-8" standalone="yes"?>
<Relationships xmlns="http://schemas.openxmlformats.org/package/2006/relationships"><Relationship Id="rId3" Type="http://schemas.openxmlformats.org/officeDocument/2006/relationships/image" Target="../media/image671.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673.png"/><Relationship Id="rId4" Type="http://schemas.openxmlformats.org/officeDocument/2006/relationships/image" Target="../media/image672.png"/></Relationships>
</file>

<file path=ppt/slides/_rels/slide16.xml.rels><?xml version="1.0" encoding="UTF-8" standalone="yes"?>
<Relationships xmlns="http://schemas.openxmlformats.org/package/2006/relationships"><Relationship Id="rId8" Type="http://schemas.openxmlformats.org/officeDocument/2006/relationships/image" Target="../media/image679.emf"/><Relationship Id="rId13" Type="http://schemas.openxmlformats.org/officeDocument/2006/relationships/image" Target="../media/image684.emf"/><Relationship Id="rId3" Type="http://schemas.openxmlformats.org/officeDocument/2006/relationships/image" Target="../media/image674.png"/><Relationship Id="rId7" Type="http://schemas.openxmlformats.org/officeDocument/2006/relationships/image" Target="../media/image678.emf"/><Relationship Id="rId12" Type="http://schemas.openxmlformats.org/officeDocument/2006/relationships/image" Target="../media/image683.emf"/><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77.emf"/><Relationship Id="rId11" Type="http://schemas.openxmlformats.org/officeDocument/2006/relationships/image" Target="../media/image682.emf"/><Relationship Id="rId5" Type="http://schemas.openxmlformats.org/officeDocument/2006/relationships/image" Target="../media/image676.jpeg"/><Relationship Id="rId15" Type="http://schemas.openxmlformats.org/officeDocument/2006/relationships/image" Target="../media/image686.emf"/><Relationship Id="rId10" Type="http://schemas.openxmlformats.org/officeDocument/2006/relationships/image" Target="../media/image681.emf"/><Relationship Id="rId4" Type="http://schemas.openxmlformats.org/officeDocument/2006/relationships/image" Target="../media/image675.png"/><Relationship Id="rId9" Type="http://schemas.openxmlformats.org/officeDocument/2006/relationships/image" Target="../media/image680.emf"/><Relationship Id="rId14" Type="http://schemas.openxmlformats.org/officeDocument/2006/relationships/image" Target="../media/image685.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88.jpeg"/><Relationship Id="rId7" Type="http://schemas.openxmlformats.org/officeDocument/2006/relationships/image" Target="../media/image692.png"/><Relationship Id="rId2" Type="http://schemas.openxmlformats.org/officeDocument/2006/relationships/image" Target="../media/image687.jpeg"/><Relationship Id="rId1" Type="http://schemas.openxmlformats.org/officeDocument/2006/relationships/slideLayout" Target="../slideLayouts/slideLayout12.xml"/><Relationship Id="rId6" Type="http://schemas.openxmlformats.org/officeDocument/2006/relationships/image" Target="../media/image691.png"/><Relationship Id="rId5" Type="http://schemas.openxmlformats.org/officeDocument/2006/relationships/image" Target="../media/image690.png"/><Relationship Id="rId4" Type="http://schemas.openxmlformats.org/officeDocument/2006/relationships/image" Target="../media/image689.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hyperlink" Target="http://www.izolace-beran.cz/index.php?lg=cz" TargetMode="External"/><Relationship Id="rId7" Type="http://schemas.openxmlformats.org/officeDocument/2006/relationships/image" Target="../media/image14.jpeg"/><Relationship Id="rId12"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3" Type="http://schemas.openxmlformats.org/officeDocument/2006/relationships/image" Target="../media/image31.emf"/><Relationship Id="rId18" Type="http://schemas.openxmlformats.org/officeDocument/2006/relationships/image" Target="../media/image36.emf"/><Relationship Id="rId26" Type="http://schemas.openxmlformats.org/officeDocument/2006/relationships/image" Target="../media/image44.emf"/><Relationship Id="rId39" Type="http://schemas.openxmlformats.org/officeDocument/2006/relationships/image" Target="../media/image57.emf"/><Relationship Id="rId21" Type="http://schemas.openxmlformats.org/officeDocument/2006/relationships/image" Target="../media/image39.emf"/><Relationship Id="rId34" Type="http://schemas.openxmlformats.org/officeDocument/2006/relationships/image" Target="../media/image52.emf"/><Relationship Id="rId42" Type="http://schemas.openxmlformats.org/officeDocument/2006/relationships/image" Target="../media/image60.emf"/><Relationship Id="rId47" Type="http://schemas.openxmlformats.org/officeDocument/2006/relationships/image" Target="../media/image65.emf"/><Relationship Id="rId50" Type="http://schemas.openxmlformats.org/officeDocument/2006/relationships/image" Target="../media/image68.emf"/><Relationship Id="rId55" Type="http://schemas.openxmlformats.org/officeDocument/2006/relationships/image" Target="../media/image73.emf"/><Relationship Id="rId63" Type="http://schemas.openxmlformats.org/officeDocument/2006/relationships/image" Target="../media/image81.emf"/><Relationship Id="rId68" Type="http://schemas.openxmlformats.org/officeDocument/2006/relationships/image" Target="../media/image86.emf"/><Relationship Id="rId76" Type="http://schemas.openxmlformats.org/officeDocument/2006/relationships/image" Target="../media/image94.emf"/><Relationship Id="rId84" Type="http://schemas.openxmlformats.org/officeDocument/2006/relationships/image" Target="../media/image102.emf"/><Relationship Id="rId7" Type="http://schemas.openxmlformats.org/officeDocument/2006/relationships/image" Target="../media/image25.emf"/><Relationship Id="rId71" Type="http://schemas.openxmlformats.org/officeDocument/2006/relationships/image" Target="../media/image89.emf"/><Relationship Id="rId2" Type="http://schemas.openxmlformats.org/officeDocument/2006/relationships/notesSlide" Target="../notesSlides/notesSlide3.xml"/><Relationship Id="rId16" Type="http://schemas.openxmlformats.org/officeDocument/2006/relationships/image" Target="../media/image34.emf"/><Relationship Id="rId29" Type="http://schemas.openxmlformats.org/officeDocument/2006/relationships/image" Target="../media/image47.emf"/><Relationship Id="rId11" Type="http://schemas.openxmlformats.org/officeDocument/2006/relationships/image" Target="../media/image29.emf"/><Relationship Id="rId24" Type="http://schemas.openxmlformats.org/officeDocument/2006/relationships/image" Target="../media/image42.emf"/><Relationship Id="rId32" Type="http://schemas.openxmlformats.org/officeDocument/2006/relationships/image" Target="../media/image50.emf"/><Relationship Id="rId37" Type="http://schemas.openxmlformats.org/officeDocument/2006/relationships/image" Target="../media/image55.emf"/><Relationship Id="rId40" Type="http://schemas.openxmlformats.org/officeDocument/2006/relationships/image" Target="../media/image58.emf"/><Relationship Id="rId45" Type="http://schemas.openxmlformats.org/officeDocument/2006/relationships/image" Target="../media/image63.emf"/><Relationship Id="rId53" Type="http://schemas.openxmlformats.org/officeDocument/2006/relationships/image" Target="../media/image71.emf"/><Relationship Id="rId58" Type="http://schemas.openxmlformats.org/officeDocument/2006/relationships/image" Target="../media/image76.emf"/><Relationship Id="rId66" Type="http://schemas.openxmlformats.org/officeDocument/2006/relationships/image" Target="../media/image84.emf"/><Relationship Id="rId74" Type="http://schemas.openxmlformats.org/officeDocument/2006/relationships/image" Target="../media/image92.emf"/><Relationship Id="rId79" Type="http://schemas.openxmlformats.org/officeDocument/2006/relationships/image" Target="../media/image97.emf"/><Relationship Id="rId5" Type="http://schemas.openxmlformats.org/officeDocument/2006/relationships/image" Target="../media/image23.jpeg"/><Relationship Id="rId61" Type="http://schemas.openxmlformats.org/officeDocument/2006/relationships/image" Target="../media/image79.emf"/><Relationship Id="rId82" Type="http://schemas.openxmlformats.org/officeDocument/2006/relationships/image" Target="../media/image100.emf"/><Relationship Id="rId10" Type="http://schemas.openxmlformats.org/officeDocument/2006/relationships/image" Target="../media/image28.emf"/><Relationship Id="rId19" Type="http://schemas.openxmlformats.org/officeDocument/2006/relationships/image" Target="../media/image37.emf"/><Relationship Id="rId31" Type="http://schemas.openxmlformats.org/officeDocument/2006/relationships/image" Target="../media/image49.emf"/><Relationship Id="rId44" Type="http://schemas.openxmlformats.org/officeDocument/2006/relationships/image" Target="../media/image62.emf"/><Relationship Id="rId52" Type="http://schemas.openxmlformats.org/officeDocument/2006/relationships/image" Target="../media/image70.emf"/><Relationship Id="rId60" Type="http://schemas.openxmlformats.org/officeDocument/2006/relationships/image" Target="../media/image78.emf"/><Relationship Id="rId65" Type="http://schemas.openxmlformats.org/officeDocument/2006/relationships/image" Target="../media/image83.emf"/><Relationship Id="rId73" Type="http://schemas.openxmlformats.org/officeDocument/2006/relationships/image" Target="../media/image91.emf"/><Relationship Id="rId78" Type="http://schemas.openxmlformats.org/officeDocument/2006/relationships/image" Target="../media/image96.emf"/><Relationship Id="rId81" Type="http://schemas.openxmlformats.org/officeDocument/2006/relationships/image" Target="../media/image99.emf"/><Relationship Id="rId4" Type="http://schemas.openxmlformats.org/officeDocument/2006/relationships/image" Target="../media/image22.png"/><Relationship Id="rId9" Type="http://schemas.openxmlformats.org/officeDocument/2006/relationships/image" Target="../media/image27.emf"/><Relationship Id="rId14" Type="http://schemas.openxmlformats.org/officeDocument/2006/relationships/image" Target="../media/image32.emf"/><Relationship Id="rId22" Type="http://schemas.openxmlformats.org/officeDocument/2006/relationships/image" Target="../media/image40.emf"/><Relationship Id="rId27" Type="http://schemas.openxmlformats.org/officeDocument/2006/relationships/image" Target="../media/image45.emf"/><Relationship Id="rId30" Type="http://schemas.openxmlformats.org/officeDocument/2006/relationships/image" Target="../media/image48.emf"/><Relationship Id="rId35" Type="http://schemas.openxmlformats.org/officeDocument/2006/relationships/image" Target="../media/image53.emf"/><Relationship Id="rId43" Type="http://schemas.openxmlformats.org/officeDocument/2006/relationships/image" Target="../media/image61.emf"/><Relationship Id="rId48" Type="http://schemas.openxmlformats.org/officeDocument/2006/relationships/image" Target="../media/image66.emf"/><Relationship Id="rId56" Type="http://schemas.openxmlformats.org/officeDocument/2006/relationships/image" Target="../media/image74.emf"/><Relationship Id="rId64" Type="http://schemas.openxmlformats.org/officeDocument/2006/relationships/image" Target="../media/image82.emf"/><Relationship Id="rId69" Type="http://schemas.openxmlformats.org/officeDocument/2006/relationships/image" Target="../media/image87.emf"/><Relationship Id="rId77" Type="http://schemas.openxmlformats.org/officeDocument/2006/relationships/image" Target="../media/image95.emf"/><Relationship Id="rId8" Type="http://schemas.openxmlformats.org/officeDocument/2006/relationships/image" Target="../media/image26.emf"/><Relationship Id="rId51" Type="http://schemas.openxmlformats.org/officeDocument/2006/relationships/image" Target="../media/image69.emf"/><Relationship Id="rId72" Type="http://schemas.openxmlformats.org/officeDocument/2006/relationships/image" Target="../media/image90.emf"/><Relationship Id="rId80" Type="http://schemas.openxmlformats.org/officeDocument/2006/relationships/image" Target="../media/image98.emf"/><Relationship Id="rId3" Type="http://schemas.openxmlformats.org/officeDocument/2006/relationships/image" Target="../media/image17.jpeg"/><Relationship Id="rId12" Type="http://schemas.openxmlformats.org/officeDocument/2006/relationships/image" Target="../media/image30.emf"/><Relationship Id="rId17" Type="http://schemas.openxmlformats.org/officeDocument/2006/relationships/image" Target="../media/image35.emf"/><Relationship Id="rId25" Type="http://schemas.openxmlformats.org/officeDocument/2006/relationships/image" Target="../media/image43.emf"/><Relationship Id="rId33" Type="http://schemas.openxmlformats.org/officeDocument/2006/relationships/image" Target="../media/image51.emf"/><Relationship Id="rId38" Type="http://schemas.openxmlformats.org/officeDocument/2006/relationships/image" Target="../media/image56.emf"/><Relationship Id="rId46" Type="http://schemas.openxmlformats.org/officeDocument/2006/relationships/image" Target="../media/image64.emf"/><Relationship Id="rId59" Type="http://schemas.openxmlformats.org/officeDocument/2006/relationships/image" Target="../media/image77.emf"/><Relationship Id="rId67" Type="http://schemas.openxmlformats.org/officeDocument/2006/relationships/image" Target="../media/image85.emf"/><Relationship Id="rId20" Type="http://schemas.openxmlformats.org/officeDocument/2006/relationships/image" Target="../media/image38.emf"/><Relationship Id="rId41" Type="http://schemas.openxmlformats.org/officeDocument/2006/relationships/image" Target="../media/image59.emf"/><Relationship Id="rId54" Type="http://schemas.openxmlformats.org/officeDocument/2006/relationships/image" Target="../media/image72.emf"/><Relationship Id="rId62" Type="http://schemas.openxmlformats.org/officeDocument/2006/relationships/image" Target="../media/image80.emf"/><Relationship Id="rId70" Type="http://schemas.openxmlformats.org/officeDocument/2006/relationships/image" Target="../media/image88.emf"/><Relationship Id="rId75" Type="http://schemas.openxmlformats.org/officeDocument/2006/relationships/image" Target="../media/image93.emf"/><Relationship Id="rId83" Type="http://schemas.openxmlformats.org/officeDocument/2006/relationships/image" Target="../media/image101.emf"/><Relationship Id="rId1" Type="http://schemas.openxmlformats.org/officeDocument/2006/relationships/slideLayout" Target="../slideLayouts/slideLayout4.xml"/><Relationship Id="rId6" Type="http://schemas.openxmlformats.org/officeDocument/2006/relationships/image" Target="../media/image24.png"/><Relationship Id="rId15" Type="http://schemas.openxmlformats.org/officeDocument/2006/relationships/image" Target="../media/image33.emf"/><Relationship Id="rId23" Type="http://schemas.openxmlformats.org/officeDocument/2006/relationships/image" Target="../media/image41.emf"/><Relationship Id="rId28" Type="http://schemas.openxmlformats.org/officeDocument/2006/relationships/image" Target="../media/image46.emf"/><Relationship Id="rId36" Type="http://schemas.openxmlformats.org/officeDocument/2006/relationships/image" Target="../media/image54.emf"/><Relationship Id="rId49" Type="http://schemas.openxmlformats.org/officeDocument/2006/relationships/image" Target="../media/image67.emf"/><Relationship Id="rId57" Type="http://schemas.openxmlformats.org/officeDocument/2006/relationships/image" Target="../media/image75.emf"/></Relationships>
</file>

<file path=ppt/slides/_rels/slide5.xml.rels><?xml version="1.0" encoding="UTF-8" standalone="yes"?>
<Relationships xmlns="http://schemas.openxmlformats.org/package/2006/relationships"><Relationship Id="rId26" Type="http://schemas.openxmlformats.org/officeDocument/2006/relationships/image" Target="../media/image126.emf"/><Relationship Id="rId117" Type="http://schemas.openxmlformats.org/officeDocument/2006/relationships/image" Target="../media/image217.emf"/><Relationship Id="rId21" Type="http://schemas.openxmlformats.org/officeDocument/2006/relationships/image" Target="../media/image121.emf"/><Relationship Id="rId42" Type="http://schemas.openxmlformats.org/officeDocument/2006/relationships/image" Target="../media/image142.emf"/><Relationship Id="rId47" Type="http://schemas.openxmlformats.org/officeDocument/2006/relationships/image" Target="../media/image147.emf"/><Relationship Id="rId63" Type="http://schemas.openxmlformats.org/officeDocument/2006/relationships/image" Target="../media/image163.emf"/><Relationship Id="rId68" Type="http://schemas.openxmlformats.org/officeDocument/2006/relationships/image" Target="../media/image168.emf"/><Relationship Id="rId84" Type="http://schemas.openxmlformats.org/officeDocument/2006/relationships/image" Target="../media/image184.emf"/><Relationship Id="rId89" Type="http://schemas.openxmlformats.org/officeDocument/2006/relationships/image" Target="../media/image189.emf"/><Relationship Id="rId112" Type="http://schemas.openxmlformats.org/officeDocument/2006/relationships/image" Target="../media/image212.emf"/><Relationship Id="rId133" Type="http://schemas.openxmlformats.org/officeDocument/2006/relationships/image" Target="../media/image233.emf"/><Relationship Id="rId138" Type="http://schemas.openxmlformats.org/officeDocument/2006/relationships/image" Target="../media/image238.emf"/><Relationship Id="rId154" Type="http://schemas.openxmlformats.org/officeDocument/2006/relationships/image" Target="../media/image254.emf"/><Relationship Id="rId159" Type="http://schemas.openxmlformats.org/officeDocument/2006/relationships/image" Target="../media/image259.emf"/><Relationship Id="rId16" Type="http://schemas.openxmlformats.org/officeDocument/2006/relationships/image" Target="../media/image116.emf"/><Relationship Id="rId107" Type="http://schemas.openxmlformats.org/officeDocument/2006/relationships/image" Target="../media/image207.emf"/><Relationship Id="rId11" Type="http://schemas.openxmlformats.org/officeDocument/2006/relationships/image" Target="../media/image111.emf"/><Relationship Id="rId32" Type="http://schemas.openxmlformats.org/officeDocument/2006/relationships/image" Target="../media/image132.emf"/><Relationship Id="rId37" Type="http://schemas.openxmlformats.org/officeDocument/2006/relationships/image" Target="../media/image137.emf"/><Relationship Id="rId53" Type="http://schemas.openxmlformats.org/officeDocument/2006/relationships/image" Target="../media/image153.emf"/><Relationship Id="rId58" Type="http://schemas.openxmlformats.org/officeDocument/2006/relationships/image" Target="../media/image158.emf"/><Relationship Id="rId74" Type="http://schemas.openxmlformats.org/officeDocument/2006/relationships/image" Target="../media/image174.emf"/><Relationship Id="rId79" Type="http://schemas.openxmlformats.org/officeDocument/2006/relationships/image" Target="../media/image179.emf"/><Relationship Id="rId102" Type="http://schemas.openxmlformats.org/officeDocument/2006/relationships/image" Target="../media/image202.emf"/><Relationship Id="rId123" Type="http://schemas.openxmlformats.org/officeDocument/2006/relationships/image" Target="../media/image223.emf"/><Relationship Id="rId128" Type="http://schemas.openxmlformats.org/officeDocument/2006/relationships/image" Target="../media/image228.emf"/><Relationship Id="rId144" Type="http://schemas.openxmlformats.org/officeDocument/2006/relationships/image" Target="../media/image244.emf"/><Relationship Id="rId149" Type="http://schemas.openxmlformats.org/officeDocument/2006/relationships/image" Target="../media/image249.emf"/><Relationship Id="rId5" Type="http://schemas.openxmlformats.org/officeDocument/2006/relationships/image" Target="../media/image105.jpeg"/><Relationship Id="rId90" Type="http://schemas.openxmlformats.org/officeDocument/2006/relationships/image" Target="../media/image190.emf"/><Relationship Id="rId95" Type="http://schemas.openxmlformats.org/officeDocument/2006/relationships/image" Target="../media/image195.emf"/><Relationship Id="rId160" Type="http://schemas.openxmlformats.org/officeDocument/2006/relationships/image" Target="../media/image260.emf"/><Relationship Id="rId165" Type="http://schemas.openxmlformats.org/officeDocument/2006/relationships/image" Target="../media/image265.emf"/><Relationship Id="rId22" Type="http://schemas.openxmlformats.org/officeDocument/2006/relationships/image" Target="../media/image122.emf"/><Relationship Id="rId27" Type="http://schemas.openxmlformats.org/officeDocument/2006/relationships/image" Target="../media/image127.emf"/><Relationship Id="rId43" Type="http://schemas.openxmlformats.org/officeDocument/2006/relationships/image" Target="../media/image143.emf"/><Relationship Id="rId48" Type="http://schemas.openxmlformats.org/officeDocument/2006/relationships/image" Target="../media/image148.emf"/><Relationship Id="rId64" Type="http://schemas.openxmlformats.org/officeDocument/2006/relationships/image" Target="../media/image164.emf"/><Relationship Id="rId69" Type="http://schemas.openxmlformats.org/officeDocument/2006/relationships/image" Target="../media/image169.emf"/><Relationship Id="rId113" Type="http://schemas.openxmlformats.org/officeDocument/2006/relationships/image" Target="../media/image213.emf"/><Relationship Id="rId118" Type="http://schemas.openxmlformats.org/officeDocument/2006/relationships/image" Target="../media/image218.emf"/><Relationship Id="rId134" Type="http://schemas.openxmlformats.org/officeDocument/2006/relationships/image" Target="../media/image234.emf"/><Relationship Id="rId139" Type="http://schemas.openxmlformats.org/officeDocument/2006/relationships/image" Target="../media/image239.emf"/><Relationship Id="rId80" Type="http://schemas.openxmlformats.org/officeDocument/2006/relationships/image" Target="../media/image180.emf"/><Relationship Id="rId85" Type="http://schemas.openxmlformats.org/officeDocument/2006/relationships/image" Target="../media/image185.emf"/><Relationship Id="rId150" Type="http://schemas.openxmlformats.org/officeDocument/2006/relationships/image" Target="../media/image250.emf"/><Relationship Id="rId155" Type="http://schemas.openxmlformats.org/officeDocument/2006/relationships/image" Target="../media/image255.emf"/><Relationship Id="rId12" Type="http://schemas.openxmlformats.org/officeDocument/2006/relationships/image" Target="../media/image112.emf"/><Relationship Id="rId17" Type="http://schemas.openxmlformats.org/officeDocument/2006/relationships/image" Target="../media/image117.emf"/><Relationship Id="rId33" Type="http://schemas.openxmlformats.org/officeDocument/2006/relationships/image" Target="../media/image133.emf"/><Relationship Id="rId38" Type="http://schemas.openxmlformats.org/officeDocument/2006/relationships/image" Target="../media/image138.emf"/><Relationship Id="rId59" Type="http://schemas.openxmlformats.org/officeDocument/2006/relationships/image" Target="../media/image159.emf"/><Relationship Id="rId103" Type="http://schemas.openxmlformats.org/officeDocument/2006/relationships/image" Target="../media/image203.emf"/><Relationship Id="rId108" Type="http://schemas.openxmlformats.org/officeDocument/2006/relationships/image" Target="../media/image208.emf"/><Relationship Id="rId124" Type="http://schemas.openxmlformats.org/officeDocument/2006/relationships/image" Target="../media/image224.emf"/><Relationship Id="rId129" Type="http://schemas.openxmlformats.org/officeDocument/2006/relationships/image" Target="../media/image229.emf"/><Relationship Id="rId54" Type="http://schemas.openxmlformats.org/officeDocument/2006/relationships/image" Target="../media/image154.emf"/><Relationship Id="rId70" Type="http://schemas.openxmlformats.org/officeDocument/2006/relationships/image" Target="../media/image170.emf"/><Relationship Id="rId75" Type="http://schemas.openxmlformats.org/officeDocument/2006/relationships/image" Target="../media/image175.emf"/><Relationship Id="rId91" Type="http://schemas.openxmlformats.org/officeDocument/2006/relationships/image" Target="../media/image191.emf"/><Relationship Id="rId96" Type="http://schemas.openxmlformats.org/officeDocument/2006/relationships/image" Target="../media/image196.emf"/><Relationship Id="rId140" Type="http://schemas.openxmlformats.org/officeDocument/2006/relationships/image" Target="../media/image240.emf"/><Relationship Id="rId145" Type="http://schemas.openxmlformats.org/officeDocument/2006/relationships/image" Target="../media/image245.emf"/><Relationship Id="rId161" Type="http://schemas.openxmlformats.org/officeDocument/2006/relationships/image" Target="../media/image261.emf"/><Relationship Id="rId166" Type="http://schemas.openxmlformats.org/officeDocument/2006/relationships/image" Target="../media/image266.emf"/><Relationship Id="rId1" Type="http://schemas.openxmlformats.org/officeDocument/2006/relationships/slideLayout" Target="../slideLayouts/slideLayout4.xml"/><Relationship Id="rId6" Type="http://schemas.openxmlformats.org/officeDocument/2006/relationships/image" Target="../media/image106.png"/><Relationship Id="rId15" Type="http://schemas.openxmlformats.org/officeDocument/2006/relationships/image" Target="../media/image115.emf"/><Relationship Id="rId23" Type="http://schemas.openxmlformats.org/officeDocument/2006/relationships/image" Target="../media/image123.emf"/><Relationship Id="rId28" Type="http://schemas.openxmlformats.org/officeDocument/2006/relationships/image" Target="../media/image128.emf"/><Relationship Id="rId36" Type="http://schemas.openxmlformats.org/officeDocument/2006/relationships/image" Target="../media/image136.emf"/><Relationship Id="rId49" Type="http://schemas.openxmlformats.org/officeDocument/2006/relationships/image" Target="../media/image149.emf"/><Relationship Id="rId57" Type="http://schemas.openxmlformats.org/officeDocument/2006/relationships/image" Target="../media/image157.emf"/><Relationship Id="rId106" Type="http://schemas.openxmlformats.org/officeDocument/2006/relationships/image" Target="../media/image206.emf"/><Relationship Id="rId114" Type="http://schemas.openxmlformats.org/officeDocument/2006/relationships/image" Target="../media/image214.emf"/><Relationship Id="rId119" Type="http://schemas.openxmlformats.org/officeDocument/2006/relationships/image" Target="../media/image219.emf"/><Relationship Id="rId127" Type="http://schemas.openxmlformats.org/officeDocument/2006/relationships/image" Target="../media/image227.emf"/><Relationship Id="rId10" Type="http://schemas.openxmlformats.org/officeDocument/2006/relationships/image" Target="../media/image110.emf"/><Relationship Id="rId31" Type="http://schemas.openxmlformats.org/officeDocument/2006/relationships/image" Target="../media/image131.emf"/><Relationship Id="rId44" Type="http://schemas.openxmlformats.org/officeDocument/2006/relationships/image" Target="../media/image144.emf"/><Relationship Id="rId52" Type="http://schemas.openxmlformats.org/officeDocument/2006/relationships/image" Target="../media/image152.emf"/><Relationship Id="rId60" Type="http://schemas.openxmlformats.org/officeDocument/2006/relationships/image" Target="../media/image160.emf"/><Relationship Id="rId65" Type="http://schemas.openxmlformats.org/officeDocument/2006/relationships/image" Target="../media/image165.emf"/><Relationship Id="rId73" Type="http://schemas.openxmlformats.org/officeDocument/2006/relationships/image" Target="../media/image173.emf"/><Relationship Id="rId78" Type="http://schemas.openxmlformats.org/officeDocument/2006/relationships/image" Target="../media/image178.emf"/><Relationship Id="rId81" Type="http://schemas.openxmlformats.org/officeDocument/2006/relationships/image" Target="../media/image181.emf"/><Relationship Id="rId86" Type="http://schemas.openxmlformats.org/officeDocument/2006/relationships/image" Target="../media/image186.emf"/><Relationship Id="rId94" Type="http://schemas.openxmlformats.org/officeDocument/2006/relationships/image" Target="../media/image194.emf"/><Relationship Id="rId99" Type="http://schemas.openxmlformats.org/officeDocument/2006/relationships/image" Target="../media/image199.emf"/><Relationship Id="rId101" Type="http://schemas.openxmlformats.org/officeDocument/2006/relationships/image" Target="../media/image201.emf"/><Relationship Id="rId122" Type="http://schemas.openxmlformats.org/officeDocument/2006/relationships/image" Target="../media/image222.emf"/><Relationship Id="rId130" Type="http://schemas.openxmlformats.org/officeDocument/2006/relationships/image" Target="../media/image230.emf"/><Relationship Id="rId135" Type="http://schemas.openxmlformats.org/officeDocument/2006/relationships/image" Target="../media/image235.emf"/><Relationship Id="rId143" Type="http://schemas.openxmlformats.org/officeDocument/2006/relationships/image" Target="../media/image243.emf"/><Relationship Id="rId148" Type="http://schemas.openxmlformats.org/officeDocument/2006/relationships/image" Target="../media/image248.emf"/><Relationship Id="rId151" Type="http://schemas.openxmlformats.org/officeDocument/2006/relationships/image" Target="../media/image251.emf"/><Relationship Id="rId156" Type="http://schemas.openxmlformats.org/officeDocument/2006/relationships/image" Target="../media/image256.emf"/><Relationship Id="rId164" Type="http://schemas.openxmlformats.org/officeDocument/2006/relationships/image" Target="../media/image264.emf"/><Relationship Id="rId4" Type="http://schemas.openxmlformats.org/officeDocument/2006/relationships/image" Target="../media/image104.jpeg"/><Relationship Id="rId9" Type="http://schemas.openxmlformats.org/officeDocument/2006/relationships/image" Target="../media/image109.emf"/><Relationship Id="rId13" Type="http://schemas.openxmlformats.org/officeDocument/2006/relationships/image" Target="../media/image113.emf"/><Relationship Id="rId18" Type="http://schemas.openxmlformats.org/officeDocument/2006/relationships/image" Target="../media/image118.emf"/><Relationship Id="rId39" Type="http://schemas.openxmlformats.org/officeDocument/2006/relationships/image" Target="../media/image139.emf"/><Relationship Id="rId109" Type="http://schemas.openxmlformats.org/officeDocument/2006/relationships/image" Target="../media/image209.emf"/><Relationship Id="rId34" Type="http://schemas.openxmlformats.org/officeDocument/2006/relationships/image" Target="../media/image134.emf"/><Relationship Id="rId50" Type="http://schemas.openxmlformats.org/officeDocument/2006/relationships/image" Target="../media/image150.emf"/><Relationship Id="rId55" Type="http://schemas.openxmlformats.org/officeDocument/2006/relationships/image" Target="../media/image155.emf"/><Relationship Id="rId76" Type="http://schemas.openxmlformats.org/officeDocument/2006/relationships/image" Target="../media/image176.emf"/><Relationship Id="rId97" Type="http://schemas.openxmlformats.org/officeDocument/2006/relationships/image" Target="../media/image197.emf"/><Relationship Id="rId104" Type="http://schemas.openxmlformats.org/officeDocument/2006/relationships/image" Target="../media/image204.emf"/><Relationship Id="rId120" Type="http://schemas.openxmlformats.org/officeDocument/2006/relationships/image" Target="../media/image220.emf"/><Relationship Id="rId125" Type="http://schemas.openxmlformats.org/officeDocument/2006/relationships/image" Target="../media/image225.emf"/><Relationship Id="rId141" Type="http://schemas.openxmlformats.org/officeDocument/2006/relationships/image" Target="../media/image241.emf"/><Relationship Id="rId146" Type="http://schemas.openxmlformats.org/officeDocument/2006/relationships/image" Target="../media/image246.emf"/><Relationship Id="rId167" Type="http://schemas.openxmlformats.org/officeDocument/2006/relationships/image" Target="../media/image267.emf"/><Relationship Id="rId7" Type="http://schemas.openxmlformats.org/officeDocument/2006/relationships/image" Target="../media/image107.emf"/><Relationship Id="rId71" Type="http://schemas.openxmlformats.org/officeDocument/2006/relationships/image" Target="../media/image171.emf"/><Relationship Id="rId92" Type="http://schemas.openxmlformats.org/officeDocument/2006/relationships/image" Target="../media/image192.emf"/><Relationship Id="rId162" Type="http://schemas.openxmlformats.org/officeDocument/2006/relationships/image" Target="../media/image262.emf"/><Relationship Id="rId2" Type="http://schemas.openxmlformats.org/officeDocument/2006/relationships/notesSlide" Target="../notesSlides/notesSlide4.xml"/><Relationship Id="rId29" Type="http://schemas.openxmlformats.org/officeDocument/2006/relationships/image" Target="../media/image129.emf"/><Relationship Id="rId24" Type="http://schemas.openxmlformats.org/officeDocument/2006/relationships/image" Target="../media/image124.emf"/><Relationship Id="rId40" Type="http://schemas.openxmlformats.org/officeDocument/2006/relationships/image" Target="../media/image140.emf"/><Relationship Id="rId45" Type="http://schemas.openxmlformats.org/officeDocument/2006/relationships/image" Target="../media/image145.emf"/><Relationship Id="rId66" Type="http://schemas.openxmlformats.org/officeDocument/2006/relationships/image" Target="../media/image166.emf"/><Relationship Id="rId87" Type="http://schemas.openxmlformats.org/officeDocument/2006/relationships/image" Target="../media/image187.emf"/><Relationship Id="rId110" Type="http://schemas.openxmlformats.org/officeDocument/2006/relationships/image" Target="../media/image210.emf"/><Relationship Id="rId115" Type="http://schemas.openxmlformats.org/officeDocument/2006/relationships/image" Target="../media/image215.emf"/><Relationship Id="rId131" Type="http://schemas.openxmlformats.org/officeDocument/2006/relationships/image" Target="../media/image231.emf"/><Relationship Id="rId136" Type="http://schemas.openxmlformats.org/officeDocument/2006/relationships/image" Target="../media/image236.emf"/><Relationship Id="rId157" Type="http://schemas.openxmlformats.org/officeDocument/2006/relationships/image" Target="../media/image257.emf"/><Relationship Id="rId61" Type="http://schemas.openxmlformats.org/officeDocument/2006/relationships/image" Target="../media/image161.emf"/><Relationship Id="rId82" Type="http://schemas.openxmlformats.org/officeDocument/2006/relationships/image" Target="../media/image182.emf"/><Relationship Id="rId152" Type="http://schemas.openxmlformats.org/officeDocument/2006/relationships/image" Target="../media/image252.emf"/><Relationship Id="rId19" Type="http://schemas.openxmlformats.org/officeDocument/2006/relationships/image" Target="../media/image119.emf"/><Relationship Id="rId14" Type="http://schemas.openxmlformats.org/officeDocument/2006/relationships/image" Target="../media/image114.emf"/><Relationship Id="rId30" Type="http://schemas.openxmlformats.org/officeDocument/2006/relationships/image" Target="../media/image130.emf"/><Relationship Id="rId35" Type="http://schemas.openxmlformats.org/officeDocument/2006/relationships/image" Target="../media/image135.emf"/><Relationship Id="rId56" Type="http://schemas.openxmlformats.org/officeDocument/2006/relationships/image" Target="../media/image156.emf"/><Relationship Id="rId77" Type="http://schemas.openxmlformats.org/officeDocument/2006/relationships/image" Target="../media/image177.emf"/><Relationship Id="rId100" Type="http://schemas.openxmlformats.org/officeDocument/2006/relationships/image" Target="../media/image200.emf"/><Relationship Id="rId105" Type="http://schemas.openxmlformats.org/officeDocument/2006/relationships/image" Target="../media/image205.emf"/><Relationship Id="rId126" Type="http://schemas.openxmlformats.org/officeDocument/2006/relationships/image" Target="../media/image226.emf"/><Relationship Id="rId147" Type="http://schemas.openxmlformats.org/officeDocument/2006/relationships/image" Target="../media/image247.emf"/><Relationship Id="rId168" Type="http://schemas.openxmlformats.org/officeDocument/2006/relationships/image" Target="../media/image268.emf"/><Relationship Id="rId8" Type="http://schemas.openxmlformats.org/officeDocument/2006/relationships/image" Target="../media/image108.emf"/><Relationship Id="rId51" Type="http://schemas.openxmlformats.org/officeDocument/2006/relationships/image" Target="../media/image151.emf"/><Relationship Id="rId72" Type="http://schemas.openxmlformats.org/officeDocument/2006/relationships/image" Target="../media/image172.emf"/><Relationship Id="rId93" Type="http://schemas.openxmlformats.org/officeDocument/2006/relationships/image" Target="../media/image193.emf"/><Relationship Id="rId98" Type="http://schemas.openxmlformats.org/officeDocument/2006/relationships/image" Target="../media/image198.emf"/><Relationship Id="rId121" Type="http://schemas.openxmlformats.org/officeDocument/2006/relationships/image" Target="../media/image221.emf"/><Relationship Id="rId142" Type="http://schemas.openxmlformats.org/officeDocument/2006/relationships/image" Target="../media/image242.emf"/><Relationship Id="rId163" Type="http://schemas.openxmlformats.org/officeDocument/2006/relationships/image" Target="../media/image263.emf"/><Relationship Id="rId3" Type="http://schemas.openxmlformats.org/officeDocument/2006/relationships/image" Target="../media/image103.jpeg"/><Relationship Id="rId25" Type="http://schemas.openxmlformats.org/officeDocument/2006/relationships/image" Target="../media/image125.emf"/><Relationship Id="rId46" Type="http://schemas.openxmlformats.org/officeDocument/2006/relationships/image" Target="../media/image146.emf"/><Relationship Id="rId67" Type="http://schemas.openxmlformats.org/officeDocument/2006/relationships/image" Target="../media/image167.emf"/><Relationship Id="rId116" Type="http://schemas.openxmlformats.org/officeDocument/2006/relationships/image" Target="../media/image216.emf"/><Relationship Id="rId137" Type="http://schemas.openxmlformats.org/officeDocument/2006/relationships/image" Target="../media/image237.emf"/><Relationship Id="rId158" Type="http://schemas.openxmlformats.org/officeDocument/2006/relationships/image" Target="../media/image258.emf"/><Relationship Id="rId20" Type="http://schemas.openxmlformats.org/officeDocument/2006/relationships/image" Target="../media/image120.emf"/><Relationship Id="rId41" Type="http://schemas.openxmlformats.org/officeDocument/2006/relationships/image" Target="../media/image141.emf"/><Relationship Id="rId62" Type="http://schemas.openxmlformats.org/officeDocument/2006/relationships/image" Target="../media/image162.emf"/><Relationship Id="rId83" Type="http://schemas.openxmlformats.org/officeDocument/2006/relationships/image" Target="../media/image183.emf"/><Relationship Id="rId88" Type="http://schemas.openxmlformats.org/officeDocument/2006/relationships/image" Target="../media/image188.emf"/><Relationship Id="rId111" Type="http://schemas.openxmlformats.org/officeDocument/2006/relationships/image" Target="../media/image211.emf"/><Relationship Id="rId132" Type="http://schemas.openxmlformats.org/officeDocument/2006/relationships/image" Target="../media/image232.emf"/><Relationship Id="rId153" Type="http://schemas.openxmlformats.org/officeDocument/2006/relationships/image" Target="../media/image253.emf"/></Relationships>
</file>

<file path=ppt/slides/_rels/slide6.xml.rels><?xml version="1.0" encoding="UTF-8" standalone="yes"?>
<Relationships xmlns="http://schemas.openxmlformats.org/package/2006/relationships"><Relationship Id="rId13" Type="http://schemas.openxmlformats.org/officeDocument/2006/relationships/image" Target="../media/image278.emf"/><Relationship Id="rId18" Type="http://schemas.openxmlformats.org/officeDocument/2006/relationships/image" Target="../media/image283.emf"/><Relationship Id="rId26" Type="http://schemas.openxmlformats.org/officeDocument/2006/relationships/image" Target="../media/image291.emf"/><Relationship Id="rId39" Type="http://schemas.openxmlformats.org/officeDocument/2006/relationships/image" Target="../media/image304.emf"/><Relationship Id="rId21" Type="http://schemas.openxmlformats.org/officeDocument/2006/relationships/image" Target="../media/image286.emf"/><Relationship Id="rId34" Type="http://schemas.openxmlformats.org/officeDocument/2006/relationships/image" Target="../media/image299.emf"/><Relationship Id="rId42" Type="http://schemas.openxmlformats.org/officeDocument/2006/relationships/image" Target="../media/image307.emf"/><Relationship Id="rId47" Type="http://schemas.openxmlformats.org/officeDocument/2006/relationships/image" Target="../media/image312.emf"/><Relationship Id="rId50" Type="http://schemas.openxmlformats.org/officeDocument/2006/relationships/image" Target="../media/image315.emf"/><Relationship Id="rId55" Type="http://schemas.openxmlformats.org/officeDocument/2006/relationships/image" Target="../media/image320.emf"/><Relationship Id="rId63" Type="http://schemas.openxmlformats.org/officeDocument/2006/relationships/image" Target="../media/image328.emf"/><Relationship Id="rId68" Type="http://schemas.openxmlformats.org/officeDocument/2006/relationships/image" Target="../media/image333.emf"/><Relationship Id="rId76" Type="http://schemas.openxmlformats.org/officeDocument/2006/relationships/image" Target="../media/image341.emf"/><Relationship Id="rId7" Type="http://schemas.openxmlformats.org/officeDocument/2006/relationships/image" Target="../media/image272.png"/><Relationship Id="rId71" Type="http://schemas.openxmlformats.org/officeDocument/2006/relationships/image" Target="../media/image336.emf"/><Relationship Id="rId2" Type="http://schemas.openxmlformats.org/officeDocument/2006/relationships/notesSlide" Target="../notesSlides/notesSlide5.xml"/><Relationship Id="rId16" Type="http://schemas.openxmlformats.org/officeDocument/2006/relationships/image" Target="../media/image281.emf"/><Relationship Id="rId29" Type="http://schemas.openxmlformats.org/officeDocument/2006/relationships/image" Target="../media/image294.emf"/><Relationship Id="rId11" Type="http://schemas.openxmlformats.org/officeDocument/2006/relationships/image" Target="../media/image276.emf"/><Relationship Id="rId24" Type="http://schemas.openxmlformats.org/officeDocument/2006/relationships/image" Target="../media/image289.emf"/><Relationship Id="rId32" Type="http://schemas.openxmlformats.org/officeDocument/2006/relationships/image" Target="../media/image297.emf"/><Relationship Id="rId37" Type="http://schemas.openxmlformats.org/officeDocument/2006/relationships/image" Target="../media/image302.emf"/><Relationship Id="rId40" Type="http://schemas.openxmlformats.org/officeDocument/2006/relationships/image" Target="../media/image305.emf"/><Relationship Id="rId45" Type="http://schemas.openxmlformats.org/officeDocument/2006/relationships/image" Target="../media/image310.emf"/><Relationship Id="rId53" Type="http://schemas.openxmlformats.org/officeDocument/2006/relationships/image" Target="../media/image318.emf"/><Relationship Id="rId58" Type="http://schemas.openxmlformats.org/officeDocument/2006/relationships/image" Target="../media/image323.emf"/><Relationship Id="rId66" Type="http://schemas.openxmlformats.org/officeDocument/2006/relationships/image" Target="../media/image331.emf"/><Relationship Id="rId74" Type="http://schemas.openxmlformats.org/officeDocument/2006/relationships/image" Target="../media/image339.emf"/><Relationship Id="rId79" Type="http://schemas.openxmlformats.org/officeDocument/2006/relationships/image" Target="../media/image344.emf"/><Relationship Id="rId5" Type="http://schemas.openxmlformats.org/officeDocument/2006/relationships/image" Target="../media/image23.jpeg"/><Relationship Id="rId61" Type="http://schemas.openxmlformats.org/officeDocument/2006/relationships/image" Target="../media/image326.emf"/><Relationship Id="rId10" Type="http://schemas.openxmlformats.org/officeDocument/2006/relationships/image" Target="../media/image275.emf"/><Relationship Id="rId19" Type="http://schemas.openxmlformats.org/officeDocument/2006/relationships/image" Target="../media/image284.emf"/><Relationship Id="rId31" Type="http://schemas.openxmlformats.org/officeDocument/2006/relationships/image" Target="../media/image296.emf"/><Relationship Id="rId44" Type="http://schemas.openxmlformats.org/officeDocument/2006/relationships/image" Target="../media/image309.emf"/><Relationship Id="rId52" Type="http://schemas.openxmlformats.org/officeDocument/2006/relationships/image" Target="../media/image317.emf"/><Relationship Id="rId60" Type="http://schemas.openxmlformats.org/officeDocument/2006/relationships/image" Target="../media/image325.emf"/><Relationship Id="rId65" Type="http://schemas.openxmlformats.org/officeDocument/2006/relationships/image" Target="../media/image330.emf"/><Relationship Id="rId73" Type="http://schemas.openxmlformats.org/officeDocument/2006/relationships/image" Target="../media/image338.emf"/><Relationship Id="rId78" Type="http://schemas.openxmlformats.org/officeDocument/2006/relationships/image" Target="../media/image343.emf"/><Relationship Id="rId4" Type="http://schemas.openxmlformats.org/officeDocument/2006/relationships/image" Target="../media/image270.jpeg"/><Relationship Id="rId9" Type="http://schemas.openxmlformats.org/officeDocument/2006/relationships/image" Target="../media/image274.emf"/><Relationship Id="rId14" Type="http://schemas.openxmlformats.org/officeDocument/2006/relationships/image" Target="../media/image279.emf"/><Relationship Id="rId22" Type="http://schemas.openxmlformats.org/officeDocument/2006/relationships/image" Target="../media/image287.emf"/><Relationship Id="rId27" Type="http://schemas.openxmlformats.org/officeDocument/2006/relationships/image" Target="../media/image292.emf"/><Relationship Id="rId30" Type="http://schemas.openxmlformats.org/officeDocument/2006/relationships/image" Target="../media/image295.emf"/><Relationship Id="rId35" Type="http://schemas.openxmlformats.org/officeDocument/2006/relationships/image" Target="../media/image300.emf"/><Relationship Id="rId43" Type="http://schemas.openxmlformats.org/officeDocument/2006/relationships/image" Target="../media/image308.emf"/><Relationship Id="rId48" Type="http://schemas.openxmlformats.org/officeDocument/2006/relationships/image" Target="../media/image313.emf"/><Relationship Id="rId56" Type="http://schemas.openxmlformats.org/officeDocument/2006/relationships/image" Target="../media/image321.emf"/><Relationship Id="rId64" Type="http://schemas.openxmlformats.org/officeDocument/2006/relationships/image" Target="../media/image329.emf"/><Relationship Id="rId69" Type="http://schemas.openxmlformats.org/officeDocument/2006/relationships/image" Target="../media/image334.emf"/><Relationship Id="rId77" Type="http://schemas.openxmlformats.org/officeDocument/2006/relationships/image" Target="../media/image342.emf"/><Relationship Id="rId8" Type="http://schemas.openxmlformats.org/officeDocument/2006/relationships/image" Target="../media/image273.emf"/><Relationship Id="rId51" Type="http://schemas.openxmlformats.org/officeDocument/2006/relationships/image" Target="../media/image316.emf"/><Relationship Id="rId72" Type="http://schemas.openxmlformats.org/officeDocument/2006/relationships/image" Target="../media/image337.emf"/><Relationship Id="rId3" Type="http://schemas.openxmlformats.org/officeDocument/2006/relationships/image" Target="../media/image269.png"/><Relationship Id="rId12" Type="http://schemas.openxmlformats.org/officeDocument/2006/relationships/image" Target="../media/image277.emf"/><Relationship Id="rId17" Type="http://schemas.openxmlformats.org/officeDocument/2006/relationships/image" Target="../media/image282.emf"/><Relationship Id="rId25" Type="http://schemas.openxmlformats.org/officeDocument/2006/relationships/image" Target="../media/image290.emf"/><Relationship Id="rId33" Type="http://schemas.openxmlformats.org/officeDocument/2006/relationships/image" Target="../media/image298.emf"/><Relationship Id="rId38" Type="http://schemas.openxmlformats.org/officeDocument/2006/relationships/image" Target="../media/image303.emf"/><Relationship Id="rId46" Type="http://schemas.openxmlformats.org/officeDocument/2006/relationships/image" Target="../media/image311.emf"/><Relationship Id="rId59" Type="http://schemas.openxmlformats.org/officeDocument/2006/relationships/image" Target="../media/image324.emf"/><Relationship Id="rId67" Type="http://schemas.openxmlformats.org/officeDocument/2006/relationships/image" Target="../media/image332.emf"/><Relationship Id="rId20" Type="http://schemas.openxmlformats.org/officeDocument/2006/relationships/image" Target="../media/image285.emf"/><Relationship Id="rId41" Type="http://schemas.openxmlformats.org/officeDocument/2006/relationships/image" Target="../media/image306.emf"/><Relationship Id="rId54" Type="http://schemas.openxmlformats.org/officeDocument/2006/relationships/image" Target="../media/image319.emf"/><Relationship Id="rId62" Type="http://schemas.openxmlformats.org/officeDocument/2006/relationships/image" Target="../media/image327.emf"/><Relationship Id="rId70" Type="http://schemas.openxmlformats.org/officeDocument/2006/relationships/image" Target="../media/image335.emf"/><Relationship Id="rId75" Type="http://schemas.openxmlformats.org/officeDocument/2006/relationships/image" Target="../media/image340.emf"/><Relationship Id="rId1" Type="http://schemas.openxmlformats.org/officeDocument/2006/relationships/slideLayout" Target="../slideLayouts/slideLayout4.xml"/><Relationship Id="rId6" Type="http://schemas.openxmlformats.org/officeDocument/2006/relationships/image" Target="../media/image271.jpeg"/><Relationship Id="rId15" Type="http://schemas.openxmlformats.org/officeDocument/2006/relationships/image" Target="../media/image280.emf"/><Relationship Id="rId23" Type="http://schemas.openxmlformats.org/officeDocument/2006/relationships/image" Target="../media/image288.emf"/><Relationship Id="rId28" Type="http://schemas.openxmlformats.org/officeDocument/2006/relationships/image" Target="../media/image293.emf"/><Relationship Id="rId36" Type="http://schemas.openxmlformats.org/officeDocument/2006/relationships/image" Target="../media/image301.emf"/><Relationship Id="rId49" Type="http://schemas.openxmlformats.org/officeDocument/2006/relationships/image" Target="../media/image314.emf"/><Relationship Id="rId57" Type="http://schemas.openxmlformats.org/officeDocument/2006/relationships/image" Target="../media/image322.emf"/></Relationships>
</file>

<file path=ppt/slides/_rels/slide7.xml.rels><?xml version="1.0" encoding="UTF-8" standalone="yes"?>
<Relationships xmlns="http://schemas.openxmlformats.org/package/2006/relationships"><Relationship Id="rId26" Type="http://schemas.openxmlformats.org/officeDocument/2006/relationships/image" Target="../media/image368.emf"/><Relationship Id="rId21" Type="http://schemas.openxmlformats.org/officeDocument/2006/relationships/image" Target="../media/image363.emf"/><Relationship Id="rId42" Type="http://schemas.openxmlformats.org/officeDocument/2006/relationships/image" Target="../media/image384.emf"/><Relationship Id="rId47" Type="http://schemas.openxmlformats.org/officeDocument/2006/relationships/image" Target="../media/image389.emf"/><Relationship Id="rId63" Type="http://schemas.openxmlformats.org/officeDocument/2006/relationships/image" Target="../media/image405.emf"/><Relationship Id="rId68" Type="http://schemas.openxmlformats.org/officeDocument/2006/relationships/image" Target="../media/image410.emf"/><Relationship Id="rId84" Type="http://schemas.openxmlformats.org/officeDocument/2006/relationships/image" Target="../media/image426.emf"/><Relationship Id="rId89" Type="http://schemas.openxmlformats.org/officeDocument/2006/relationships/image" Target="../media/image431.emf"/><Relationship Id="rId112" Type="http://schemas.openxmlformats.org/officeDocument/2006/relationships/image" Target="../media/image454.emf"/><Relationship Id="rId2" Type="http://schemas.openxmlformats.org/officeDocument/2006/relationships/notesSlide" Target="../notesSlides/notesSlide6.xml"/><Relationship Id="rId16" Type="http://schemas.openxmlformats.org/officeDocument/2006/relationships/image" Target="../media/image358.emf"/><Relationship Id="rId29" Type="http://schemas.openxmlformats.org/officeDocument/2006/relationships/image" Target="../media/image371.emf"/><Relationship Id="rId107" Type="http://schemas.openxmlformats.org/officeDocument/2006/relationships/image" Target="../media/image449.emf"/><Relationship Id="rId11" Type="http://schemas.openxmlformats.org/officeDocument/2006/relationships/image" Target="../media/image353.emf"/><Relationship Id="rId24" Type="http://schemas.openxmlformats.org/officeDocument/2006/relationships/image" Target="../media/image366.emf"/><Relationship Id="rId32" Type="http://schemas.openxmlformats.org/officeDocument/2006/relationships/image" Target="../media/image374.emf"/><Relationship Id="rId37" Type="http://schemas.openxmlformats.org/officeDocument/2006/relationships/image" Target="../media/image379.emf"/><Relationship Id="rId40" Type="http://schemas.openxmlformats.org/officeDocument/2006/relationships/image" Target="../media/image382.emf"/><Relationship Id="rId45" Type="http://schemas.openxmlformats.org/officeDocument/2006/relationships/image" Target="../media/image387.emf"/><Relationship Id="rId53" Type="http://schemas.openxmlformats.org/officeDocument/2006/relationships/image" Target="../media/image395.emf"/><Relationship Id="rId58" Type="http://schemas.openxmlformats.org/officeDocument/2006/relationships/image" Target="../media/image400.emf"/><Relationship Id="rId66" Type="http://schemas.openxmlformats.org/officeDocument/2006/relationships/image" Target="../media/image408.emf"/><Relationship Id="rId74" Type="http://schemas.openxmlformats.org/officeDocument/2006/relationships/image" Target="../media/image416.emf"/><Relationship Id="rId79" Type="http://schemas.openxmlformats.org/officeDocument/2006/relationships/image" Target="../media/image421.emf"/><Relationship Id="rId87" Type="http://schemas.openxmlformats.org/officeDocument/2006/relationships/image" Target="../media/image429.emf"/><Relationship Id="rId102" Type="http://schemas.openxmlformats.org/officeDocument/2006/relationships/image" Target="../media/image444.emf"/><Relationship Id="rId110" Type="http://schemas.openxmlformats.org/officeDocument/2006/relationships/image" Target="../media/image452.emf"/><Relationship Id="rId5" Type="http://schemas.openxmlformats.org/officeDocument/2006/relationships/image" Target="../media/image347.png"/><Relationship Id="rId61" Type="http://schemas.openxmlformats.org/officeDocument/2006/relationships/image" Target="../media/image403.emf"/><Relationship Id="rId82" Type="http://schemas.openxmlformats.org/officeDocument/2006/relationships/image" Target="../media/image424.emf"/><Relationship Id="rId90" Type="http://schemas.openxmlformats.org/officeDocument/2006/relationships/image" Target="../media/image432.emf"/><Relationship Id="rId95" Type="http://schemas.openxmlformats.org/officeDocument/2006/relationships/image" Target="../media/image437.emf"/><Relationship Id="rId19" Type="http://schemas.openxmlformats.org/officeDocument/2006/relationships/image" Target="../media/image361.emf"/><Relationship Id="rId14" Type="http://schemas.openxmlformats.org/officeDocument/2006/relationships/image" Target="../media/image356.emf"/><Relationship Id="rId22" Type="http://schemas.openxmlformats.org/officeDocument/2006/relationships/image" Target="../media/image364.emf"/><Relationship Id="rId27" Type="http://schemas.openxmlformats.org/officeDocument/2006/relationships/image" Target="../media/image369.emf"/><Relationship Id="rId30" Type="http://schemas.openxmlformats.org/officeDocument/2006/relationships/image" Target="../media/image372.emf"/><Relationship Id="rId35" Type="http://schemas.openxmlformats.org/officeDocument/2006/relationships/image" Target="../media/image377.emf"/><Relationship Id="rId43" Type="http://schemas.openxmlformats.org/officeDocument/2006/relationships/image" Target="../media/image385.emf"/><Relationship Id="rId48" Type="http://schemas.openxmlformats.org/officeDocument/2006/relationships/image" Target="../media/image390.emf"/><Relationship Id="rId56" Type="http://schemas.openxmlformats.org/officeDocument/2006/relationships/image" Target="../media/image398.emf"/><Relationship Id="rId64" Type="http://schemas.openxmlformats.org/officeDocument/2006/relationships/image" Target="../media/image406.emf"/><Relationship Id="rId69" Type="http://schemas.openxmlformats.org/officeDocument/2006/relationships/image" Target="../media/image411.emf"/><Relationship Id="rId77" Type="http://schemas.openxmlformats.org/officeDocument/2006/relationships/image" Target="../media/image419.emf"/><Relationship Id="rId100" Type="http://schemas.openxmlformats.org/officeDocument/2006/relationships/image" Target="../media/image442.emf"/><Relationship Id="rId105" Type="http://schemas.openxmlformats.org/officeDocument/2006/relationships/image" Target="../media/image447.emf"/><Relationship Id="rId113" Type="http://schemas.openxmlformats.org/officeDocument/2006/relationships/image" Target="../media/image455.emf"/><Relationship Id="rId8" Type="http://schemas.openxmlformats.org/officeDocument/2006/relationships/image" Target="../media/image350.emf"/><Relationship Id="rId51" Type="http://schemas.openxmlformats.org/officeDocument/2006/relationships/image" Target="../media/image393.emf"/><Relationship Id="rId72" Type="http://schemas.openxmlformats.org/officeDocument/2006/relationships/image" Target="../media/image414.emf"/><Relationship Id="rId80" Type="http://schemas.openxmlformats.org/officeDocument/2006/relationships/image" Target="../media/image422.emf"/><Relationship Id="rId85" Type="http://schemas.openxmlformats.org/officeDocument/2006/relationships/image" Target="../media/image427.emf"/><Relationship Id="rId93" Type="http://schemas.openxmlformats.org/officeDocument/2006/relationships/image" Target="../media/image435.emf"/><Relationship Id="rId98" Type="http://schemas.openxmlformats.org/officeDocument/2006/relationships/image" Target="../media/image440.emf"/><Relationship Id="rId3" Type="http://schemas.openxmlformats.org/officeDocument/2006/relationships/image" Target="../media/image345.png"/><Relationship Id="rId12" Type="http://schemas.openxmlformats.org/officeDocument/2006/relationships/image" Target="../media/image354.emf"/><Relationship Id="rId17" Type="http://schemas.openxmlformats.org/officeDocument/2006/relationships/image" Target="../media/image359.emf"/><Relationship Id="rId25" Type="http://schemas.openxmlformats.org/officeDocument/2006/relationships/image" Target="../media/image367.emf"/><Relationship Id="rId33" Type="http://schemas.openxmlformats.org/officeDocument/2006/relationships/image" Target="../media/image375.emf"/><Relationship Id="rId38" Type="http://schemas.openxmlformats.org/officeDocument/2006/relationships/image" Target="../media/image380.emf"/><Relationship Id="rId46" Type="http://schemas.openxmlformats.org/officeDocument/2006/relationships/image" Target="../media/image388.emf"/><Relationship Id="rId59" Type="http://schemas.openxmlformats.org/officeDocument/2006/relationships/image" Target="../media/image401.emf"/><Relationship Id="rId67" Type="http://schemas.openxmlformats.org/officeDocument/2006/relationships/image" Target="../media/image409.emf"/><Relationship Id="rId103" Type="http://schemas.openxmlformats.org/officeDocument/2006/relationships/image" Target="../media/image445.emf"/><Relationship Id="rId108" Type="http://schemas.openxmlformats.org/officeDocument/2006/relationships/image" Target="../media/image450.emf"/><Relationship Id="rId20" Type="http://schemas.openxmlformats.org/officeDocument/2006/relationships/image" Target="../media/image362.emf"/><Relationship Id="rId41" Type="http://schemas.openxmlformats.org/officeDocument/2006/relationships/image" Target="../media/image383.emf"/><Relationship Id="rId54" Type="http://schemas.openxmlformats.org/officeDocument/2006/relationships/image" Target="../media/image396.emf"/><Relationship Id="rId62" Type="http://schemas.openxmlformats.org/officeDocument/2006/relationships/image" Target="../media/image404.emf"/><Relationship Id="rId70" Type="http://schemas.openxmlformats.org/officeDocument/2006/relationships/image" Target="../media/image412.emf"/><Relationship Id="rId75" Type="http://schemas.openxmlformats.org/officeDocument/2006/relationships/image" Target="../media/image417.emf"/><Relationship Id="rId83" Type="http://schemas.openxmlformats.org/officeDocument/2006/relationships/image" Target="../media/image425.emf"/><Relationship Id="rId88" Type="http://schemas.openxmlformats.org/officeDocument/2006/relationships/image" Target="../media/image430.emf"/><Relationship Id="rId91" Type="http://schemas.openxmlformats.org/officeDocument/2006/relationships/image" Target="../media/image433.emf"/><Relationship Id="rId96" Type="http://schemas.openxmlformats.org/officeDocument/2006/relationships/image" Target="../media/image438.emf"/><Relationship Id="rId111" Type="http://schemas.openxmlformats.org/officeDocument/2006/relationships/image" Target="../media/image453.emf"/><Relationship Id="rId1" Type="http://schemas.openxmlformats.org/officeDocument/2006/relationships/slideLayout" Target="../slideLayouts/slideLayout4.xml"/><Relationship Id="rId6" Type="http://schemas.openxmlformats.org/officeDocument/2006/relationships/image" Target="../media/image348.png"/><Relationship Id="rId15" Type="http://schemas.openxmlformats.org/officeDocument/2006/relationships/image" Target="../media/image357.emf"/><Relationship Id="rId23" Type="http://schemas.openxmlformats.org/officeDocument/2006/relationships/image" Target="../media/image365.emf"/><Relationship Id="rId28" Type="http://schemas.openxmlformats.org/officeDocument/2006/relationships/image" Target="../media/image370.emf"/><Relationship Id="rId36" Type="http://schemas.openxmlformats.org/officeDocument/2006/relationships/image" Target="../media/image378.emf"/><Relationship Id="rId49" Type="http://schemas.openxmlformats.org/officeDocument/2006/relationships/image" Target="../media/image391.emf"/><Relationship Id="rId57" Type="http://schemas.openxmlformats.org/officeDocument/2006/relationships/image" Target="../media/image399.emf"/><Relationship Id="rId106" Type="http://schemas.openxmlformats.org/officeDocument/2006/relationships/image" Target="../media/image448.emf"/><Relationship Id="rId114" Type="http://schemas.openxmlformats.org/officeDocument/2006/relationships/image" Target="../media/image456.emf"/><Relationship Id="rId10" Type="http://schemas.openxmlformats.org/officeDocument/2006/relationships/image" Target="../media/image352.emf"/><Relationship Id="rId31" Type="http://schemas.openxmlformats.org/officeDocument/2006/relationships/image" Target="../media/image373.emf"/><Relationship Id="rId44" Type="http://schemas.openxmlformats.org/officeDocument/2006/relationships/image" Target="../media/image386.emf"/><Relationship Id="rId52" Type="http://schemas.openxmlformats.org/officeDocument/2006/relationships/image" Target="../media/image394.emf"/><Relationship Id="rId60" Type="http://schemas.openxmlformats.org/officeDocument/2006/relationships/image" Target="../media/image402.emf"/><Relationship Id="rId65" Type="http://schemas.openxmlformats.org/officeDocument/2006/relationships/image" Target="../media/image407.emf"/><Relationship Id="rId73" Type="http://schemas.openxmlformats.org/officeDocument/2006/relationships/image" Target="../media/image415.emf"/><Relationship Id="rId78" Type="http://schemas.openxmlformats.org/officeDocument/2006/relationships/image" Target="../media/image420.emf"/><Relationship Id="rId81" Type="http://schemas.openxmlformats.org/officeDocument/2006/relationships/image" Target="../media/image423.emf"/><Relationship Id="rId86" Type="http://schemas.openxmlformats.org/officeDocument/2006/relationships/image" Target="../media/image428.emf"/><Relationship Id="rId94" Type="http://schemas.openxmlformats.org/officeDocument/2006/relationships/image" Target="../media/image436.emf"/><Relationship Id="rId99" Type="http://schemas.openxmlformats.org/officeDocument/2006/relationships/image" Target="../media/image441.emf"/><Relationship Id="rId101" Type="http://schemas.openxmlformats.org/officeDocument/2006/relationships/image" Target="../media/image443.emf"/><Relationship Id="rId4" Type="http://schemas.openxmlformats.org/officeDocument/2006/relationships/image" Target="../media/image346.png"/><Relationship Id="rId9" Type="http://schemas.openxmlformats.org/officeDocument/2006/relationships/image" Target="../media/image351.emf"/><Relationship Id="rId13" Type="http://schemas.openxmlformats.org/officeDocument/2006/relationships/image" Target="../media/image355.emf"/><Relationship Id="rId18" Type="http://schemas.openxmlformats.org/officeDocument/2006/relationships/image" Target="../media/image360.emf"/><Relationship Id="rId39" Type="http://schemas.openxmlformats.org/officeDocument/2006/relationships/image" Target="../media/image381.emf"/><Relationship Id="rId109" Type="http://schemas.openxmlformats.org/officeDocument/2006/relationships/image" Target="../media/image451.emf"/><Relationship Id="rId34" Type="http://schemas.openxmlformats.org/officeDocument/2006/relationships/image" Target="../media/image376.emf"/><Relationship Id="rId50" Type="http://schemas.openxmlformats.org/officeDocument/2006/relationships/image" Target="../media/image392.emf"/><Relationship Id="rId55" Type="http://schemas.openxmlformats.org/officeDocument/2006/relationships/image" Target="../media/image397.emf"/><Relationship Id="rId76" Type="http://schemas.openxmlformats.org/officeDocument/2006/relationships/image" Target="../media/image418.emf"/><Relationship Id="rId97" Type="http://schemas.openxmlformats.org/officeDocument/2006/relationships/image" Target="../media/image439.emf"/><Relationship Id="rId104" Type="http://schemas.openxmlformats.org/officeDocument/2006/relationships/image" Target="../media/image446.emf"/><Relationship Id="rId7" Type="http://schemas.openxmlformats.org/officeDocument/2006/relationships/image" Target="../media/image349.emf"/><Relationship Id="rId71" Type="http://schemas.openxmlformats.org/officeDocument/2006/relationships/image" Target="../media/image413.emf"/><Relationship Id="rId92" Type="http://schemas.openxmlformats.org/officeDocument/2006/relationships/image" Target="../media/image434.emf"/></Relationships>
</file>

<file path=ppt/slides/_rels/slide8.xml.rels><?xml version="1.0" encoding="UTF-8" standalone="yes"?>
<Relationships xmlns="http://schemas.openxmlformats.org/package/2006/relationships"><Relationship Id="rId8" Type="http://schemas.openxmlformats.org/officeDocument/2006/relationships/image" Target="../media/image462.emf"/><Relationship Id="rId13" Type="http://schemas.openxmlformats.org/officeDocument/2006/relationships/image" Target="../media/image467.emf"/><Relationship Id="rId18" Type="http://schemas.openxmlformats.org/officeDocument/2006/relationships/image" Target="../media/image472.emf"/><Relationship Id="rId26" Type="http://schemas.openxmlformats.org/officeDocument/2006/relationships/image" Target="../media/image480.emf"/><Relationship Id="rId3" Type="http://schemas.openxmlformats.org/officeDocument/2006/relationships/image" Target="../media/image457.jpeg"/><Relationship Id="rId21" Type="http://schemas.openxmlformats.org/officeDocument/2006/relationships/image" Target="../media/image475.emf"/><Relationship Id="rId34" Type="http://schemas.openxmlformats.org/officeDocument/2006/relationships/image" Target="../media/image488.emf"/><Relationship Id="rId7" Type="http://schemas.openxmlformats.org/officeDocument/2006/relationships/image" Target="../media/image461.emf"/><Relationship Id="rId12" Type="http://schemas.openxmlformats.org/officeDocument/2006/relationships/image" Target="../media/image466.emf"/><Relationship Id="rId17" Type="http://schemas.openxmlformats.org/officeDocument/2006/relationships/image" Target="../media/image471.emf"/><Relationship Id="rId25" Type="http://schemas.openxmlformats.org/officeDocument/2006/relationships/image" Target="../media/image479.emf"/><Relationship Id="rId33" Type="http://schemas.openxmlformats.org/officeDocument/2006/relationships/image" Target="../media/image487.emf"/><Relationship Id="rId2" Type="http://schemas.openxmlformats.org/officeDocument/2006/relationships/notesSlide" Target="../notesSlides/notesSlide7.xml"/><Relationship Id="rId16" Type="http://schemas.openxmlformats.org/officeDocument/2006/relationships/image" Target="../media/image470.emf"/><Relationship Id="rId20" Type="http://schemas.openxmlformats.org/officeDocument/2006/relationships/image" Target="../media/image474.emf"/><Relationship Id="rId29" Type="http://schemas.openxmlformats.org/officeDocument/2006/relationships/image" Target="../media/image483.emf"/><Relationship Id="rId1" Type="http://schemas.openxmlformats.org/officeDocument/2006/relationships/slideLayout" Target="../slideLayouts/slideLayout4.xml"/><Relationship Id="rId6" Type="http://schemas.openxmlformats.org/officeDocument/2006/relationships/image" Target="../media/image460.png"/><Relationship Id="rId11" Type="http://schemas.openxmlformats.org/officeDocument/2006/relationships/image" Target="../media/image465.emf"/><Relationship Id="rId24" Type="http://schemas.openxmlformats.org/officeDocument/2006/relationships/image" Target="../media/image478.emf"/><Relationship Id="rId32" Type="http://schemas.openxmlformats.org/officeDocument/2006/relationships/image" Target="../media/image486.emf"/><Relationship Id="rId5" Type="http://schemas.openxmlformats.org/officeDocument/2006/relationships/image" Target="../media/image459.jpeg"/><Relationship Id="rId15" Type="http://schemas.openxmlformats.org/officeDocument/2006/relationships/image" Target="../media/image469.emf"/><Relationship Id="rId23" Type="http://schemas.openxmlformats.org/officeDocument/2006/relationships/image" Target="../media/image477.emf"/><Relationship Id="rId28" Type="http://schemas.openxmlformats.org/officeDocument/2006/relationships/image" Target="../media/image482.emf"/><Relationship Id="rId10" Type="http://schemas.openxmlformats.org/officeDocument/2006/relationships/image" Target="../media/image464.emf"/><Relationship Id="rId19" Type="http://schemas.openxmlformats.org/officeDocument/2006/relationships/image" Target="../media/image473.emf"/><Relationship Id="rId31" Type="http://schemas.openxmlformats.org/officeDocument/2006/relationships/image" Target="../media/image485.emf"/><Relationship Id="rId4" Type="http://schemas.openxmlformats.org/officeDocument/2006/relationships/image" Target="../media/image458.png"/><Relationship Id="rId9" Type="http://schemas.openxmlformats.org/officeDocument/2006/relationships/image" Target="../media/image463.emf"/><Relationship Id="rId14" Type="http://schemas.openxmlformats.org/officeDocument/2006/relationships/image" Target="../media/image468.emf"/><Relationship Id="rId22" Type="http://schemas.openxmlformats.org/officeDocument/2006/relationships/image" Target="../media/image476.emf"/><Relationship Id="rId27" Type="http://schemas.openxmlformats.org/officeDocument/2006/relationships/image" Target="../media/image481.emf"/><Relationship Id="rId30" Type="http://schemas.openxmlformats.org/officeDocument/2006/relationships/image" Target="../media/image484.emf"/></Relationships>
</file>

<file path=ppt/slides/_rels/slide9.xml.rels><?xml version="1.0" encoding="UTF-8" standalone="yes"?>
<Relationships xmlns="http://schemas.openxmlformats.org/package/2006/relationships"><Relationship Id="rId13" Type="http://schemas.openxmlformats.org/officeDocument/2006/relationships/image" Target="../media/image499.emf"/><Relationship Id="rId18" Type="http://schemas.openxmlformats.org/officeDocument/2006/relationships/image" Target="../media/image504.emf"/><Relationship Id="rId26" Type="http://schemas.openxmlformats.org/officeDocument/2006/relationships/image" Target="../media/image512.emf"/><Relationship Id="rId39" Type="http://schemas.openxmlformats.org/officeDocument/2006/relationships/image" Target="../media/image525.emf"/><Relationship Id="rId21" Type="http://schemas.openxmlformats.org/officeDocument/2006/relationships/image" Target="../media/image507.emf"/><Relationship Id="rId34" Type="http://schemas.openxmlformats.org/officeDocument/2006/relationships/image" Target="../media/image520.emf"/><Relationship Id="rId42" Type="http://schemas.openxmlformats.org/officeDocument/2006/relationships/image" Target="../media/image528.emf"/><Relationship Id="rId47" Type="http://schemas.openxmlformats.org/officeDocument/2006/relationships/image" Target="../media/image533.emf"/><Relationship Id="rId50" Type="http://schemas.openxmlformats.org/officeDocument/2006/relationships/image" Target="../media/image536.emf"/><Relationship Id="rId55" Type="http://schemas.openxmlformats.org/officeDocument/2006/relationships/image" Target="../media/image541.emf"/><Relationship Id="rId63" Type="http://schemas.openxmlformats.org/officeDocument/2006/relationships/image" Target="../media/image549.emf"/><Relationship Id="rId68" Type="http://schemas.openxmlformats.org/officeDocument/2006/relationships/image" Target="../media/image554.emf"/><Relationship Id="rId76" Type="http://schemas.openxmlformats.org/officeDocument/2006/relationships/image" Target="../media/image562.emf"/><Relationship Id="rId7" Type="http://schemas.openxmlformats.org/officeDocument/2006/relationships/image" Target="../media/image493.emf"/><Relationship Id="rId71" Type="http://schemas.openxmlformats.org/officeDocument/2006/relationships/image" Target="../media/image557.emf"/><Relationship Id="rId2" Type="http://schemas.openxmlformats.org/officeDocument/2006/relationships/notesSlide" Target="../notesSlides/notesSlide8.xml"/><Relationship Id="rId16" Type="http://schemas.openxmlformats.org/officeDocument/2006/relationships/image" Target="../media/image502.emf"/><Relationship Id="rId29" Type="http://schemas.openxmlformats.org/officeDocument/2006/relationships/image" Target="../media/image515.emf"/><Relationship Id="rId11" Type="http://schemas.openxmlformats.org/officeDocument/2006/relationships/image" Target="../media/image497.emf"/><Relationship Id="rId24" Type="http://schemas.openxmlformats.org/officeDocument/2006/relationships/image" Target="../media/image510.emf"/><Relationship Id="rId32" Type="http://schemas.openxmlformats.org/officeDocument/2006/relationships/image" Target="../media/image518.emf"/><Relationship Id="rId37" Type="http://schemas.openxmlformats.org/officeDocument/2006/relationships/image" Target="../media/image523.emf"/><Relationship Id="rId40" Type="http://schemas.openxmlformats.org/officeDocument/2006/relationships/image" Target="../media/image526.emf"/><Relationship Id="rId45" Type="http://schemas.openxmlformats.org/officeDocument/2006/relationships/image" Target="../media/image531.emf"/><Relationship Id="rId53" Type="http://schemas.openxmlformats.org/officeDocument/2006/relationships/image" Target="../media/image539.emf"/><Relationship Id="rId58" Type="http://schemas.openxmlformats.org/officeDocument/2006/relationships/image" Target="../media/image544.emf"/><Relationship Id="rId66" Type="http://schemas.openxmlformats.org/officeDocument/2006/relationships/image" Target="../media/image552.emf"/><Relationship Id="rId74" Type="http://schemas.openxmlformats.org/officeDocument/2006/relationships/image" Target="../media/image560.emf"/><Relationship Id="rId5" Type="http://schemas.openxmlformats.org/officeDocument/2006/relationships/image" Target="../media/image491.emf"/><Relationship Id="rId15" Type="http://schemas.openxmlformats.org/officeDocument/2006/relationships/image" Target="../media/image501.emf"/><Relationship Id="rId23" Type="http://schemas.openxmlformats.org/officeDocument/2006/relationships/image" Target="../media/image509.emf"/><Relationship Id="rId28" Type="http://schemas.openxmlformats.org/officeDocument/2006/relationships/image" Target="../media/image514.emf"/><Relationship Id="rId36" Type="http://schemas.openxmlformats.org/officeDocument/2006/relationships/image" Target="../media/image522.emf"/><Relationship Id="rId49" Type="http://schemas.openxmlformats.org/officeDocument/2006/relationships/image" Target="../media/image535.emf"/><Relationship Id="rId57" Type="http://schemas.openxmlformats.org/officeDocument/2006/relationships/image" Target="../media/image543.emf"/><Relationship Id="rId61" Type="http://schemas.openxmlformats.org/officeDocument/2006/relationships/image" Target="../media/image547.emf"/><Relationship Id="rId10" Type="http://schemas.openxmlformats.org/officeDocument/2006/relationships/image" Target="../media/image496.emf"/><Relationship Id="rId19" Type="http://schemas.openxmlformats.org/officeDocument/2006/relationships/image" Target="../media/image505.emf"/><Relationship Id="rId31" Type="http://schemas.openxmlformats.org/officeDocument/2006/relationships/image" Target="../media/image517.emf"/><Relationship Id="rId44" Type="http://schemas.openxmlformats.org/officeDocument/2006/relationships/image" Target="../media/image530.emf"/><Relationship Id="rId52" Type="http://schemas.openxmlformats.org/officeDocument/2006/relationships/image" Target="../media/image538.emf"/><Relationship Id="rId60" Type="http://schemas.openxmlformats.org/officeDocument/2006/relationships/image" Target="../media/image546.emf"/><Relationship Id="rId65" Type="http://schemas.openxmlformats.org/officeDocument/2006/relationships/image" Target="../media/image551.emf"/><Relationship Id="rId73" Type="http://schemas.openxmlformats.org/officeDocument/2006/relationships/image" Target="../media/image559.emf"/><Relationship Id="rId4" Type="http://schemas.openxmlformats.org/officeDocument/2006/relationships/image" Target="../media/image490.emf"/><Relationship Id="rId9" Type="http://schemas.openxmlformats.org/officeDocument/2006/relationships/image" Target="../media/image495.emf"/><Relationship Id="rId14" Type="http://schemas.openxmlformats.org/officeDocument/2006/relationships/image" Target="../media/image500.emf"/><Relationship Id="rId22" Type="http://schemas.openxmlformats.org/officeDocument/2006/relationships/image" Target="../media/image508.emf"/><Relationship Id="rId27" Type="http://schemas.openxmlformats.org/officeDocument/2006/relationships/image" Target="../media/image513.emf"/><Relationship Id="rId30" Type="http://schemas.openxmlformats.org/officeDocument/2006/relationships/image" Target="../media/image516.emf"/><Relationship Id="rId35" Type="http://schemas.openxmlformats.org/officeDocument/2006/relationships/image" Target="../media/image521.emf"/><Relationship Id="rId43" Type="http://schemas.openxmlformats.org/officeDocument/2006/relationships/image" Target="../media/image529.emf"/><Relationship Id="rId48" Type="http://schemas.openxmlformats.org/officeDocument/2006/relationships/image" Target="../media/image534.emf"/><Relationship Id="rId56" Type="http://schemas.openxmlformats.org/officeDocument/2006/relationships/image" Target="../media/image542.emf"/><Relationship Id="rId64" Type="http://schemas.openxmlformats.org/officeDocument/2006/relationships/image" Target="../media/image550.emf"/><Relationship Id="rId69" Type="http://schemas.openxmlformats.org/officeDocument/2006/relationships/image" Target="../media/image555.emf"/><Relationship Id="rId77" Type="http://schemas.openxmlformats.org/officeDocument/2006/relationships/image" Target="../media/image563.emf"/><Relationship Id="rId8" Type="http://schemas.openxmlformats.org/officeDocument/2006/relationships/image" Target="../media/image494.emf"/><Relationship Id="rId51" Type="http://schemas.openxmlformats.org/officeDocument/2006/relationships/image" Target="../media/image537.emf"/><Relationship Id="rId72" Type="http://schemas.openxmlformats.org/officeDocument/2006/relationships/image" Target="../media/image558.emf"/><Relationship Id="rId3" Type="http://schemas.openxmlformats.org/officeDocument/2006/relationships/image" Target="../media/image489.png"/><Relationship Id="rId12" Type="http://schemas.openxmlformats.org/officeDocument/2006/relationships/image" Target="../media/image498.emf"/><Relationship Id="rId17" Type="http://schemas.openxmlformats.org/officeDocument/2006/relationships/image" Target="../media/image503.emf"/><Relationship Id="rId25" Type="http://schemas.openxmlformats.org/officeDocument/2006/relationships/image" Target="../media/image511.emf"/><Relationship Id="rId33" Type="http://schemas.openxmlformats.org/officeDocument/2006/relationships/image" Target="../media/image519.emf"/><Relationship Id="rId38" Type="http://schemas.openxmlformats.org/officeDocument/2006/relationships/image" Target="../media/image524.emf"/><Relationship Id="rId46" Type="http://schemas.openxmlformats.org/officeDocument/2006/relationships/image" Target="../media/image532.emf"/><Relationship Id="rId59" Type="http://schemas.openxmlformats.org/officeDocument/2006/relationships/image" Target="../media/image545.emf"/><Relationship Id="rId67" Type="http://schemas.openxmlformats.org/officeDocument/2006/relationships/image" Target="../media/image553.emf"/><Relationship Id="rId20" Type="http://schemas.openxmlformats.org/officeDocument/2006/relationships/image" Target="../media/image506.emf"/><Relationship Id="rId41" Type="http://schemas.openxmlformats.org/officeDocument/2006/relationships/image" Target="../media/image527.emf"/><Relationship Id="rId54" Type="http://schemas.openxmlformats.org/officeDocument/2006/relationships/image" Target="../media/image540.emf"/><Relationship Id="rId62" Type="http://schemas.openxmlformats.org/officeDocument/2006/relationships/image" Target="../media/image548.emf"/><Relationship Id="rId70" Type="http://schemas.openxmlformats.org/officeDocument/2006/relationships/image" Target="../media/image556.emf"/><Relationship Id="rId75" Type="http://schemas.openxmlformats.org/officeDocument/2006/relationships/image" Target="../media/image561.emf"/><Relationship Id="rId1" Type="http://schemas.openxmlformats.org/officeDocument/2006/relationships/slideLayout" Target="../slideLayouts/slideLayout12.xml"/><Relationship Id="rId6" Type="http://schemas.openxmlformats.org/officeDocument/2006/relationships/image" Target="../media/image49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78"/>
          <p:cNvSpPr>
            <a:spLocks noChangeArrowheads="1"/>
          </p:cNvSpPr>
          <p:nvPr/>
        </p:nvSpPr>
        <p:spPr bwMode="auto">
          <a:xfrm>
            <a:off x="174948" y="2503892"/>
            <a:ext cx="4464050"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Restaurace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Klub  ve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Dům dětí a mládeže Štětí</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Patok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STROJCONSULT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Izolace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Beran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JT-Service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VAM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ANLAGETECHNIK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Průmstav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Štětí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Montiz </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BESTONSTAV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rPr>
              <a:t>D</a:t>
            </a:r>
            <a:r>
              <a:rPr lang="en-GB" dirty="0">
                <a:solidFill>
                  <a:srgbClr val="008000"/>
                </a:solidFill>
                <a:effectLst>
                  <a:outerShdw blurRad="38100" dist="38100" dir="2700000" algn="tl">
                    <a:srgbClr val="000000">
                      <a:alpha val="43137"/>
                    </a:srgbClr>
                  </a:outerShdw>
                </a:effectLst>
                <a:latin typeface="Century Gothic" pitchFamily="34" charset="0"/>
              </a:rPr>
              <a:t>EKRA Industrial s.r.o. </a:t>
            </a:r>
            <a:endParaRPr lang="cs-CZ" dirty="0">
              <a:solidFill>
                <a:srgbClr val="0080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AXIS  a.s.</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Unistroj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Tyma </a:t>
            </a: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CZ, s.r.o.</a:t>
            </a:r>
          </a:p>
          <a:p>
            <a:pPr algn="ctr" eaLnBrk="0" hangingPunct="0">
              <a:defRPr/>
            </a:pPr>
            <a:r>
              <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rPr>
              <a:t>Technicom, </a:t>
            </a: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Ruml s.r.o.</a:t>
            </a:r>
          </a:p>
          <a:p>
            <a:pPr algn="ctr" eaLnBrk="0" hangingPunct="0">
              <a:defRPr/>
            </a:pPr>
            <a:r>
              <a:rPr lang="cs-CZ" dirty="0" smtClean="0">
                <a:solidFill>
                  <a:srgbClr val="008000"/>
                </a:solidFill>
                <a:effectLst>
                  <a:outerShdw blurRad="38100" dist="38100" dir="2700000" algn="tl">
                    <a:srgbClr val="000000">
                      <a:alpha val="43137"/>
                    </a:srgbClr>
                  </a:outerShdw>
                </a:effectLst>
                <a:latin typeface="Century Gothic" pitchFamily="34" charset="0"/>
                <a:cs typeface="Arial" pitchFamily="34" charset="0"/>
              </a:rPr>
              <a:t>GEAR SERVICE s.r.o.</a:t>
            </a:r>
            <a:endParaRPr lang="cs-CZ" dirty="0">
              <a:solidFill>
                <a:srgbClr val="0080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6" name="Rectangle 1279"/>
          <p:cNvSpPr>
            <a:spLocks noChangeArrowheads="1"/>
          </p:cNvSpPr>
          <p:nvPr/>
        </p:nvSpPr>
        <p:spPr bwMode="auto">
          <a:xfrm>
            <a:off x="174625" y="163513"/>
            <a:ext cx="4464050"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2015</a:t>
            </a:r>
            <a:endParaRPr lang="cs-CZ" sz="2400" dirty="0">
              <a:latin typeface="Albertus MT" pitchFamily="18" charset="0"/>
            </a:endParaRPr>
          </a:p>
        </p:txBody>
      </p:sp>
      <p:sp>
        <p:nvSpPr>
          <p:cNvPr id="7" name="Rectangle 1280"/>
          <p:cNvSpPr>
            <a:spLocks noChangeArrowheads="1"/>
          </p:cNvSpPr>
          <p:nvPr/>
        </p:nvSpPr>
        <p:spPr bwMode="auto">
          <a:xfrm>
            <a:off x="174625" y="2035175"/>
            <a:ext cx="4464050"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2015</a:t>
            </a:r>
            <a:endParaRPr lang="cs-CZ" sz="2400" b="0" dirty="0">
              <a:latin typeface="Times New Roman" pitchFamily="18" charset="0"/>
            </a:endParaRPr>
          </a:p>
        </p:txBody>
      </p:sp>
      <p:sp>
        <p:nvSpPr>
          <p:cNvPr id="8" name="Rectangle 1339"/>
          <p:cNvSpPr>
            <a:spLocks noChangeArrowheads="1"/>
          </p:cNvSpPr>
          <p:nvPr/>
        </p:nvSpPr>
        <p:spPr bwMode="auto">
          <a:xfrm>
            <a:off x="174948" y="595164"/>
            <a:ext cx="4464050"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a:p>
            <a:pPr algn="ctr" eaLnBrk="0" hangingPunct="0">
              <a:defRPr/>
            </a:pPr>
            <a:endParaRPr lang="cs-CZ" dirty="0">
              <a:effectLst>
                <a:outerShdw blurRad="38100" dist="38100" dir="2700000" algn="tl">
                  <a:srgbClr val="000000">
                    <a:alpha val="43137"/>
                  </a:srgbClr>
                </a:outerShdw>
              </a:effectLst>
            </a:endParaRPr>
          </a:p>
        </p:txBody>
      </p:sp>
      <p:pic>
        <p:nvPicPr>
          <p:cNvPr id="9" name="Picture 1341"/>
          <p:cNvPicPr>
            <a:picLocks noChangeAspect="1" noChangeArrowheads="1"/>
          </p:cNvPicPr>
          <p:nvPr/>
        </p:nvPicPr>
        <p:blipFill>
          <a:blip r:embed="rId2" cstate="print"/>
          <a:srcRect/>
          <a:stretch>
            <a:fillRect/>
          </a:stretch>
        </p:blipFill>
        <p:spPr bwMode="auto">
          <a:xfrm>
            <a:off x="1758950" y="811213"/>
            <a:ext cx="1030288" cy="936625"/>
          </a:xfrm>
          <a:prstGeom prst="rect">
            <a:avLst/>
          </a:prstGeom>
          <a:noFill/>
          <a:ln w="9525">
            <a:noFill/>
            <a:miter lim="800000"/>
            <a:headEnd/>
            <a:tailEnd/>
          </a:ln>
        </p:spPr>
      </p:pic>
      <p:sp>
        <p:nvSpPr>
          <p:cNvPr id="10" name="Text Box 6"/>
          <p:cNvSpPr txBox="1">
            <a:spLocks noChangeArrowheads="1"/>
          </p:cNvSpPr>
          <p:nvPr/>
        </p:nvSpPr>
        <p:spPr bwMode="auto">
          <a:xfrm>
            <a:off x="5359524" y="3983029"/>
            <a:ext cx="4895992" cy="2677642"/>
          </a:xfrm>
          <a:prstGeom prst="rect">
            <a:avLst/>
          </a:prstGeom>
          <a:blipFill dpi="0" rotWithShape="1">
            <a:blip r:embed="rId3" cstate="print">
              <a:alphaModFix amt="73000"/>
            </a:blip>
            <a:srcRect/>
            <a:stretch>
              <a:fillRect/>
            </a:stretch>
          </a:blipFill>
          <a:ln w="82550" cap="rnd" cmpd="dbl">
            <a:solidFill>
              <a:srgbClr val="6600FF"/>
            </a:solidFill>
            <a:prstDash val="solid"/>
            <a:miter lim="800000"/>
            <a:headEnd/>
            <a:tailEnd/>
          </a:ln>
          <a:effectLst>
            <a:innerShdw blurRad="63500" dist="533400" dir="6480000">
              <a:srgbClr val="FFCCFF">
                <a:alpha val="49804"/>
              </a:srgbClr>
            </a:innerShdw>
          </a:effectLst>
        </p:spPr>
        <p:txBody>
          <a:bodyPr wrap="square" lIns="0" tIns="45713" rIns="91425" bIns="45713"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5600" dirty="0" smtClean="0">
                <a:ln w="63500" cap="rnd" cmpd="dbl">
                  <a:solidFill>
                    <a:schemeClr val="accent2">
                      <a:lumMod val="75000"/>
                    </a:schemeClr>
                  </a:solidFill>
                  <a:bevel/>
                </a:ln>
                <a:solidFill>
                  <a:srgbClr val="99FF66"/>
                </a:solidFill>
                <a:effectLst>
                  <a:outerShdw blurRad="38100" dist="38100" dir="2700000" algn="tl">
                    <a:srgbClr val="000000">
                      <a:alpha val="43137"/>
                    </a:srgbClr>
                  </a:outerShdw>
                </a:effectLst>
                <a:latin typeface="Swis721 Ex BT" pitchFamily="34" charset="0"/>
                <a:ea typeface="Verdana" pitchFamily="34" charset="0"/>
                <a:cs typeface="Arial" pitchFamily="34" charset="0"/>
              </a:rPr>
              <a:t>6.</a:t>
            </a:r>
          </a:p>
          <a:p>
            <a:pPr algn="ctr" eaLnBrk="0" hangingPunct="0">
              <a:defRPr/>
            </a:pPr>
            <a:r>
              <a:rPr lang="cs-CZ" sz="5600" dirty="0" smtClean="0">
                <a:ln w="63500" cap="rnd" cmpd="dbl">
                  <a:solidFill>
                    <a:schemeClr val="accent2">
                      <a:lumMod val="75000"/>
                    </a:schemeClr>
                  </a:solidFill>
                  <a:bevel/>
                </a:ln>
                <a:solidFill>
                  <a:srgbClr val="99FF66"/>
                </a:solidFill>
                <a:effectLst>
                  <a:outerShdw blurRad="38100" dist="38100" dir="2700000" algn="tl">
                    <a:srgbClr val="000000">
                      <a:alpha val="43137"/>
                    </a:srgbClr>
                  </a:outerShdw>
                </a:effectLst>
                <a:latin typeface="Swis721 Ex BT" pitchFamily="34" charset="0"/>
                <a:ea typeface="Verdana" pitchFamily="34" charset="0"/>
                <a:cs typeface="Arial" pitchFamily="34" charset="0"/>
              </a:rPr>
              <a:t>FK ČL </a:t>
            </a:r>
            <a:r>
              <a:rPr lang="cs-CZ" sz="5600" dirty="0" err="1" smtClean="0">
                <a:ln w="63500" cap="rnd" cmpd="dbl">
                  <a:solidFill>
                    <a:schemeClr val="accent2">
                      <a:lumMod val="75000"/>
                    </a:schemeClr>
                  </a:solidFill>
                  <a:bevel/>
                </a:ln>
                <a:solidFill>
                  <a:srgbClr val="99FF66"/>
                </a:solidFill>
                <a:effectLst>
                  <a:outerShdw blurRad="38100" dist="38100" dir="2700000" algn="tl">
                    <a:srgbClr val="000000">
                      <a:alpha val="43137"/>
                    </a:srgbClr>
                  </a:outerShdw>
                </a:effectLst>
                <a:latin typeface="Swis721 Ex BT" pitchFamily="34" charset="0"/>
                <a:ea typeface="Verdana" pitchFamily="34" charset="0"/>
                <a:cs typeface="Arial" pitchFamily="34" charset="0"/>
              </a:rPr>
              <a:t>Neštěmice</a:t>
            </a:r>
            <a:endParaRPr lang="cs-CZ" sz="5600" dirty="0">
              <a:ln w="63500" cap="rnd" cmpd="dbl">
                <a:solidFill>
                  <a:schemeClr val="accent2">
                    <a:lumMod val="75000"/>
                  </a:schemeClr>
                </a:solidFill>
                <a:bevel/>
              </a:ln>
              <a:solidFill>
                <a:srgbClr val="99FF66"/>
              </a:solidFill>
              <a:effectLst>
                <a:outerShdw blurRad="38100" dist="38100" dir="2700000" algn="tl">
                  <a:srgbClr val="000000">
                    <a:alpha val="43137"/>
                  </a:srgbClr>
                </a:outerShdw>
              </a:effectLst>
              <a:latin typeface="Swis721 Ex BT" pitchFamily="34" charset="0"/>
              <a:ea typeface="Verdana" pitchFamily="34" charset="0"/>
              <a:cs typeface="Arial" pitchFamily="34" charset="0"/>
            </a:endParaRPr>
          </a:p>
        </p:txBody>
      </p:sp>
      <p:sp>
        <p:nvSpPr>
          <p:cNvPr id="13" name="TextovéPole 13"/>
          <p:cNvSpPr txBox="1">
            <a:spLocks noChangeArrowheads="1"/>
          </p:cNvSpPr>
          <p:nvPr/>
        </p:nvSpPr>
        <p:spPr bwMode="auto">
          <a:xfrm>
            <a:off x="5359524" y="6869668"/>
            <a:ext cx="4606925" cy="369332"/>
          </a:xfrm>
          <a:prstGeom prst="rect">
            <a:avLst/>
          </a:prstGeom>
          <a:noFill/>
          <a:ln w="9525">
            <a:noFill/>
            <a:miter lim="800000"/>
            <a:headEnd/>
            <a:tailEnd/>
          </a:ln>
        </p:spPr>
        <p:txBody>
          <a:bodyPr wrap="square">
            <a:spAutoFit/>
          </a:bodyPr>
          <a:lstStyle/>
          <a:p>
            <a:pPr algn="ctr"/>
            <a:r>
              <a:rPr lang="cs-CZ" sz="1800" dirty="0"/>
              <a:t>www.stetimondifotbal.cz</a:t>
            </a:r>
          </a:p>
        </p:txBody>
      </p:sp>
      <p:sp>
        <p:nvSpPr>
          <p:cNvPr id="16" name="TextovéPole 15"/>
          <p:cNvSpPr txBox="1"/>
          <p:nvPr/>
        </p:nvSpPr>
        <p:spPr>
          <a:xfrm>
            <a:off x="5359524" y="2395364"/>
            <a:ext cx="4896544" cy="1323439"/>
          </a:xfrm>
          <a:prstGeom prst="rect">
            <a:avLst/>
          </a:prstGeom>
          <a:blipFill>
            <a:blip r:embed="rId4" cstate="print"/>
            <a:stretch>
              <a:fillRect/>
            </a:stretch>
          </a:blipFill>
          <a:ln w="34925" cap="rnd" cmpd="dbl">
            <a:solidFill>
              <a:schemeClr val="accent1">
                <a:lumMod val="75000"/>
              </a:schemeClr>
            </a:solidFill>
            <a:prstDash val="sysDash"/>
            <a:miter lim="800000"/>
          </a:ln>
          <a:effectLst>
            <a:innerShdw blurRad="469900" dist="1879600">
              <a:schemeClr val="accent1">
                <a:lumMod val="75000"/>
              </a:schemeClr>
            </a:innerShdw>
          </a:effectLst>
          <a:scene3d>
            <a:camera prst="orthographicFront"/>
            <a:lightRig rig="threePt" dir="t"/>
          </a:scene3d>
          <a:sp3d extrusionH="25400" contourW="19050">
            <a:bevelT w="12700" h="82550"/>
          </a:sp3d>
        </p:spPr>
        <p:txBody>
          <a:bodyPr wrap="square" rtlCol="0">
            <a:spAutoFit/>
          </a:bodyPr>
          <a:lstStyle/>
          <a:p>
            <a:pPr algn="ctr"/>
            <a:r>
              <a:rPr lang="cs-CZ" sz="4000" dirty="0" smtClean="0">
                <a:blipFill>
                  <a:blip r:embed="rId5"/>
                  <a:stretch>
                    <a:fillRect/>
                  </a:stretch>
                </a:blipFill>
                <a:effectLst>
                  <a:outerShdw blurRad="38100" dist="38100" dir="2700000" algn="tl">
                    <a:srgbClr val="000000">
                      <a:alpha val="43137"/>
                    </a:srgbClr>
                  </a:outerShdw>
                </a:effectLst>
                <a:latin typeface="David" pitchFamily="34" charset="-79"/>
                <a:ea typeface="Tahoma" pitchFamily="34" charset="0"/>
                <a:cs typeface="David" pitchFamily="34" charset="-79"/>
              </a:rPr>
              <a:t>10.10.2015  </a:t>
            </a:r>
          </a:p>
          <a:p>
            <a:pPr algn="ctr"/>
            <a:r>
              <a:rPr lang="cs-CZ" sz="4000" dirty="0" smtClean="0">
                <a:blipFill>
                  <a:blip r:embed="rId5"/>
                  <a:stretch>
                    <a:fillRect/>
                  </a:stretch>
                </a:blipFill>
                <a:effectLst>
                  <a:outerShdw blurRad="38100" dist="38100" dir="2700000" algn="tl">
                    <a:srgbClr val="000000">
                      <a:alpha val="43137"/>
                    </a:srgbClr>
                  </a:outerShdw>
                </a:effectLst>
                <a:latin typeface="David" pitchFamily="34" charset="-79"/>
                <a:ea typeface="Tahoma" pitchFamily="34" charset="0"/>
                <a:cs typeface="David" pitchFamily="34" charset="-79"/>
              </a:rPr>
              <a:t>sobota  10.kolo   10:15</a:t>
            </a:r>
          </a:p>
        </p:txBody>
      </p:sp>
      <p:pic>
        <p:nvPicPr>
          <p:cNvPr id="15" name="Picture 106"/>
          <p:cNvPicPr>
            <a:picLocks noChangeAspect="1" noChangeArrowheads="1"/>
          </p:cNvPicPr>
          <p:nvPr/>
        </p:nvPicPr>
        <p:blipFill>
          <a:blip r:embed="rId6" cstate="print"/>
          <a:srcRect/>
          <a:stretch>
            <a:fillRect/>
          </a:stretch>
        </p:blipFill>
        <p:spPr bwMode="auto">
          <a:xfrm>
            <a:off x="5503540" y="4339580"/>
            <a:ext cx="792088" cy="792088"/>
          </a:xfrm>
          <a:prstGeom prst="rect">
            <a:avLst/>
          </a:prstGeom>
          <a:noFill/>
          <a:ln w="9525">
            <a:noFill/>
            <a:miter lim="800000"/>
            <a:headEnd/>
            <a:tailEnd/>
          </a:ln>
        </p:spPr>
      </p:pic>
      <p:sp>
        <p:nvSpPr>
          <p:cNvPr id="14" name="AutoShape 3"/>
          <p:cNvSpPr>
            <a:spLocks noChangeArrowheads="1"/>
          </p:cNvSpPr>
          <p:nvPr/>
        </p:nvSpPr>
        <p:spPr bwMode="auto">
          <a:xfrm>
            <a:off x="5359524" y="74422"/>
            <a:ext cx="4896544" cy="1191800"/>
          </a:xfrm>
          <a:prstGeom prst="flowChartAlternateProcess">
            <a:avLst/>
          </a:prstGeom>
          <a:blipFill>
            <a:blip r:embed="rId7" cstate="print"/>
            <a:stretch>
              <a:fillRect/>
            </a:stretch>
          </a:blipFill>
          <a:ln w="63500" cap="rnd" cmpd="sng">
            <a:gradFill flip="none" rotWithShape="1">
              <a:gsLst>
                <a:gs pos="0">
                  <a:srgbClr val="CCCCFF"/>
                </a:gs>
                <a:gs pos="17999">
                  <a:srgbClr val="99CCFF"/>
                </a:gs>
                <a:gs pos="36000">
                  <a:srgbClr val="9966FF"/>
                </a:gs>
                <a:gs pos="61000">
                  <a:srgbClr val="CC99FF"/>
                </a:gs>
                <a:gs pos="82001">
                  <a:srgbClr val="99CCFF"/>
                </a:gs>
                <a:gs pos="100000">
                  <a:srgbClr val="CCCCFF"/>
                </a:gs>
              </a:gsLst>
              <a:lin ang="8100000" scaled="1"/>
              <a:tileRect/>
            </a:gradFill>
            <a:prstDash val="sysDash"/>
            <a:bevel/>
            <a:headEnd/>
            <a:tailEnd/>
          </a:ln>
          <a:effectLst>
            <a:innerShdw blurRad="63500" dist="50800" dir="16200000">
              <a:prstClr val="black">
                <a:alpha val="50000"/>
              </a:prstClr>
            </a:innerShdw>
          </a:effectLst>
        </p:spPr>
        <p:txBody>
          <a:bodyPr wrap="none" lIns="144000" tIns="45713" rIns="91425" bIns="45713" anchor="ctr">
            <a:scene3d>
              <a:camera prst="orthographicFront"/>
              <a:lightRig rig="threePt" dir="t"/>
            </a:scene3d>
            <a:sp3d contourW="12700">
              <a:extrusionClr>
                <a:schemeClr val="bg1"/>
              </a:extrusionClr>
              <a:contourClr>
                <a:schemeClr val="bg1"/>
              </a:contourClr>
            </a:sp3d>
          </a:bodyPr>
          <a:lstStyle/>
          <a:p>
            <a:pPr algn="ctr" eaLnBrk="0" hangingPunct="0">
              <a:defRPr/>
            </a:pPr>
            <a:r>
              <a:rPr lang="cs-CZ" sz="3200" dirty="0">
                <a:ln w="12700" cap="rnd">
                  <a:solidFill>
                    <a:srgbClr val="9966FF"/>
                  </a:solidFill>
                  <a:miter lim="800000"/>
                </a:ln>
                <a:gradFill>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0"/>
                </a:gradFill>
                <a:effectLst>
                  <a:outerShdw blurRad="38100" dist="38100" dir="2700000" algn="tl">
                    <a:srgbClr val="000000">
                      <a:alpha val="43137"/>
                    </a:srgbClr>
                  </a:outerShdw>
                </a:effectLst>
                <a:latin typeface="Swis721 Ex BT" pitchFamily="34" charset="0"/>
              </a:rPr>
              <a:t> </a:t>
            </a:r>
            <a:r>
              <a:rPr lang="cs-CZ" sz="2800" dirty="0">
                <a:ln w="34925" cap="rnd">
                  <a:solidFill>
                    <a:srgbClr val="FF6600"/>
                  </a:solidFill>
                  <a:miter lim="800000"/>
                </a:ln>
                <a:solidFill>
                  <a:srgbClr val="006600"/>
                </a:solidFill>
                <a:effectLst>
                  <a:outerShdw blurRad="38100" dist="38100" dir="2700000" algn="tl">
                    <a:srgbClr val="000000">
                      <a:alpha val="43137"/>
                    </a:srgbClr>
                  </a:outerShdw>
                </a:effectLst>
                <a:latin typeface="Showcard Gothic" pitchFamily="82" charset="0"/>
                <a:ea typeface="Microsoft JhengHei" pitchFamily="34" charset="-120"/>
                <a:cs typeface="Mongolian Baiti" pitchFamily="66" charset="0"/>
              </a:rPr>
              <a:t>Fotbalový zpravodaj</a:t>
            </a:r>
          </a:p>
          <a:p>
            <a:pPr algn="ctr" eaLnBrk="0" hangingPunct="0">
              <a:defRPr/>
            </a:pPr>
            <a:r>
              <a:rPr lang="cs-CZ" sz="2800" dirty="0">
                <a:ln w="34925" cap="rnd">
                  <a:solidFill>
                    <a:srgbClr val="FF6600"/>
                  </a:solidFill>
                  <a:miter lim="800000"/>
                </a:ln>
                <a:solidFill>
                  <a:srgbClr val="006600"/>
                </a:solidFill>
                <a:effectLst>
                  <a:outerShdw blurRad="38100" dist="38100" dir="2700000" algn="tl">
                    <a:srgbClr val="000000">
                      <a:alpha val="43137"/>
                    </a:srgbClr>
                  </a:outerShdw>
                </a:effectLst>
                <a:latin typeface="Showcard Gothic" pitchFamily="82" charset="0"/>
                <a:ea typeface="Microsoft JhengHei" pitchFamily="34" charset="-120"/>
                <a:cs typeface="Mongolian Baiti" pitchFamily="66" charset="0"/>
              </a:rPr>
              <a:t>SK Štětí</a:t>
            </a:r>
          </a:p>
        </p:txBody>
      </p:sp>
      <p:sp>
        <p:nvSpPr>
          <p:cNvPr id="18" name="TextovéPole 17"/>
          <p:cNvSpPr txBox="1"/>
          <p:nvPr/>
        </p:nvSpPr>
        <p:spPr>
          <a:xfrm>
            <a:off x="5359524" y="1459260"/>
            <a:ext cx="4896000" cy="830997"/>
          </a:xfrm>
          <a:prstGeom prst="rect">
            <a:avLst/>
          </a:prstGeom>
          <a:blipFill dpi="0" rotWithShape="1">
            <a:blip r:embed="rId8" cstate="print">
              <a:alphaModFix amt="35000"/>
            </a:blip>
            <a:srcRect/>
            <a:stretch>
              <a:fillRect/>
            </a:stretch>
          </a:blipFill>
          <a:ln w="50800" cmpd="sng">
            <a:solidFill>
              <a:srgbClr val="FF9933"/>
            </a:solidFill>
            <a:prstDash val="solid"/>
          </a:ln>
          <a:effectLst>
            <a:innerShdw blurRad="63500" dist="50800" dir="10800000">
              <a:srgbClr val="66FF66">
                <a:alpha val="49804"/>
              </a:srgbClr>
            </a:innerShdw>
          </a:effectLst>
          <a:scene3d>
            <a:camera prst="orthographicFront"/>
            <a:lightRig rig="threePt" dir="t"/>
          </a:scene3d>
          <a:sp3d>
            <a:bevelT prst="relaxedInset"/>
          </a:sp3d>
        </p:spPr>
        <p:txBody>
          <a:bodyPr wrap="square" rtlCol="0">
            <a:spAutoFit/>
          </a:bodyPr>
          <a:lstStyle/>
          <a:p>
            <a:pPr algn="ctr"/>
            <a:r>
              <a:rPr lang="cs-CZ" sz="2400" dirty="0" smtClean="0">
                <a:ln w="3175">
                  <a:solidFill>
                    <a:srgbClr val="FF33CC"/>
                  </a:solidFill>
                </a:ln>
                <a:solidFill>
                  <a:srgbClr val="006666"/>
                </a:solidFill>
                <a:effectLst>
                  <a:outerShdw blurRad="38100" dist="38100" dir="2700000" algn="tl">
                    <a:srgbClr val="000000">
                      <a:alpha val="43137"/>
                    </a:srgbClr>
                  </a:outerShdw>
                </a:effectLst>
                <a:latin typeface="Cambria Math" pitchFamily="18" charset="0"/>
                <a:ea typeface="Cambria Math" pitchFamily="18" charset="0"/>
                <a:cs typeface="Arial" pitchFamily="34" charset="0"/>
              </a:rPr>
              <a:t>Sezóna 2015/2016</a:t>
            </a:r>
          </a:p>
          <a:p>
            <a:pPr algn="ctr"/>
            <a:r>
              <a:rPr lang="cs-CZ" sz="2400" dirty="0" smtClean="0">
                <a:ln w="3175">
                  <a:solidFill>
                    <a:srgbClr val="FF33CC"/>
                  </a:solidFill>
                </a:ln>
                <a:solidFill>
                  <a:srgbClr val="006666"/>
                </a:solidFill>
                <a:effectLst>
                  <a:outerShdw blurRad="38100" dist="38100" dir="2700000" algn="tl">
                    <a:srgbClr val="000000">
                      <a:alpha val="43137"/>
                    </a:srgbClr>
                  </a:outerShdw>
                </a:effectLst>
                <a:latin typeface="Cambria Math" pitchFamily="18" charset="0"/>
                <a:ea typeface="Cambria Math" pitchFamily="18" charset="0"/>
                <a:cs typeface="Arial" pitchFamily="34" charset="0"/>
              </a:rPr>
              <a:t>Ústecký přebor Podzim 2015</a:t>
            </a:r>
          </a:p>
        </p:txBody>
      </p:sp>
      <p:pic>
        <p:nvPicPr>
          <p:cNvPr id="31745" name="Picture 1"/>
          <p:cNvPicPr>
            <a:picLocks noChangeAspect="1" noChangeArrowheads="1"/>
          </p:cNvPicPr>
          <p:nvPr/>
        </p:nvPicPr>
        <p:blipFill>
          <a:blip r:embed="rId9" cstate="print"/>
          <a:srcRect/>
          <a:stretch>
            <a:fillRect/>
          </a:stretch>
        </p:blipFill>
        <p:spPr bwMode="auto">
          <a:xfrm>
            <a:off x="9463980" y="5347692"/>
            <a:ext cx="700286" cy="576064"/>
          </a:xfrm>
          <a:prstGeom prst="rect">
            <a:avLst/>
          </a:prstGeom>
          <a:noFill/>
          <a:ln w="9525">
            <a:noFill/>
            <a:miter lim="800000"/>
            <a:headEnd/>
            <a:tailEnd/>
          </a:ln>
        </p:spPr>
      </p:pic>
      <p:pic>
        <p:nvPicPr>
          <p:cNvPr id="31746" name="Picture 2"/>
          <p:cNvPicPr>
            <a:picLocks noChangeAspect="1" noChangeArrowheads="1"/>
          </p:cNvPicPr>
          <p:nvPr/>
        </p:nvPicPr>
        <p:blipFill>
          <a:blip r:embed="rId10" cstate="print"/>
          <a:srcRect/>
          <a:stretch>
            <a:fillRect/>
          </a:stretch>
        </p:blipFill>
        <p:spPr bwMode="auto">
          <a:xfrm>
            <a:off x="5575548" y="2467372"/>
            <a:ext cx="936104" cy="720080"/>
          </a:xfrm>
          <a:prstGeom prst="rect">
            <a:avLst/>
          </a:prstGeom>
          <a:noFill/>
          <a:ln w="9525">
            <a:noFill/>
            <a:miter lim="800000"/>
            <a:headEnd/>
            <a:tailEnd/>
          </a:ln>
        </p:spPr>
      </p:pic>
      <p:sp>
        <p:nvSpPr>
          <p:cNvPr id="17" name="TextovéPole 12"/>
          <p:cNvSpPr txBox="1">
            <a:spLocks noChangeArrowheads="1"/>
          </p:cNvSpPr>
          <p:nvPr/>
        </p:nvSpPr>
        <p:spPr bwMode="auto">
          <a:xfrm>
            <a:off x="8382124" y="4022167"/>
            <a:ext cx="15843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cs-CZ"/>
            </a:defPPr>
            <a:lvl1pPr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1pPr>
            <a:lvl2pPr marL="4556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2pPr>
            <a:lvl3pPr marL="9128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3pPr>
            <a:lvl4pPr marL="13700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4pPr>
            <a:lvl5pPr marL="1827213" indent="1588" algn="ctr" rtl="0" eaLnBrk="0" fontAlgn="base" hangingPunct="0">
              <a:spcBef>
                <a:spcPct val="0"/>
              </a:spcBef>
              <a:spcAft>
                <a:spcPct val="0"/>
              </a:spcAft>
              <a:defRPr sz="1200" b="1" kern="1200">
                <a:solidFill>
                  <a:schemeClr val="tx1"/>
                </a:solidFill>
                <a:latin typeface="Arial Rounded MT Bold" panose="020F0704030504030204" pitchFamily="34" charset="0"/>
                <a:ea typeface="+mn-ea"/>
                <a:cs typeface="+mn-cs"/>
              </a:defRPr>
            </a:lvl5pPr>
            <a:lvl6pPr marL="2286000" algn="l" defTabSz="914400" rtl="0" eaLnBrk="1" latinLnBrk="0" hangingPunct="1">
              <a:defRPr sz="1200" b="1" kern="1200">
                <a:solidFill>
                  <a:schemeClr val="tx1"/>
                </a:solidFill>
                <a:latin typeface="Arial Rounded MT Bold" panose="020F0704030504030204" pitchFamily="34" charset="0"/>
                <a:ea typeface="+mn-ea"/>
                <a:cs typeface="+mn-cs"/>
              </a:defRPr>
            </a:lvl6pPr>
            <a:lvl7pPr marL="2743200" algn="l" defTabSz="914400" rtl="0" eaLnBrk="1" latinLnBrk="0" hangingPunct="1">
              <a:defRPr sz="1200" b="1" kern="1200">
                <a:solidFill>
                  <a:schemeClr val="tx1"/>
                </a:solidFill>
                <a:latin typeface="Arial Rounded MT Bold" panose="020F0704030504030204" pitchFamily="34" charset="0"/>
                <a:ea typeface="+mn-ea"/>
                <a:cs typeface="+mn-cs"/>
              </a:defRPr>
            </a:lvl7pPr>
            <a:lvl8pPr marL="3200400" algn="l" defTabSz="914400" rtl="0" eaLnBrk="1" latinLnBrk="0" hangingPunct="1">
              <a:defRPr sz="1200" b="1" kern="1200">
                <a:solidFill>
                  <a:schemeClr val="tx1"/>
                </a:solidFill>
                <a:latin typeface="Arial Rounded MT Bold" panose="020F0704030504030204" pitchFamily="34" charset="0"/>
                <a:ea typeface="+mn-ea"/>
                <a:cs typeface="+mn-cs"/>
              </a:defRPr>
            </a:lvl8pPr>
            <a:lvl9pPr marL="3657600" algn="l" defTabSz="914400" rtl="0" eaLnBrk="1" latinLnBrk="0" hangingPunct="1">
              <a:defRPr sz="1200" b="1" kern="1200">
                <a:solidFill>
                  <a:schemeClr val="tx1"/>
                </a:solidFill>
                <a:latin typeface="Arial Rounded MT Bold" panose="020F0704030504030204" pitchFamily="34" charset="0"/>
                <a:ea typeface="+mn-ea"/>
                <a:cs typeface="+mn-cs"/>
              </a:defRPr>
            </a:lvl9pPr>
          </a:lstStyle>
          <a:p>
            <a:pPr algn="ctr"/>
            <a:r>
              <a:rPr lang="cs-CZ" altLang="cs-CZ" sz="5400" u="none" dirty="0">
                <a:latin typeface="Arial Black" panose="020B0A04020102020204" pitchFamily="34" charset="0"/>
              </a:rPr>
              <a:t> </a:t>
            </a:r>
            <a:r>
              <a:rPr lang="cs-CZ" altLang="cs-CZ" sz="5400" u="none" dirty="0" smtClean="0">
                <a:latin typeface="Arial Black" panose="020B0A04020102020204" pitchFamily="34" charset="0"/>
              </a:rPr>
              <a:t>5:1</a:t>
            </a:r>
            <a:endParaRPr lang="cs-CZ" altLang="cs-CZ" sz="5400" u="none" dirty="0">
              <a:latin typeface="Arial Black" panose="020B0A040201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39644" y="739180"/>
            <a:ext cx="184150" cy="615950"/>
          </a:xfrm>
          <a:prstGeom prst="rect">
            <a:avLst/>
          </a:prstGeom>
          <a:noFill/>
          <a:ln w="9525">
            <a:noFill/>
            <a:miter lim="800000"/>
            <a:headEnd/>
            <a:tailEnd/>
          </a:ln>
        </p:spPr>
        <p:txBody>
          <a:bodyPr wrap="none" lIns="91425" tIns="45713" rIns="91425" bIns="45713">
            <a:spAutoFit/>
          </a:bodyPr>
          <a:lstStyle/>
          <a:p>
            <a:endParaRPr lang="cs-CZ" sz="1800">
              <a:solidFill>
                <a:srgbClr val="000000"/>
              </a:solidFill>
              <a:latin typeface="Arial Black" pitchFamily="34" charset="0"/>
            </a:endParaRPr>
          </a:p>
          <a:p>
            <a:endParaRPr lang="cs-CZ" sz="1600">
              <a:solidFill>
                <a:srgbClr val="000000"/>
              </a:solidFill>
              <a:latin typeface="Gill Sans Ultra Bold" pitchFamily="34" charset="-18"/>
            </a:endParaRPr>
          </a:p>
        </p:txBody>
      </p:sp>
      <p:sp>
        <p:nvSpPr>
          <p:cNvPr id="8" name="TextovéPole 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p>
        </p:txBody>
      </p:sp>
      <p:sp>
        <p:nvSpPr>
          <p:cNvPr id="11" name="TextovéPole 10"/>
          <p:cNvSpPr txBox="1"/>
          <p:nvPr/>
        </p:nvSpPr>
        <p:spPr>
          <a:xfrm>
            <a:off x="5575548" y="163116"/>
            <a:ext cx="4536504" cy="1569660"/>
          </a:xfrm>
          <a:prstGeom prst="rect">
            <a:avLst/>
          </a:prstGeom>
          <a:blipFill>
            <a:blip r:embed="rId3" cstate="print"/>
            <a:stretch>
              <a:fillRect/>
            </a:stretch>
          </a:blipFill>
          <a:ln w="73025" cmpd="sng">
            <a:solidFill>
              <a:srgbClr val="666633"/>
            </a:solidFill>
          </a:ln>
          <a:effectLst>
            <a:innerShdw blurRad="114300" dist="482600" dir="1680000">
              <a:srgbClr val="FFFF00"/>
            </a:innerShdw>
          </a:effectLst>
        </p:spPr>
        <p:txBody>
          <a:bodyPr wrap="square" rtlCol="0">
            <a:spAutoFit/>
          </a:bodyPr>
          <a:lstStyle/>
          <a:p>
            <a:pPr algn="ctr"/>
            <a:r>
              <a:rPr lang="cs-CZ" sz="2400" dirty="0" smtClean="0">
                <a:solidFill>
                  <a:srgbClr val="000099"/>
                </a:solidFill>
                <a:effectLst>
                  <a:outerShdw blurRad="38100" dist="38100" dir="2700000" algn="tl">
                    <a:srgbClr val="000000">
                      <a:alpha val="43137"/>
                    </a:srgbClr>
                  </a:outerShdw>
                </a:effectLst>
                <a:latin typeface="Colonna MT" pitchFamily="82" charset="0"/>
              </a:rPr>
              <a:t>Mladší žáci v Litoměřicích zmeškali první poločas. Ve druhém se silným soupeřem drželi krok</a:t>
            </a:r>
          </a:p>
        </p:txBody>
      </p:sp>
      <p:sp>
        <p:nvSpPr>
          <p:cNvPr id="12" name="TextovéPole 11"/>
          <p:cNvSpPr txBox="1"/>
          <p:nvPr/>
        </p:nvSpPr>
        <p:spPr>
          <a:xfrm>
            <a:off x="5863580" y="1891308"/>
            <a:ext cx="4320480" cy="2277547"/>
          </a:xfrm>
          <a:prstGeom prst="rect">
            <a:avLst/>
          </a:prstGeom>
          <a:noFill/>
        </p:spPr>
        <p:txBody>
          <a:bodyPr wrap="square" rtlCol="0">
            <a:spAutoFit/>
          </a:bodyPr>
          <a:lstStyle/>
          <a:p>
            <a:pPr algn="ctr"/>
            <a:r>
              <a:rPr lang="cs-CZ" sz="2200" u="sng" dirty="0" smtClean="0">
                <a:ln>
                  <a:solidFill>
                    <a:srgbClr val="FF33CC"/>
                  </a:solidFill>
                </a:ln>
                <a:latin typeface="Bookman Old Style" pitchFamily="18" charset="0"/>
              </a:rPr>
              <a:t>FK Litoměřice – SK </a:t>
            </a:r>
            <a:r>
              <a:rPr lang="cs-CZ" sz="2200" u="sng" dirty="0" err="1" smtClean="0">
                <a:ln>
                  <a:solidFill>
                    <a:srgbClr val="FF33CC"/>
                  </a:solidFill>
                </a:ln>
                <a:latin typeface="Bookman Old Style" pitchFamily="18" charset="0"/>
              </a:rPr>
              <a:t>Štětí</a:t>
            </a:r>
            <a:endParaRPr lang="cs-CZ" sz="2200" u="sng" dirty="0" smtClean="0">
              <a:ln>
                <a:solidFill>
                  <a:srgbClr val="FF33CC"/>
                </a:solidFill>
              </a:ln>
              <a:latin typeface="Bookman Old Style" pitchFamily="18" charset="0"/>
            </a:endParaRPr>
          </a:p>
          <a:p>
            <a:pPr algn="ctr"/>
            <a:r>
              <a:rPr lang="cs-CZ" sz="2200" u="sng" dirty="0" smtClean="0">
                <a:ln>
                  <a:solidFill>
                    <a:srgbClr val="FF33CC"/>
                  </a:solidFill>
                </a:ln>
                <a:latin typeface="Bookman Old Style" pitchFamily="18" charset="0"/>
              </a:rPr>
              <a:t>7:1(6:0)   </a:t>
            </a:r>
            <a:r>
              <a:rPr lang="cs-CZ" sz="1400" u="sng" dirty="0" smtClean="0">
                <a:latin typeface="Bookman Old Style" pitchFamily="18" charset="0"/>
              </a:rPr>
              <a:t>4.10.2015 9. hrací kolo</a:t>
            </a:r>
          </a:p>
          <a:p>
            <a:r>
              <a:rPr lang="cs-CZ" sz="1400" u="sng" dirty="0" smtClean="0">
                <a:latin typeface="Arial" pitchFamily="34" charset="0"/>
                <a:cs typeface="Arial" pitchFamily="34" charset="0"/>
              </a:rPr>
              <a:t>Branky:</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Bartko</a:t>
            </a:r>
            <a:r>
              <a:rPr lang="cs-CZ" sz="1400" dirty="0" smtClean="0">
                <a:latin typeface="Arial" pitchFamily="34" charset="0"/>
                <a:cs typeface="Arial" pitchFamily="34" charset="0"/>
              </a:rPr>
              <a:t> 1</a:t>
            </a:r>
          </a:p>
          <a:p>
            <a:r>
              <a:rPr lang="cs-CZ" sz="1400" u="sng" dirty="0" smtClean="0">
                <a:latin typeface="Arial" pitchFamily="34" charset="0"/>
                <a:cs typeface="Arial" pitchFamily="34" charset="0"/>
              </a:rPr>
              <a:t>Sestava:</a:t>
            </a:r>
            <a:r>
              <a:rPr lang="cs-CZ" sz="1400" dirty="0" smtClean="0">
                <a:latin typeface="Arial" pitchFamily="34" charset="0"/>
                <a:cs typeface="Arial" pitchFamily="34" charset="0"/>
              </a:rPr>
              <a:t> Černý-Franc, Prokopec, Jakub Pilař, </a:t>
            </a:r>
          </a:p>
          <a:p>
            <a:r>
              <a:rPr lang="cs-CZ" sz="1400" dirty="0" smtClean="0">
                <a:latin typeface="Arial" pitchFamily="34" charset="0"/>
                <a:cs typeface="Arial" pitchFamily="34" charset="0"/>
              </a:rPr>
              <a:t>                Hrdlička, Kabelka, </a:t>
            </a:r>
            <a:r>
              <a:rPr lang="cs-CZ" sz="1400" dirty="0" err="1" smtClean="0">
                <a:latin typeface="Arial" pitchFamily="34" charset="0"/>
                <a:cs typeface="Arial" pitchFamily="34" charset="0"/>
              </a:rPr>
              <a:t>Drahoňovský</a:t>
            </a:r>
            <a:r>
              <a:rPr lang="cs-CZ" sz="1400" dirty="0" smtClean="0">
                <a:latin typeface="Arial" pitchFamily="34" charset="0"/>
                <a:cs typeface="Arial" pitchFamily="34" charset="0"/>
              </a:rPr>
              <a:t>, </a:t>
            </a:r>
          </a:p>
          <a:p>
            <a:r>
              <a:rPr lang="cs-CZ" sz="1400" dirty="0" smtClean="0">
                <a:latin typeface="Arial" pitchFamily="34" charset="0"/>
                <a:cs typeface="Arial" pitchFamily="34" charset="0"/>
              </a:rPr>
              <a:t>                Kroupa, </a:t>
            </a:r>
            <a:r>
              <a:rPr lang="cs-CZ" sz="1400" dirty="0" err="1" smtClean="0">
                <a:latin typeface="Arial" pitchFamily="34" charset="0"/>
                <a:cs typeface="Arial" pitchFamily="34" charset="0"/>
              </a:rPr>
              <a:t>Ivanič</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Malecha</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Bartko</a:t>
            </a:r>
            <a:r>
              <a:rPr lang="cs-CZ" sz="1400" dirty="0" smtClean="0">
                <a:latin typeface="Arial" pitchFamily="34" charset="0"/>
                <a:cs typeface="Arial" pitchFamily="34" charset="0"/>
              </a:rPr>
              <a:t>, </a:t>
            </a:r>
          </a:p>
          <a:p>
            <a:r>
              <a:rPr lang="cs-CZ" sz="1400" dirty="0" smtClean="0">
                <a:latin typeface="Arial" pitchFamily="34" charset="0"/>
                <a:cs typeface="Arial" pitchFamily="34" charset="0"/>
              </a:rPr>
              <a:t>                </a:t>
            </a:r>
            <a:r>
              <a:rPr lang="cs-CZ" sz="1400" dirty="0" err="1" smtClean="0">
                <a:latin typeface="Arial" pitchFamily="34" charset="0"/>
                <a:cs typeface="Arial" pitchFamily="34" charset="0"/>
              </a:rPr>
              <a:t>Kuča</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Dunda</a:t>
            </a:r>
            <a:r>
              <a:rPr lang="cs-CZ" sz="1400" dirty="0" smtClean="0">
                <a:latin typeface="Arial" pitchFamily="34" charset="0"/>
                <a:cs typeface="Arial" pitchFamily="34" charset="0"/>
              </a:rPr>
              <a:t>, Bohatec, </a:t>
            </a:r>
            <a:r>
              <a:rPr lang="cs-CZ" sz="1400" dirty="0" err="1" smtClean="0">
                <a:latin typeface="Arial" pitchFamily="34" charset="0"/>
                <a:cs typeface="Arial" pitchFamily="34" charset="0"/>
              </a:rPr>
              <a:t>Cízler</a:t>
            </a:r>
            <a:r>
              <a:rPr lang="cs-CZ" sz="1400" dirty="0" smtClean="0">
                <a:latin typeface="Arial" pitchFamily="34" charset="0"/>
                <a:cs typeface="Arial" pitchFamily="34" charset="0"/>
              </a:rPr>
              <a:t> </a:t>
            </a:r>
          </a:p>
          <a:p>
            <a:r>
              <a:rPr lang="cs-CZ" sz="1400" u="sng" dirty="0" smtClean="0">
                <a:latin typeface="Arial" pitchFamily="34" charset="0"/>
                <a:cs typeface="Arial" pitchFamily="34" charset="0"/>
              </a:rPr>
              <a:t>Rozhodčí:</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T.Ludvík</a:t>
            </a:r>
            <a:endParaRPr lang="cs-CZ" sz="1400" dirty="0" smtClean="0">
              <a:latin typeface="Arial" pitchFamily="34" charset="0"/>
              <a:cs typeface="Arial" pitchFamily="34" charset="0"/>
            </a:endParaRPr>
          </a:p>
          <a:p>
            <a:r>
              <a:rPr lang="cs-CZ" sz="1400" u="sng" dirty="0" smtClean="0">
                <a:latin typeface="Arial" pitchFamily="34" charset="0"/>
                <a:cs typeface="Arial" pitchFamily="34" charset="0"/>
              </a:rPr>
              <a:t>Trenér:</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F.Kučera</a:t>
            </a:r>
            <a:r>
              <a:rPr lang="cs-CZ" sz="1400" dirty="0" smtClean="0">
                <a:latin typeface="Arial" pitchFamily="34" charset="0"/>
                <a:cs typeface="Arial" pitchFamily="34" charset="0"/>
              </a:rPr>
              <a:t>  </a:t>
            </a:r>
            <a:r>
              <a:rPr lang="cs-CZ" sz="1400" u="sng" dirty="0" smtClean="0">
                <a:latin typeface="Arial" pitchFamily="34" charset="0"/>
                <a:cs typeface="Arial" pitchFamily="34" charset="0"/>
              </a:rPr>
              <a:t>Vedoucí</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T.Gernat</a:t>
            </a:r>
            <a:endParaRPr lang="cs-CZ" sz="1400" dirty="0" smtClean="0">
              <a:latin typeface="Arial" pitchFamily="34" charset="0"/>
              <a:cs typeface="Arial" pitchFamily="34" charset="0"/>
            </a:endParaRPr>
          </a:p>
        </p:txBody>
      </p:sp>
      <p:graphicFrame>
        <p:nvGraphicFramePr>
          <p:cNvPr id="19" name="Tabulka 18"/>
          <p:cNvGraphicFramePr>
            <a:graphicFrameLocks noGrp="1"/>
          </p:cNvGraphicFramePr>
          <p:nvPr/>
        </p:nvGraphicFramePr>
        <p:xfrm>
          <a:off x="5503540" y="4411588"/>
          <a:ext cx="4487416" cy="2186940"/>
        </p:xfrm>
        <a:graphic>
          <a:graphicData uri="http://schemas.openxmlformats.org/drawingml/2006/table">
            <a:tbl>
              <a:tblPr/>
              <a:tblGrid>
                <a:gridCol w="1758936">
                  <a:extLst>
                    <a:ext uri="{9D8B030D-6E8A-4147-A177-3AD203B41FA5}">
                      <a16:colId xmlns:a16="http://schemas.microsoft.com/office/drawing/2014/main" val="20000"/>
                    </a:ext>
                  </a:extLst>
                </a:gridCol>
                <a:gridCol w="1562407">
                  <a:extLst>
                    <a:ext uri="{9D8B030D-6E8A-4147-A177-3AD203B41FA5}">
                      <a16:colId xmlns:a16="http://schemas.microsoft.com/office/drawing/2014/main" val="20001"/>
                    </a:ext>
                  </a:extLst>
                </a:gridCol>
                <a:gridCol w="1166073">
                  <a:extLst>
                    <a:ext uri="{9D8B030D-6E8A-4147-A177-3AD203B41FA5}">
                      <a16:colId xmlns:a16="http://schemas.microsoft.com/office/drawing/2014/main" val="20002"/>
                    </a:ext>
                  </a:extLst>
                </a:gridCol>
              </a:tblGrid>
              <a:tr h="514350">
                <a:tc gridSpan="3">
                  <a:txBody>
                    <a:bodyPr/>
                    <a:lstStyle/>
                    <a:p>
                      <a:pPr algn="ctr" rtl="0" fontAlgn="ctr"/>
                      <a:r>
                        <a:rPr lang="cs-CZ" sz="1400" b="1" i="0" u="none" strike="noStrike" dirty="0">
                          <a:solidFill>
                            <a:srgbClr val="000000"/>
                          </a:solidFill>
                          <a:latin typeface="Arial Black"/>
                        </a:rPr>
                        <a:t>9</a:t>
                      </a:r>
                      <a:r>
                        <a:rPr lang="cs-CZ" sz="1600" b="1" i="0" u="none" strike="noStrike" dirty="0">
                          <a:solidFill>
                            <a:srgbClr val="000000"/>
                          </a:solidFill>
                          <a:latin typeface="Arial Black"/>
                        </a:rPr>
                        <a:t>. </a:t>
                      </a:r>
                      <a:r>
                        <a:rPr lang="cs-CZ" sz="1400" b="1" i="0" u="none" strike="noStrike" dirty="0">
                          <a:solidFill>
                            <a:srgbClr val="000000"/>
                          </a:solidFill>
                          <a:latin typeface="Arial Black"/>
                        </a:rPr>
                        <a:t>hrací kolo Ústeckého přeboru mladších žáků </a:t>
                      </a:r>
                      <a:endParaRPr lang="cs-CZ" sz="1200" b="1" i="0" u="none" strike="noStrike" dirty="0">
                        <a:solidFill>
                          <a:srgbClr val="000000"/>
                        </a:solidFill>
                        <a:latin typeface="Arial Black"/>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DB"/>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rtl="0" fontAlgn="ctr"/>
                      <a:r>
                        <a:rPr lang="cs-CZ" sz="1100" b="1" i="0" u="none" strike="noStrike">
                          <a:solidFill>
                            <a:srgbClr val="000000"/>
                          </a:solidFill>
                          <a:latin typeface="Lucida Bright"/>
                        </a:rPr>
                        <a:t>FK Duchcov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100" b="1" i="0" u="none" strike="noStrike">
                          <a:solidFill>
                            <a:srgbClr val="000000"/>
                          </a:solidFill>
                          <a:latin typeface="Lucida Bright"/>
                        </a:rPr>
                        <a:t>TJ Košťany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100" b="1" i="0" u="none" strike="noStrike">
                          <a:solidFill>
                            <a:srgbClr val="000000"/>
                          </a:solidFill>
                          <a:latin typeface="Lucida Bright"/>
                        </a:rPr>
                        <a:t>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1"/>
                  </a:ext>
                </a:extLst>
              </a:tr>
              <a:tr h="278765">
                <a:tc>
                  <a:txBody>
                    <a:bodyPr/>
                    <a:lstStyle/>
                    <a:p>
                      <a:pPr algn="ctr" rtl="0" fontAlgn="ctr"/>
                      <a:r>
                        <a:rPr lang="cs-CZ" sz="1100" b="1" i="0" u="none" strike="noStrike">
                          <a:solidFill>
                            <a:srgbClr val="000000"/>
                          </a:solidFill>
                          <a:latin typeface="Lucida Bright"/>
                        </a:rPr>
                        <a:t>FK Děčín A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Neštěmice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4:5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278765">
                <a:tc>
                  <a:txBody>
                    <a:bodyPr/>
                    <a:lstStyle/>
                    <a:p>
                      <a:pPr algn="ctr" rtl="0" fontAlgn="ctr"/>
                      <a:r>
                        <a:rPr lang="cs-CZ" sz="1100" b="1" i="0" u="none" strike="noStrike">
                          <a:solidFill>
                            <a:srgbClr val="000000"/>
                          </a:solidFill>
                          <a:latin typeface="Lucida Bright"/>
                        </a:rPr>
                        <a:t>TJ Krupka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100" b="1" i="0" u="none" strike="noStrike">
                          <a:solidFill>
                            <a:srgbClr val="000000"/>
                          </a:solidFill>
                          <a:latin typeface="Lucida Bright"/>
                        </a:rPr>
                        <a:t>SK Brozany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100" b="1" i="0" u="none" strike="noStrike">
                          <a:solidFill>
                            <a:srgbClr val="000000"/>
                          </a:solidFill>
                          <a:latin typeface="Lucida Bright"/>
                        </a:rPr>
                        <a:t>6:0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3"/>
                  </a:ext>
                </a:extLst>
              </a:tr>
              <a:tr h="278765">
                <a:tc>
                  <a:txBody>
                    <a:bodyPr/>
                    <a:lstStyle/>
                    <a:p>
                      <a:pPr algn="ctr" rtl="0" fontAlgn="ctr"/>
                      <a:r>
                        <a:rPr lang="cs-CZ" sz="1100" b="1" i="0" u="none" strike="noStrike">
                          <a:solidFill>
                            <a:srgbClr val="000000"/>
                          </a:solidFill>
                          <a:latin typeface="Lucida Bright"/>
                        </a:rPr>
                        <a:t>ASK Lovosice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FK Děčín B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2:12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278765">
                <a:tc>
                  <a:txBody>
                    <a:bodyPr/>
                    <a:lstStyle/>
                    <a:p>
                      <a:pPr algn="ctr" rtl="0" fontAlgn="ctr"/>
                      <a:r>
                        <a:rPr lang="cs-CZ" sz="1400" b="1" i="0" u="none" strike="noStrike">
                          <a:solidFill>
                            <a:srgbClr val="CC0066"/>
                          </a:solidFill>
                          <a:latin typeface="Lucida Bright"/>
                        </a:rPr>
                        <a:t>FK Litoměřice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400" b="1" i="0" u="none" strike="noStrike">
                          <a:solidFill>
                            <a:srgbClr val="CC0066"/>
                          </a:solidFill>
                          <a:latin typeface="Lucida Bright"/>
                        </a:rPr>
                        <a:t>SK Štětí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400" b="1" i="0" u="none" strike="noStrike">
                          <a:solidFill>
                            <a:srgbClr val="CC0066"/>
                          </a:solidFill>
                          <a:latin typeface="Lucida Bright"/>
                        </a:rPr>
                        <a:t>7:1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5"/>
                  </a:ext>
                </a:extLst>
              </a:tr>
              <a:tr h="278765">
                <a:tc>
                  <a:txBody>
                    <a:bodyPr/>
                    <a:lstStyle/>
                    <a:p>
                      <a:pPr algn="ctr" rtl="0" fontAlgn="ctr"/>
                      <a:r>
                        <a:rPr lang="cs-CZ" sz="1100" b="1" i="0" u="none" strike="noStrike">
                          <a:solidFill>
                            <a:srgbClr val="000000"/>
                          </a:solidFill>
                          <a:latin typeface="Lucida Bright"/>
                        </a:rPr>
                        <a:t>FK Litoměřice/Žitenice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SK Roudnice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a:solidFill>
                            <a:srgbClr val="000000"/>
                          </a:solidFill>
                          <a:latin typeface="Lucida Bright"/>
                        </a:rPr>
                        <a:t>1:5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6"/>
                  </a:ext>
                </a:extLst>
              </a:tr>
            </a:tbl>
          </a:graphicData>
        </a:graphic>
      </p:graphicFrame>
      <p:sp>
        <p:nvSpPr>
          <p:cNvPr id="14" name="TextovéPole 13"/>
          <p:cNvSpPr txBox="1"/>
          <p:nvPr/>
        </p:nvSpPr>
        <p:spPr>
          <a:xfrm>
            <a:off x="102940" y="91108"/>
            <a:ext cx="4464496" cy="646331"/>
          </a:xfrm>
          <a:prstGeom prst="rect">
            <a:avLst/>
          </a:prstGeom>
          <a:gradFill>
            <a:gsLst>
              <a:gs pos="0">
                <a:srgbClr val="FFEFD1"/>
              </a:gs>
              <a:gs pos="64999">
                <a:srgbClr val="F0EBD5"/>
              </a:gs>
              <a:gs pos="100000">
                <a:srgbClr val="D1C39F"/>
              </a:gs>
            </a:gsLst>
            <a:lin ang="5400000" scaled="0"/>
          </a:gradFill>
          <a:ln w="69850">
            <a:solidFill>
              <a:schemeClr val="tx1"/>
            </a:solidFill>
            <a:prstDash val="sysDash"/>
          </a:ln>
        </p:spPr>
        <p:txBody>
          <a:bodyPr wrap="square" rtlCol="0">
            <a:spAutoFit/>
          </a:bodyPr>
          <a:lstStyle/>
          <a:p>
            <a:pPr algn="ctr"/>
            <a:r>
              <a:rPr lang="cs-CZ" sz="1800" u="sng" dirty="0" smtClean="0">
                <a:solidFill>
                  <a:srgbClr val="FF00FF"/>
                </a:solidFill>
                <a:latin typeface="Berlin Sans FB Demi" pitchFamily="34" charset="0"/>
              </a:rPr>
              <a:t>Novinářské postřehy po zápase </a:t>
            </a:r>
          </a:p>
          <a:p>
            <a:pPr algn="ctr"/>
            <a:r>
              <a:rPr lang="cs-CZ" sz="1800" u="sng" dirty="0" smtClean="0">
                <a:solidFill>
                  <a:srgbClr val="FF00FF"/>
                </a:solidFill>
                <a:latin typeface="Berlin Sans FB Demi" pitchFamily="34" charset="0"/>
              </a:rPr>
              <a:t>SK </a:t>
            </a:r>
            <a:r>
              <a:rPr lang="cs-CZ" sz="1800" u="sng" dirty="0" err="1" smtClean="0">
                <a:solidFill>
                  <a:srgbClr val="FF00FF"/>
                </a:solidFill>
                <a:latin typeface="Berlin Sans FB Demi" pitchFamily="34" charset="0"/>
              </a:rPr>
              <a:t>Štětí</a:t>
            </a:r>
            <a:r>
              <a:rPr lang="cs-CZ" sz="1800" u="sng" dirty="0" smtClean="0">
                <a:solidFill>
                  <a:srgbClr val="FF00FF"/>
                </a:solidFill>
                <a:latin typeface="Berlin Sans FB Demi" pitchFamily="34" charset="0"/>
              </a:rPr>
              <a:t> – FC Jiskra Modrá 3.10.2015</a:t>
            </a:r>
          </a:p>
        </p:txBody>
      </p:sp>
      <p:sp>
        <p:nvSpPr>
          <p:cNvPr id="15" name="Obdélník 14"/>
          <p:cNvSpPr/>
          <p:nvPr/>
        </p:nvSpPr>
        <p:spPr>
          <a:xfrm>
            <a:off x="30932" y="883196"/>
            <a:ext cx="4536504" cy="2492990"/>
          </a:xfrm>
          <a:prstGeom prst="rect">
            <a:avLst/>
          </a:prstGeom>
          <a:solidFill>
            <a:schemeClr val="accent3">
              <a:lumMod val="95000"/>
            </a:schemeClr>
          </a:solidFill>
        </p:spPr>
        <p:txBody>
          <a:bodyPr wrap="square">
            <a:spAutoFit/>
          </a:bodyPr>
          <a:lstStyle/>
          <a:p>
            <a:r>
              <a:rPr lang="cs-CZ" sz="1800" u="sng" dirty="0" smtClean="0">
                <a:ln>
                  <a:gradFill>
                    <a:gsLst>
                      <a:gs pos="0">
                        <a:srgbClr val="000000"/>
                      </a:gs>
                      <a:gs pos="39999">
                        <a:srgbClr val="0A128C"/>
                      </a:gs>
                      <a:gs pos="70000">
                        <a:srgbClr val="181CC7"/>
                      </a:gs>
                      <a:gs pos="88000">
                        <a:srgbClr val="7005D4"/>
                      </a:gs>
                      <a:gs pos="100000">
                        <a:srgbClr val="8C3D91"/>
                      </a:gs>
                    </a:gsLst>
                    <a:lin ang="5400000" scaled="0"/>
                  </a:gra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Josef Rákosník – trenér FK Jiskra Modrá</a:t>
            </a:r>
          </a:p>
          <a:p>
            <a:r>
              <a:rPr lang="cs-CZ" b="0" dirty="0" smtClean="0">
                <a:latin typeface="Arial" pitchFamily="34" charset="0"/>
                <a:ea typeface="Times New Roman" pitchFamily="18" charset="0"/>
                <a:cs typeface="Arial" pitchFamily="34" charset="0"/>
              </a:rPr>
              <a:t>Přijeli  jsme sem s taktikou zahuštěného středu a myslím, že poločas se nám to dařilo a nepouštěli jsme domácí do jejich hry. Bohužel jsme totálně podělali začátek 2. poločasu a domácím darovali 2 góly.  Dneska jsme vsadili na obranou fázi, ale zase nám to nešlo tolik do útoku.  Ke konci se už pak projevila kvalita soupeře. My máme problémy s trénovaností a ono se to pak v tom zápase projevuje.</a:t>
            </a:r>
            <a:endParaRPr lang="cs-CZ" b="0" dirty="0" smtClean="0">
              <a:latin typeface="Arial" pitchFamily="34" charset="0"/>
              <a:cs typeface="Arial" pitchFamily="34" charset="0"/>
            </a:endParaRPr>
          </a:p>
          <a:p>
            <a:endParaRPr lang="cs-CZ" b="0" dirty="0" smtClean="0">
              <a:latin typeface="Arial" pitchFamily="34" charset="0"/>
              <a:cs typeface="Arial" pitchFamily="34" charset="0"/>
            </a:endParaRPr>
          </a:p>
          <a:p>
            <a:endParaRPr lang="cs-CZ" b="0" dirty="0" smtClean="0">
              <a:latin typeface="Arial" pitchFamily="34" charset="0"/>
              <a:cs typeface="Arial" pitchFamily="34" charset="0"/>
            </a:endParaRPr>
          </a:p>
          <a:p>
            <a:endParaRPr lang="cs-CZ" dirty="0"/>
          </a:p>
        </p:txBody>
      </p:sp>
      <p:sp>
        <p:nvSpPr>
          <p:cNvPr id="17" name="Obdélník 16"/>
          <p:cNvSpPr/>
          <p:nvPr/>
        </p:nvSpPr>
        <p:spPr>
          <a:xfrm>
            <a:off x="30932" y="3475484"/>
            <a:ext cx="4536504" cy="3416320"/>
          </a:xfrm>
          <a:prstGeom prst="rect">
            <a:avLst/>
          </a:prstGeom>
          <a:blipFill dpi="0" rotWithShape="1">
            <a:blip r:embed="rId4" cstate="print">
              <a:alphaModFix amt="66000"/>
            </a:blip>
            <a:srcRect/>
            <a:stretch>
              <a:fillRect/>
            </a:stretch>
          </a:blipFill>
        </p:spPr>
        <p:txBody>
          <a:bodyPr wrap="square">
            <a:spAutoFit/>
          </a:bodyPr>
          <a:lstStyle/>
          <a:p>
            <a:r>
              <a:rPr lang="cs-CZ" sz="1800" u="sng" dirty="0" smtClean="0">
                <a:ln>
                  <a:solidFill>
                    <a:schemeClr val="accent1">
                      <a:lumMod val="50000"/>
                    </a:schemeClr>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Josef  Vinš – trenér SK </a:t>
            </a:r>
            <a:r>
              <a:rPr lang="cs-CZ" sz="1800" u="sng" dirty="0" err="1" smtClean="0">
                <a:ln>
                  <a:solidFill>
                    <a:schemeClr val="accent1">
                      <a:lumMod val="50000"/>
                    </a:schemeClr>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endParaRPr lang="cs-CZ" sz="1800" u="sng" dirty="0" smtClean="0">
              <a:ln>
                <a:solidFill>
                  <a:schemeClr val="accent1">
                    <a:lumMod val="50000"/>
                  </a:schemeClr>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algn="just"/>
            <a:r>
              <a:rPr lang="cs-CZ" b="0" dirty="0" smtClean="0">
                <a:latin typeface="Arial" pitchFamily="34" charset="0"/>
                <a:ea typeface="Times New Roman" pitchFamily="18" charset="0"/>
                <a:cs typeface="Arial" pitchFamily="34" charset="0"/>
              </a:rPr>
              <a:t>V prvním poločase jsme měli velké problémy hlavně v pohybu a agresivitě. Na můj vkus měla Modrá v 1. poločase velké množství standardních situací. My jsme byli všude pozdě a dělali jsme neskutečné chyby hlavně ve středu.  V poločase jsme si něco řekli, hlavně že musíme udeřit ze </a:t>
            </a:r>
            <a:r>
              <a:rPr lang="cs-CZ" b="0" dirty="0" err="1" smtClean="0">
                <a:latin typeface="Arial" pitchFamily="34" charset="0"/>
                <a:ea typeface="Times New Roman" pitchFamily="18" charset="0"/>
                <a:cs typeface="Arial" pitchFamily="34" charset="0"/>
              </a:rPr>
              <a:t>standardek</a:t>
            </a:r>
            <a:r>
              <a:rPr lang="cs-CZ" b="0" dirty="0" smtClean="0">
                <a:latin typeface="Arial" pitchFamily="34" charset="0"/>
                <a:ea typeface="Times New Roman" pitchFamily="18" charset="0"/>
                <a:cs typeface="Arial" pitchFamily="34" charset="0"/>
              </a:rPr>
              <a:t> a to se nám vlastně povedlo. Soupeř pak fyzicky odešel. 3:0  je s ohledem na průběh 1. půle velmi dobrý výsledek. Důležité  také je, že jsme zápas po delší době odehráli s nulou.</a:t>
            </a:r>
          </a:p>
          <a:p>
            <a:r>
              <a:rPr lang="cs-CZ" sz="1800" u="sng" dirty="0" smtClean="0">
                <a:ln>
                  <a:solidFill>
                    <a:srgbClr val="5C0A0A"/>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Milan Plíšek – sekretář SK </a:t>
            </a:r>
            <a:r>
              <a:rPr lang="cs-CZ" sz="1800" u="sng" dirty="0" err="1" smtClean="0">
                <a:ln>
                  <a:solidFill>
                    <a:srgbClr val="5C0A0A"/>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endParaRPr lang="cs-CZ" sz="1800" u="sng" dirty="0" smtClean="0">
              <a:ln>
                <a:solidFill>
                  <a:srgbClr val="5C0A0A"/>
                </a:solidFill>
              </a:ln>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r>
              <a:rPr lang="cs-CZ" b="0" dirty="0" smtClean="0">
                <a:latin typeface="Arial" pitchFamily="34" charset="0"/>
                <a:ea typeface="Times New Roman" pitchFamily="18" charset="0"/>
                <a:cs typeface="Arial" pitchFamily="34" charset="0"/>
              </a:rPr>
              <a:t>Že to nebude lehké střetnutí, se potvrdilo. Zvlášť v 1. poločase jsme nehráli dobře a najít recept na hru soupeře se nám nedařilo. Vyšel nám vstup do druhého poločasu a branka na 1:0 byla obratem v utkání. Pak už jsme hru kontrolovali, přidali jsme ještě 2 branky a soupeř  sílu na zdramatizování dění na hřišti už nenašel. </a:t>
            </a:r>
            <a:endParaRPr lang="cs-CZ" dirty="0" smtClean="0"/>
          </a:p>
          <a:p>
            <a:pPr algn="just"/>
            <a:endParaRPr lang="cs-CZ" dirty="0"/>
          </a:p>
        </p:txBody>
      </p:sp>
      <p:pic>
        <p:nvPicPr>
          <p:cNvPr id="20" name="Picture 1"/>
          <p:cNvPicPr>
            <a:picLocks noChangeAspect="1" noChangeArrowheads="1"/>
          </p:cNvPicPr>
          <p:nvPr/>
        </p:nvPicPr>
        <p:blipFill>
          <a:blip r:embed="rId5" cstate="print"/>
          <a:srcRect/>
          <a:stretch>
            <a:fillRect/>
          </a:stretch>
        </p:blipFill>
        <p:spPr bwMode="auto">
          <a:xfrm>
            <a:off x="1759124" y="2611388"/>
            <a:ext cx="792088" cy="720080"/>
          </a:xfrm>
          <a:prstGeom prst="rect">
            <a:avLst/>
          </a:prstGeom>
          <a:noFill/>
          <a:ln w="9525">
            <a:noFill/>
            <a:miter lim="800000"/>
            <a:headEnd/>
            <a:tailEnd/>
          </a:ln>
        </p:spPr>
      </p:pic>
      <p:pic>
        <p:nvPicPr>
          <p:cNvPr id="21" name="Picture 2"/>
          <p:cNvPicPr>
            <a:picLocks noChangeAspect="1" noChangeArrowheads="1"/>
          </p:cNvPicPr>
          <p:nvPr/>
        </p:nvPicPr>
        <p:blipFill>
          <a:blip r:embed="rId6" cstate="print"/>
          <a:srcRect/>
          <a:stretch>
            <a:fillRect/>
          </a:stretch>
        </p:blipFill>
        <p:spPr bwMode="auto">
          <a:xfrm>
            <a:off x="2695228" y="2683396"/>
            <a:ext cx="1116905" cy="576064"/>
          </a:xfrm>
          <a:prstGeom prst="rect">
            <a:avLst/>
          </a:prstGeom>
          <a:noFill/>
          <a:ln w="9525">
            <a:noFill/>
            <a:miter lim="800000"/>
            <a:headEnd/>
            <a:tailEnd/>
          </a:ln>
        </p:spPr>
      </p:pic>
      <p:pic>
        <p:nvPicPr>
          <p:cNvPr id="7170" name="Picture 95"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1" name="Picture 94"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7172" name="Picture 93"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3" name="Picture 92"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04875" cy="228600"/>
          </a:xfrm>
          <a:prstGeom prst="rect">
            <a:avLst/>
          </a:prstGeom>
          <a:noFill/>
          <a:ln w="9525">
            <a:miter lim="800000"/>
            <a:headEnd/>
            <a:tailEnd/>
          </a:ln>
        </p:spPr>
      </p:pic>
      <p:pic>
        <p:nvPicPr>
          <p:cNvPr id="7174" name="Picture 91"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5" name="Picture 90"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04875" cy="228600"/>
          </a:xfrm>
          <a:prstGeom prst="rect">
            <a:avLst/>
          </a:prstGeom>
          <a:noFill/>
          <a:ln w="9525">
            <a:miter lim="800000"/>
            <a:headEnd/>
            <a:tailEnd/>
          </a:ln>
        </p:spPr>
      </p:pic>
      <p:pic>
        <p:nvPicPr>
          <p:cNvPr id="7176" name="Picture 8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7" name="Picture 8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04875" cy="228600"/>
          </a:xfrm>
          <a:prstGeom prst="rect">
            <a:avLst/>
          </a:prstGeom>
          <a:noFill/>
          <a:ln w="9525">
            <a:miter lim="800000"/>
            <a:headEnd/>
            <a:tailEnd/>
          </a:ln>
        </p:spPr>
      </p:pic>
      <p:pic>
        <p:nvPicPr>
          <p:cNvPr id="7178" name="Picture 8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79" name="Picture 8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04875" cy="228600"/>
          </a:xfrm>
          <a:prstGeom prst="rect">
            <a:avLst/>
          </a:prstGeom>
          <a:noFill/>
          <a:ln w="9525">
            <a:miter lim="800000"/>
            <a:headEnd/>
            <a:tailEnd/>
          </a:ln>
        </p:spPr>
      </p:pic>
      <p:pic>
        <p:nvPicPr>
          <p:cNvPr id="7180" name="Picture 8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1" name="Picture 8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04875" cy="228600"/>
          </a:xfrm>
          <a:prstGeom prst="rect">
            <a:avLst/>
          </a:prstGeom>
          <a:noFill/>
          <a:ln w="9525">
            <a:miter lim="800000"/>
            <a:headEnd/>
            <a:tailEnd/>
          </a:ln>
        </p:spPr>
      </p:pic>
      <p:pic>
        <p:nvPicPr>
          <p:cNvPr id="7182" name="Picture 8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3" name="Picture 8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809750"/>
            <a:ext cx="904875" cy="228600"/>
          </a:xfrm>
          <a:prstGeom prst="rect">
            <a:avLst/>
          </a:prstGeom>
          <a:noFill/>
          <a:ln w="9525">
            <a:miter lim="800000"/>
            <a:headEnd/>
            <a:tailEnd/>
          </a:ln>
        </p:spPr>
      </p:pic>
      <p:pic>
        <p:nvPicPr>
          <p:cNvPr id="7184" name="Picture 8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5" name="Picture 8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000250"/>
            <a:ext cx="904875" cy="228600"/>
          </a:xfrm>
          <a:prstGeom prst="rect">
            <a:avLst/>
          </a:prstGeom>
          <a:noFill/>
          <a:ln w="9525">
            <a:miter lim="800000"/>
            <a:headEnd/>
            <a:tailEnd/>
          </a:ln>
        </p:spPr>
      </p:pic>
      <p:pic>
        <p:nvPicPr>
          <p:cNvPr id="7186" name="Picture 7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7" name="Picture 7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190750"/>
            <a:ext cx="904875" cy="228600"/>
          </a:xfrm>
          <a:prstGeom prst="rect">
            <a:avLst/>
          </a:prstGeom>
          <a:noFill/>
          <a:ln w="9525">
            <a:miter lim="800000"/>
            <a:headEnd/>
            <a:tailEnd/>
          </a:ln>
        </p:spPr>
      </p:pic>
      <p:pic>
        <p:nvPicPr>
          <p:cNvPr id="7188" name="Picture 7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89" name="Picture 7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381250"/>
            <a:ext cx="904875" cy="228600"/>
          </a:xfrm>
          <a:prstGeom prst="rect">
            <a:avLst/>
          </a:prstGeom>
          <a:noFill/>
          <a:ln w="9525">
            <a:miter lim="800000"/>
            <a:headEnd/>
            <a:tailEnd/>
          </a:ln>
        </p:spPr>
      </p:pic>
      <p:pic>
        <p:nvPicPr>
          <p:cNvPr id="7190" name="Picture 7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1" name="Picture 7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571750"/>
            <a:ext cx="904875" cy="228600"/>
          </a:xfrm>
          <a:prstGeom prst="rect">
            <a:avLst/>
          </a:prstGeom>
          <a:noFill/>
          <a:ln w="9525">
            <a:miter lim="800000"/>
            <a:headEnd/>
            <a:tailEnd/>
          </a:ln>
        </p:spPr>
      </p:pic>
      <p:pic>
        <p:nvPicPr>
          <p:cNvPr id="7192" name="Picture 7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3" name="Picture 7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4" name="Picture 7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5" name="Picture 7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04875" cy="228600"/>
          </a:xfrm>
          <a:prstGeom prst="rect">
            <a:avLst/>
          </a:prstGeom>
          <a:noFill/>
          <a:ln w="9525">
            <a:miter lim="800000"/>
            <a:headEnd/>
            <a:tailEnd/>
          </a:ln>
        </p:spPr>
      </p:pic>
      <p:pic>
        <p:nvPicPr>
          <p:cNvPr id="7196" name="Picture 6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7" name="Picture 6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04875" cy="230188"/>
          </a:xfrm>
          <a:prstGeom prst="rect">
            <a:avLst/>
          </a:prstGeom>
          <a:noFill/>
          <a:ln w="9525">
            <a:miter lim="800000"/>
            <a:headEnd/>
            <a:tailEnd/>
          </a:ln>
        </p:spPr>
      </p:pic>
      <p:pic>
        <p:nvPicPr>
          <p:cNvPr id="7198" name="Picture 6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199" name="Picture 66"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143250"/>
            <a:ext cx="904875" cy="228600"/>
          </a:xfrm>
          <a:prstGeom prst="rect">
            <a:avLst/>
          </a:prstGeom>
          <a:noFill/>
          <a:ln w="9525">
            <a:miter lim="800000"/>
            <a:headEnd/>
            <a:tailEnd/>
          </a:ln>
        </p:spPr>
      </p:pic>
      <p:pic>
        <p:nvPicPr>
          <p:cNvPr id="7200" name="Picture 65"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1" name="Picture 64"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3333750"/>
            <a:ext cx="904875" cy="228600"/>
          </a:xfrm>
          <a:prstGeom prst="rect">
            <a:avLst/>
          </a:prstGeom>
          <a:noFill/>
          <a:ln w="9525">
            <a:miter lim="800000"/>
            <a:headEnd/>
            <a:tailEnd/>
          </a:ln>
        </p:spPr>
      </p:pic>
      <p:pic>
        <p:nvPicPr>
          <p:cNvPr id="7202" name="Picture 63"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3" name="Picture 62"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3524250"/>
            <a:ext cx="904875" cy="228600"/>
          </a:xfrm>
          <a:prstGeom prst="rect">
            <a:avLst/>
          </a:prstGeom>
          <a:noFill/>
          <a:ln w="9525">
            <a:miter lim="800000"/>
            <a:headEnd/>
            <a:tailEnd/>
          </a:ln>
        </p:spPr>
      </p:pic>
      <p:pic>
        <p:nvPicPr>
          <p:cNvPr id="7204" name="Picture 61"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5" name="Picture 60"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3714750"/>
            <a:ext cx="904875" cy="228600"/>
          </a:xfrm>
          <a:prstGeom prst="rect">
            <a:avLst/>
          </a:prstGeom>
          <a:noFill/>
          <a:ln w="9525">
            <a:miter lim="800000"/>
            <a:headEnd/>
            <a:tailEnd/>
          </a:ln>
        </p:spPr>
      </p:pic>
      <p:pic>
        <p:nvPicPr>
          <p:cNvPr id="7206" name="Picture 59"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7" name="Picture 58"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3906838"/>
            <a:ext cx="904875" cy="227012"/>
          </a:xfrm>
          <a:prstGeom prst="rect">
            <a:avLst/>
          </a:prstGeom>
          <a:noFill/>
          <a:ln w="9525">
            <a:miter lim="800000"/>
            <a:headEnd/>
            <a:tailEnd/>
          </a:ln>
        </p:spPr>
      </p:pic>
      <p:pic>
        <p:nvPicPr>
          <p:cNvPr id="7208" name="Picture 57"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09" name="Picture 56"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4095750"/>
            <a:ext cx="904875" cy="228600"/>
          </a:xfrm>
          <a:prstGeom prst="rect">
            <a:avLst/>
          </a:prstGeom>
          <a:noFill/>
          <a:ln w="9525">
            <a:miter lim="800000"/>
            <a:headEnd/>
            <a:tailEnd/>
          </a:ln>
        </p:spPr>
      </p:pic>
      <p:pic>
        <p:nvPicPr>
          <p:cNvPr id="7210" name="Picture 55"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1" name="Picture 54"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4286250"/>
            <a:ext cx="904875" cy="228600"/>
          </a:xfrm>
          <a:prstGeom prst="rect">
            <a:avLst/>
          </a:prstGeom>
          <a:noFill/>
          <a:ln w="9525">
            <a:miter lim="800000"/>
            <a:headEnd/>
            <a:tailEnd/>
          </a:ln>
        </p:spPr>
      </p:pic>
      <p:pic>
        <p:nvPicPr>
          <p:cNvPr id="7212" name="Picture 53"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3" name="Picture 52"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4476750"/>
            <a:ext cx="904875" cy="228600"/>
          </a:xfrm>
          <a:prstGeom prst="rect">
            <a:avLst/>
          </a:prstGeom>
          <a:noFill/>
          <a:ln w="9525">
            <a:miter lim="800000"/>
            <a:headEnd/>
            <a:tailEnd/>
          </a:ln>
        </p:spPr>
      </p:pic>
      <p:pic>
        <p:nvPicPr>
          <p:cNvPr id="7214" name="Picture 51"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5" name="Picture 50"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4667250"/>
            <a:ext cx="904875" cy="228600"/>
          </a:xfrm>
          <a:prstGeom prst="rect">
            <a:avLst/>
          </a:prstGeom>
          <a:noFill/>
          <a:ln w="9525">
            <a:miter lim="800000"/>
            <a:headEnd/>
            <a:tailEnd/>
          </a:ln>
        </p:spPr>
      </p:pic>
      <p:pic>
        <p:nvPicPr>
          <p:cNvPr id="7216" name="Picture 49"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7" name="Picture 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4857750"/>
            <a:ext cx="904875" cy="228600"/>
          </a:xfrm>
          <a:prstGeom prst="rect">
            <a:avLst/>
          </a:prstGeom>
          <a:noFill/>
          <a:ln w="9525">
            <a:miter lim="800000"/>
            <a:headEnd/>
            <a:tailEnd/>
          </a:ln>
        </p:spPr>
      </p:pic>
      <p:pic>
        <p:nvPicPr>
          <p:cNvPr id="7218" name="Picture 4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19" name="Picture 4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5048250"/>
            <a:ext cx="904875" cy="228600"/>
          </a:xfrm>
          <a:prstGeom prst="rect">
            <a:avLst/>
          </a:prstGeom>
          <a:noFill/>
          <a:ln w="9525">
            <a:miter lim="800000"/>
            <a:headEnd/>
            <a:tailEnd/>
          </a:ln>
        </p:spPr>
      </p:pic>
      <p:pic>
        <p:nvPicPr>
          <p:cNvPr id="7220" name="Picture 4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1" name="Picture 4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5238750"/>
            <a:ext cx="904875" cy="228600"/>
          </a:xfrm>
          <a:prstGeom prst="rect">
            <a:avLst/>
          </a:prstGeom>
          <a:noFill/>
          <a:ln w="9525">
            <a:miter lim="800000"/>
            <a:headEnd/>
            <a:tailEnd/>
          </a:ln>
        </p:spPr>
      </p:pic>
      <p:pic>
        <p:nvPicPr>
          <p:cNvPr id="7222" name="Picture 4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3" name="Picture 4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5429250"/>
            <a:ext cx="904875" cy="228600"/>
          </a:xfrm>
          <a:prstGeom prst="rect">
            <a:avLst/>
          </a:prstGeom>
          <a:noFill/>
          <a:ln w="9525">
            <a:miter lim="800000"/>
            <a:headEnd/>
            <a:tailEnd/>
          </a:ln>
        </p:spPr>
      </p:pic>
      <p:pic>
        <p:nvPicPr>
          <p:cNvPr id="7224" name="Picture 4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5" name="Picture 4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5619750"/>
            <a:ext cx="904875" cy="228600"/>
          </a:xfrm>
          <a:prstGeom prst="rect">
            <a:avLst/>
          </a:prstGeom>
          <a:noFill/>
          <a:ln w="9525">
            <a:miter lim="800000"/>
            <a:headEnd/>
            <a:tailEnd/>
          </a:ln>
        </p:spPr>
      </p:pic>
      <p:pic>
        <p:nvPicPr>
          <p:cNvPr id="7226" name="Picture 3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7" name="Picture 3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5810250"/>
            <a:ext cx="904875" cy="228600"/>
          </a:xfrm>
          <a:prstGeom prst="rect">
            <a:avLst/>
          </a:prstGeom>
          <a:noFill/>
          <a:ln w="9525">
            <a:miter lim="800000"/>
            <a:headEnd/>
            <a:tailEnd/>
          </a:ln>
        </p:spPr>
      </p:pic>
      <p:pic>
        <p:nvPicPr>
          <p:cNvPr id="7228" name="Picture 3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pic>
        <p:nvPicPr>
          <p:cNvPr id="7229" name="Picture 3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000750"/>
            <a:ext cx="904875" cy="228600"/>
          </a:xfrm>
          <a:prstGeom prst="rect">
            <a:avLst/>
          </a:prstGeom>
          <a:noFill/>
          <a:ln w="9525">
            <a:miter lim="800000"/>
            <a:headEnd/>
            <a:tailEnd/>
          </a:ln>
        </p:spPr>
      </p:pic>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021" name="Text Box 5669"/>
          <p:cNvSpPr txBox="1">
            <a:spLocks noChangeArrowheads="1"/>
          </p:cNvSpPr>
          <p:nvPr/>
        </p:nvSpPr>
        <p:spPr bwMode="auto">
          <a:xfrm>
            <a:off x="7664450" y="595313"/>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9" name="TextovéPole 8"/>
          <p:cNvSpPr txBox="1"/>
          <p:nvPr/>
        </p:nvSpPr>
        <p:spPr>
          <a:xfrm>
            <a:off x="7663780"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26</a:t>
            </a:r>
          </a:p>
        </p:txBody>
      </p:sp>
      <p:graphicFrame>
        <p:nvGraphicFramePr>
          <p:cNvPr id="17" name="Tabulka 16"/>
          <p:cNvGraphicFramePr>
            <a:graphicFrameLocks noGrp="1"/>
          </p:cNvGraphicFramePr>
          <p:nvPr/>
        </p:nvGraphicFramePr>
        <p:xfrm>
          <a:off x="102940" y="163116"/>
          <a:ext cx="4608508" cy="3312371"/>
        </p:xfrm>
        <a:graphic>
          <a:graphicData uri="http://schemas.openxmlformats.org/drawingml/2006/table">
            <a:tbl>
              <a:tblPr/>
              <a:tblGrid>
                <a:gridCol w="262241">
                  <a:extLst>
                    <a:ext uri="{9D8B030D-6E8A-4147-A177-3AD203B41FA5}">
                      <a16:colId xmlns:a16="http://schemas.microsoft.com/office/drawing/2014/main" val="20000"/>
                    </a:ext>
                  </a:extLst>
                </a:gridCol>
                <a:gridCol w="308519">
                  <a:extLst>
                    <a:ext uri="{9D8B030D-6E8A-4147-A177-3AD203B41FA5}">
                      <a16:colId xmlns:a16="http://schemas.microsoft.com/office/drawing/2014/main" val="20001"/>
                    </a:ext>
                  </a:extLst>
                </a:gridCol>
                <a:gridCol w="1561880">
                  <a:extLst>
                    <a:ext uri="{9D8B030D-6E8A-4147-A177-3AD203B41FA5}">
                      <a16:colId xmlns:a16="http://schemas.microsoft.com/office/drawing/2014/main" val="20002"/>
                    </a:ext>
                  </a:extLst>
                </a:gridCol>
                <a:gridCol w="219820">
                  <a:extLst>
                    <a:ext uri="{9D8B030D-6E8A-4147-A177-3AD203B41FA5}">
                      <a16:colId xmlns:a16="http://schemas.microsoft.com/office/drawing/2014/main" val="20003"/>
                    </a:ext>
                  </a:extLst>
                </a:gridCol>
                <a:gridCol w="219820">
                  <a:extLst>
                    <a:ext uri="{9D8B030D-6E8A-4147-A177-3AD203B41FA5}">
                      <a16:colId xmlns:a16="http://schemas.microsoft.com/office/drawing/2014/main" val="20004"/>
                    </a:ext>
                  </a:extLst>
                </a:gridCol>
                <a:gridCol w="219820">
                  <a:extLst>
                    <a:ext uri="{9D8B030D-6E8A-4147-A177-3AD203B41FA5}">
                      <a16:colId xmlns:a16="http://schemas.microsoft.com/office/drawing/2014/main" val="20005"/>
                    </a:ext>
                  </a:extLst>
                </a:gridCol>
                <a:gridCol w="219820">
                  <a:extLst>
                    <a:ext uri="{9D8B030D-6E8A-4147-A177-3AD203B41FA5}">
                      <a16:colId xmlns:a16="http://schemas.microsoft.com/office/drawing/2014/main" val="20006"/>
                    </a:ext>
                  </a:extLst>
                </a:gridCol>
                <a:gridCol w="219820">
                  <a:extLst>
                    <a:ext uri="{9D8B030D-6E8A-4147-A177-3AD203B41FA5}">
                      <a16:colId xmlns:a16="http://schemas.microsoft.com/office/drawing/2014/main" val="20007"/>
                    </a:ext>
                  </a:extLst>
                </a:gridCol>
                <a:gridCol w="786724">
                  <a:extLst>
                    <a:ext uri="{9D8B030D-6E8A-4147-A177-3AD203B41FA5}">
                      <a16:colId xmlns:a16="http://schemas.microsoft.com/office/drawing/2014/main" val="20008"/>
                    </a:ext>
                  </a:extLst>
                </a:gridCol>
                <a:gridCol w="266099">
                  <a:extLst>
                    <a:ext uri="{9D8B030D-6E8A-4147-A177-3AD203B41FA5}">
                      <a16:colId xmlns:a16="http://schemas.microsoft.com/office/drawing/2014/main" val="20009"/>
                    </a:ext>
                  </a:extLst>
                </a:gridCol>
                <a:gridCol w="323945">
                  <a:extLst>
                    <a:ext uri="{9D8B030D-6E8A-4147-A177-3AD203B41FA5}">
                      <a16:colId xmlns:a16="http://schemas.microsoft.com/office/drawing/2014/main" val="20010"/>
                    </a:ext>
                  </a:extLst>
                </a:gridCol>
              </a:tblGrid>
              <a:tr h="221355">
                <a:tc>
                  <a:txBody>
                    <a:bodyPr/>
                    <a:lstStyle/>
                    <a:p>
                      <a:pPr algn="l" fontAlgn="b"/>
                      <a:r>
                        <a:rPr lang="cs-CZ" sz="1100" b="0" i="0" u="none" strike="noStrike" dirty="0">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gridSpan="9">
                  <a:txBody>
                    <a:bodyPr/>
                    <a:lstStyle/>
                    <a:p>
                      <a:pPr algn="ctr" fontAlgn="ctr"/>
                      <a:r>
                        <a:rPr lang="cs-CZ" sz="1200" b="1" i="0" u="none" strike="noStrike" dirty="0">
                          <a:solidFill>
                            <a:srgbClr val="0000CC"/>
                          </a:solidFill>
                          <a:latin typeface="Calibri"/>
                        </a:rPr>
                        <a:t>Ústecký přebor starších žáků 2015/2016  po 9 zápasech</a:t>
                      </a:r>
                    </a:p>
                  </a:txBody>
                  <a:tcPr marL="9525" marR="72000"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13401">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a:rPr>
                        <a:t>1</a:t>
                      </a:r>
                    </a:p>
                  </a:txBody>
                  <a:tcPr marL="9525" marR="72000"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FK Litoměřice</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68:4</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27</a:t>
                      </a:r>
                    </a:p>
                  </a:txBody>
                  <a:tcPr marL="9525" marR="72000"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72000" marT="9525"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FK Děčín A</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70:12</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24</a:t>
                      </a:r>
                    </a:p>
                  </a:txBody>
                  <a:tcPr marL="9525" marR="72000"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72000"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SK Brozany</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9</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51:8</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72000"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72000"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Košťany/ Oldřichov</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9</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7</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42:15</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21</a:t>
                      </a:r>
                    </a:p>
                  </a:txBody>
                  <a:tcPr marL="9525" marR="72000"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72000"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Neštěmice</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1</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49:25</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16</a:t>
                      </a:r>
                    </a:p>
                  </a:txBody>
                  <a:tcPr marL="9525" marR="72000"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72000"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Děčín B</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5</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23:32</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9525" marR="72000"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72000"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ASK Lovosice</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23:27</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11</a:t>
                      </a:r>
                    </a:p>
                  </a:txBody>
                  <a:tcPr marL="9525" marR="72000"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8</a:t>
                      </a:r>
                    </a:p>
                  </a:txBody>
                  <a:tcPr marL="9525" marR="72000"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SK Roudnice</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27:37</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Krupka</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9:65</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72000"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a:t>
                      </a:r>
                    </a:p>
                  </a:txBody>
                  <a:tcPr marL="9525" marR="72000"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Duchcov</a:t>
                      </a:r>
                    </a:p>
                  </a:txBody>
                  <a:tcPr marL="9525" marR="72000"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9</a:t>
                      </a:r>
                    </a:p>
                  </a:txBody>
                  <a:tcPr marL="9525" marR="72000"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2</a:t>
                      </a:r>
                    </a:p>
                  </a:txBody>
                  <a:tcPr marL="9525" marR="72000"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7</a:t>
                      </a:r>
                    </a:p>
                  </a:txBody>
                  <a:tcPr marL="9525" marR="72000"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Calibri"/>
                        </a:rPr>
                        <a:t>9:68</a:t>
                      </a:r>
                    </a:p>
                  </a:txBody>
                  <a:tcPr marL="9525" marR="72000"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6</a:t>
                      </a:r>
                    </a:p>
                  </a:txBody>
                  <a:tcPr marL="9525" marR="72000"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9525" marR="72000"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Litoměřice/Žitenice</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18:55</a:t>
                      </a:r>
                    </a:p>
                  </a:txBody>
                  <a:tcPr marL="9525" marR="72000"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72000"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00"/>
                          </a:solidFill>
                          <a:latin typeface="Arial"/>
                        </a:rPr>
                        <a:t>12</a:t>
                      </a:r>
                    </a:p>
                  </a:txBody>
                  <a:tcPr marL="9525" marR="72000" marT="9525" marB="0" anchor="ctr">
                    <a:lnL>
                      <a:noFill/>
                    </a:lnL>
                    <a:lnR>
                      <a:noFill/>
                    </a:lnR>
                    <a:lnT>
                      <a:noFill/>
                    </a:lnT>
                    <a:lnB>
                      <a:noFill/>
                    </a:lnB>
                    <a:solidFill>
                      <a:srgbClr val="99FF99"/>
                    </a:solidFill>
                  </a:tcPr>
                </a:tc>
                <a:tc>
                  <a:txBody>
                    <a:bodyPr/>
                    <a:lstStyle/>
                    <a:p>
                      <a:pPr algn="l" fontAlgn="ctr"/>
                      <a:r>
                        <a:rPr lang="cs-CZ" sz="900" b="1" i="0" u="none" strike="noStrike">
                          <a:solidFill>
                            <a:srgbClr val="FF0000"/>
                          </a:solidFill>
                          <a:latin typeface="Arial"/>
                        </a:rPr>
                        <a:t>SK Štětí</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9</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1</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0</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FF0000"/>
                          </a:solidFill>
                          <a:latin typeface="Arial"/>
                        </a:rPr>
                        <a:t>8</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FF0000"/>
                          </a:solidFill>
                          <a:latin typeface="Calibri"/>
                        </a:rPr>
                        <a:t>11:52</a:t>
                      </a:r>
                    </a:p>
                  </a:txBody>
                  <a:tcPr marL="9525" marR="72000"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FF0000"/>
                          </a:solidFill>
                          <a:latin typeface="Arial"/>
                        </a:rPr>
                        <a:t>3</a:t>
                      </a:r>
                    </a:p>
                  </a:txBody>
                  <a:tcPr marL="9525" marR="72000"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221355">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72000"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72000"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graphicFrame>
        <p:nvGraphicFramePr>
          <p:cNvPr id="20" name="Tabulka 19"/>
          <p:cNvGraphicFramePr>
            <a:graphicFrameLocks noGrp="1"/>
          </p:cNvGraphicFramePr>
          <p:nvPr/>
        </p:nvGraphicFramePr>
        <p:xfrm>
          <a:off x="102940" y="3547492"/>
          <a:ext cx="4608513" cy="3240360"/>
        </p:xfrm>
        <a:graphic>
          <a:graphicData uri="http://schemas.openxmlformats.org/drawingml/2006/table">
            <a:tbl>
              <a:tblPr/>
              <a:tblGrid>
                <a:gridCol w="350846">
                  <a:extLst>
                    <a:ext uri="{9D8B030D-6E8A-4147-A177-3AD203B41FA5}">
                      <a16:colId xmlns:a16="http://schemas.microsoft.com/office/drawing/2014/main" val="20000"/>
                    </a:ext>
                  </a:extLst>
                </a:gridCol>
                <a:gridCol w="306991">
                  <a:extLst>
                    <a:ext uri="{9D8B030D-6E8A-4147-A177-3AD203B41FA5}">
                      <a16:colId xmlns:a16="http://schemas.microsoft.com/office/drawing/2014/main" val="20001"/>
                    </a:ext>
                  </a:extLst>
                </a:gridCol>
                <a:gridCol w="1724995">
                  <a:extLst>
                    <a:ext uri="{9D8B030D-6E8A-4147-A177-3AD203B41FA5}">
                      <a16:colId xmlns:a16="http://schemas.microsoft.com/office/drawing/2014/main" val="20002"/>
                    </a:ext>
                  </a:extLst>
                </a:gridCol>
                <a:gridCol w="208315">
                  <a:extLst>
                    <a:ext uri="{9D8B030D-6E8A-4147-A177-3AD203B41FA5}">
                      <a16:colId xmlns:a16="http://schemas.microsoft.com/office/drawing/2014/main" val="20003"/>
                    </a:ext>
                  </a:extLst>
                </a:gridCol>
                <a:gridCol w="208315">
                  <a:extLst>
                    <a:ext uri="{9D8B030D-6E8A-4147-A177-3AD203B41FA5}">
                      <a16:colId xmlns:a16="http://schemas.microsoft.com/office/drawing/2014/main" val="20004"/>
                    </a:ext>
                  </a:extLst>
                </a:gridCol>
                <a:gridCol w="208315">
                  <a:extLst>
                    <a:ext uri="{9D8B030D-6E8A-4147-A177-3AD203B41FA5}">
                      <a16:colId xmlns:a16="http://schemas.microsoft.com/office/drawing/2014/main" val="20005"/>
                    </a:ext>
                  </a:extLst>
                </a:gridCol>
                <a:gridCol w="208315">
                  <a:extLst>
                    <a:ext uri="{9D8B030D-6E8A-4147-A177-3AD203B41FA5}">
                      <a16:colId xmlns:a16="http://schemas.microsoft.com/office/drawing/2014/main" val="20006"/>
                    </a:ext>
                  </a:extLst>
                </a:gridCol>
                <a:gridCol w="208315">
                  <a:extLst>
                    <a:ext uri="{9D8B030D-6E8A-4147-A177-3AD203B41FA5}">
                      <a16:colId xmlns:a16="http://schemas.microsoft.com/office/drawing/2014/main" val="20007"/>
                    </a:ext>
                  </a:extLst>
                </a:gridCol>
                <a:gridCol w="511651">
                  <a:extLst>
                    <a:ext uri="{9D8B030D-6E8A-4147-A177-3AD203B41FA5}">
                      <a16:colId xmlns:a16="http://schemas.microsoft.com/office/drawing/2014/main" val="20008"/>
                    </a:ext>
                  </a:extLst>
                </a:gridCol>
                <a:gridCol w="394702">
                  <a:extLst>
                    <a:ext uri="{9D8B030D-6E8A-4147-A177-3AD203B41FA5}">
                      <a16:colId xmlns:a16="http://schemas.microsoft.com/office/drawing/2014/main" val="20009"/>
                    </a:ext>
                  </a:extLst>
                </a:gridCol>
                <a:gridCol w="277753">
                  <a:extLst>
                    <a:ext uri="{9D8B030D-6E8A-4147-A177-3AD203B41FA5}">
                      <a16:colId xmlns:a16="http://schemas.microsoft.com/office/drawing/2014/main" val="20010"/>
                    </a:ext>
                  </a:extLst>
                </a:gridCol>
              </a:tblGrid>
              <a:tr h="216024">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200" b="1" i="0" u="none" strike="noStrike" dirty="0">
                          <a:solidFill>
                            <a:srgbClr val="0000CC"/>
                          </a:solidFill>
                          <a:latin typeface="Calibri"/>
                        </a:rPr>
                        <a:t>Ústecký přebor mladších žáků 2015/2016  po 9 zápasech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Roudnice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63:8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70:8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FK Děčín B</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51:34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dirty="0" err="1">
                          <a:solidFill>
                            <a:srgbClr val="000000"/>
                          </a:solidFill>
                          <a:latin typeface="Arial"/>
                        </a:rPr>
                        <a:t>Neštěmice</a:t>
                      </a:r>
                      <a:endParaRPr lang="cs-CZ" sz="9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46:44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SK Brozany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31:38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Duchcov</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20:34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Litoměřice/Žitenice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22:36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31:34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Košťany/ Oldřichov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16:26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FK Děčín 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Calibri"/>
                        </a:rPr>
                        <a:t>25:49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FF0000"/>
                          </a:solidFill>
                          <a:latin typeface="Arial"/>
                        </a:rPr>
                        <a:t>SK Štětí</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FF0000"/>
                          </a:solidFill>
                          <a:latin typeface="Calibri"/>
                        </a:rPr>
                        <a:t>17:41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FF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14:54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21602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bl>
          </a:graphicData>
        </a:graphic>
      </p:graphicFrame>
      <p:sp>
        <p:nvSpPr>
          <p:cNvPr id="12" name="TextovéPole 11"/>
          <p:cNvSpPr txBox="1"/>
          <p:nvPr/>
        </p:nvSpPr>
        <p:spPr>
          <a:xfrm>
            <a:off x="5647556" y="91108"/>
            <a:ext cx="4608512" cy="288032"/>
          </a:xfrm>
          <a:prstGeom prst="rect">
            <a:avLst/>
          </a:prstGeom>
          <a:solidFill>
            <a:srgbClr val="99FF66"/>
          </a:solidFill>
          <a:ln w="41275">
            <a:solidFill>
              <a:srgbClr val="FFFF00"/>
            </a:solidFill>
            <a:prstDash val="sysDot"/>
          </a:ln>
        </p:spPr>
        <p:txBody>
          <a:bodyPr wrap="square" rtlCol="0">
            <a:spAutoFit/>
          </a:bodyPr>
          <a:lstStyle/>
          <a:p>
            <a:pPr algn="ctr"/>
            <a:r>
              <a:rPr lang="cs-CZ" u="sng" dirty="0" smtClean="0">
                <a:latin typeface="Bookman Old Style" pitchFamily="18" charset="0"/>
              </a:rPr>
              <a:t>Foto SK </a:t>
            </a:r>
            <a:r>
              <a:rPr lang="cs-CZ" u="sng" dirty="0" err="1" smtClean="0">
                <a:latin typeface="Bookman Old Style" pitchFamily="18" charset="0"/>
              </a:rPr>
              <a:t>Štětí</a:t>
            </a:r>
            <a:r>
              <a:rPr lang="cs-CZ" u="sng" dirty="0" smtClean="0">
                <a:latin typeface="Bookman Old Style" pitchFamily="18" charset="0"/>
              </a:rPr>
              <a:t>- FK Modrá 3.10.2015</a:t>
            </a:r>
          </a:p>
        </p:txBody>
      </p:sp>
      <p:pic>
        <p:nvPicPr>
          <p:cNvPr id="13" name="Picture 1"/>
          <p:cNvPicPr>
            <a:picLocks noChangeAspect="1" noChangeArrowheads="1"/>
          </p:cNvPicPr>
          <p:nvPr/>
        </p:nvPicPr>
        <p:blipFill>
          <a:blip r:embed="rId3" cstate="print"/>
          <a:srcRect/>
          <a:stretch>
            <a:fillRect/>
          </a:stretch>
        </p:blipFill>
        <p:spPr bwMode="auto">
          <a:xfrm>
            <a:off x="5575548" y="595164"/>
            <a:ext cx="4680520" cy="3223072"/>
          </a:xfrm>
          <a:prstGeom prst="rect">
            <a:avLst/>
          </a:prstGeom>
          <a:noFill/>
          <a:ln w="9525">
            <a:noFill/>
            <a:miter lim="800000"/>
            <a:headEnd/>
            <a:tailEnd/>
          </a:ln>
        </p:spPr>
      </p:pic>
      <p:pic>
        <p:nvPicPr>
          <p:cNvPr id="15" name="Picture 2"/>
          <p:cNvPicPr>
            <a:picLocks noChangeAspect="1" noChangeArrowheads="1"/>
          </p:cNvPicPr>
          <p:nvPr/>
        </p:nvPicPr>
        <p:blipFill>
          <a:blip r:embed="rId4" cstate="print"/>
          <a:srcRect/>
          <a:stretch>
            <a:fillRect/>
          </a:stretch>
        </p:blipFill>
        <p:spPr bwMode="auto">
          <a:xfrm>
            <a:off x="5503540" y="3979540"/>
            <a:ext cx="4752528" cy="278321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131675" y="0"/>
            <a:ext cx="185738" cy="265113"/>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31332" y="7075884"/>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759124" y="6859860"/>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sp>
        <p:nvSpPr>
          <p:cNvPr id="20" name="TextovéPole 19"/>
          <p:cNvSpPr txBox="1"/>
          <p:nvPr/>
        </p:nvSpPr>
        <p:spPr>
          <a:xfrm>
            <a:off x="773578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cxnSp>
        <p:nvCxnSpPr>
          <p:cNvPr id="16" name="Přímá spojovací šipka 15"/>
          <p:cNvCxnSpPr/>
          <p:nvPr/>
        </p:nvCxnSpPr>
        <p:spPr bwMode="auto">
          <a:xfrm>
            <a:off x="3415308" y="7075884"/>
            <a:ext cx="136815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91936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graphicFrame>
        <p:nvGraphicFramePr>
          <p:cNvPr id="13" name="Tabulka 12"/>
          <p:cNvGraphicFramePr>
            <a:graphicFrameLocks noGrp="1"/>
          </p:cNvGraphicFramePr>
          <p:nvPr/>
        </p:nvGraphicFramePr>
        <p:xfrm>
          <a:off x="5719564" y="4915644"/>
          <a:ext cx="4343400" cy="1907148"/>
        </p:xfrm>
        <a:graphic>
          <a:graphicData uri="http://schemas.openxmlformats.org/drawingml/2006/table">
            <a:tbl>
              <a:tblPr/>
              <a:tblGrid>
                <a:gridCol w="1702486">
                  <a:extLst>
                    <a:ext uri="{9D8B030D-6E8A-4147-A177-3AD203B41FA5}">
                      <a16:colId xmlns:a16="http://schemas.microsoft.com/office/drawing/2014/main" val="20000"/>
                    </a:ext>
                  </a:extLst>
                </a:gridCol>
                <a:gridCol w="1512264">
                  <a:extLst>
                    <a:ext uri="{9D8B030D-6E8A-4147-A177-3AD203B41FA5}">
                      <a16:colId xmlns:a16="http://schemas.microsoft.com/office/drawing/2014/main" val="20001"/>
                    </a:ext>
                  </a:extLst>
                </a:gridCol>
                <a:gridCol w="1128650">
                  <a:extLst>
                    <a:ext uri="{9D8B030D-6E8A-4147-A177-3AD203B41FA5}">
                      <a16:colId xmlns:a16="http://schemas.microsoft.com/office/drawing/2014/main" val="20002"/>
                    </a:ext>
                  </a:extLst>
                </a:gridCol>
              </a:tblGrid>
              <a:tr h="455309">
                <a:tc gridSpan="3">
                  <a:txBody>
                    <a:bodyPr/>
                    <a:lstStyle/>
                    <a:p>
                      <a:pPr algn="ctr" rtl="0" fontAlgn="ctr"/>
                      <a:r>
                        <a:rPr lang="cs-CZ" sz="1200" b="1" i="0" u="none" strike="noStrike" dirty="0">
                          <a:solidFill>
                            <a:srgbClr val="000000"/>
                          </a:solidFill>
                          <a:latin typeface="Arial Black"/>
                        </a:rPr>
                        <a:t>9. hrací kolo Ústeckého přeboru starších žáků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ADB"/>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46766">
                <a:tc>
                  <a:txBody>
                    <a:bodyPr/>
                    <a:lstStyle/>
                    <a:p>
                      <a:pPr algn="ctr" rtl="0" fontAlgn="ctr"/>
                      <a:r>
                        <a:rPr lang="cs-CZ" sz="1100" b="1" i="0" u="none" strike="noStrike">
                          <a:solidFill>
                            <a:srgbClr val="000000"/>
                          </a:solidFill>
                          <a:latin typeface="Lucida Bright"/>
                        </a:rPr>
                        <a:t>FK Duchcov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100" b="1" i="0" u="none" strike="noStrike">
                          <a:solidFill>
                            <a:srgbClr val="000000"/>
                          </a:solidFill>
                          <a:latin typeface="Lucida Bright"/>
                        </a:rPr>
                        <a:t>TJ Košťany</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100" b="1" i="0" u="none" strike="noStrike">
                          <a:solidFill>
                            <a:srgbClr val="000000"/>
                          </a:solidFill>
                          <a:latin typeface="Lucida Bright"/>
                        </a:rPr>
                        <a:t>0:5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1"/>
                  </a:ext>
                </a:extLst>
              </a:tr>
              <a:tr h="213953">
                <a:tc>
                  <a:txBody>
                    <a:bodyPr/>
                    <a:lstStyle/>
                    <a:p>
                      <a:pPr algn="ctr" rtl="0" fontAlgn="ctr"/>
                      <a:r>
                        <a:rPr lang="cs-CZ" sz="1100" b="1" i="0" u="none" strike="noStrike">
                          <a:solidFill>
                            <a:srgbClr val="000000"/>
                          </a:solidFill>
                          <a:latin typeface="Lucida Bright"/>
                        </a:rPr>
                        <a:t>FK Děčín A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Neštěmice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246766">
                <a:tc>
                  <a:txBody>
                    <a:bodyPr/>
                    <a:lstStyle/>
                    <a:p>
                      <a:pPr algn="ctr" rtl="0" fontAlgn="ctr"/>
                      <a:r>
                        <a:rPr lang="cs-CZ" sz="1100" b="1" i="0" u="none" strike="noStrike">
                          <a:solidFill>
                            <a:srgbClr val="000000"/>
                          </a:solidFill>
                          <a:latin typeface="Lucida Bright"/>
                        </a:rPr>
                        <a:t>TJ Krupka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100" b="1" i="0" u="none" strike="noStrike">
                          <a:solidFill>
                            <a:srgbClr val="000000"/>
                          </a:solidFill>
                          <a:latin typeface="Lucida Bright"/>
                        </a:rPr>
                        <a:t>SK Brozany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100" b="1" i="0" u="none" strike="noStrike">
                          <a:solidFill>
                            <a:srgbClr val="000000"/>
                          </a:solidFill>
                          <a:latin typeface="Lucida Bright"/>
                        </a:rPr>
                        <a:t>1:8</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3"/>
                  </a:ext>
                </a:extLst>
              </a:tr>
              <a:tr h="246766">
                <a:tc>
                  <a:txBody>
                    <a:bodyPr/>
                    <a:lstStyle/>
                    <a:p>
                      <a:pPr algn="ctr" rtl="0" fontAlgn="ctr"/>
                      <a:r>
                        <a:rPr lang="cs-CZ" sz="1100" b="1" i="0" u="none" strike="noStrike">
                          <a:solidFill>
                            <a:srgbClr val="000000"/>
                          </a:solidFill>
                          <a:latin typeface="Lucida Bright"/>
                        </a:rPr>
                        <a:t>ASK Lovosice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FK Děčín B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4:3 PK</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250822">
                <a:tc>
                  <a:txBody>
                    <a:bodyPr/>
                    <a:lstStyle/>
                    <a:p>
                      <a:pPr algn="ctr" rtl="0" fontAlgn="ctr"/>
                      <a:r>
                        <a:rPr lang="cs-CZ" sz="1400" b="1" i="0" u="none" strike="noStrike">
                          <a:solidFill>
                            <a:srgbClr val="CC0066"/>
                          </a:solidFill>
                          <a:latin typeface="Lucida Bright"/>
                        </a:rPr>
                        <a:t>FK Litoměřice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400" b="1" i="0" u="none" strike="noStrike">
                          <a:solidFill>
                            <a:srgbClr val="CC0066"/>
                          </a:solidFill>
                          <a:latin typeface="Lucida Bright"/>
                        </a:rPr>
                        <a:t>SK Štětí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rtl="0" fontAlgn="ctr"/>
                      <a:r>
                        <a:rPr lang="cs-CZ" sz="1400" b="1" i="0" u="none" strike="noStrike">
                          <a:solidFill>
                            <a:srgbClr val="CC0066"/>
                          </a:solidFill>
                          <a:latin typeface="Lucida Bright"/>
                        </a:rPr>
                        <a:t>12:0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5"/>
                  </a:ext>
                </a:extLst>
              </a:tr>
              <a:tr h="246766">
                <a:tc>
                  <a:txBody>
                    <a:bodyPr/>
                    <a:lstStyle/>
                    <a:p>
                      <a:pPr algn="ctr" rtl="0" fontAlgn="ctr"/>
                      <a:r>
                        <a:rPr lang="cs-CZ" sz="1100" b="1" i="0" u="none" strike="noStrike">
                          <a:solidFill>
                            <a:srgbClr val="000000"/>
                          </a:solidFill>
                          <a:latin typeface="Lucida Bright"/>
                        </a:rPr>
                        <a:t>FK Litoměřice/Žitenice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a:solidFill>
                            <a:srgbClr val="000000"/>
                          </a:solidFill>
                          <a:latin typeface="Lucida Bright"/>
                        </a:rPr>
                        <a:t>SK Roudnice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100" b="1" i="0" u="none" strike="noStrike" dirty="0">
                          <a:solidFill>
                            <a:srgbClr val="000000"/>
                          </a:solidFill>
                          <a:latin typeface="Lucida Bright"/>
                        </a:rPr>
                        <a:t>1:4</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6"/>
                  </a:ext>
                </a:extLst>
              </a:tr>
            </a:tbl>
          </a:graphicData>
        </a:graphic>
      </p:graphicFrame>
      <p:sp>
        <p:nvSpPr>
          <p:cNvPr id="17" name="TextovéPole 16"/>
          <p:cNvSpPr txBox="1"/>
          <p:nvPr/>
        </p:nvSpPr>
        <p:spPr>
          <a:xfrm>
            <a:off x="5719564" y="1242650"/>
            <a:ext cx="4464496" cy="3600986"/>
          </a:xfrm>
          <a:prstGeom prst="rect">
            <a:avLst/>
          </a:prstGeom>
          <a:noFill/>
        </p:spPr>
        <p:txBody>
          <a:bodyPr wrap="square" rtlCol="0">
            <a:spAutoFit/>
          </a:bodyPr>
          <a:lstStyle/>
          <a:p>
            <a:pPr algn="ctr"/>
            <a:r>
              <a:rPr lang="cs-CZ" sz="2400" u="sng" dirty="0" smtClean="0">
                <a:latin typeface="Bookman Old Style" pitchFamily="18" charset="0"/>
              </a:rPr>
              <a:t>FK Litoměřice – SK </a:t>
            </a:r>
            <a:r>
              <a:rPr lang="cs-CZ" sz="2400" u="sng" dirty="0" err="1" smtClean="0">
                <a:latin typeface="Bookman Old Style" pitchFamily="18" charset="0"/>
              </a:rPr>
              <a:t>Štětí</a:t>
            </a:r>
            <a:endParaRPr lang="cs-CZ" sz="2400" u="sng" dirty="0" smtClean="0">
              <a:latin typeface="Bookman Old Style" pitchFamily="18" charset="0"/>
            </a:endParaRPr>
          </a:p>
          <a:p>
            <a:pPr algn="ctr"/>
            <a:r>
              <a:rPr lang="cs-CZ" sz="2400" u="sng" dirty="0" smtClean="0">
                <a:latin typeface="Bookman Old Style" pitchFamily="18" charset="0"/>
              </a:rPr>
              <a:t>12:0 (4:0)  </a:t>
            </a:r>
            <a:r>
              <a:rPr lang="cs-CZ" sz="1400" u="sng" dirty="0" smtClean="0">
                <a:latin typeface="Bookman Old Style" pitchFamily="18" charset="0"/>
              </a:rPr>
              <a:t>4.10.2015</a:t>
            </a:r>
          </a:p>
          <a:p>
            <a:r>
              <a:rPr lang="cs-CZ" b="0" dirty="0" smtClean="0">
                <a:latin typeface="Arial" pitchFamily="34" charset="0"/>
                <a:cs typeface="Arial" pitchFamily="34" charset="0"/>
              </a:rPr>
              <a:t>Trenér Németh nemohl v zápase počítat se všemi hráči a proti jednomu z nejlepších mužstev  přeboru se to projevilo. Domácí na nás vlétli, jako uragán a jen výborné zákroky </a:t>
            </a:r>
            <a:r>
              <a:rPr lang="cs-CZ" b="0" dirty="0" err="1" smtClean="0">
                <a:latin typeface="Arial" pitchFamily="34" charset="0"/>
                <a:cs typeface="Arial" pitchFamily="34" charset="0"/>
              </a:rPr>
              <a:t>Šrotýře</a:t>
            </a:r>
            <a:r>
              <a:rPr lang="cs-CZ" b="0" dirty="0" smtClean="0">
                <a:latin typeface="Arial" pitchFamily="34" charset="0"/>
                <a:cs typeface="Arial" pitchFamily="34" charset="0"/>
              </a:rPr>
              <a:t> v brance a chvílemi i štěstí nás v  1. poločase zachránilo před vyšším skórem.  Litoměřice pokračovaly po změně stran v tlaku a skóre bohužel začalo narůstat. Navíc se zranil brankář Lukáš </a:t>
            </a:r>
            <a:r>
              <a:rPr lang="cs-CZ" b="0" dirty="0" err="1" smtClean="0">
                <a:latin typeface="Arial" pitchFamily="34" charset="0"/>
                <a:cs typeface="Arial" pitchFamily="34" charset="0"/>
              </a:rPr>
              <a:t>Šrotýř</a:t>
            </a:r>
            <a:r>
              <a:rPr lang="cs-CZ" b="0" dirty="0" smtClean="0">
                <a:latin typeface="Arial" pitchFamily="34" charset="0"/>
                <a:cs typeface="Arial" pitchFamily="34" charset="0"/>
              </a:rPr>
              <a:t>, který těsně před tím zlikvidoval tutovku domácích. Dle prvních zpráv má naštípnutou kost. Přejeme mu rychlé uzdravení. Do branky nastoupil Franta </a:t>
            </a:r>
            <a:r>
              <a:rPr lang="cs-CZ" b="0" dirty="0" err="1" smtClean="0">
                <a:latin typeface="Arial" pitchFamily="34" charset="0"/>
                <a:cs typeface="Arial" pitchFamily="34" charset="0"/>
              </a:rPr>
              <a:t>Deák</a:t>
            </a:r>
            <a:r>
              <a:rPr lang="cs-CZ" b="0" dirty="0" smtClean="0">
                <a:latin typeface="Arial" pitchFamily="34" charset="0"/>
                <a:cs typeface="Arial" pitchFamily="34" charset="0"/>
              </a:rPr>
              <a:t>, ale ani on navyšující se skóre nedokázal zastavit.  </a:t>
            </a:r>
          </a:p>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a:t>
            </a:r>
            <a:r>
              <a:rPr lang="cs-CZ" b="0" dirty="0" err="1" smtClean="0">
                <a:latin typeface="Arial" pitchFamily="34" charset="0"/>
                <a:cs typeface="Arial" pitchFamily="34" charset="0"/>
              </a:rPr>
              <a:t>Šrotýč</a:t>
            </a:r>
            <a:r>
              <a:rPr lang="cs-CZ" b="0" dirty="0" smtClean="0">
                <a:latin typeface="Arial" pitchFamily="34" charset="0"/>
                <a:cs typeface="Arial" pitchFamily="34" charset="0"/>
              </a:rPr>
              <a:t>(</a:t>
            </a:r>
            <a:r>
              <a:rPr lang="cs-CZ" b="0" dirty="0" err="1" smtClean="0">
                <a:latin typeface="Arial" pitchFamily="34" charset="0"/>
                <a:cs typeface="Arial" pitchFamily="34" charset="0"/>
              </a:rPr>
              <a:t>Deák</a:t>
            </a:r>
            <a:r>
              <a:rPr lang="cs-CZ" b="0" dirty="0" smtClean="0">
                <a:latin typeface="Arial" pitchFamily="34" charset="0"/>
                <a:cs typeface="Arial" pitchFamily="34" charset="0"/>
              </a:rPr>
              <a:t>-Ulrych, </a:t>
            </a:r>
            <a:r>
              <a:rPr lang="cs-CZ" b="0" dirty="0" err="1" smtClean="0">
                <a:latin typeface="Arial" pitchFamily="34" charset="0"/>
                <a:cs typeface="Arial" pitchFamily="34" charset="0"/>
              </a:rPr>
              <a:t>T.Németh</a:t>
            </a:r>
            <a:r>
              <a:rPr lang="cs-CZ" b="0" dirty="0" smtClean="0">
                <a:latin typeface="Arial" pitchFamily="34" charset="0"/>
                <a:cs typeface="Arial" pitchFamily="34" charset="0"/>
              </a:rPr>
              <a:t>, Kopecký, </a:t>
            </a:r>
            <a:r>
              <a:rPr lang="cs-CZ" b="0" dirty="0" err="1" smtClean="0">
                <a:latin typeface="Arial" pitchFamily="34" charset="0"/>
                <a:cs typeface="Arial" pitchFamily="34" charset="0"/>
              </a:rPr>
              <a:t>Kacálek</a:t>
            </a:r>
            <a:r>
              <a:rPr lang="cs-CZ" b="0" dirty="0" smtClean="0">
                <a:latin typeface="Arial" pitchFamily="34" charset="0"/>
                <a:cs typeface="Arial" pitchFamily="34" charset="0"/>
              </a:rPr>
              <a:t>, </a:t>
            </a:r>
          </a:p>
          <a:p>
            <a:r>
              <a:rPr lang="cs-CZ" b="0" dirty="0" smtClean="0">
                <a:latin typeface="Arial" pitchFamily="34" charset="0"/>
                <a:cs typeface="Arial" pitchFamily="34" charset="0"/>
              </a:rPr>
              <a:t>               Kadlec, Zeman, Ladič, Vejražka, Holub, </a:t>
            </a:r>
            <a:r>
              <a:rPr lang="cs-CZ" b="0" dirty="0" err="1" smtClean="0">
                <a:latin typeface="Arial" pitchFamily="34" charset="0"/>
                <a:cs typeface="Arial" pitchFamily="34" charset="0"/>
              </a:rPr>
              <a:t>Cap</a:t>
            </a:r>
            <a:r>
              <a:rPr lang="cs-CZ" b="0" dirty="0" smtClean="0">
                <a:latin typeface="Arial" pitchFamily="34" charset="0"/>
                <a:cs typeface="Arial" pitchFamily="34" charset="0"/>
              </a:rPr>
              <a:t>, </a:t>
            </a:r>
          </a:p>
          <a:p>
            <a:r>
              <a:rPr lang="cs-CZ" b="0" dirty="0" smtClean="0">
                <a:latin typeface="Arial" pitchFamily="34" charset="0"/>
                <a:cs typeface="Arial" pitchFamily="34" charset="0"/>
              </a:rPr>
              <a:t>               Ladislav Novák, Špaček, Vališová, Pospíšil</a:t>
            </a:r>
          </a:p>
          <a:p>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u="sng" dirty="0" err="1" smtClean="0">
                <a:latin typeface="Arial" pitchFamily="34" charset="0"/>
                <a:cs typeface="Arial" pitchFamily="34" charset="0"/>
              </a:rPr>
              <a:t>Z</a:t>
            </a:r>
            <a:r>
              <a:rPr lang="cs-CZ" b="0" u="sng" dirty="0" smtClean="0">
                <a:latin typeface="Arial" pitchFamily="34" charset="0"/>
                <a:cs typeface="Arial" pitchFamily="34" charset="0"/>
              </a:rPr>
              <a:t>.Németh, </a:t>
            </a:r>
            <a:r>
              <a:rPr lang="cs-CZ" b="0" u="sng" dirty="0" err="1" smtClean="0">
                <a:latin typeface="Arial" pitchFamily="34" charset="0"/>
                <a:cs typeface="Arial" pitchFamily="34" charset="0"/>
              </a:rPr>
              <a:t>J.Ransdorf</a:t>
            </a:r>
            <a:endParaRPr lang="cs-CZ" b="0" u="sng" dirty="0" smtClean="0">
              <a:latin typeface="Arial" pitchFamily="34" charset="0"/>
              <a:cs typeface="Arial" pitchFamily="34" charset="0"/>
            </a:endParaRPr>
          </a:p>
          <a:p>
            <a:r>
              <a:rPr lang="cs-CZ" b="0" u="sng" dirty="0" smtClean="0">
                <a:latin typeface="Arial" pitchFamily="34" charset="0"/>
                <a:cs typeface="Arial" pitchFamily="34" charset="0"/>
              </a:rPr>
              <a:t>Rozhodčí:</a:t>
            </a:r>
            <a:r>
              <a:rPr lang="cs-CZ" b="0" dirty="0" smtClean="0">
                <a:latin typeface="Arial" pitchFamily="34" charset="0"/>
                <a:cs typeface="Arial" pitchFamily="34" charset="0"/>
              </a:rPr>
              <a:t> </a:t>
            </a:r>
            <a:r>
              <a:rPr lang="cs-CZ" b="0" dirty="0" err="1" smtClean="0">
                <a:latin typeface="Arial" pitchFamily="34" charset="0"/>
                <a:cs typeface="Arial" pitchFamily="34" charset="0"/>
              </a:rPr>
              <a:t>T.Ludvík</a:t>
            </a:r>
            <a:endParaRPr lang="cs-CZ" b="0" dirty="0" smtClean="0">
              <a:latin typeface="Arial" pitchFamily="34" charset="0"/>
              <a:cs typeface="Arial" pitchFamily="34" charset="0"/>
            </a:endParaRPr>
          </a:p>
        </p:txBody>
      </p:sp>
      <p:sp>
        <p:nvSpPr>
          <p:cNvPr id="21" name="TextovéPole 20"/>
          <p:cNvSpPr txBox="1"/>
          <p:nvPr/>
        </p:nvSpPr>
        <p:spPr>
          <a:xfrm>
            <a:off x="5863580" y="91108"/>
            <a:ext cx="4248472" cy="1015663"/>
          </a:xfrm>
          <a:prstGeom prst="rect">
            <a:avLst/>
          </a:prstGeom>
          <a:blipFill dpi="0" rotWithShape="1">
            <a:blip r:embed="rId3" cstate="print">
              <a:alphaModFix amt="82000"/>
            </a:blip>
            <a:srcRect/>
            <a:tile tx="0" ty="0" sx="100000" sy="100000" flip="none" algn="tl"/>
          </a:blipFill>
          <a:ln w="53975">
            <a:solidFill>
              <a:schemeClr val="tx1"/>
            </a:solidFill>
            <a:prstDash val="sysDash"/>
          </a:ln>
          <a:effectLst>
            <a:innerShdw blurRad="63500" dist="1778000" dir="18900000">
              <a:srgbClr val="FFFF00">
                <a:alpha val="50000"/>
              </a:srgbClr>
            </a:innerShdw>
          </a:effectLst>
        </p:spPr>
        <p:txBody>
          <a:bodyPr wrap="square" rtlCol="0">
            <a:spAutoFit/>
          </a:bodyPr>
          <a:lstStyle/>
          <a:p>
            <a:pPr algn="ctr"/>
            <a:r>
              <a:rPr lang="cs-CZ" sz="2000" u="sng" dirty="0" smtClean="0">
                <a:solidFill>
                  <a:srgbClr val="CC00CC"/>
                </a:solidFill>
                <a:effectLst>
                  <a:outerShdw blurRad="38100" dist="38100" dir="2700000" algn="tl">
                    <a:srgbClr val="000000">
                      <a:alpha val="43137"/>
                    </a:srgbClr>
                  </a:outerShdw>
                </a:effectLst>
                <a:latin typeface="Rockwell Extra Bold" pitchFamily="18" charset="0"/>
              </a:rPr>
              <a:t>Starší žáci schytali v Litoměřicích vysokou porážku</a:t>
            </a:r>
          </a:p>
        </p:txBody>
      </p:sp>
      <p:sp>
        <p:nvSpPr>
          <p:cNvPr id="22" name="Obdélník 21"/>
          <p:cNvSpPr/>
          <p:nvPr/>
        </p:nvSpPr>
        <p:spPr>
          <a:xfrm>
            <a:off x="30932" y="523156"/>
            <a:ext cx="4824536" cy="6588000"/>
          </a:xfrm>
          <a:prstGeom prst="rect">
            <a:avLst/>
          </a:prstGeom>
          <a:blipFill dpi="0" rotWithShape="1">
            <a:blip r:embed="rId4" cstate="print">
              <a:alphaModFix amt="23000"/>
            </a:blip>
            <a:srcRect/>
            <a:stretch>
              <a:fillRect/>
            </a:stretch>
          </a:blipFill>
          <a:ln w="44450" cmpd="sng">
            <a:solidFill>
              <a:schemeClr val="tx1"/>
            </a:solidFill>
            <a:prstDash val="solid"/>
          </a:ln>
          <a:effectLst/>
        </p:spPr>
        <p:txBody>
          <a:bodyPr wrap="square">
            <a:spAutoFit/>
          </a:bodyPr>
          <a:lstStyle/>
          <a:p>
            <a:r>
              <a:rPr lang="cs-CZ" sz="1600" dirty="0" smtClean="0">
                <a:solidFill>
                  <a:srgbClr val="D60093"/>
                </a:solidFill>
                <a:effectLst>
                  <a:outerShdw blurRad="38100" dist="38100" dir="2700000" algn="tl">
                    <a:srgbClr val="000000">
                      <a:alpha val="43137"/>
                    </a:srgbClr>
                  </a:outerShdw>
                </a:effectLst>
                <a:latin typeface="Century Gothic" pitchFamily="34" charset="0"/>
              </a:rPr>
              <a:t>SK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Štětí</a:t>
            </a:r>
            <a:r>
              <a:rPr lang="cs-CZ" sz="1600" dirty="0" smtClean="0">
                <a:solidFill>
                  <a:srgbClr val="D60093"/>
                </a:solidFill>
                <a:effectLst>
                  <a:outerShdw blurRad="38100" dist="38100" dir="2700000" algn="tl">
                    <a:srgbClr val="000000">
                      <a:alpha val="43137"/>
                    </a:srgbClr>
                  </a:outerShdw>
                </a:effectLst>
                <a:latin typeface="Century Gothic"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rPr>
              <a:t>FK Modrá  3:0</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(0:0) </a:t>
            </a:r>
          </a:p>
          <a:p>
            <a:pPr algn="just"/>
            <a:r>
              <a:rPr lang="cs-CZ" sz="1100" dirty="0" smtClean="0">
                <a:solidFill>
                  <a:srgbClr val="0000FF"/>
                </a:solidFill>
                <a:latin typeface="Arial" pitchFamily="34" charset="0"/>
                <a:cs typeface="Arial" pitchFamily="34" charset="0"/>
              </a:rPr>
              <a:t>v 1. poločase to byl vyrovnaný zápas. Domácím to nešlo a Modrá byla vyrovnaným soupeřem. Ve 2. poločase domácí zabrali a po 2 brankách </a:t>
            </a:r>
            <a:r>
              <a:rPr lang="cs-CZ" sz="1100" dirty="0" err="1" smtClean="0">
                <a:solidFill>
                  <a:srgbClr val="0000FF"/>
                </a:solidFill>
                <a:latin typeface="Arial" pitchFamily="34" charset="0"/>
                <a:cs typeface="Arial" pitchFamily="34" charset="0"/>
              </a:rPr>
              <a:t>Slaničky</a:t>
            </a:r>
            <a:r>
              <a:rPr lang="cs-CZ" sz="1100" dirty="0" smtClean="0">
                <a:solidFill>
                  <a:srgbClr val="0000FF"/>
                </a:solidFill>
                <a:latin typeface="Arial" pitchFamily="34" charset="0"/>
                <a:cs typeface="Arial" pitchFamily="34" charset="0"/>
              </a:rPr>
              <a:t> a střídajícího Jana </a:t>
            </a:r>
            <a:r>
              <a:rPr lang="cs-CZ" sz="1100" dirty="0" err="1" smtClean="0">
                <a:solidFill>
                  <a:srgbClr val="0000FF"/>
                </a:solidFill>
                <a:latin typeface="Arial" pitchFamily="34" charset="0"/>
                <a:cs typeface="Arial" pitchFamily="34" charset="0"/>
              </a:rPr>
              <a:t>Grepla</a:t>
            </a:r>
            <a:r>
              <a:rPr lang="cs-CZ" sz="1100" dirty="0" smtClean="0">
                <a:solidFill>
                  <a:srgbClr val="0000FF"/>
                </a:solidFill>
                <a:latin typeface="Arial" pitchFamily="34" charset="0"/>
                <a:cs typeface="Arial" pitchFamily="34" charset="0"/>
              </a:rPr>
              <a:t> vyhráli 3:0.</a:t>
            </a:r>
          </a:p>
          <a:p>
            <a:r>
              <a:rPr lang="cs-CZ" sz="1600" dirty="0" smtClean="0">
                <a:solidFill>
                  <a:srgbClr val="D60093"/>
                </a:solidFill>
                <a:effectLst>
                  <a:outerShdw blurRad="38100" dist="38100" dir="2700000" algn="tl">
                    <a:srgbClr val="000000">
                      <a:alpha val="43137"/>
                    </a:srgbClr>
                  </a:outerShdw>
                </a:effectLst>
                <a:latin typeface="Century Gothic" pitchFamily="34" charset="0"/>
              </a:rPr>
              <a:t>SK Hrobce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 </a:t>
            </a:r>
            <a:r>
              <a:rPr lang="cs-CZ" sz="1600" dirty="0" smtClean="0">
                <a:solidFill>
                  <a:srgbClr val="D60093"/>
                </a:solidFill>
                <a:effectLst>
                  <a:outerShdw blurRad="38100" dist="38100" dir="2700000" algn="tl">
                    <a:srgbClr val="000000">
                      <a:alpha val="43137"/>
                    </a:srgbClr>
                  </a:outerShdw>
                </a:effectLst>
                <a:latin typeface="Century Gothic" pitchFamily="34" charset="0"/>
              </a:rPr>
              <a:t>AFK L. Chomutov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3:2 (2:2)</a:t>
            </a:r>
          </a:p>
          <a:p>
            <a:pPr algn="just"/>
            <a:r>
              <a:rPr lang="cs-CZ" sz="1100" dirty="0" smtClean="0">
                <a:solidFill>
                  <a:srgbClr val="0000FF"/>
                </a:solidFill>
                <a:latin typeface="Arial" pitchFamily="34" charset="0"/>
                <a:cs typeface="Arial" pitchFamily="34" charset="0"/>
              </a:rPr>
              <a:t>hosté rychle vedli 2:0. Závěr poločasu zase vyšel domácím a srovnali na 2:2. Druhá část patřila Hrobcům a o jejich vítězství rozhodl Slavíček v 70. minutě. Dle trenéra domácích Jaromíra Kaly vydřené 3 body.</a:t>
            </a:r>
          </a:p>
          <a:p>
            <a:r>
              <a:rPr lang="cs-CZ" sz="1600" dirty="0" smtClean="0">
                <a:solidFill>
                  <a:srgbClr val="D60093"/>
                </a:solidFill>
                <a:effectLst>
                  <a:outerShdw blurRad="38100" dist="38100" dir="2700000" algn="tl">
                    <a:srgbClr val="000000">
                      <a:alpha val="43137"/>
                    </a:srgbClr>
                  </a:outerShdw>
                </a:effectLst>
                <a:latin typeface="Century Gothic" pitchFamily="34" charset="0"/>
              </a:rPr>
              <a:t>FK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Blšany</a:t>
            </a:r>
            <a:r>
              <a:rPr lang="cs-CZ" sz="1600" dirty="0" smtClean="0">
                <a:solidFill>
                  <a:srgbClr val="D60093"/>
                </a:solidFill>
                <a:effectLst>
                  <a:outerShdw blurRad="38100" dist="38100" dir="2700000" algn="tl">
                    <a:srgbClr val="000000">
                      <a:alpha val="43137"/>
                    </a:srgbClr>
                  </a:outerShdw>
                </a:effectLst>
                <a:latin typeface="Century Gothic"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Proboštov</a:t>
            </a:r>
            <a:r>
              <a:rPr lang="cs-CZ" sz="1600" dirty="0" smtClean="0">
                <a:solidFill>
                  <a:srgbClr val="D60093"/>
                </a:solidFill>
                <a:effectLst>
                  <a:outerShdw blurRad="38100" dist="38100" dir="2700000" algn="tl">
                    <a:srgbClr val="000000">
                      <a:alpha val="43137"/>
                    </a:srgbClr>
                  </a:outerShdw>
                </a:effectLst>
                <a:latin typeface="Century Gothic"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3:2(1:1)</a:t>
            </a:r>
          </a:p>
          <a:p>
            <a:pPr algn="just"/>
            <a:r>
              <a:rPr lang="cs-CZ" sz="1100" dirty="0" smtClean="0">
                <a:solidFill>
                  <a:srgbClr val="0000FF"/>
                </a:solidFill>
                <a:latin typeface="Arial" pitchFamily="34" charset="0"/>
                <a:cs typeface="Arial" pitchFamily="34" charset="0"/>
              </a:rPr>
              <a:t>v 57. minutě se hosté ujali vedení 2:1. Na závěrečný finiš </a:t>
            </a:r>
            <a:r>
              <a:rPr lang="cs-CZ" sz="1100" dirty="0" err="1" smtClean="0">
                <a:solidFill>
                  <a:srgbClr val="0000FF"/>
                </a:solidFill>
                <a:latin typeface="Arial" pitchFamily="34" charset="0"/>
                <a:cs typeface="Arial" pitchFamily="34" charset="0"/>
              </a:rPr>
              <a:t>Blšan</a:t>
            </a:r>
            <a:r>
              <a:rPr lang="cs-CZ" sz="1100" dirty="0" smtClean="0">
                <a:solidFill>
                  <a:srgbClr val="0000FF"/>
                </a:solidFill>
                <a:latin typeface="Arial" pitchFamily="34" charset="0"/>
                <a:cs typeface="Arial" pitchFamily="34" charset="0"/>
              </a:rPr>
              <a:t> už však nestačili.  V 70. min. </a:t>
            </a:r>
            <a:r>
              <a:rPr lang="cs-CZ" sz="1100" dirty="0" err="1" smtClean="0">
                <a:solidFill>
                  <a:srgbClr val="0000FF"/>
                </a:solidFill>
                <a:latin typeface="Arial" pitchFamily="34" charset="0"/>
                <a:cs typeface="Arial" pitchFamily="34" charset="0"/>
              </a:rPr>
              <a:t>Štochl</a:t>
            </a:r>
            <a:r>
              <a:rPr lang="cs-CZ" sz="1100" dirty="0" smtClean="0">
                <a:solidFill>
                  <a:srgbClr val="0000FF"/>
                </a:solidFill>
                <a:latin typeface="Arial" pitchFamily="34" charset="0"/>
                <a:cs typeface="Arial" pitchFamily="34" charset="0"/>
              </a:rPr>
              <a:t> 2:2 a v 84. min. </a:t>
            </a:r>
            <a:r>
              <a:rPr lang="cs-CZ" sz="1100" dirty="0" err="1" smtClean="0">
                <a:solidFill>
                  <a:srgbClr val="0000FF"/>
                </a:solidFill>
                <a:latin typeface="Arial" pitchFamily="34" charset="0"/>
                <a:cs typeface="Arial" pitchFamily="34" charset="0"/>
              </a:rPr>
              <a:t>Cipruš</a:t>
            </a:r>
            <a:r>
              <a:rPr lang="cs-CZ" sz="1100" dirty="0" smtClean="0">
                <a:solidFill>
                  <a:srgbClr val="0000FF"/>
                </a:solidFill>
                <a:latin typeface="Arial" pitchFamily="34" charset="0"/>
                <a:cs typeface="Arial" pitchFamily="34" charset="0"/>
              </a:rPr>
              <a:t> 3:2 pro domácí, kteří drží neporazitelnost v normální hrací době</a:t>
            </a:r>
          </a:p>
          <a:p>
            <a:r>
              <a:rPr lang="cs-CZ" sz="1600" dirty="0" smtClean="0">
                <a:solidFill>
                  <a:srgbClr val="D60093"/>
                </a:solidFill>
                <a:effectLst>
                  <a:outerShdw blurRad="38100" dist="38100" dir="2700000" algn="tl">
                    <a:srgbClr val="000000">
                      <a:alpha val="43137"/>
                    </a:srgbClr>
                  </a:outerShdw>
                </a:effectLst>
                <a:latin typeface="Century Gothic" pitchFamily="34" charset="0"/>
              </a:rPr>
              <a:t>FK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Duchcov</a:t>
            </a:r>
            <a:r>
              <a:rPr lang="cs-CZ" sz="1600" dirty="0" smtClean="0">
                <a:solidFill>
                  <a:srgbClr val="D60093"/>
                </a:solidFill>
                <a:effectLst>
                  <a:outerShdw blurRad="38100" dist="38100" dir="2700000" algn="tl">
                    <a:srgbClr val="000000">
                      <a:alpha val="43137"/>
                    </a:srgbClr>
                  </a:outerShdw>
                </a:effectLst>
                <a:latin typeface="Century Gothic"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rPr>
              <a:t>FK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Postoloprty</a:t>
            </a:r>
            <a:r>
              <a:rPr lang="cs-CZ" sz="1600" dirty="0" smtClean="0">
                <a:solidFill>
                  <a:srgbClr val="D60093"/>
                </a:solidFill>
                <a:effectLst>
                  <a:outerShdw blurRad="38100" dist="38100" dir="2700000" algn="tl">
                    <a:srgbClr val="000000">
                      <a:alpha val="43137"/>
                    </a:srgbClr>
                  </a:outerShdw>
                </a:effectLst>
                <a:latin typeface="Century Gothic"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1:2(1:1)</a:t>
            </a:r>
          </a:p>
          <a:p>
            <a:pPr algn="just"/>
            <a:r>
              <a:rPr lang="cs-CZ" sz="1100" dirty="0" smtClean="0">
                <a:solidFill>
                  <a:srgbClr val="0000FF"/>
                </a:solidFill>
                <a:latin typeface="Arial" pitchFamily="34" charset="0"/>
                <a:cs typeface="Arial" pitchFamily="34" charset="0"/>
              </a:rPr>
              <a:t>zápas 2 nováčků. Úvod patřil duchcovským a také se brankou Poura ujali vedení 1:0. Branka </a:t>
            </a:r>
            <a:r>
              <a:rPr lang="cs-CZ" sz="1100" dirty="0" err="1" smtClean="0">
                <a:solidFill>
                  <a:srgbClr val="0000FF"/>
                </a:solidFill>
                <a:latin typeface="Arial" pitchFamily="34" charset="0"/>
                <a:cs typeface="Arial" pitchFamily="34" charset="0"/>
              </a:rPr>
              <a:t>Duchcov</a:t>
            </a:r>
            <a:r>
              <a:rPr lang="cs-CZ" sz="1100" dirty="0" smtClean="0">
                <a:solidFill>
                  <a:srgbClr val="0000FF"/>
                </a:solidFill>
                <a:latin typeface="Arial" pitchFamily="34" charset="0"/>
                <a:cs typeface="Arial" pitchFamily="34" charset="0"/>
              </a:rPr>
              <a:t> ukolébala a začali hrát hosté, kteří také vyrovnali. 2. vyrovnaný  poločas rozhodla penalta 15 minut před koncem ve prospěch hostů.</a:t>
            </a:r>
          </a:p>
          <a:p>
            <a:r>
              <a:rPr lang="cs-CZ" sz="1600" dirty="0" smtClean="0">
                <a:solidFill>
                  <a:srgbClr val="D60093"/>
                </a:solidFill>
                <a:effectLst>
                  <a:outerShdw blurRad="38100" dist="38100" dir="2700000" algn="tl">
                    <a:srgbClr val="000000">
                      <a:alpha val="43137"/>
                    </a:srgbClr>
                  </a:outerShdw>
                </a:effectLst>
                <a:latin typeface="Century Gothic" pitchFamily="34" charset="0"/>
              </a:rPr>
              <a:t>FK Bílina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rPr>
              <a:t>TJ Krupka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3:2 PK (2:1) </a:t>
            </a:r>
          </a:p>
          <a:p>
            <a:pPr algn="just"/>
            <a:r>
              <a:rPr lang="cs-CZ" sz="1100" dirty="0" smtClean="0">
                <a:solidFill>
                  <a:srgbClr val="0000FF"/>
                </a:solidFill>
                <a:latin typeface="Arial" pitchFamily="34" charset="0"/>
                <a:cs typeface="Arial" pitchFamily="34" charset="0"/>
              </a:rPr>
              <a:t>domácí rychle vedli. Kdo jiný než Tůma. Vyrovnával Dominik Valenta, ale domácí ještě do poločasu získali vedení, o které však hned v úvodu 2. části přišli. Hosté hráli 30 minut proti 10, ale nevyužili toho  a na penalty prohráli.</a:t>
            </a:r>
          </a:p>
          <a:p>
            <a:r>
              <a:rPr lang="cs-CZ" sz="1600" dirty="0" smtClean="0">
                <a:solidFill>
                  <a:srgbClr val="D60093"/>
                </a:solidFill>
                <a:effectLst>
                  <a:outerShdw blurRad="38100" dist="38100" dir="2700000" algn="tl">
                    <a:srgbClr val="000000">
                      <a:alpha val="43137"/>
                    </a:srgbClr>
                  </a:outerShdw>
                </a:effectLst>
                <a:latin typeface="Century Gothic" pitchFamily="34" charset="0"/>
              </a:rPr>
              <a:t>TJ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Srbice</a:t>
            </a:r>
            <a:r>
              <a:rPr lang="cs-CZ" sz="1600" dirty="0" smtClean="0">
                <a:solidFill>
                  <a:srgbClr val="D60093"/>
                </a:solidFill>
                <a:effectLst>
                  <a:outerShdw blurRad="38100" dist="38100" dir="2700000" algn="tl">
                    <a:srgbClr val="000000">
                      <a:alpha val="43137"/>
                    </a:srgbClr>
                  </a:outerShdw>
                </a:effectLst>
                <a:latin typeface="Century Gothic"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rPr>
              <a:t>TJ H.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Jiřetín</a:t>
            </a:r>
            <a:r>
              <a:rPr lang="cs-CZ" sz="1600" dirty="0" smtClean="0">
                <a:solidFill>
                  <a:srgbClr val="D60093"/>
                </a:solidFill>
                <a:effectLst>
                  <a:outerShdw blurRad="38100" dist="38100" dir="2700000" algn="tl">
                    <a:srgbClr val="000000">
                      <a:alpha val="43137"/>
                    </a:srgbClr>
                  </a:outerShdw>
                </a:effectLst>
                <a:latin typeface="Century Gothic" pitchFamily="34" charset="0"/>
              </a:rPr>
              <a:t>  0</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:2(0:2)</a:t>
            </a:r>
          </a:p>
          <a:p>
            <a:pPr algn="just"/>
            <a:r>
              <a:rPr lang="cs-CZ" sz="1100" dirty="0" smtClean="0">
                <a:solidFill>
                  <a:srgbClr val="0000FF"/>
                </a:solidFill>
                <a:latin typeface="Arial" pitchFamily="34" charset="0"/>
                <a:cs typeface="Arial" pitchFamily="34" charset="0"/>
              </a:rPr>
              <a:t>hosté potvrdili, že na hřištích soupeřů se jim daří. V prvním poločase si vytvořili spoustu šancí a 2 z nich využili. Ve 2. poločase zvolili udržovací taktiku a zaslouženě náskok udrželi a až do konce</a:t>
            </a:r>
            <a:r>
              <a:rPr lang="cs-CZ" sz="1100" dirty="0" smtClean="0">
                <a:solidFill>
                  <a:srgbClr val="0000CC"/>
                </a:solidFill>
                <a:latin typeface="Arial" pitchFamily="34" charset="0"/>
                <a:cs typeface="Arial" pitchFamily="34" charset="0"/>
              </a:rPr>
              <a:t>.</a:t>
            </a:r>
          </a:p>
          <a:p>
            <a:r>
              <a:rPr lang="cs-CZ" sz="1600" dirty="0" smtClean="0">
                <a:solidFill>
                  <a:srgbClr val="D60093"/>
                </a:solidFill>
                <a:effectLst>
                  <a:outerShdw blurRad="38100" dist="38100" dir="2700000" algn="tl">
                    <a:srgbClr val="000000">
                      <a:alpha val="43137"/>
                    </a:srgbClr>
                  </a:outerShdw>
                </a:effectLst>
                <a:latin typeface="Century Gothic" pitchFamily="34" charset="0"/>
              </a:rPr>
              <a:t>TJ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Střekov</a:t>
            </a:r>
            <a:r>
              <a:rPr lang="cs-CZ" sz="1600" dirty="0" smtClean="0">
                <a:solidFill>
                  <a:srgbClr val="D60093"/>
                </a:solidFill>
                <a:effectLst>
                  <a:outerShdw blurRad="38100" dist="38100" dir="2700000" algn="tl">
                    <a:srgbClr val="000000">
                      <a:alpha val="43137"/>
                    </a:srgbClr>
                  </a:outerShdw>
                </a:effectLst>
                <a:latin typeface="Century Gothic"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rPr>
              <a:t>FK Žatec 2</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:3(0:2)</a:t>
            </a:r>
          </a:p>
          <a:p>
            <a:pPr algn="just"/>
            <a:r>
              <a:rPr lang="cs-CZ" sz="1100" dirty="0" smtClean="0">
                <a:solidFill>
                  <a:srgbClr val="0000FF"/>
                </a:solidFill>
                <a:latin typeface="Arial" pitchFamily="34" charset="0"/>
                <a:cs typeface="Arial" pitchFamily="34" charset="0"/>
              </a:rPr>
              <a:t>vypadá to, že Žatec je z nejhoršího venku. Skóre otevřel Zelinka. 2. branku hostů do poločasu vsítil </a:t>
            </a:r>
            <a:r>
              <a:rPr lang="cs-CZ" sz="1100" dirty="0" err="1" smtClean="0">
                <a:solidFill>
                  <a:srgbClr val="0000FF"/>
                </a:solidFill>
                <a:latin typeface="Arial" pitchFamily="34" charset="0"/>
                <a:cs typeface="Arial" pitchFamily="34" charset="0"/>
              </a:rPr>
              <a:t>Klinec</a:t>
            </a:r>
            <a:r>
              <a:rPr lang="cs-CZ" sz="1100" dirty="0" smtClean="0">
                <a:solidFill>
                  <a:srgbClr val="0000FF"/>
                </a:solidFill>
                <a:latin typeface="Arial" pitchFamily="34" charset="0"/>
                <a:cs typeface="Arial" pitchFamily="34" charset="0"/>
              </a:rPr>
              <a:t>. Domácí sice snížili  po změně stran, ale radost trvala krátce, protože Žatec odpověděl Zelinkou na 3:1.  </a:t>
            </a:r>
            <a:r>
              <a:rPr lang="cs-CZ" sz="1100" dirty="0" err="1" smtClean="0">
                <a:solidFill>
                  <a:srgbClr val="0000FF"/>
                </a:solidFill>
                <a:latin typeface="Arial" pitchFamily="34" charset="0"/>
                <a:cs typeface="Arial" pitchFamily="34" charset="0"/>
              </a:rPr>
              <a:t>Střekov</a:t>
            </a:r>
            <a:r>
              <a:rPr lang="cs-CZ" sz="1100" dirty="0" smtClean="0">
                <a:solidFill>
                  <a:srgbClr val="0000FF"/>
                </a:solidFill>
                <a:latin typeface="Arial" pitchFamily="34" charset="0"/>
                <a:cs typeface="Arial" pitchFamily="34" charset="0"/>
              </a:rPr>
              <a:t>, který se začíná propadat, jenom snížil na 2:3.</a:t>
            </a:r>
          </a:p>
          <a:p>
            <a:r>
              <a:rPr lang="cs-CZ" sz="1600" dirty="0" smtClean="0">
                <a:solidFill>
                  <a:srgbClr val="D60093"/>
                </a:solidFill>
                <a:effectLst>
                  <a:outerShdw blurRad="38100" dist="38100" dir="2700000" algn="tl">
                    <a:srgbClr val="000000">
                      <a:alpha val="43137"/>
                    </a:srgbClr>
                  </a:outerShdw>
                </a:effectLst>
                <a:latin typeface="Century Gothic" pitchFamily="34" charset="0"/>
              </a:rPr>
              <a:t>FK </a:t>
            </a:r>
            <a:r>
              <a:rPr lang="cs-CZ" sz="1600" dirty="0" err="1" smtClean="0">
                <a:solidFill>
                  <a:srgbClr val="D60093"/>
                </a:solidFill>
                <a:effectLst>
                  <a:outerShdw blurRad="38100" dist="38100" dir="2700000" algn="tl">
                    <a:srgbClr val="000000">
                      <a:alpha val="43137"/>
                    </a:srgbClr>
                  </a:outerShdw>
                </a:effectLst>
                <a:latin typeface="Century Gothic" pitchFamily="34" charset="0"/>
              </a:rPr>
              <a:t>Neštěmice</a:t>
            </a:r>
            <a:r>
              <a:rPr lang="cs-CZ" sz="1600" dirty="0" smtClean="0">
                <a:solidFill>
                  <a:srgbClr val="D60093"/>
                </a:solidFill>
                <a:effectLst>
                  <a:outerShdw blurRad="38100" dist="38100" dir="2700000" algn="tl">
                    <a:srgbClr val="000000">
                      <a:alpha val="43137"/>
                    </a:srgbClr>
                  </a:outerShdw>
                </a:effectLst>
                <a:latin typeface="Century Gothic" pitchFamily="34" charset="0"/>
              </a:rPr>
              <a:t> </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TJ </a:t>
            </a:r>
            <a:r>
              <a:rPr lang="cs-CZ" sz="1600" dirty="0" err="1"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Modlany</a:t>
            </a:r>
            <a:r>
              <a:rPr lang="cs-CZ" sz="1600" dirty="0" smtClean="0">
                <a:solidFill>
                  <a:srgbClr val="D60093"/>
                </a:solidFill>
                <a:effectLst>
                  <a:outerShdw blurRad="38100" dist="38100" dir="2700000" algn="tl">
                    <a:srgbClr val="000000">
                      <a:alpha val="43137"/>
                    </a:srgbClr>
                  </a:outerShdw>
                </a:effectLst>
                <a:latin typeface="Century Gothic" pitchFamily="34" charset="0"/>
                <a:cs typeface="Arial" pitchFamily="34" charset="0"/>
              </a:rPr>
              <a:t> 3:5(1:4)</a:t>
            </a:r>
          </a:p>
          <a:p>
            <a:pPr algn="just"/>
            <a:r>
              <a:rPr lang="cs-CZ" sz="1100" dirty="0" smtClean="0">
                <a:solidFill>
                  <a:srgbClr val="0000FF"/>
                </a:solidFill>
                <a:latin typeface="Arial" pitchFamily="34" charset="0"/>
                <a:cs typeface="Arial" pitchFamily="34" charset="0"/>
              </a:rPr>
              <a:t>trenér domácích Beran našel důvod prohry v neubráněných standardních situacích. </a:t>
            </a:r>
          </a:p>
        </p:txBody>
      </p:sp>
      <p:sp>
        <p:nvSpPr>
          <p:cNvPr id="23" name="TextovéPole 22"/>
          <p:cNvSpPr txBox="1"/>
          <p:nvPr/>
        </p:nvSpPr>
        <p:spPr>
          <a:xfrm>
            <a:off x="31468" y="51038"/>
            <a:ext cx="4824000" cy="400110"/>
          </a:xfrm>
          <a:prstGeom prst="rect">
            <a:avLst/>
          </a:prstGeom>
          <a:blipFill>
            <a:blip r:embed="rId5" cstate="print"/>
            <a:tile tx="0" ty="0" sx="100000" sy="100000" flip="none" algn="tl"/>
          </a:blipFill>
          <a:ln w="28575">
            <a:solidFill>
              <a:schemeClr val="tx1"/>
            </a:solidFill>
          </a:ln>
        </p:spPr>
        <p:txBody>
          <a:bodyPr wrap="square" rtlCol="0">
            <a:spAutoFit/>
          </a:bodyPr>
          <a:lstStyle/>
          <a:p>
            <a:pPr algn="ctr"/>
            <a:r>
              <a:rPr lang="cs-CZ" sz="2000" dirty="0" smtClean="0">
                <a:effectLst>
                  <a:outerShdw blurRad="38100" dist="38100" dir="2700000" algn="tl">
                    <a:srgbClr val="000000">
                      <a:alpha val="43137"/>
                    </a:srgbClr>
                  </a:outerShdw>
                </a:effectLst>
                <a:latin typeface="Arial" pitchFamily="34" charset="0"/>
                <a:cs typeface="Arial" pitchFamily="34" charset="0"/>
              </a:rPr>
              <a:t>9 . kolo Ústeckého přeboru</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ovéPole 13"/>
          <p:cNvSpPr txBox="1"/>
          <p:nvPr/>
        </p:nvSpPr>
        <p:spPr>
          <a:xfrm>
            <a:off x="7591772" y="6859860"/>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1" name="TextovéPole 10"/>
          <p:cNvSpPr txBox="1"/>
          <p:nvPr/>
        </p:nvSpPr>
        <p:spPr>
          <a:xfrm>
            <a:off x="1831132"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24</a:t>
            </a:r>
          </a:p>
        </p:txBody>
      </p:sp>
      <p:graphicFrame>
        <p:nvGraphicFramePr>
          <p:cNvPr id="9" name="Tabulka 8"/>
          <p:cNvGraphicFramePr>
            <a:graphicFrameLocks noGrp="1"/>
          </p:cNvGraphicFramePr>
          <p:nvPr/>
        </p:nvGraphicFramePr>
        <p:xfrm>
          <a:off x="102940" y="91108"/>
          <a:ext cx="4824537" cy="2590800"/>
        </p:xfrm>
        <a:graphic>
          <a:graphicData uri="http://schemas.openxmlformats.org/drawingml/2006/table">
            <a:tbl>
              <a:tblPr/>
              <a:tblGrid>
                <a:gridCol w="2192396">
                  <a:extLst>
                    <a:ext uri="{9D8B030D-6E8A-4147-A177-3AD203B41FA5}">
                      <a16:colId xmlns:a16="http://schemas.microsoft.com/office/drawing/2014/main" val="20000"/>
                    </a:ext>
                  </a:extLst>
                </a:gridCol>
                <a:gridCol w="1518543">
                  <a:extLst>
                    <a:ext uri="{9D8B030D-6E8A-4147-A177-3AD203B41FA5}">
                      <a16:colId xmlns:a16="http://schemas.microsoft.com/office/drawing/2014/main" val="20001"/>
                    </a:ext>
                  </a:extLst>
                </a:gridCol>
                <a:gridCol w="1113598">
                  <a:extLst>
                    <a:ext uri="{9D8B030D-6E8A-4147-A177-3AD203B41FA5}">
                      <a16:colId xmlns:a16="http://schemas.microsoft.com/office/drawing/2014/main" val="20002"/>
                    </a:ext>
                  </a:extLst>
                </a:gridCol>
              </a:tblGrid>
              <a:tr h="139516">
                <a:tc gridSpan="3">
                  <a:txBody>
                    <a:bodyPr/>
                    <a:lstStyle/>
                    <a:p>
                      <a:pPr algn="ctr" rtl="0" fontAlgn="ctr"/>
                      <a:r>
                        <a:rPr lang="cs-CZ" sz="1000" b="1" i="0" u="none" strike="noStrike" dirty="0" smtClean="0">
                          <a:solidFill>
                            <a:srgbClr val="000000"/>
                          </a:solidFill>
                          <a:latin typeface="Calibri"/>
                        </a:rPr>
                        <a:t>9. Kolo  3.-4.010.2015  STARŠÍ DOROST</a:t>
                      </a:r>
                      <a:endParaRPr lang="cs-CZ" sz="1000" b="1" i="0" u="none" strike="noStrike" dirty="0">
                        <a:solidFill>
                          <a:srgbClr val="000000"/>
                        </a:solidFill>
                        <a:latin typeface="Calibri"/>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39516">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SK </a:t>
                      </a:r>
                      <a:r>
                        <a:rPr lang="cs-CZ" sz="1000" b="0" i="0" u="none" strike="noStrik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Ervěnice</a:t>
                      </a: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FK Litvínov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0:2</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r h="139516">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TJ </a:t>
                      </a:r>
                      <a:r>
                        <a:rPr lang="cs-CZ" sz="1000" b="0" i="0" u="none" strike="noStrik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Košťany</a:t>
                      </a: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cs-CZ" sz="1000" b="0" i="0" u="none" strike="noStrik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Oldřichov</a:t>
                      </a: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SK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Štětí</a:t>
                      </a:r>
                      <a:r>
                        <a:rPr lang="cs-CZ" sz="1000" b="0" i="0" dirty="0" smtClean="0">
                          <a:effectLst>
                            <a:outerShdw blurRad="38100" dist="38100" dir="2700000" algn="tl">
                              <a:srgbClr val="000000">
                                <a:alpha val="43137"/>
                              </a:srgbClr>
                            </a:outerShdw>
                          </a:effectLst>
                          <a:latin typeface="Arial" pitchFamily="34" charset="0"/>
                          <a:cs typeface="Arial" pitchFamily="34" charset="0"/>
                        </a:rPr>
                        <a:t>/</a:t>
                      </a:r>
                      <a:r>
                        <a:rPr lang="cs-CZ" sz="1000" b="0" i="0" dirty="0" err="1" smtClean="0">
                          <a:effectLst>
                            <a:outerShdw blurRad="38100" dist="38100" dir="2700000" algn="tl">
                              <a:srgbClr val="000000">
                                <a:alpha val="43137"/>
                              </a:srgbClr>
                            </a:outerShdw>
                          </a:effectLst>
                          <a:latin typeface="Arial" pitchFamily="34" charset="0"/>
                          <a:cs typeface="Arial" pitchFamily="34" charset="0"/>
                        </a:rPr>
                        <a:t>Hošťka</a:t>
                      </a:r>
                      <a:r>
                        <a:rPr lang="cs-CZ" sz="1000" b="0" i="0" dirty="0" smtClean="0">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8:0</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2"/>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FC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Chomutov</a:t>
                      </a:r>
                      <a:r>
                        <a:rPr lang="cs-CZ" sz="1000" b="0" i="0" dirty="0" smtClean="0">
                          <a:effectLst>
                            <a:outerShdw blurRad="38100" dist="38100" dir="2700000" algn="tl">
                              <a:srgbClr val="000000">
                                <a:alpha val="43137"/>
                              </a:srgbClr>
                            </a:outerShdw>
                          </a:effectLst>
                          <a:latin typeface="Arial" pitchFamily="34" charset="0"/>
                          <a:cs typeface="Arial" pitchFamily="34" charset="0"/>
                        </a:rPr>
                        <a:t>/</a:t>
                      </a:r>
                      <a:r>
                        <a:rPr lang="cs-CZ" sz="1000" b="0" i="0" dirty="0" err="1" smtClean="0">
                          <a:effectLst>
                            <a:outerShdw blurRad="38100" dist="38100" dir="2700000" algn="tl">
                              <a:srgbClr val="000000">
                                <a:alpha val="43137"/>
                              </a:srgbClr>
                            </a:outerShdw>
                          </a:effectLst>
                          <a:latin typeface="Arial" pitchFamily="34" charset="0"/>
                          <a:cs typeface="Arial" pitchFamily="34" charset="0"/>
                        </a:rPr>
                        <a:t>Spořice</a:t>
                      </a:r>
                      <a:r>
                        <a:rPr lang="cs-CZ" sz="1000" b="0" i="0" dirty="0" smtClean="0">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TJ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Svádov</a:t>
                      </a:r>
                      <a:r>
                        <a:rPr lang="cs-CZ" sz="1000" b="0" i="0" dirty="0" smtClean="0">
                          <a:effectLst>
                            <a:outerShdw blurRad="38100" dist="38100" dir="2700000" algn="tl">
                              <a:srgbClr val="000000">
                                <a:alpha val="43137"/>
                              </a:srgbClr>
                            </a:outerShdw>
                          </a:effectLst>
                          <a:latin typeface="Arial" pitchFamily="34" charset="0"/>
                          <a:cs typeface="Arial" pitchFamily="34" charset="0"/>
                        </a:rPr>
                        <a:t>/V. Březno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7:1</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3"/>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FK Louny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VOŠ Roudnice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1:3</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4"/>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TJ Krupka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Mostecký FK/</a:t>
                      </a:r>
                      <a:r>
                        <a:rPr lang="cs-CZ" sz="1000" b="0" i="0" dirty="0" err="1" smtClean="0">
                          <a:effectLst>
                            <a:outerShdw blurRad="38100" dist="38100" dir="2700000" algn="tl">
                              <a:srgbClr val="000000">
                                <a:alpha val="43137"/>
                              </a:srgbClr>
                            </a:outerShdw>
                          </a:effectLst>
                          <a:latin typeface="Arial" pitchFamily="34" charset="0"/>
                          <a:cs typeface="Arial" pitchFamily="34" charset="0"/>
                        </a:rPr>
                        <a:t>Obrnice</a:t>
                      </a:r>
                      <a:r>
                        <a:rPr lang="cs-CZ" sz="1000" b="0" i="0" dirty="0" smtClean="0">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2:4</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5"/>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FK Litoměřice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ASK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Lovosice</a:t>
                      </a:r>
                      <a:r>
                        <a:rPr lang="cs-CZ" sz="1000" b="0" i="0" dirty="0" smtClean="0">
                          <a:effectLst>
                            <a:outerShdw blurRad="38100" dist="38100" dir="2700000" algn="tl">
                              <a:srgbClr val="000000">
                                <a:alpha val="43137"/>
                              </a:srgbClr>
                            </a:outerShdw>
                          </a:effectLst>
                          <a:latin typeface="Arial" pitchFamily="34" charset="0"/>
                          <a:cs typeface="Arial" pitchFamily="34" charset="0"/>
                        </a:rPr>
                        <a:t>/</a:t>
                      </a:r>
                      <a:r>
                        <a:rPr lang="cs-CZ" sz="1000" b="0" i="0" dirty="0" err="1" smtClean="0">
                          <a:effectLst>
                            <a:outerShdw blurRad="38100" dist="38100" dir="2700000" algn="tl">
                              <a:srgbClr val="000000">
                                <a:alpha val="43137"/>
                              </a:srgbClr>
                            </a:outerShdw>
                          </a:effectLst>
                          <a:latin typeface="Arial" pitchFamily="34" charset="0"/>
                          <a:cs typeface="Arial" pitchFamily="34" charset="0"/>
                        </a:rPr>
                        <a:t>Velemín</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3:2</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6"/>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FK Bílina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FK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Neštěmice</a:t>
                      </a:r>
                      <a:r>
                        <a:rPr lang="cs-CZ" sz="1000" b="0" i="0" dirty="0" smtClean="0">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3:8</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7"/>
                  </a:ext>
                </a:extLst>
              </a:tr>
              <a:tr h="139516">
                <a:tc gridSpan="3">
                  <a:txBody>
                    <a:bodyPr/>
                    <a:lstStyle/>
                    <a:p>
                      <a:pPr algn="ctr" rtl="0" fontAlgn="ctr"/>
                      <a:r>
                        <a:rPr lang="cs-CZ" sz="1000" b="1" i="0" u="none" strike="noStrike" dirty="0" smtClean="0">
                          <a:solidFill>
                            <a:srgbClr val="000000"/>
                          </a:solidFill>
                          <a:latin typeface="Calibri"/>
                        </a:rPr>
                        <a:t>9. Kolo  3.-4.010.2015  MLADŠÍ DOROST</a:t>
                      </a:r>
                      <a:endParaRPr lang="cs-CZ" sz="1000" b="1" i="0" u="none" strike="noStrike" dirty="0">
                        <a:solidFill>
                          <a:srgbClr val="000000"/>
                        </a:solidFill>
                        <a:latin typeface="Calibri"/>
                      </a:endParaRPr>
                    </a:p>
                  </a:txBody>
                  <a:tcPr marL="9525" marR="9525" marT="9525"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8"/>
                  </a:ext>
                </a:extLst>
              </a:tr>
              <a:tr h="139516">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SK </a:t>
                      </a:r>
                      <a:r>
                        <a:rPr lang="cs-CZ" sz="1000" b="0" i="0" u="none" strike="noStrik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Ervěnice</a:t>
                      </a: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FK Litvínov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2:5</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9"/>
                  </a:ext>
                </a:extLst>
              </a:tr>
              <a:tr h="139516">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TJ </a:t>
                      </a:r>
                      <a:r>
                        <a:rPr lang="cs-CZ" sz="1000" b="0" i="0" u="none" strike="noStrik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Košťany</a:t>
                      </a: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a:t>
                      </a:r>
                      <a:r>
                        <a:rPr lang="cs-CZ" sz="1000" b="0" i="0" u="none" strike="noStrike" dirty="0" err="1" smtClean="0">
                          <a:solidFill>
                            <a:schemeClr val="tx1"/>
                          </a:solidFill>
                          <a:effectLst>
                            <a:outerShdw blurRad="38100" dist="38100" dir="2700000" algn="tl">
                              <a:srgbClr val="000000">
                                <a:alpha val="43137"/>
                              </a:srgbClr>
                            </a:outerShdw>
                          </a:effectLst>
                          <a:latin typeface="Arial" pitchFamily="34" charset="0"/>
                          <a:cs typeface="Arial" pitchFamily="34" charset="0"/>
                        </a:rPr>
                        <a:t>Oldřichov</a:t>
                      </a: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SK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Štětí</a:t>
                      </a:r>
                      <a:r>
                        <a:rPr lang="cs-CZ" sz="1000" b="0" i="0" dirty="0" smtClean="0">
                          <a:effectLst>
                            <a:outerShdw blurRad="38100" dist="38100" dir="2700000" algn="tl">
                              <a:srgbClr val="000000">
                                <a:alpha val="43137"/>
                              </a:srgbClr>
                            </a:outerShdw>
                          </a:effectLst>
                          <a:latin typeface="Arial" pitchFamily="34" charset="0"/>
                          <a:cs typeface="Arial" pitchFamily="34" charset="0"/>
                        </a:rPr>
                        <a:t>/</a:t>
                      </a:r>
                      <a:r>
                        <a:rPr lang="cs-CZ" sz="1000" b="0" i="0" dirty="0" err="1" smtClean="0">
                          <a:effectLst>
                            <a:outerShdw blurRad="38100" dist="38100" dir="2700000" algn="tl">
                              <a:srgbClr val="000000">
                                <a:alpha val="43137"/>
                              </a:srgbClr>
                            </a:outerShdw>
                          </a:effectLst>
                          <a:latin typeface="Arial" pitchFamily="34" charset="0"/>
                          <a:cs typeface="Arial" pitchFamily="34" charset="0"/>
                        </a:rPr>
                        <a:t>Hošťka</a:t>
                      </a:r>
                      <a:r>
                        <a:rPr lang="cs-CZ" sz="1000" b="0" i="0" dirty="0" smtClean="0">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5:2</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0"/>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FC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Chomutov</a:t>
                      </a:r>
                      <a:r>
                        <a:rPr lang="cs-CZ" sz="1000" b="0" i="0" dirty="0" smtClean="0">
                          <a:effectLst>
                            <a:outerShdw blurRad="38100" dist="38100" dir="2700000" algn="tl">
                              <a:srgbClr val="000000">
                                <a:alpha val="43137"/>
                              </a:srgbClr>
                            </a:outerShdw>
                          </a:effectLst>
                          <a:latin typeface="Arial" pitchFamily="34" charset="0"/>
                          <a:cs typeface="Arial" pitchFamily="34" charset="0"/>
                        </a:rPr>
                        <a:t>/</a:t>
                      </a:r>
                      <a:r>
                        <a:rPr lang="cs-CZ" sz="1000" b="0" i="0" dirty="0" err="1" smtClean="0">
                          <a:effectLst>
                            <a:outerShdw blurRad="38100" dist="38100" dir="2700000" algn="tl">
                              <a:srgbClr val="000000">
                                <a:alpha val="43137"/>
                              </a:srgbClr>
                            </a:outerShdw>
                          </a:effectLst>
                          <a:latin typeface="Arial" pitchFamily="34" charset="0"/>
                          <a:cs typeface="Arial" pitchFamily="34" charset="0"/>
                        </a:rPr>
                        <a:t>Spořice</a:t>
                      </a:r>
                      <a:r>
                        <a:rPr lang="cs-CZ" sz="1000" b="0" i="0" dirty="0" smtClean="0">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TJ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Svádov</a:t>
                      </a:r>
                      <a:r>
                        <a:rPr lang="cs-CZ" sz="1000" b="0" i="0" dirty="0" smtClean="0">
                          <a:effectLst>
                            <a:outerShdw blurRad="38100" dist="38100" dir="2700000" algn="tl">
                              <a:srgbClr val="000000">
                                <a:alpha val="43137"/>
                              </a:srgbClr>
                            </a:outerShdw>
                          </a:effectLst>
                          <a:latin typeface="Arial" pitchFamily="34" charset="0"/>
                          <a:cs typeface="Arial" pitchFamily="34" charset="0"/>
                        </a:rPr>
                        <a:t>/V. Březno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5:2</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1"/>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FK Louny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VOŠ Roudnice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2:1</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2"/>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TJ Krupka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Mostecký FK/</a:t>
                      </a:r>
                      <a:r>
                        <a:rPr lang="cs-CZ" sz="1000" b="0" i="0" dirty="0" err="1" smtClean="0">
                          <a:effectLst>
                            <a:outerShdw blurRad="38100" dist="38100" dir="2700000" algn="tl">
                              <a:srgbClr val="000000">
                                <a:alpha val="43137"/>
                              </a:srgbClr>
                            </a:outerShdw>
                          </a:effectLst>
                          <a:latin typeface="Arial" pitchFamily="34" charset="0"/>
                          <a:cs typeface="Arial" pitchFamily="34" charset="0"/>
                        </a:rPr>
                        <a:t>Obrnice</a:t>
                      </a:r>
                      <a:r>
                        <a:rPr lang="cs-CZ" sz="1000" b="0" i="0" dirty="0" smtClean="0">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0:5</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3"/>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FK Litoměřice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ASK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Lovosice</a:t>
                      </a:r>
                      <a:r>
                        <a:rPr lang="cs-CZ" sz="1000" b="0" i="0" dirty="0" smtClean="0">
                          <a:effectLst>
                            <a:outerShdw blurRad="38100" dist="38100" dir="2700000" algn="tl">
                              <a:srgbClr val="000000">
                                <a:alpha val="43137"/>
                              </a:srgbClr>
                            </a:outerShdw>
                          </a:effectLst>
                          <a:latin typeface="Arial" pitchFamily="34" charset="0"/>
                          <a:cs typeface="Arial" pitchFamily="34" charset="0"/>
                        </a:rPr>
                        <a:t>/</a:t>
                      </a:r>
                      <a:r>
                        <a:rPr lang="cs-CZ" sz="1000" b="0" i="0" dirty="0" err="1" smtClean="0">
                          <a:effectLst>
                            <a:outerShdw blurRad="38100" dist="38100" dir="2700000" algn="tl">
                              <a:srgbClr val="000000">
                                <a:alpha val="43137"/>
                              </a:srgbClr>
                            </a:outerShdw>
                          </a:effectLst>
                          <a:latin typeface="Arial" pitchFamily="34" charset="0"/>
                          <a:cs typeface="Arial" pitchFamily="34" charset="0"/>
                        </a:rPr>
                        <a:t>Velemín</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8:0</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4"/>
                  </a:ext>
                </a:extLst>
              </a:tr>
              <a:tr h="139516">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FK Bílina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0" fontAlgn="ctr"/>
                      <a:r>
                        <a:rPr lang="cs-CZ" sz="1000" b="0" i="0" dirty="0" smtClean="0">
                          <a:effectLst>
                            <a:outerShdw blurRad="38100" dist="38100" dir="2700000" algn="tl">
                              <a:srgbClr val="000000">
                                <a:alpha val="43137"/>
                              </a:srgbClr>
                            </a:outerShdw>
                          </a:effectLst>
                          <a:latin typeface="Arial" pitchFamily="34" charset="0"/>
                          <a:cs typeface="Arial" pitchFamily="34" charset="0"/>
                        </a:rPr>
                        <a:t>FK </a:t>
                      </a:r>
                      <a:r>
                        <a:rPr lang="cs-CZ" sz="1000" b="0" i="0" dirty="0" err="1" smtClean="0">
                          <a:effectLst>
                            <a:outerShdw blurRad="38100" dist="38100" dir="2700000" algn="tl">
                              <a:srgbClr val="000000">
                                <a:alpha val="43137"/>
                              </a:srgbClr>
                            </a:outerShdw>
                          </a:effectLst>
                          <a:latin typeface="Arial" pitchFamily="34" charset="0"/>
                          <a:cs typeface="Arial" pitchFamily="34" charset="0"/>
                        </a:rPr>
                        <a:t>Neštěmice</a:t>
                      </a:r>
                      <a:r>
                        <a:rPr lang="cs-CZ" sz="1000" b="0" i="0" dirty="0" smtClean="0">
                          <a:effectLst>
                            <a:outerShdw blurRad="38100" dist="38100" dir="2700000" algn="tl">
                              <a:srgbClr val="000000">
                                <a:alpha val="43137"/>
                              </a:srgbClr>
                            </a:outerShdw>
                          </a:effectLst>
                          <a:latin typeface="Arial" pitchFamily="34" charset="0"/>
                          <a:cs typeface="Arial" pitchFamily="34" charset="0"/>
                        </a:rPr>
                        <a:t> </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tc>
                  <a:txBody>
                    <a:bodyPr/>
                    <a:lstStyle/>
                    <a:p>
                      <a:pPr algn="ctr" rtl="0" fontAlgn="ctr"/>
                      <a:r>
                        <a:rPr lang="cs-CZ" sz="1000" b="0" i="0" u="none" strike="noStrike" dirty="0" smtClean="0">
                          <a:solidFill>
                            <a:schemeClr val="tx1"/>
                          </a:solidFill>
                          <a:effectLst>
                            <a:outerShdw blurRad="38100" dist="38100" dir="2700000" algn="tl">
                              <a:srgbClr val="000000">
                                <a:alpha val="43137"/>
                              </a:srgbClr>
                            </a:outerShdw>
                          </a:effectLst>
                          <a:latin typeface="Arial" pitchFamily="34" charset="0"/>
                          <a:cs typeface="Arial" pitchFamily="34" charset="0"/>
                        </a:rPr>
                        <a:t>4:2</a:t>
                      </a:r>
                      <a:endParaRPr lang="cs-CZ" sz="1000" b="0" i="0" u="none" strike="noStrike" dirty="0">
                        <a:solidFill>
                          <a:schemeClr val="tx1"/>
                        </a:solidFill>
                        <a:effectLst>
                          <a:outerShdw blurRad="38100" dist="38100" dir="2700000" algn="tl">
                            <a:srgbClr val="000000">
                              <a:alpha val="43137"/>
                            </a:srgbClr>
                          </a:outerShdw>
                        </a:effectLst>
                        <a:latin typeface="Arial" pitchFamily="34" charset="0"/>
                        <a:cs typeface="Arial" pitchFamily="34" charset="0"/>
                      </a:endParaRPr>
                    </a:p>
                  </a:txBody>
                  <a:tcPr marL="9525" marR="9525" marT="9525"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15"/>
                  </a:ext>
                </a:extLst>
              </a:tr>
            </a:tbl>
          </a:graphicData>
        </a:graphic>
      </p:graphicFrame>
      <p:pic>
        <p:nvPicPr>
          <p:cNvPr id="35841" name="Picture 1"/>
          <p:cNvPicPr>
            <a:picLocks noChangeAspect="1" noChangeArrowheads="1"/>
          </p:cNvPicPr>
          <p:nvPr/>
        </p:nvPicPr>
        <p:blipFill>
          <a:blip r:embed="rId3" cstate="print"/>
          <a:srcRect/>
          <a:stretch>
            <a:fillRect/>
          </a:stretch>
        </p:blipFill>
        <p:spPr bwMode="auto">
          <a:xfrm>
            <a:off x="102940" y="2899420"/>
            <a:ext cx="4752528" cy="3600400"/>
          </a:xfrm>
          <a:prstGeom prst="rect">
            <a:avLst/>
          </a:prstGeom>
          <a:noFill/>
          <a:ln w="73025">
            <a:solidFill>
              <a:schemeClr val="accent6">
                <a:lumMod val="50000"/>
              </a:schemeClr>
            </a:solidFill>
            <a:miter lim="800000"/>
            <a:headEnd/>
            <a:tailEnd/>
          </a:ln>
        </p:spPr>
      </p:pic>
      <p:sp>
        <p:nvSpPr>
          <p:cNvPr id="12" name="TextovéPole 11"/>
          <p:cNvSpPr txBox="1"/>
          <p:nvPr/>
        </p:nvSpPr>
        <p:spPr>
          <a:xfrm>
            <a:off x="174948" y="6624091"/>
            <a:ext cx="4752528" cy="307777"/>
          </a:xfrm>
          <a:prstGeom prst="rect">
            <a:avLst/>
          </a:prstGeom>
          <a:solidFill>
            <a:schemeClr val="bg1">
              <a:lumMod val="95000"/>
            </a:schemeClr>
          </a:solidFill>
        </p:spPr>
        <p:txBody>
          <a:bodyPr wrap="square" rtlCol="0">
            <a:spAutoFit/>
          </a:bodyPr>
          <a:lstStyle/>
          <a:p>
            <a:pPr algn="ctr"/>
            <a:r>
              <a:rPr lang="cs-CZ" sz="1400" u="sng" dirty="0" smtClean="0">
                <a:latin typeface="Bookman Old Style" pitchFamily="18" charset="0"/>
              </a:rPr>
              <a:t>Také mužstvo </a:t>
            </a:r>
            <a:r>
              <a:rPr lang="cs-CZ" sz="1400" u="sng" dirty="0" err="1" smtClean="0">
                <a:latin typeface="Bookman Old Style" pitchFamily="18" charset="0"/>
              </a:rPr>
              <a:t>štětského</a:t>
            </a:r>
            <a:r>
              <a:rPr lang="cs-CZ" sz="1400" u="sng" dirty="0" smtClean="0">
                <a:latin typeface="Bookman Old Style" pitchFamily="18" charset="0"/>
              </a:rPr>
              <a:t> dorostu, ale v roce 1976</a:t>
            </a:r>
          </a:p>
        </p:txBody>
      </p:sp>
      <p:graphicFrame>
        <p:nvGraphicFramePr>
          <p:cNvPr id="10" name="Tabulka 9"/>
          <p:cNvGraphicFramePr>
            <a:graphicFrameLocks noGrp="1"/>
          </p:cNvGraphicFramePr>
          <p:nvPr/>
        </p:nvGraphicFramePr>
        <p:xfrm>
          <a:off x="5575548" y="2755404"/>
          <a:ext cx="4608510" cy="3886200"/>
        </p:xfrm>
        <a:graphic>
          <a:graphicData uri="http://schemas.openxmlformats.org/drawingml/2006/table">
            <a:tbl>
              <a:tblPr/>
              <a:tblGrid>
                <a:gridCol w="220371">
                  <a:extLst>
                    <a:ext uri="{9D8B030D-6E8A-4147-A177-3AD203B41FA5}">
                      <a16:colId xmlns:a16="http://schemas.microsoft.com/office/drawing/2014/main" val="20000"/>
                    </a:ext>
                  </a:extLst>
                </a:gridCol>
                <a:gridCol w="418706">
                  <a:extLst>
                    <a:ext uri="{9D8B030D-6E8A-4147-A177-3AD203B41FA5}">
                      <a16:colId xmlns:a16="http://schemas.microsoft.com/office/drawing/2014/main" val="20001"/>
                    </a:ext>
                  </a:extLst>
                </a:gridCol>
                <a:gridCol w="1347020">
                  <a:extLst>
                    <a:ext uri="{9D8B030D-6E8A-4147-A177-3AD203B41FA5}">
                      <a16:colId xmlns:a16="http://schemas.microsoft.com/office/drawing/2014/main" val="20002"/>
                    </a:ext>
                  </a:extLst>
                </a:gridCol>
                <a:gridCol w="275463">
                  <a:extLst>
                    <a:ext uri="{9D8B030D-6E8A-4147-A177-3AD203B41FA5}">
                      <a16:colId xmlns:a16="http://schemas.microsoft.com/office/drawing/2014/main" val="20003"/>
                    </a:ext>
                  </a:extLst>
                </a:gridCol>
                <a:gridCol w="275463">
                  <a:extLst>
                    <a:ext uri="{9D8B030D-6E8A-4147-A177-3AD203B41FA5}">
                      <a16:colId xmlns:a16="http://schemas.microsoft.com/office/drawing/2014/main" val="20004"/>
                    </a:ext>
                  </a:extLst>
                </a:gridCol>
                <a:gridCol w="275463">
                  <a:extLst>
                    <a:ext uri="{9D8B030D-6E8A-4147-A177-3AD203B41FA5}">
                      <a16:colId xmlns:a16="http://schemas.microsoft.com/office/drawing/2014/main" val="20005"/>
                    </a:ext>
                  </a:extLst>
                </a:gridCol>
                <a:gridCol w="275463">
                  <a:extLst>
                    <a:ext uri="{9D8B030D-6E8A-4147-A177-3AD203B41FA5}">
                      <a16:colId xmlns:a16="http://schemas.microsoft.com/office/drawing/2014/main" val="20006"/>
                    </a:ext>
                  </a:extLst>
                </a:gridCol>
                <a:gridCol w="275463">
                  <a:extLst>
                    <a:ext uri="{9D8B030D-6E8A-4147-A177-3AD203B41FA5}">
                      <a16:colId xmlns:a16="http://schemas.microsoft.com/office/drawing/2014/main" val="20007"/>
                    </a:ext>
                  </a:extLst>
                </a:gridCol>
                <a:gridCol w="760281">
                  <a:extLst>
                    <a:ext uri="{9D8B030D-6E8A-4147-A177-3AD203B41FA5}">
                      <a16:colId xmlns:a16="http://schemas.microsoft.com/office/drawing/2014/main" val="20008"/>
                    </a:ext>
                  </a:extLst>
                </a:gridCol>
                <a:gridCol w="286483">
                  <a:extLst>
                    <a:ext uri="{9D8B030D-6E8A-4147-A177-3AD203B41FA5}">
                      <a16:colId xmlns:a16="http://schemas.microsoft.com/office/drawing/2014/main" val="20009"/>
                    </a:ext>
                  </a:extLst>
                </a:gridCol>
                <a:gridCol w="198334">
                  <a:extLst>
                    <a:ext uri="{9D8B030D-6E8A-4147-A177-3AD203B41FA5}">
                      <a16:colId xmlns:a16="http://schemas.microsoft.com/office/drawing/2014/main" val="20010"/>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0"/>
                  </a:ext>
                </a:extLst>
              </a:tr>
              <a:tr h="2667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gridSpan="9">
                  <a:txBody>
                    <a:bodyPr/>
                    <a:lstStyle/>
                    <a:p>
                      <a:pPr algn="ctr" fontAlgn="ctr"/>
                      <a:r>
                        <a:rPr lang="cs-CZ" sz="1600" b="1" i="0" u="none" strike="noStrike">
                          <a:solidFill>
                            <a:srgbClr val="0000CC"/>
                          </a:solidFill>
                          <a:latin typeface="Calibri"/>
                        </a:rPr>
                        <a:t>Ústecký přebor dospělých 2015/2016 po 9.kole</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1"/>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Blšany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26:5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2"/>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400" b="1" i="0" u="none" strike="noStrike">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a:solidFill>
                            <a:srgbClr val="FF0000"/>
                          </a:solidFill>
                          <a:latin typeface="Arial"/>
                        </a:rPr>
                        <a:t>SK Štětí</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Calibri"/>
                        </a:rPr>
                        <a:t>31:14</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a:solidFill>
                            <a:srgbClr val="FF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3"/>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Modlany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30:19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4"/>
                  </a:ext>
                </a:extLst>
              </a:tr>
              <a:tr h="200025">
                <a:tc>
                  <a:txBody>
                    <a:bodyPr/>
                    <a:lstStyle/>
                    <a:p>
                      <a:pPr algn="l" fontAlgn="b"/>
                      <a:r>
                        <a:rPr lang="cs-CZ" sz="12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H. Jiřetín</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21:15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5"/>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28:23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6"/>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Proboštov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20:16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7"/>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20:18</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8"/>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SK Hrobce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26:30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09"/>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Postoloprty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15:24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0"/>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Neštěmice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26:23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1"/>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FK Žatec</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13:23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2"/>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TJ Střekov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22:25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3"/>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Srbice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22:26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4"/>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Modrá</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19:26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5"/>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AFK L. Chomutov</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10:130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6"/>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9:21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7"/>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extLst>
                  <a:ext uri="{0D108BD9-81ED-4DB2-BD59-A6C34878D82A}">
                    <a16:rowId xmlns:a16="http://schemas.microsoft.com/office/drawing/2014/main" val="10018"/>
                  </a:ext>
                </a:extLst>
              </a:tr>
            </a:tbl>
          </a:graphicData>
        </a:graphic>
      </p:graphicFrame>
      <p:sp>
        <p:nvSpPr>
          <p:cNvPr id="13" name="TextovéPole 12"/>
          <p:cNvSpPr txBox="1"/>
          <p:nvPr/>
        </p:nvSpPr>
        <p:spPr>
          <a:xfrm>
            <a:off x="5616623" y="163116"/>
            <a:ext cx="4495428" cy="2400657"/>
          </a:xfrm>
          <a:prstGeom prst="rect">
            <a:avLst/>
          </a:prstGeom>
          <a:solidFill>
            <a:srgbClr val="FFFF66"/>
          </a:solidFill>
          <a:ln w="66675">
            <a:solidFill>
              <a:srgbClr val="33CC33"/>
            </a:solidFill>
            <a:prstDash val="dash"/>
          </a:ln>
        </p:spPr>
        <p:txBody>
          <a:bodyPr wrap="square" rtlCol="0">
            <a:spAutoFit/>
          </a:bodyPr>
          <a:lstStyle/>
          <a:p>
            <a:pPr algn="just"/>
            <a:r>
              <a:rPr lang="cs-CZ" sz="1500" dirty="0" smtClean="0">
                <a:effectLst>
                  <a:outerShdw blurRad="38100" dist="38100" dir="2700000" algn="tl">
                    <a:srgbClr val="000000">
                      <a:alpha val="43137"/>
                    </a:srgbClr>
                  </a:outerShdw>
                </a:effectLst>
                <a:latin typeface="Bookman Old Style" pitchFamily="18" charset="0"/>
              </a:rPr>
              <a:t>Oproti minulému kolu na čele Ústeckého přeboru k velkým změnám nedošlo. </a:t>
            </a:r>
            <a:r>
              <a:rPr lang="cs-CZ" sz="1500" dirty="0" err="1" smtClean="0">
                <a:effectLst>
                  <a:outerShdw blurRad="38100" dist="38100" dir="2700000" algn="tl">
                    <a:srgbClr val="000000">
                      <a:alpha val="43137"/>
                    </a:srgbClr>
                  </a:outerShdw>
                </a:effectLst>
                <a:latin typeface="Bookman Old Style" pitchFamily="18" charset="0"/>
              </a:rPr>
              <a:t>Blšany</a:t>
            </a:r>
            <a:r>
              <a:rPr lang="cs-CZ" sz="1500" dirty="0" smtClean="0">
                <a:effectLst>
                  <a:outerShdw blurRad="38100" dist="38100" dir="2700000" algn="tl">
                    <a:srgbClr val="000000">
                      <a:alpha val="43137"/>
                    </a:srgbClr>
                  </a:outerShdw>
                </a:effectLst>
                <a:latin typeface="Bookman Old Style" pitchFamily="18" charset="0"/>
              </a:rPr>
              <a:t>, </a:t>
            </a:r>
            <a:r>
              <a:rPr lang="cs-CZ" sz="1500" dirty="0" err="1" smtClean="0">
                <a:effectLst>
                  <a:outerShdw blurRad="38100" dist="38100" dir="2700000" algn="tl">
                    <a:srgbClr val="000000">
                      <a:alpha val="43137"/>
                    </a:srgbClr>
                  </a:outerShdw>
                </a:effectLst>
                <a:latin typeface="Bookman Old Style" pitchFamily="18" charset="0"/>
              </a:rPr>
              <a:t>Štětí</a:t>
            </a:r>
            <a:r>
              <a:rPr lang="cs-CZ" sz="1500" dirty="0" smtClean="0">
                <a:effectLst>
                  <a:outerShdw blurRad="38100" dist="38100" dir="2700000" algn="tl">
                    <a:srgbClr val="000000">
                      <a:alpha val="43137"/>
                    </a:srgbClr>
                  </a:outerShdw>
                </a:effectLst>
                <a:latin typeface="Bookman Old Style" pitchFamily="18" charset="0"/>
              </a:rPr>
              <a:t> i </a:t>
            </a:r>
            <a:r>
              <a:rPr lang="cs-CZ" sz="1500" dirty="0" err="1" smtClean="0">
                <a:effectLst>
                  <a:outerShdw blurRad="38100" dist="38100" dir="2700000" algn="tl">
                    <a:srgbClr val="000000">
                      <a:alpha val="43137"/>
                    </a:srgbClr>
                  </a:outerShdw>
                </a:effectLst>
                <a:latin typeface="Bookman Old Style" pitchFamily="18" charset="0"/>
              </a:rPr>
              <a:t>Modlany</a:t>
            </a:r>
            <a:r>
              <a:rPr lang="cs-CZ" sz="1500" dirty="0" smtClean="0">
                <a:effectLst>
                  <a:outerShdw blurRad="38100" dist="38100" dir="2700000" algn="tl">
                    <a:srgbClr val="000000">
                      <a:alpha val="43137"/>
                    </a:srgbClr>
                  </a:outerShdw>
                </a:effectLst>
                <a:latin typeface="Bookman Old Style" pitchFamily="18" charset="0"/>
              </a:rPr>
              <a:t> vyhrály. </a:t>
            </a:r>
            <a:r>
              <a:rPr lang="cs-CZ" sz="1500" dirty="0" err="1" smtClean="0">
                <a:effectLst>
                  <a:outerShdw blurRad="38100" dist="38100" dir="2700000" algn="tl">
                    <a:srgbClr val="000000">
                      <a:alpha val="43137"/>
                    </a:srgbClr>
                  </a:outerShdw>
                </a:effectLst>
                <a:latin typeface="Bookman Old Style" pitchFamily="18" charset="0"/>
              </a:rPr>
              <a:t>Proboštov</a:t>
            </a:r>
            <a:r>
              <a:rPr lang="cs-CZ" sz="1500" dirty="0" smtClean="0">
                <a:effectLst>
                  <a:outerShdw blurRad="38100" dist="38100" dir="2700000" algn="tl">
                    <a:srgbClr val="000000">
                      <a:alpha val="43137"/>
                    </a:srgbClr>
                  </a:outerShdw>
                </a:effectLst>
                <a:latin typeface="Bookman Old Style" pitchFamily="18" charset="0"/>
              </a:rPr>
              <a:t> na 3. místě vystřídal Horní </a:t>
            </a:r>
            <a:r>
              <a:rPr lang="cs-CZ" sz="1500" dirty="0" err="1" smtClean="0">
                <a:effectLst>
                  <a:outerShdw blurRad="38100" dist="38100" dir="2700000" algn="tl">
                    <a:srgbClr val="000000">
                      <a:alpha val="43137"/>
                    </a:srgbClr>
                  </a:outerShdw>
                </a:effectLst>
                <a:latin typeface="Bookman Old Style" pitchFamily="18" charset="0"/>
              </a:rPr>
              <a:t>Jiřetín</a:t>
            </a:r>
            <a:r>
              <a:rPr lang="cs-CZ" sz="1500" dirty="0" smtClean="0">
                <a:effectLst>
                  <a:outerShdw blurRad="38100" dist="38100" dir="2700000" algn="tl">
                    <a:srgbClr val="000000">
                      <a:alpha val="43137"/>
                    </a:srgbClr>
                  </a:outerShdw>
                </a:effectLst>
                <a:latin typeface="Bookman Old Style" pitchFamily="18" charset="0"/>
              </a:rPr>
              <a:t> po vítězství v </a:t>
            </a:r>
            <a:r>
              <a:rPr lang="cs-CZ" sz="1500" dirty="0" err="1" smtClean="0">
                <a:effectLst>
                  <a:outerShdw blurRad="38100" dist="38100" dir="2700000" algn="tl">
                    <a:srgbClr val="000000">
                      <a:alpha val="43137"/>
                    </a:srgbClr>
                  </a:outerShdw>
                </a:effectLst>
                <a:latin typeface="Bookman Old Style" pitchFamily="18" charset="0"/>
              </a:rPr>
              <a:t>Srbicích</a:t>
            </a:r>
            <a:r>
              <a:rPr lang="cs-CZ" sz="1500" dirty="0" smtClean="0">
                <a:effectLst>
                  <a:outerShdw blurRad="38100" dist="38100" dir="2700000" algn="tl">
                    <a:srgbClr val="000000">
                      <a:alpha val="43137"/>
                    </a:srgbClr>
                  </a:outerShdw>
                </a:effectLst>
                <a:latin typeface="Bookman Old Style" pitchFamily="18" charset="0"/>
              </a:rPr>
              <a:t>. Na horu se tlačí Žatec, který po prohře ve </a:t>
            </a:r>
            <a:r>
              <a:rPr lang="cs-CZ" sz="1500" dirty="0" err="1" smtClean="0">
                <a:effectLst>
                  <a:outerShdw blurRad="38100" dist="38100" dir="2700000" algn="tl">
                    <a:srgbClr val="000000">
                      <a:alpha val="43137"/>
                    </a:srgbClr>
                  </a:outerShdw>
                </a:effectLst>
                <a:latin typeface="Bookman Old Style" pitchFamily="18" charset="0"/>
              </a:rPr>
              <a:t>Štětí</a:t>
            </a:r>
            <a:r>
              <a:rPr lang="cs-CZ" sz="1500" dirty="0" smtClean="0">
                <a:effectLst>
                  <a:outerShdw blurRad="38100" dist="38100" dir="2700000" algn="tl">
                    <a:srgbClr val="000000">
                      <a:alpha val="43137"/>
                    </a:srgbClr>
                  </a:outerShdw>
                </a:effectLst>
                <a:latin typeface="Bookman Old Style" pitchFamily="18" charset="0"/>
              </a:rPr>
              <a:t> 2x za sebou naplno bodoval. Neměnily se ani poslední 2 místa, kde zůstává Chomutov s </a:t>
            </a:r>
            <a:r>
              <a:rPr lang="cs-CZ" sz="1500" dirty="0" err="1" smtClean="0">
                <a:effectLst>
                  <a:outerShdw blurRad="38100" dist="38100" dir="2700000" algn="tl">
                    <a:srgbClr val="000000">
                      <a:alpha val="43137"/>
                    </a:srgbClr>
                  </a:outerShdw>
                </a:effectLst>
                <a:latin typeface="Bookman Old Style" pitchFamily="18" charset="0"/>
              </a:rPr>
              <a:t>Duchcovem</a:t>
            </a:r>
            <a:r>
              <a:rPr lang="cs-CZ" sz="1500" dirty="0" smtClean="0">
                <a:effectLst>
                  <a:outerShdw blurRad="38100" dist="38100" dir="2700000" algn="tl">
                    <a:srgbClr val="000000">
                      <a:alpha val="43137"/>
                    </a:srgbClr>
                  </a:outerShdw>
                </a:effectLst>
                <a:latin typeface="Bookman Old Style" pitchFamily="18" charset="0"/>
              </a:rPr>
              <a:t>, který nedokázal doma porazit ani </a:t>
            </a:r>
            <a:r>
              <a:rPr lang="cs-CZ" sz="1500" dirty="0" err="1" smtClean="0">
                <a:effectLst>
                  <a:outerShdw blurRad="38100" dist="38100" dir="2700000" algn="tl">
                    <a:srgbClr val="000000">
                      <a:alpha val="43137"/>
                    </a:srgbClr>
                  </a:outerShdw>
                </a:effectLst>
                <a:latin typeface="Bookman Old Style" pitchFamily="18" charset="0"/>
              </a:rPr>
              <a:t>Postoloprty</a:t>
            </a:r>
            <a:r>
              <a:rPr lang="cs-CZ" sz="1500" dirty="0" smtClean="0">
                <a:effectLst>
                  <a:outerShdw blurRad="38100" dist="38100" dir="2700000" algn="tl">
                    <a:srgbClr val="000000">
                      <a:alpha val="43137"/>
                    </a:srgbClr>
                  </a:outerShdw>
                </a:effectLst>
                <a:latin typeface="Bookman Old Style" pitchFamily="18" charset="0"/>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67575"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191172" y="1747292"/>
            <a:ext cx="914400"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75148" y="6931868"/>
            <a:ext cx="194421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graphicFrame>
        <p:nvGraphicFramePr>
          <p:cNvPr id="25" name="Tabulka 24"/>
          <p:cNvGraphicFramePr>
            <a:graphicFrameLocks noGrp="1"/>
          </p:cNvGraphicFramePr>
          <p:nvPr/>
        </p:nvGraphicFramePr>
        <p:xfrm>
          <a:off x="5575546" y="91108"/>
          <a:ext cx="4608515" cy="3096346"/>
        </p:xfrm>
        <a:graphic>
          <a:graphicData uri="http://schemas.openxmlformats.org/drawingml/2006/table">
            <a:tbl>
              <a:tblPr/>
              <a:tblGrid>
                <a:gridCol w="301210">
                  <a:extLst>
                    <a:ext uri="{9D8B030D-6E8A-4147-A177-3AD203B41FA5}">
                      <a16:colId xmlns:a16="http://schemas.microsoft.com/office/drawing/2014/main" val="20000"/>
                    </a:ext>
                  </a:extLst>
                </a:gridCol>
                <a:gridCol w="301210">
                  <a:extLst>
                    <a:ext uri="{9D8B030D-6E8A-4147-A177-3AD203B41FA5}">
                      <a16:colId xmlns:a16="http://schemas.microsoft.com/office/drawing/2014/main" val="20001"/>
                    </a:ext>
                  </a:extLst>
                </a:gridCol>
                <a:gridCol w="1705603">
                  <a:extLst>
                    <a:ext uri="{9D8B030D-6E8A-4147-A177-3AD203B41FA5}">
                      <a16:colId xmlns:a16="http://schemas.microsoft.com/office/drawing/2014/main" val="20002"/>
                    </a:ext>
                  </a:extLst>
                </a:gridCol>
                <a:gridCol w="214612">
                  <a:extLst>
                    <a:ext uri="{9D8B030D-6E8A-4147-A177-3AD203B41FA5}">
                      <a16:colId xmlns:a16="http://schemas.microsoft.com/office/drawing/2014/main" val="20003"/>
                    </a:ext>
                  </a:extLst>
                </a:gridCol>
                <a:gridCol w="214612">
                  <a:extLst>
                    <a:ext uri="{9D8B030D-6E8A-4147-A177-3AD203B41FA5}">
                      <a16:colId xmlns:a16="http://schemas.microsoft.com/office/drawing/2014/main" val="20004"/>
                    </a:ext>
                  </a:extLst>
                </a:gridCol>
                <a:gridCol w="214612">
                  <a:extLst>
                    <a:ext uri="{9D8B030D-6E8A-4147-A177-3AD203B41FA5}">
                      <a16:colId xmlns:a16="http://schemas.microsoft.com/office/drawing/2014/main" val="20005"/>
                    </a:ext>
                  </a:extLst>
                </a:gridCol>
                <a:gridCol w="214612">
                  <a:extLst>
                    <a:ext uri="{9D8B030D-6E8A-4147-A177-3AD203B41FA5}">
                      <a16:colId xmlns:a16="http://schemas.microsoft.com/office/drawing/2014/main" val="20006"/>
                    </a:ext>
                  </a:extLst>
                </a:gridCol>
                <a:gridCol w="214612">
                  <a:extLst>
                    <a:ext uri="{9D8B030D-6E8A-4147-A177-3AD203B41FA5}">
                      <a16:colId xmlns:a16="http://schemas.microsoft.com/office/drawing/2014/main" val="20007"/>
                    </a:ext>
                  </a:extLst>
                </a:gridCol>
                <a:gridCol w="530883">
                  <a:extLst>
                    <a:ext uri="{9D8B030D-6E8A-4147-A177-3AD203B41FA5}">
                      <a16:colId xmlns:a16="http://schemas.microsoft.com/office/drawing/2014/main" val="20008"/>
                    </a:ext>
                  </a:extLst>
                </a:gridCol>
                <a:gridCol w="391574">
                  <a:extLst>
                    <a:ext uri="{9D8B030D-6E8A-4147-A177-3AD203B41FA5}">
                      <a16:colId xmlns:a16="http://schemas.microsoft.com/office/drawing/2014/main" val="20009"/>
                    </a:ext>
                  </a:extLst>
                </a:gridCol>
                <a:gridCol w="304975">
                  <a:extLst>
                    <a:ext uri="{9D8B030D-6E8A-4147-A177-3AD203B41FA5}">
                      <a16:colId xmlns:a16="http://schemas.microsoft.com/office/drawing/2014/main" val="20010"/>
                    </a:ext>
                  </a:extLst>
                </a:gridCol>
              </a:tblGrid>
              <a:tr h="171424">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900" b="1" i="0" u="none" strike="noStrike">
                          <a:solidFill>
                            <a:srgbClr val="0000CC"/>
                          </a:solidFill>
                          <a:latin typeface="Calibri"/>
                        </a:rPr>
                        <a:t>Krajský přebor starší  dorost  2015/2016 po 9.kole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Litvínov</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31:13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Louny</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31:8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Ervěnice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21:13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VOŠ Roudnice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37:17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Neštěmice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29:15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J. Děčín</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25:16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FC Chomutov/Spořice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42:20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800" b="1" i="0" u="none" strike="noStrike" dirty="0">
                          <a:solidFill>
                            <a:srgbClr val="000000"/>
                          </a:solidFill>
                          <a:latin typeface="Arial"/>
                        </a:rPr>
                        <a:t>TJ </a:t>
                      </a:r>
                      <a:r>
                        <a:rPr lang="cs-CZ" sz="800" b="1" i="0" u="none" strike="noStrike" dirty="0" err="1">
                          <a:solidFill>
                            <a:srgbClr val="000000"/>
                          </a:solidFill>
                          <a:latin typeface="Arial"/>
                        </a:rPr>
                        <a:t>Košťany</a:t>
                      </a:r>
                      <a:r>
                        <a:rPr lang="cs-CZ" sz="800" b="1" i="0" u="none" strike="noStrike" dirty="0">
                          <a:solidFill>
                            <a:srgbClr val="000000"/>
                          </a:solidFill>
                          <a:latin typeface="Arial"/>
                        </a:rPr>
                        <a:t>/</a:t>
                      </a:r>
                      <a:r>
                        <a:rPr lang="cs-CZ" sz="800" b="1" i="0" u="none" strike="noStrike" dirty="0" err="1">
                          <a:solidFill>
                            <a:srgbClr val="000000"/>
                          </a:solidFill>
                          <a:latin typeface="Arial"/>
                        </a:rPr>
                        <a:t>Oldřichov</a:t>
                      </a:r>
                      <a:endParaRPr lang="cs-CZ" sz="8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Calibri"/>
                        </a:rPr>
                        <a:t>28:29</a:t>
                      </a:r>
                    </a:p>
                  </a:txBody>
                  <a:tcPr marL="9525" marR="9525" marT="9525" marB="0" anchor="ctr">
                    <a:lnL>
                      <a:noFill/>
                    </a:lnL>
                    <a:lnR>
                      <a:noFill/>
                    </a:lnR>
                    <a:lnT>
                      <a:noFill/>
                    </a:lnT>
                    <a:lnB>
                      <a:noFill/>
                    </a:lnB>
                    <a:solidFill>
                      <a:srgbClr val="99FF99"/>
                    </a:solidFill>
                  </a:tcPr>
                </a:tc>
                <a:tc>
                  <a:txBody>
                    <a:bodyPr/>
                    <a:lstStyle/>
                    <a:p>
                      <a:pPr algn="ctr" fontAlgn="ctr"/>
                      <a:r>
                        <a:rPr lang="cs-CZ" sz="8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14:22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82138">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dirty="0">
                          <a:solidFill>
                            <a:srgbClr val="FF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FF0000"/>
                          </a:solidFill>
                          <a:latin typeface="Arial"/>
                        </a:rPr>
                        <a:t>SK Štětí/Hošťka</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Calibri"/>
                        </a:rPr>
                        <a:t>12:25</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FF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12:26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Litoměřice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14:19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Svádov/V. Březno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12:27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Mostecký FK/Obrnice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11:38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Bílina</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11:42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17142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graphicFrame>
        <p:nvGraphicFramePr>
          <p:cNvPr id="28" name="Tabulka 27"/>
          <p:cNvGraphicFramePr>
            <a:graphicFrameLocks noGrp="1"/>
          </p:cNvGraphicFramePr>
          <p:nvPr/>
        </p:nvGraphicFramePr>
        <p:xfrm>
          <a:off x="5647556" y="3331463"/>
          <a:ext cx="4420220" cy="3409926"/>
        </p:xfrm>
        <a:graphic>
          <a:graphicData uri="http://schemas.openxmlformats.org/drawingml/2006/table">
            <a:tbl>
              <a:tblPr/>
              <a:tblGrid>
                <a:gridCol w="250911">
                  <a:extLst>
                    <a:ext uri="{9D8B030D-6E8A-4147-A177-3AD203B41FA5}">
                      <a16:colId xmlns:a16="http://schemas.microsoft.com/office/drawing/2014/main" val="20000"/>
                    </a:ext>
                  </a:extLst>
                </a:gridCol>
                <a:gridCol w="384730">
                  <a:extLst>
                    <a:ext uri="{9D8B030D-6E8A-4147-A177-3AD203B41FA5}">
                      <a16:colId xmlns:a16="http://schemas.microsoft.com/office/drawing/2014/main" val="20001"/>
                    </a:ext>
                  </a:extLst>
                </a:gridCol>
                <a:gridCol w="1288010">
                  <a:extLst>
                    <a:ext uri="{9D8B030D-6E8A-4147-A177-3AD203B41FA5}">
                      <a16:colId xmlns:a16="http://schemas.microsoft.com/office/drawing/2014/main" val="20002"/>
                    </a:ext>
                  </a:extLst>
                </a:gridCol>
                <a:gridCol w="238366">
                  <a:extLst>
                    <a:ext uri="{9D8B030D-6E8A-4147-A177-3AD203B41FA5}">
                      <a16:colId xmlns:a16="http://schemas.microsoft.com/office/drawing/2014/main" val="20003"/>
                    </a:ext>
                  </a:extLst>
                </a:gridCol>
                <a:gridCol w="238366">
                  <a:extLst>
                    <a:ext uri="{9D8B030D-6E8A-4147-A177-3AD203B41FA5}">
                      <a16:colId xmlns:a16="http://schemas.microsoft.com/office/drawing/2014/main" val="20004"/>
                    </a:ext>
                  </a:extLst>
                </a:gridCol>
                <a:gridCol w="238366">
                  <a:extLst>
                    <a:ext uri="{9D8B030D-6E8A-4147-A177-3AD203B41FA5}">
                      <a16:colId xmlns:a16="http://schemas.microsoft.com/office/drawing/2014/main" val="20005"/>
                    </a:ext>
                  </a:extLst>
                </a:gridCol>
                <a:gridCol w="238366">
                  <a:extLst>
                    <a:ext uri="{9D8B030D-6E8A-4147-A177-3AD203B41FA5}">
                      <a16:colId xmlns:a16="http://schemas.microsoft.com/office/drawing/2014/main" val="20006"/>
                    </a:ext>
                  </a:extLst>
                </a:gridCol>
                <a:gridCol w="238366">
                  <a:extLst>
                    <a:ext uri="{9D8B030D-6E8A-4147-A177-3AD203B41FA5}">
                      <a16:colId xmlns:a16="http://schemas.microsoft.com/office/drawing/2014/main" val="20007"/>
                    </a:ext>
                  </a:extLst>
                </a:gridCol>
                <a:gridCol w="635642">
                  <a:extLst>
                    <a:ext uri="{9D8B030D-6E8A-4147-A177-3AD203B41FA5}">
                      <a16:colId xmlns:a16="http://schemas.microsoft.com/office/drawing/2014/main" val="20008"/>
                    </a:ext>
                  </a:extLst>
                </a:gridCol>
                <a:gridCol w="434913">
                  <a:extLst>
                    <a:ext uri="{9D8B030D-6E8A-4147-A177-3AD203B41FA5}">
                      <a16:colId xmlns:a16="http://schemas.microsoft.com/office/drawing/2014/main" val="20009"/>
                    </a:ext>
                  </a:extLst>
                </a:gridCol>
                <a:gridCol w="234184">
                  <a:extLst>
                    <a:ext uri="{9D8B030D-6E8A-4147-A177-3AD203B41FA5}">
                      <a16:colId xmlns:a16="http://schemas.microsoft.com/office/drawing/2014/main" val="20010"/>
                    </a:ext>
                  </a:extLst>
                </a:gridCol>
              </a:tblGrid>
              <a:tr h="154246">
                <a:tc>
                  <a:txBody>
                    <a:bodyPr/>
                    <a:lstStyle/>
                    <a:p>
                      <a:pPr algn="l" fontAlgn="b"/>
                      <a:r>
                        <a:rPr lang="cs-CZ" sz="8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800" b="1" i="0" u="none" strike="noStrike">
                          <a:solidFill>
                            <a:srgbClr val="0000CC"/>
                          </a:solidFill>
                          <a:latin typeface="Calibri"/>
                        </a:rPr>
                        <a:t>Krajský přebor mladší  dorost  2015/2016 po 9.kole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J. Děčín</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57:13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FK Litvínov</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41:11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VOŠ Roudnice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59:18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52332">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Mostecký FK/</a:t>
                      </a:r>
                      <a:r>
                        <a:rPr lang="cs-CZ" sz="900" b="1" i="0" u="none" strike="noStrike" dirty="0" err="1">
                          <a:solidFill>
                            <a:srgbClr val="000000"/>
                          </a:solidFill>
                          <a:latin typeface="Arial"/>
                        </a:rPr>
                        <a:t>Obrnice</a:t>
                      </a:r>
                      <a:endParaRPr lang="cs-CZ" sz="9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32:15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33:11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Bílina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24:25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FK Louny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23:08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FK Neštěmice</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27:20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52332">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FC Chomutov/Spořice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Calibri"/>
                        </a:rPr>
                        <a:t>25:24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252332">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dirty="0">
                          <a:solidFill>
                            <a:srgbClr val="000000"/>
                          </a:solidFill>
                          <a:latin typeface="Arial"/>
                        </a:rPr>
                        <a:t>TJ </a:t>
                      </a:r>
                      <a:r>
                        <a:rPr lang="cs-CZ" sz="900" b="1" i="0" u="none" strike="noStrike" dirty="0" err="1">
                          <a:solidFill>
                            <a:srgbClr val="000000"/>
                          </a:solidFill>
                          <a:latin typeface="Arial"/>
                        </a:rPr>
                        <a:t>Košťany</a:t>
                      </a:r>
                      <a:r>
                        <a:rPr lang="cs-CZ" sz="900" b="1" i="0" u="none" strike="noStrike" dirty="0">
                          <a:solidFill>
                            <a:srgbClr val="000000"/>
                          </a:solidFill>
                          <a:latin typeface="Arial"/>
                        </a:rPr>
                        <a:t>/</a:t>
                      </a:r>
                      <a:r>
                        <a:rPr lang="cs-CZ" sz="900" b="1" i="0" u="none" strike="noStrike" dirty="0" err="1">
                          <a:solidFill>
                            <a:srgbClr val="000000"/>
                          </a:solidFill>
                          <a:latin typeface="Arial"/>
                        </a:rPr>
                        <a:t>Oldřichov</a:t>
                      </a:r>
                      <a:endParaRPr lang="cs-CZ" sz="9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Calibri"/>
                        </a:rPr>
                        <a:t>23:26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FF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FF0000"/>
                          </a:solidFill>
                          <a:latin typeface="Arial"/>
                        </a:rPr>
                        <a:t>SK Štětí/Hošťka</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FF0000"/>
                          </a:solidFill>
                          <a:latin typeface="Calibri"/>
                        </a:rPr>
                        <a:t>16:37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FF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13:37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3"/>
                  </a:ext>
                </a:extLst>
              </a:tr>
              <a:tr h="252332">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Svádov/V. Březno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10:77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4"/>
                  </a:ext>
                </a:extLst>
              </a:tr>
              <a:tr h="252332">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l" fontAlgn="ctr"/>
                      <a:r>
                        <a:rPr lang="cs-CZ" sz="900" b="1" i="0" u="none" strike="noStrike">
                          <a:solidFill>
                            <a:srgbClr val="000000"/>
                          </a:solidFill>
                          <a:latin typeface="Arial"/>
                        </a:rPr>
                        <a:t>ASK Lovosice/Velemín</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a:solidFill>
                            <a:srgbClr val="000000"/>
                          </a:solidFill>
                          <a:latin typeface="Calibri"/>
                        </a:rPr>
                        <a:t>9:46</a:t>
                      </a:r>
                    </a:p>
                  </a:txBody>
                  <a:tcPr marL="9525" marR="9525" marT="9525" marB="0" anchor="ctr">
                    <a:lnL>
                      <a:noFill/>
                    </a:lnL>
                    <a:lnR>
                      <a:noFill/>
                    </a:lnR>
                    <a:lnT>
                      <a:noFill/>
                    </a:lnT>
                    <a:lnB>
                      <a:noFill/>
                    </a:lnB>
                    <a:solidFill>
                      <a:srgbClr val="99FF99"/>
                    </a:solidFill>
                  </a:tcPr>
                </a:tc>
                <a:tc>
                  <a:txBody>
                    <a:bodyPr/>
                    <a:lstStyle/>
                    <a:p>
                      <a:pPr algn="ctr" fontAlgn="ctr"/>
                      <a:r>
                        <a:rPr lang="cs-CZ" sz="900" b="1" i="0" u="none" strike="noStrike" dirty="0">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5"/>
                  </a:ext>
                </a:extLst>
              </a:tr>
              <a:tr h="154246">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Ervěnice</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Calibri"/>
                        </a:rPr>
                        <a:t>17:41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dirty="0">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b"/>
                      <a:r>
                        <a:rPr lang="cs-CZ" sz="8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6"/>
                  </a:ext>
                </a:extLst>
              </a:tr>
              <a:tr h="297314">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6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7"/>
                  </a:ext>
                </a:extLst>
              </a:tr>
            </a:tbl>
          </a:graphicData>
        </a:graphic>
      </p:graphicFrame>
      <p:graphicFrame>
        <p:nvGraphicFramePr>
          <p:cNvPr id="11" name="Tabulka 10"/>
          <p:cNvGraphicFramePr>
            <a:graphicFrameLocks noGrp="1"/>
          </p:cNvGraphicFramePr>
          <p:nvPr/>
        </p:nvGraphicFramePr>
        <p:xfrm>
          <a:off x="174948" y="163116"/>
          <a:ext cx="4127872" cy="4196715"/>
        </p:xfrm>
        <a:graphic>
          <a:graphicData uri="http://schemas.openxmlformats.org/drawingml/2006/table">
            <a:tbl>
              <a:tblPr/>
              <a:tblGrid>
                <a:gridCol w="1340805">
                  <a:extLst>
                    <a:ext uri="{9D8B030D-6E8A-4147-A177-3AD203B41FA5}">
                      <a16:colId xmlns:a16="http://schemas.microsoft.com/office/drawing/2014/main" val="20000"/>
                    </a:ext>
                  </a:extLst>
                </a:gridCol>
                <a:gridCol w="1340805">
                  <a:extLst>
                    <a:ext uri="{9D8B030D-6E8A-4147-A177-3AD203B41FA5}">
                      <a16:colId xmlns:a16="http://schemas.microsoft.com/office/drawing/2014/main" val="20001"/>
                    </a:ext>
                  </a:extLst>
                </a:gridCol>
                <a:gridCol w="723131">
                  <a:extLst>
                    <a:ext uri="{9D8B030D-6E8A-4147-A177-3AD203B41FA5}">
                      <a16:colId xmlns:a16="http://schemas.microsoft.com/office/drawing/2014/main" val="20002"/>
                    </a:ext>
                  </a:extLst>
                </a:gridCol>
                <a:gridCol w="123651">
                  <a:extLst>
                    <a:ext uri="{9D8B030D-6E8A-4147-A177-3AD203B41FA5}">
                      <a16:colId xmlns:a16="http://schemas.microsoft.com/office/drawing/2014/main" val="20003"/>
                    </a:ext>
                  </a:extLst>
                </a:gridCol>
                <a:gridCol w="599480">
                  <a:extLst>
                    <a:ext uri="{9D8B030D-6E8A-4147-A177-3AD203B41FA5}">
                      <a16:colId xmlns:a16="http://schemas.microsoft.com/office/drawing/2014/main" val="20004"/>
                    </a:ext>
                  </a:extLst>
                </a:gridCol>
              </a:tblGrid>
              <a:tr h="228600">
                <a:tc gridSpan="5">
                  <a:txBody>
                    <a:bodyPr/>
                    <a:lstStyle/>
                    <a:p>
                      <a:pPr algn="ctr" rtl="0" fontAlgn="ctr"/>
                      <a:r>
                        <a:rPr lang="cs-CZ" sz="1600" b="1" i="0" u="none" strike="noStrike" dirty="0">
                          <a:solidFill>
                            <a:srgbClr val="000000"/>
                          </a:solidFill>
                          <a:latin typeface="Calibri"/>
                        </a:rPr>
                        <a:t>10. kolo Ústeckého přeboru dospělých</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228600">
                <a:tc>
                  <a:txBody>
                    <a:bodyPr/>
                    <a:lstStyle/>
                    <a:p>
                      <a:pPr algn="ctr" rtl="0" fontAlgn="ctr"/>
                      <a:r>
                        <a:rPr lang="cs-CZ" sz="1400" b="1" i="0" u="none" strike="noStrike" dirty="0">
                          <a:solidFill>
                            <a:srgbClr val="FF0066"/>
                          </a:solidFill>
                          <a:latin typeface="Calibri"/>
                        </a:rPr>
                        <a:t>SK </a:t>
                      </a:r>
                      <a:r>
                        <a:rPr lang="cs-CZ" sz="1400" b="1" i="0" u="none" strike="noStrike" dirty="0" err="1">
                          <a:solidFill>
                            <a:srgbClr val="FF0066"/>
                          </a:solidFill>
                          <a:latin typeface="Calibri"/>
                        </a:rPr>
                        <a:t>Štětí</a:t>
                      </a:r>
                      <a:r>
                        <a:rPr lang="cs-CZ" sz="1400" b="1" i="0" u="none" strike="noStrike" dirty="0">
                          <a:solidFill>
                            <a:srgbClr val="FF0066"/>
                          </a:solidFill>
                          <a:latin typeface="Calibri"/>
                        </a:rPr>
                        <a:t> </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400" b="1" i="0" u="none" strike="noStrike" dirty="0">
                          <a:solidFill>
                            <a:srgbClr val="FF0066"/>
                          </a:solidFill>
                          <a:latin typeface="Calibri"/>
                        </a:rPr>
                        <a:t>FK </a:t>
                      </a:r>
                      <a:r>
                        <a:rPr lang="cs-CZ" sz="1400" b="1" i="0" u="none" strike="noStrike" dirty="0" err="1">
                          <a:solidFill>
                            <a:srgbClr val="FF0066"/>
                          </a:solidFill>
                          <a:latin typeface="Calibri"/>
                        </a:rPr>
                        <a:t>Neštěmice</a:t>
                      </a:r>
                      <a:endParaRPr lang="cs-CZ" sz="1400" b="1" i="0" u="none" strike="noStrike" dirty="0">
                        <a:solidFill>
                          <a:srgbClr val="FF0066"/>
                        </a:solidFill>
                        <a:latin typeface="Calibri"/>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gridSpan="2">
                  <a:txBody>
                    <a:bodyPr/>
                    <a:lstStyle/>
                    <a:p>
                      <a:pPr algn="ctr" rtl="0" fontAlgn="ctr"/>
                      <a:r>
                        <a:rPr lang="cs-CZ" sz="1200" b="1" i="0" u="none" strike="noStrike" dirty="0">
                          <a:solidFill>
                            <a:srgbClr val="FF0066"/>
                          </a:solidFill>
                          <a:latin typeface="Calibri"/>
                        </a:rPr>
                        <a:t>10.10.2015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hMerge="1">
                  <a:txBody>
                    <a:bodyPr/>
                    <a:lstStyle/>
                    <a:p>
                      <a:pPr algn="ctr" rtl="0" fontAlgn="ctr"/>
                      <a:endParaRPr lang="cs-CZ" sz="1200" b="1" i="0" u="none" strike="noStrike" dirty="0">
                        <a:solidFill>
                          <a:srgbClr val="FF0066"/>
                        </a:solidFill>
                        <a:latin typeface="Calibri"/>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200" b="1" i="0" u="none" strike="noStrike" dirty="0">
                          <a:solidFill>
                            <a:srgbClr val="FF0066"/>
                          </a:solidFill>
                          <a:latin typeface="Calibri"/>
                        </a:rPr>
                        <a:t> 10:15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extLst>
                  <a:ext uri="{0D108BD9-81ED-4DB2-BD59-A6C34878D82A}">
                    <a16:rowId xmlns:a16="http://schemas.microsoft.com/office/drawing/2014/main" val="10001"/>
                  </a:ext>
                </a:extLst>
              </a:tr>
              <a:tr h="228600">
                <a:tc>
                  <a:txBody>
                    <a:bodyPr/>
                    <a:lstStyle/>
                    <a:p>
                      <a:pPr algn="ctr" rtl="0" fontAlgn="ctr"/>
                      <a:r>
                        <a:rPr lang="cs-CZ" sz="1100" b="1" i="0" u="none" strike="noStrike" dirty="0">
                          <a:solidFill>
                            <a:srgbClr val="000000"/>
                          </a:solidFill>
                          <a:latin typeface="Calibri"/>
                        </a:rPr>
                        <a:t>TJ </a:t>
                      </a:r>
                      <a:r>
                        <a:rPr lang="cs-CZ" sz="1100" b="1" i="0" u="none" strike="noStrike" dirty="0" err="1">
                          <a:solidFill>
                            <a:srgbClr val="000000"/>
                          </a:solidFill>
                          <a:latin typeface="Calibri"/>
                        </a:rPr>
                        <a:t>Modlany</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dirty="0">
                          <a:solidFill>
                            <a:srgbClr val="000000"/>
                          </a:solidFill>
                          <a:latin typeface="Calibri"/>
                        </a:rPr>
                        <a:t> TJ </a:t>
                      </a:r>
                      <a:r>
                        <a:rPr lang="cs-CZ" sz="1100" b="1" i="0" u="none" strike="noStrike" dirty="0" err="1">
                          <a:solidFill>
                            <a:srgbClr val="000000"/>
                          </a:solidFill>
                          <a:latin typeface="Calibri"/>
                        </a:rPr>
                        <a:t>Střekov</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gridSpan="2">
                  <a:txBody>
                    <a:bodyPr/>
                    <a:lstStyle/>
                    <a:p>
                      <a:pPr algn="ctr" rtl="0" fontAlgn="ctr"/>
                      <a:r>
                        <a:rPr lang="cs-CZ" sz="1100" b="1" i="0" u="none" strike="noStrike">
                          <a:solidFill>
                            <a:srgbClr val="000000"/>
                          </a:solidFill>
                          <a:latin typeface="Calibri"/>
                        </a:rPr>
                        <a:t>10.10.2015</a:t>
                      </a:r>
                    </a:p>
                  </a:txBody>
                  <a:tcPr marL="9525" marR="9525" marT="9525" marB="0" anchor="ctr">
                    <a:lnL>
                      <a:noFill/>
                    </a:lnL>
                    <a:lnR>
                      <a:noFill/>
                    </a:lnR>
                    <a:lnT>
                      <a:noFill/>
                    </a:lnT>
                    <a:lnB>
                      <a:noFill/>
                    </a:lnB>
                    <a:solidFill>
                      <a:srgbClr val="CCFFFF"/>
                    </a:solidFill>
                  </a:tcPr>
                </a:tc>
                <a:tc hMerge="1">
                  <a:txBody>
                    <a:bodyPr/>
                    <a:lstStyle/>
                    <a:p>
                      <a:pPr algn="ctr" rtl="0" fontAlgn="ctr"/>
                      <a:endParaRPr lang="cs-CZ" sz="1100" b="1" i="0" u="none" strike="noStrike">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dirty="0">
                          <a:solidFill>
                            <a:srgbClr val="000000"/>
                          </a:solidFill>
                          <a:latin typeface="Calibri"/>
                        </a:rPr>
                        <a:t>14:00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2"/>
                  </a:ext>
                </a:extLst>
              </a:tr>
              <a:tr h="228600">
                <a:tc>
                  <a:txBody>
                    <a:bodyPr/>
                    <a:lstStyle/>
                    <a:p>
                      <a:pPr algn="ctr" rtl="0" fontAlgn="ctr"/>
                      <a:r>
                        <a:rPr lang="cs-CZ" sz="1100" b="1" i="0" u="none" strike="noStrike">
                          <a:solidFill>
                            <a:srgbClr val="000000"/>
                          </a:solidFill>
                          <a:latin typeface="Calibri"/>
                        </a:rPr>
                        <a:t>TJ Krupka</a:t>
                      </a: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dirty="0">
                          <a:solidFill>
                            <a:srgbClr val="000000"/>
                          </a:solidFill>
                          <a:latin typeface="Calibri"/>
                        </a:rPr>
                        <a:t> SK Hrobce </a:t>
                      </a:r>
                    </a:p>
                  </a:txBody>
                  <a:tcPr marL="9525" marR="9525" marT="9525" marB="0" anchor="ctr">
                    <a:lnL>
                      <a:noFill/>
                    </a:lnL>
                    <a:lnR>
                      <a:noFill/>
                    </a:lnR>
                    <a:lnT>
                      <a:noFill/>
                    </a:lnT>
                    <a:lnB>
                      <a:noFill/>
                    </a:lnB>
                    <a:solidFill>
                      <a:srgbClr val="CCFF99"/>
                    </a:solidFill>
                  </a:tcPr>
                </a:tc>
                <a:tc gridSpan="2">
                  <a:txBody>
                    <a:bodyPr/>
                    <a:lstStyle/>
                    <a:p>
                      <a:pPr algn="ctr" rtl="0" fontAlgn="ctr"/>
                      <a:r>
                        <a:rPr lang="cs-CZ" sz="1100" b="1" i="0" u="none" strike="noStrike">
                          <a:solidFill>
                            <a:srgbClr val="000000"/>
                          </a:solidFill>
                          <a:latin typeface="Calibri"/>
                        </a:rPr>
                        <a:t>10.10.2015</a:t>
                      </a:r>
                    </a:p>
                  </a:txBody>
                  <a:tcPr marL="9525" marR="9525" marT="9525" marB="0" anchor="ctr">
                    <a:lnL>
                      <a:noFill/>
                    </a:lnL>
                    <a:lnR>
                      <a:noFill/>
                    </a:lnR>
                    <a:lnT>
                      <a:noFill/>
                    </a:lnT>
                    <a:lnB>
                      <a:noFill/>
                    </a:lnB>
                    <a:solidFill>
                      <a:srgbClr val="CCFF99"/>
                    </a:solidFill>
                  </a:tcPr>
                </a:tc>
                <a:tc hMerge="1">
                  <a:txBody>
                    <a:bodyPr/>
                    <a:lstStyle/>
                    <a:p>
                      <a:pPr algn="ctr" rtl="0" fontAlgn="ctr"/>
                      <a:endParaRPr lang="cs-CZ" sz="1100" b="1" i="0" u="none" strike="noStrike">
                        <a:solidFill>
                          <a:srgbClr val="000000"/>
                        </a:solidFill>
                        <a:latin typeface="Calibri"/>
                      </a:endParaRP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a:solidFill>
                            <a:srgbClr val="000000"/>
                          </a:solidFill>
                          <a:latin typeface="Calibri"/>
                        </a:rPr>
                        <a:t>16:00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3"/>
                  </a:ext>
                </a:extLst>
              </a:tr>
              <a:tr h="228600">
                <a:tc>
                  <a:txBody>
                    <a:bodyPr/>
                    <a:lstStyle/>
                    <a:p>
                      <a:pPr algn="ctr" rtl="0" fontAlgn="ctr"/>
                      <a:r>
                        <a:rPr lang="cs-CZ" sz="1100" b="1" i="0" u="none" strike="noStrike">
                          <a:solidFill>
                            <a:srgbClr val="000000"/>
                          </a:solidFill>
                          <a:latin typeface="Calibri"/>
                        </a:rPr>
                        <a:t>FK Postoloprty</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dirty="0">
                          <a:solidFill>
                            <a:srgbClr val="000000"/>
                          </a:solidFill>
                          <a:latin typeface="Calibri"/>
                        </a:rPr>
                        <a:t> FK Bílina </a:t>
                      </a:r>
                    </a:p>
                  </a:txBody>
                  <a:tcPr marL="9525" marR="9525" marT="9525" marB="0" anchor="ctr">
                    <a:lnL>
                      <a:noFill/>
                    </a:lnL>
                    <a:lnR>
                      <a:noFill/>
                    </a:lnR>
                    <a:lnT>
                      <a:noFill/>
                    </a:lnT>
                    <a:lnB>
                      <a:noFill/>
                    </a:lnB>
                    <a:solidFill>
                      <a:srgbClr val="CCFFFF"/>
                    </a:solidFill>
                  </a:tcPr>
                </a:tc>
                <a:tc gridSpan="2">
                  <a:txBody>
                    <a:bodyPr/>
                    <a:lstStyle/>
                    <a:p>
                      <a:pPr algn="ctr" rtl="0" fontAlgn="ctr"/>
                      <a:r>
                        <a:rPr lang="cs-CZ" sz="1100" b="1" i="0" u="none" strike="noStrike" dirty="0">
                          <a:solidFill>
                            <a:srgbClr val="000000"/>
                          </a:solidFill>
                          <a:latin typeface="Calibri"/>
                        </a:rPr>
                        <a:t>10.10.2015</a:t>
                      </a:r>
                    </a:p>
                  </a:txBody>
                  <a:tcPr marL="9525" marR="9525" marT="9525" marB="0" anchor="ctr">
                    <a:lnL>
                      <a:noFill/>
                    </a:lnL>
                    <a:lnR>
                      <a:noFill/>
                    </a:lnR>
                    <a:lnT>
                      <a:noFill/>
                    </a:lnT>
                    <a:lnB>
                      <a:noFill/>
                    </a:lnB>
                    <a:solidFill>
                      <a:srgbClr val="CCFFFF"/>
                    </a:solidFill>
                  </a:tcPr>
                </a:tc>
                <a:tc hMerge="1">
                  <a:txBody>
                    <a:bodyPr/>
                    <a:lstStyle/>
                    <a:p>
                      <a:pPr algn="ctr" rtl="0" fontAlgn="ctr"/>
                      <a:endParaRPr lang="cs-CZ" sz="1100" b="1" i="0" u="none" strike="noStrike">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16:00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4"/>
                  </a:ext>
                </a:extLst>
              </a:tr>
              <a:tr h="228600">
                <a:tc>
                  <a:txBody>
                    <a:bodyPr/>
                    <a:lstStyle/>
                    <a:p>
                      <a:pPr algn="ctr" rtl="0" fontAlgn="ctr"/>
                      <a:r>
                        <a:rPr lang="cs-CZ" sz="1100" b="1" i="0" u="none" strike="noStrike">
                          <a:solidFill>
                            <a:srgbClr val="000000"/>
                          </a:solidFill>
                          <a:latin typeface="Calibri"/>
                        </a:rPr>
                        <a:t>TJ H. Jiřetín</a:t>
                      </a: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a:solidFill>
                            <a:srgbClr val="000000"/>
                          </a:solidFill>
                          <a:latin typeface="Calibri"/>
                        </a:rPr>
                        <a:t>FK Duchcov </a:t>
                      </a:r>
                    </a:p>
                  </a:txBody>
                  <a:tcPr marL="9525" marR="9525" marT="9525" marB="0" anchor="ctr">
                    <a:lnL>
                      <a:noFill/>
                    </a:lnL>
                    <a:lnR>
                      <a:noFill/>
                    </a:lnR>
                    <a:lnT>
                      <a:noFill/>
                    </a:lnT>
                    <a:lnB>
                      <a:noFill/>
                    </a:lnB>
                    <a:solidFill>
                      <a:srgbClr val="CCFF99"/>
                    </a:solidFill>
                  </a:tcPr>
                </a:tc>
                <a:tc gridSpan="2">
                  <a:txBody>
                    <a:bodyPr/>
                    <a:lstStyle/>
                    <a:p>
                      <a:pPr algn="ctr" rtl="0" fontAlgn="ctr"/>
                      <a:r>
                        <a:rPr lang="cs-CZ" sz="1100" b="1" i="0" u="none" strike="noStrike" dirty="0">
                          <a:solidFill>
                            <a:srgbClr val="000000"/>
                          </a:solidFill>
                          <a:latin typeface="Calibri"/>
                        </a:rPr>
                        <a:t>10.10.2015</a:t>
                      </a:r>
                    </a:p>
                  </a:txBody>
                  <a:tcPr marL="9525" marR="9525" marT="9525" marB="0" anchor="ctr">
                    <a:lnL>
                      <a:noFill/>
                    </a:lnL>
                    <a:lnR>
                      <a:noFill/>
                    </a:lnR>
                    <a:lnT>
                      <a:noFill/>
                    </a:lnT>
                    <a:lnB>
                      <a:noFill/>
                    </a:lnB>
                    <a:solidFill>
                      <a:srgbClr val="CCFF99"/>
                    </a:solidFill>
                  </a:tcPr>
                </a:tc>
                <a:tc hMerge="1">
                  <a:txBody>
                    <a:bodyPr/>
                    <a:lstStyle/>
                    <a:p>
                      <a:pPr algn="ctr" rtl="0" fontAlgn="ct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dirty="0">
                          <a:solidFill>
                            <a:srgbClr val="000000"/>
                          </a:solidFill>
                          <a:latin typeface="Calibri"/>
                        </a:rPr>
                        <a:t>16:00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5"/>
                  </a:ext>
                </a:extLst>
              </a:tr>
              <a:tr h="228600">
                <a:tc>
                  <a:txBody>
                    <a:bodyPr/>
                    <a:lstStyle/>
                    <a:p>
                      <a:pPr algn="ctr" rtl="0" fontAlgn="ctr"/>
                      <a:r>
                        <a:rPr lang="cs-CZ" sz="1100" b="1" i="0" u="none" strike="noStrike">
                          <a:solidFill>
                            <a:srgbClr val="000000"/>
                          </a:solidFill>
                          <a:latin typeface="Calibri"/>
                        </a:rPr>
                        <a:t>Proboštov</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 TJ Srbice </a:t>
                      </a:r>
                    </a:p>
                  </a:txBody>
                  <a:tcPr marL="9525" marR="9525" marT="9525" marB="0" anchor="ctr">
                    <a:lnL>
                      <a:noFill/>
                    </a:lnL>
                    <a:lnR>
                      <a:noFill/>
                    </a:lnR>
                    <a:lnT>
                      <a:noFill/>
                    </a:lnT>
                    <a:lnB>
                      <a:noFill/>
                    </a:lnB>
                    <a:solidFill>
                      <a:srgbClr val="CCFFFF"/>
                    </a:solidFill>
                  </a:tcPr>
                </a:tc>
                <a:tc gridSpan="2">
                  <a:txBody>
                    <a:bodyPr/>
                    <a:lstStyle/>
                    <a:p>
                      <a:pPr algn="ctr" rtl="0" fontAlgn="ctr"/>
                      <a:r>
                        <a:rPr lang="cs-CZ" sz="1100" b="1" i="0" u="none" strike="noStrike">
                          <a:solidFill>
                            <a:srgbClr val="000000"/>
                          </a:solidFill>
                          <a:latin typeface="Calibri"/>
                        </a:rPr>
                        <a:t>10.10.2015</a:t>
                      </a:r>
                    </a:p>
                  </a:txBody>
                  <a:tcPr marL="9525" marR="9525" marT="9525" marB="0" anchor="ctr">
                    <a:lnL>
                      <a:noFill/>
                    </a:lnL>
                    <a:lnR>
                      <a:noFill/>
                    </a:lnR>
                    <a:lnT>
                      <a:noFill/>
                    </a:lnT>
                    <a:lnB>
                      <a:noFill/>
                    </a:lnB>
                    <a:solidFill>
                      <a:srgbClr val="CCFFFF"/>
                    </a:solidFill>
                  </a:tcPr>
                </a:tc>
                <a:tc hMerge="1">
                  <a:txBody>
                    <a:bodyPr/>
                    <a:lstStyle/>
                    <a:p>
                      <a:pPr algn="ctr" rtl="0" fontAlgn="ct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dirty="0">
                          <a:solidFill>
                            <a:srgbClr val="000000"/>
                          </a:solidFill>
                          <a:latin typeface="Calibri"/>
                        </a:rPr>
                        <a:t>16:00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6"/>
                  </a:ext>
                </a:extLst>
              </a:tr>
              <a:tr h="228600">
                <a:tc>
                  <a:txBody>
                    <a:bodyPr/>
                    <a:lstStyle/>
                    <a:p>
                      <a:pPr algn="ctr" rtl="0" fontAlgn="ctr"/>
                      <a:r>
                        <a:rPr lang="cs-CZ" sz="1100" b="1" i="0" u="none" strike="noStrike">
                          <a:solidFill>
                            <a:srgbClr val="000000"/>
                          </a:solidFill>
                          <a:latin typeface="Calibri"/>
                        </a:rPr>
                        <a:t>FK Žatec</a:t>
                      </a: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a:solidFill>
                            <a:srgbClr val="000000"/>
                          </a:solidFill>
                          <a:latin typeface="Calibri"/>
                        </a:rPr>
                        <a:t>FK Blšany </a:t>
                      </a:r>
                    </a:p>
                  </a:txBody>
                  <a:tcPr marL="9525" marR="9525" marT="9525" marB="0" anchor="ctr">
                    <a:lnL>
                      <a:noFill/>
                    </a:lnL>
                    <a:lnR>
                      <a:noFill/>
                    </a:lnR>
                    <a:lnT>
                      <a:noFill/>
                    </a:lnT>
                    <a:lnB>
                      <a:noFill/>
                    </a:lnB>
                    <a:solidFill>
                      <a:srgbClr val="CCFF99"/>
                    </a:solidFill>
                  </a:tcPr>
                </a:tc>
                <a:tc gridSpan="2">
                  <a:txBody>
                    <a:bodyPr/>
                    <a:lstStyle/>
                    <a:p>
                      <a:pPr algn="ctr" rtl="0" fontAlgn="ctr"/>
                      <a:r>
                        <a:rPr lang="cs-CZ" sz="1100" b="1" i="0" u="none" strike="noStrike">
                          <a:solidFill>
                            <a:srgbClr val="000000"/>
                          </a:solidFill>
                          <a:latin typeface="Calibri"/>
                        </a:rPr>
                        <a:t>10.10.2015</a:t>
                      </a:r>
                    </a:p>
                  </a:txBody>
                  <a:tcPr marL="9525" marR="9525" marT="9525" marB="0" anchor="ctr">
                    <a:lnL>
                      <a:noFill/>
                    </a:lnL>
                    <a:lnR>
                      <a:noFill/>
                    </a:lnR>
                    <a:lnT>
                      <a:noFill/>
                    </a:lnT>
                    <a:lnB>
                      <a:noFill/>
                    </a:lnB>
                    <a:solidFill>
                      <a:srgbClr val="CCFF99"/>
                    </a:solidFill>
                  </a:tcPr>
                </a:tc>
                <a:tc hMerge="1">
                  <a:txBody>
                    <a:bodyPr/>
                    <a:lstStyle/>
                    <a:p>
                      <a:pPr algn="ctr" rtl="0" fontAlgn="ct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dirty="0">
                          <a:solidFill>
                            <a:srgbClr val="000000"/>
                          </a:solidFill>
                          <a:latin typeface="Calibri"/>
                        </a:rPr>
                        <a:t>16:00</a:t>
                      </a:r>
                    </a:p>
                  </a:txBody>
                  <a:tcPr marL="9525" marR="9525" marT="9525" marB="0" anchor="ctr">
                    <a:lnL>
                      <a:noFill/>
                    </a:lnL>
                    <a:lnR>
                      <a:noFill/>
                    </a:lnR>
                    <a:lnT>
                      <a:noFill/>
                    </a:lnT>
                    <a:lnB>
                      <a:noFill/>
                    </a:lnB>
                    <a:solidFill>
                      <a:srgbClr val="CCFF99"/>
                    </a:solidFill>
                  </a:tcPr>
                </a:tc>
                <a:extLst>
                  <a:ext uri="{0D108BD9-81ED-4DB2-BD59-A6C34878D82A}">
                    <a16:rowId xmlns:a16="http://schemas.microsoft.com/office/drawing/2014/main" val="10007"/>
                  </a:ext>
                </a:extLst>
              </a:tr>
              <a:tr h="228600">
                <a:tc>
                  <a:txBody>
                    <a:bodyPr/>
                    <a:lstStyle/>
                    <a:p>
                      <a:pPr algn="ctr" rtl="0" fontAlgn="ctr"/>
                      <a:r>
                        <a:rPr lang="cs-CZ" sz="1100" b="1" i="0" u="none" strike="noStrike">
                          <a:solidFill>
                            <a:srgbClr val="000000"/>
                          </a:solidFill>
                          <a:latin typeface="Calibri"/>
                        </a:rPr>
                        <a:t>FK Modrá</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AFK L. Chomutov</a:t>
                      </a:r>
                    </a:p>
                  </a:txBody>
                  <a:tcPr marL="9525" marR="9525" marT="9525" marB="0" anchor="ctr">
                    <a:lnL>
                      <a:noFill/>
                    </a:lnL>
                    <a:lnR>
                      <a:noFill/>
                    </a:lnR>
                    <a:lnT>
                      <a:noFill/>
                    </a:lnT>
                    <a:lnB>
                      <a:noFill/>
                    </a:lnB>
                    <a:solidFill>
                      <a:srgbClr val="CCFFFF"/>
                    </a:solidFill>
                  </a:tcPr>
                </a:tc>
                <a:tc gridSpan="2">
                  <a:txBody>
                    <a:bodyPr/>
                    <a:lstStyle/>
                    <a:p>
                      <a:pPr algn="ctr" rtl="0" fontAlgn="ctr"/>
                      <a:r>
                        <a:rPr lang="cs-CZ" sz="1100" b="1" i="0" u="none" strike="noStrike">
                          <a:solidFill>
                            <a:srgbClr val="000000"/>
                          </a:solidFill>
                          <a:latin typeface="Calibri"/>
                        </a:rPr>
                        <a:t>11.10.2015</a:t>
                      </a:r>
                    </a:p>
                  </a:txBody>
                  <a:tcPr marL="9525" marR="9525" marT="9525" marB="0" anchor="ctr">
                    <a:lnL>
                      <a:noFill/>
                    </a:lnL>
                    <a:lnR>
                      <a:noFill/>
                    </a:lnR>
                    <a:lnT>
                      <a:noFill/>
                    </a:lnT>
                    <a:lnB>
                      <a:noFill/>
                    </a:lnB>
                    <a:solidFill>
                      <a:srgbClr val="CCFFFF"/>
                    </a:solidFill>
                  </a:tcPr>
                </a:tc>
                <a:tc hMerge="1">
                  <a:txBody>
                    <a:bodyPr/>
                    <a:lstStyle/>
                    <a:p>
                      <a:pPr algn="ctr" rtl="0" fontAlgn="ct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dirty="0">
                          <a:solidFill>
                            <a:srgbClr val="000000"/>
                          </a:solidFill>
                          <a:latin typeface="Calibri"/>
                        </a:rPr>
                        <a:t>16:00</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8"/>
                  </a:ext>
                </a:extLst>
              </a:tr>
              <a:tr h="285750">
                <a:tc gridSpan="5">
                  <a:txBody>
                    <a:bodyPr/>
                    <a:lstStyle/>
                    <a:p>
                      <a:pPr algn="ctr" rtl="0" fontAlgn="ctr"/>
                      <a:r>
                        <a:rPr lang="cs-CZ" sz="1600" b="1" i="0" u="none" strike="noStrike" dirty="0">
                          <a:solidFill>
                            <a:srgbClr val="000000"/>
                          </a:solidFill>
                          <a:latin typeface="Calibri"/>
                        </a:rPr>
                        <a:t>11. kolo Ústeckého přeboru dospělých</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99CC"/>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9"/>
                  </a:ext>
                </a:extLst>
              </a:tr>
              <a:tr h="228600">
                <a:tc>
                  <a:txBody>
                    <a:bodyPr/>
                    <a:lstStyle/>
                    <a:p>
                      <a:pPr algn="ctr" rtl="0" fontAlgn="ctr"/>
                      <a:r>
                        <a:rPr lang="cs-CZ" sz="1100" b="1" i="0" u="none" strike="noStrike" dirty="0">
                          <a:solidFill>
                            <a:srgbClr val="000000"/>
                          </a:solidFill>
                          <a:latin typeface="Calibri"/>
                        </a:rPr>
                        <a:t>SK Hrobce</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100" b="1" i="0" u="none" strike="noStrike">
                          <a:solidFill>
                            <a:srgbClr val="000000"/>
                          </a:solidFill>
                          <a:latin typeface="Calibri"/>
                        </a:rPr>
                        <a:t>FK Postoloprty</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100" b="1" i="0" u="none" strike="noStrike">
                          <a:solidFill>
                            <a:srgbClr val="000000"/>
                          </a:solidFill>
                          <a:latin typeface="Calibri"/>
                        </a:rPr>
                        <a:t>17.10.2015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gridSpan="2">
                  <a:txBody>
                    <a:bodyPr/>
                    <a:lstStyle/>
                    <a:p>
                      <a:pPr algn="ctr" rtl="0" fontAlgn="ctr"/>
                      <a:r>
                        <a:rPr lang="cs-CZ" sz="1100" b="1" i="0" u="none" strike="noStrike">
                          <a:solidFill>
                            <a:srgbClr val="000000"/>
                          </a:solidFill>
                          <a:latin typeface="Calibri"/>
                        </a:rPr>
                        <a:t>10:15</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hMerge="1">
                  <a:txBody>
                    <a:bodyPr/>
                    <a:lstStyle/>
                    <a:p>
                      <a:endParaRPr lang="cs-CZ"/>
                    </a:p>
                  </a:txBody>
                  <a:tcPr/>
                </a:tc>
                <a:extLst>
                  <a:ext uri="{0D108BD9-81ED-4DB2-BD59-A6C34878D82A}">
                    <a16:rowId xmlns:a16="http://schemas.microsoft.com/office/drawing/2014/main" val="10010"/>
                  </a:ext>
                </a:extLst>
              </a:tr>
              <a:tr h="228600">
                <a:tc>
                  <a:txBody>
                    <a:bodyPr/>
                    <a:lstStyle/>
                    <a:p>
                      <a:pPr algn="ctr" rtl="0" fontAlgn="ctr"/>
                      <a:r>
                        <a:rPr lang="cs-CZ" sz="1100" b="1" i="0" u="none" strike="noStrike" dirty="0">
                          <a:solidFill>
                            <a:srgbClr val="000000"/>
                          </a:solidFill>
                          <a:latin typeface="Calibri"/>
                        </a:rPr>
                        <a:t>AFK L. Chomutov</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TJ Krupka</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17.10.2015</a:t>
                      </a:r>
                    </a:p>
                  </a:txBody>
                  <a:tcPr marL="9525" marR="9525" marT="9525" marB="0" anchor="ctr">
                    <a:lnL>
                      <a:noFill/>
                    </a:lnL>
                    <a:lnR>
                      <a:noFill/>
                    </a:lnR>
                    <a:lnT>
                      <a:noFill/>
                    </a:lnT>
                    <a:lnB>
                      <a:noFill/>
                    </a:lnB>
                    <a:solidFill>
                      <a:srgbClr val="CCFFFF"/>
                    </a:solidFill>
                  </a:tcPr>
                </a:tc>
                <a:tc gridSpan="2">
                  <a:txBody>
                    <a:bodyPr/>
                    <a:lstStyle/>
                    <a:p>
                      <a:pPr algn="ctr" rtl="0" fontAlgn="ctr"/>
                      <a:r>
                        <a:rPr lang="cs-CZ" sz="1100" b="1" i="0" u="none" strike="noStrike">
                          <a:solidFill>
                            <a:srgbClr val="000000"/>
                          </a:solidFill>
                          <a:latin typeface="Calibri"/>
                        </a:rPr>
                        <a:t>10:30</a:t>
                      </a:r>
                    </a:p>
                  </a:txBody>
                  <a:tcPr marL="9525" marR="9525" marT="9525" marB="0" anchor="ctr">
                    <a:lnL>
                      <a:noFill/>
                    </a:lnL>
                    <a:lnR>
                      <a:noFill/>
                    </a:lnR>
                    <a:lnT>
                      <a:noFill/>
                    </a:lnT>
                    <a:lnB>
                      <a:noFill/>
                    </a:lnB>
                    <a:solidFill>
                      <a:srgbClr val="CCFFFF"/>
                    </a:solidFill>
                  </a:tcPr>
                </a:tc>
                <a:tc hMerge="1">
                  <a:txBody>
                    <a:bodyPr/>
                    <a:lstStyle/>
                    <a:p>
                      <a:endParaRPr lang="cs-CZ"/>
                    </a:p>
                  </a:txBody>
                  <a:tcPr/>
                </a:tc>
                <a:extLst>
                  <a:ext uri="{0D108BD9-81ED-4DB2-BD59-A6C34878D82A}">
                    <a16:rowId xmlns:a16="http://schemas.microsoft.com/office/drawing/2014/main" val="10011"/>
                  </a:ext>
                </a:extLst>
              </a:tr>
              <a:tr h="228600">
                <a:tc>
                  <a:txBody>
                    <a:bodyPr/>
                    <a:lstStyle/>
                    <a:p>
                      <a:pPr algn="ctr" rtl="0" fontAlgn="ctr"/>
                      <a:r>
                        <a:rPr lang="cs-CZ" sz="1100" b="1" i="0" u="none" strike="noStrike">
                          <a:solidFill>
                            <a:srgbClr val="000000"/>
                          </a:solidFill>
                          <a:latin typeface="Calibri"/>
                        </a:rPr>
                        <a:t>FK Blšany</a:t>
                      </a: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dirty="0">
                          <a:solidFill>
                            <a:srgbClr val="000000"/>
                          </a:solidFill>
                          <a:latin typeface="Calibri"/>
                        </a:rPr>
                        <a:t>TJ </a:t>
                      </a:r>
                      <a:r>
                        <a:rPr lang="cs-CZ" sz="1100" b="1" i="0" u="none" strike="noStrike" dirty="0" err="1">
                          <a:solidFill>
                            <a:srgbClr val="000000"/>
                          </a:solidFill>
                          <a:latin typeface="Calibri"/>
                        </a:rPr>
                        <a:t>Modlany</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a:solidFill>
                            <a:srgbClr val="000000"/>
                          </a:solidFill>
                          <a:latin typeface="Calibri"/>
                        </a:rPr>
                        <a:t>17.10.2015</a:t>
                      </a:r>
                    </a:p>
                  </a:txBody>
                  <a:tcPr marL="9525" marR="9525" marT="9525" marB="0" anchor="ctr">
                    <a:lnL>
                      <a:noFill/>
                    </a:lnL>
                    <a:lnR>
                      <a:noFill/>
                    </a:lnR>
                    <a:lnT>
                      <a:noFill/>
                    </a:lnT>
                    <a:lnB>
                      <a:noFill/>
                    </a:lnB>
                    <a:solidFill>
                      <a:srgbClr val="CCFF99"/>
                    </a:solidFill>
                  </a:tcPr>
                </a:tc>
                <a:tc gridSpan="2">
                  <a:txBody>
                    <a:bodyPr/>
                    <a:lstStyle/>
                    <a:p>
                      <a:pPr algn="ctr" rtl="0" fontAlgn="ctr"/>
                      <a:r>
                        <a:rPr lang="cs-CZ" sz="1100" b="1" i="0" u="none" strike="noStrike">
                          <a:solidFill>
                            <a:srgbClr val="000000"/>
                          </a:solidFill>
                          <a:latin typeface="Calibri"/>
                        </a:rPr>
                        <a:t>10:30</a:t>
                      </a:r>
                    </a:p>
                  </a:txBody>
                  <a:tcPr marL="9525" marR="9525" marT="9525" marB="0" anchor="ctr">
                    <a:lnL>
                      <a:noFill/>
                    </a:lnL>
                    <a:lnR>
                      <a:noFill/>
                    </a:lnR>
                    <a:lnT>
                      <a:noFill/>
                    </a:lnT>
                    <a:lnB>
                      <a:noFill/>
                    </a:lnB>
                    <a:solidFill>
                      <a:srgbClr val="CCFF99"/>
                    </a:solidFill>
                  </a:tcPr>
                </a:tc>
                <a:tc hMerge="1">
                  <a:txBody>
                    <a:bodyPr/>
                    <a:lstStyle/>
                    <a:p>
                      <a:endParaRPr lang="cs-CZ"/>
                    </a:p>
                  </a:txBody>
                  <a:tcPr/>
                </a:tc>
                <a:extLst>
                  <a:ext uri="{0D108BD9-81ED-4DB2-BD59-A6C34878D82A}">
                    <a16:rowId xmlns:a16="http://schemas.microsoft.com/office/drawing/2014/main" val="10012"/>
                  </a:ext>
                </a:extLst>
              </a:tr>
              <a:tr h="228600">
                <a:tc>
                  <a:txBody>
                    <a:bodyPr/>
                    <a:lstStyle/>
                    <a:p>
                      <a:pPr algn="ctr" rtl="0" fontAlgn="ctr"/>
                      <a:r>
                        <a:rPr lang="cs-CZ" sz="1100" b="1" i="0" u="none" strike="noStrike">
                          <a:solidFill>
                            <a:srgbClr val="000000"/>
                          </a:solidFill>
                          <a:latin typeface="Calibri"/>
                        </a:rPr>
                        <a:t>FK Duchcov</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dirty="0" err="1">
                          <a:solidFill>
                            <a:srgbClr val="000000"/>
                          </a:solidFill>
                          <a:latin typeface="Calibri"/>
                        </a:rPr>
                        <a:t>Proboštov</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17.10.2015</a:t>
                      </a:r>
                    </a:p>
                  </a:txBody>
                  <a:tcPr marL="9525" marR="9525" marT="9525" marB="0" anchor="ctr">
                    <a:lnL>
                      <a:noFill/>
                    </a:lnL>
                    <a:lnR>
                      <a:noFill/>
                    </a:lnR>
                    <a:lnT>
                      <a:noFill/>
                    </a:lnT>
                    <a:lnB>
                      <a:noFill/>
                    </a:lnB>
                    <a:solidFill>
                      <a:srgbClr val="CCFFFF"/>
                    </a:solidFill>
                  </a:tcPr>
                </a:tc>
                <a:tc gridSpan="2">
                  <a:txBody>
                    <a:bodyPr/>
                    <a:lstStyle/>
                    <a:p>
                      <a:pPr algn="ctr" rtl="0" fontAlgn="ctr"/>
                      <a:r>
                        <a:rPr lang="cs-CZ" sz="1100" b="1" i="0" u="none" strike="noStrike">
                          <a:solidFill>
                            <a:srgbClr val="000000"/>
                          </a:solidFill>
                          <a:latin typeface="Calibri"/>
                        </a:rPr>
                        <a:t>15:00</a:t>
                      </a:r>
                    </a:p>
                  </a:txBody>
                  <a:tcPr marL="9525" marR="9525" marT="9525" marB="0" anchor="ctr">
                    <a:lnL>
                      <a:noFill/>
                    </a:lnL>
                    <a:lnR>
                      <a:noFill/>
                    </a:lnR>
                    <a:lnT>
                      <a:noFill/>
                    </a:lnT>
                    <a:lnB>
                      <a:noFill/>
                    </a:lnB>
                    <a:solidFill>
                      <a:srgbClr val="CCFFFF"/>
                    </a:solidFill>
                  </a:tcPr>
                </a:tc>
                <a:tc hMerge="1">
                  <a:txBody>
                    <a:bodyPr/>
                    <a:lstStyle/>
                    <a:p>
                      <a:endParaRPr lang="cs-CZ"/>
                    </a:p>
                  </a:txBody>
                  <a:tcPr/>
                </a:tc>
                <a:extLst>
                  <a:ext uri="{0D108BD9-81ED-4DB2-BD59-A6C34878D82A}">
                    <a16:rowId xmlns:a16="http://schemas.microsoft.com/office/drawing/2014/main" val="10013"/>
                  </a:ext>
                </a:extLst>
              </a:tr>
              <a:tr h="228600">
                <a:tc>
                  <a:txBody>
                    <a:bodyPr/>
                    <a:lstStyle/>
                    <a:p>
                      <a:pPr algn="ctr" rtl="0" fontAlgn="ctr"/>
                      <a:r>
                        <a:rPr lang="cs-CZ" sz="1100" b="1" i="0" u="none" strike="noStrike">
                          <a:solidFill>
                            <a:srgbClr val="000000"/>
                          </a:solidFill>
                          <a:latin typeface="Calibri"/>
                        </a:rPr>
                        <a:t>FK Bílina</a:t>
                      </a: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dirty="0">
                          <a:solidFill>
                            <a:srgbClr val="000000"/>
                          </a:solidFill>
                          <a:latin typeface="Calibri"/>
                        </a:rPr>
                        <a:t>TJ H. </a:t>
                      </a:r>
                      <a:r>
                        <a:rPr lang="cs-CZ" sz="1100" b="1" i="0" u="none" strike="noStrike" dirty="0" err="1">
                          <a:solidFill>
                            <a:srgbClr val="000000"/>
                          </a:solidFill>
                          <a:latin typeface="Calibri"/>
                        </a:rPr>
                        <a:t>Jiřetín</a:t>
                      </a:r>
                      <a:endParaRPr lang="cs-CZ" sz="1100" b="1" i="0" u="none" strike="noStrike" dirty="0">
                        <a:solidFill>
                          <a:srgbClr val="000000"/>
                        </a:solidFill>
                        <a:latin typeface="Calibri"/>
                      </a:endParaRP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dirty="0">
                          <a:solidFill>
                            <a:srgbClr val="000000"/>
                          </a:solidFill>
                          <a:latin typeface="Calibri"/>
                        </a:rPr>
                        <a:t>17.10.2015</a:t>
                      </a:r>
                    </a:p>
                  </a:txBody>
                  <a:tcPr marL="9525" marR="9525" marT="9525" marB="0" anchor="ctr">
                    <a:lnL>
                      <a:noFill/>
                    </a:lnL>
                    <a:lnR>
                      <a:noFill/>
                    </a:lnR>
                    <a:lnT>
                      <a:noFill/>
                    </a:lnT>
                    <a:lnB>
                      <a:noFill/>
                    </a:lnB>
                    <a:solidFill>
                      <a:srgbClr val="CCFF99"/>
                    </a:solidFill>
                  </a:tcPr>
                </a:tc>
                <a:tc gridSpan="2">
                  <a:txBody>
                    <a:bodyPr/>
                    <a:lstStyle/>
                    <a:p>
                      <a:pPr algn="ctr" rtl="0" fontAlgn="ctr"/>
                      <a:r>
                        <a:rPr lang="cs-CZ" sz="1100" b="1" i="0" u="none" strike="noStrike">
                          <a:solidFill>
                            <a:srgbClr val="000000"/>
                          </a:solidFill>
                          <a:latin typeface="Calibri"/>
                        </a:rPr>
                        <a:t>15:00</a:t>
                      </a:r>
                    </a:p>
                  </a:txBody>
                  <a:tcPr marL="9525" marR="9525" marT="9525" marB="0" anchor="ctr">
                    <a:lnL>
                      <a:noFill/>
                    </a:lnL>
                    <a:lnR>
                      <a:noFill/>
                    </a:lnR>
                    <a:lnT>
                      <a:noFill/>
                    </a:lnT>
                    <a:lnB>
                      <a:noFill/>
                    </a:lnB>
                    <a:solidFill>
                      <a:srgbClr val="CCFF99"/>
                    </a:solidFill>
                  </a:tcPr>
                </a:tc>
                <a:tc hMerge="1">
                  <a:txBody>
                    <a:bodyPr/>
                    <a:lstStyle/>
                    <a:p>
                      <a:endParaRPr lang="cs-CZ"/>
                    </a:p>
                  </a:txBody>
                  <a:tcPr/>
                </a:tc>
                <a:extLst>
                  <a:ext uri="{0D108BD9-81ED-4DB2-BD59-A6C34878D82A}">
                    <a16:rowId xmlns:a16="http://schemas.microsoft.com/office/drawing/2014/main" val="10014"/>
                  </a:ext>
                </a:extLst>
              </a:tr>
              <a:tr h="228600">
                <a:tc>
                  <a:txBody>
                    <a:bodyPr/>
                    <a:lstStyle/>
                    <a:p>
                      <a:pPr algn="ctr" rtl="0" fontAlgn="ctr"/>
                      <a:r>
                        <a:rPr lang="cs-CZ" sz="1100" b="1" i="0" u="none" strike="noStrike">
                          <a:solidFill>
                            <a:srgbClr val="000000"/>
                          </a:solidFill>
                          <a:latin typeface="Calibri"/>
                        </a:rPr>
                        <a:t>TJ Srbice</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FK Žatec</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dirty="0">
                          <a:solidFill>
                            <a:srgbClr val="000000"/>
                          </a:solidFill>
                          <a:latin typeface="Calibri"/>
                        </a:rPr>
                        <a:t>17.10.2015</a:t>
                      </a:r>
                    </a:p>
                  </a:txBody>
                  <a:tcPr marL="9525" marR="9525" marT="9525" marB="0" anchor="ctr">
                    <a:lnL>
                      <a:noFill/>
                    </a:lnL>
                    <a:lnR>
                      <a:noFill/>
                    </a:lnR>
                    <a:lnT>
                      <a:noFill/>
                    </a:lnT>
                    <a:lnB>
                      <a:noFill/>
                    </a:lnB>
                    <a:solidFill>
                      <a:srgbClr val="CCFFFF"/>
                    </a:solidFill>
                  </a:tcPr>
                </a:tc>
                <a:tc gridSpan="2">
                  <a:txBody>
                    <a:bodyPr/>
                    <a:lstStyle/>
                    <a:p>
                      <a:pPr algn="ctr" rtl="0" fontAlgn="ctr"/>
                      <a:r>
                        <a:rPr lang="cs-CZ" sz="1100" b="1" i="0" u="none" strike="noStrike">
                          <a:solidFill>
                            <a:srgbClr val="000000"/>
                          </a:solidFill>
                          <a:latin typeface="Calibri"/>
                        </a:rPr>
                        <a:t>15:30</a:t>
                      </a:r>
                    </a:p>
                  </a:txBody>
                  <a:tcPr marL="9525" marR="9525" marT="9525" marB="0" anchor="ctr">
                    <a:lnL>
                      <a:noFill/>
                    </a:lnL>
                    <a:lnR>
                      <a:noFill/>
                    </a:lnR>
                    <a:lnT>
                      <a:noFill/>
                    </a:lnT>
                    <a:lnB>
                      <a:noFill/>
                    </a:lnB>
                    <a:solidFill>
                      <a:srgbClr val="CCFFFF"/>
                    </a:solidFill>
                  </a:tcPr>
                </a:tc>
                <a:tc hMerge="1">
                  <a:txBody>
                    <a:bodyPr/>
                    <a:lstStyle/>
                    <a:p>
                      <a:endParaRPr lang="cs-CZ"/>
                    </a:p>
                  </a:txBody>
                  <a:tcPr/>
                </a:tc>
                <a:extLst>
                  <a:ext uri="{0D108BD9-81ED-4DB2-BD59-A6C34878D82A}">
                    <a16:rowId xmlns:a16="http://schemas.microsoft.com/office/drawing/2014/main" val="10015"/>
                  </a:ext>
                </a:extLst>
              </a:tr>
              <a:tr h="228600">
                <a:tc>
                  <a:txBody>
                    <a:bodyPr/>
                    <a:lstStyle/>
                    <a:p>
                      <a:pPr algn="ctr" rtl="0" fontAlgn="ctr"/>
                      <a:r>
                        <a:rPr lang="cs-CZ" sz="1400" b="1" i="0" u="none" strike="noStrike" dirty="0">
                          <a:solidFill>
                            <a:srgbClr val="FF0066"/>
                          </a:solidFill>
                          <a:latin typeface="Calibri"/>
                        </a:rPr>
                        <a:t>TJ </a:t>
                      </a:r>
                      <a:r>
                        <a:rPr lang="cs-CZ" sz="1400" b="1" i="0" u="none" strike="noStrike" dirty="0" err="1">
                          <a:solidFill>
                            <a:srgbClr val="FF0066"/>
                          </a:solidFill>
                          <a:latin typeface="Calibri"/>
                        </a:rPr>
                        <a:t>Střekov</a:t>
                      </a:r>
                      <a:endParaRPr lang="cs-CZ" sz="1400" b="1" i="0" u="none" strike="noStrike" dirty="0">
                        <a:solidFill>
                          <a:srgbClr val="FF0066"/>
                        </a:solidFill>
                        <a:latin typeface="Calibri"/>
                      </a:endParaRPr>
                    </a:p>
                  </a:txBody>
                  <a:tcPr marL="9525" marR="9525" marT="9525" marB="0" anchor="ctr">
                    <a:lnL>
                      <a:noFill/>
                    </a:lnL>
                    <a:lnR>
                      <a:noFill/>
                    </a:lnR>
                    <a:lnT>
                      <a:noFill/>
                    </a:lnT>
                    <a:lnB>
                      <a:noFill/>
                    </a:lnB>
                    <a:solidFill>
                      <a:srgbClr val="CCFF99"/>
                    </a:solidFill>
                  </a:tcPr>
                </a:tc>
                <a:tc>
                  <a:txBody>
                    <a:bodyPr/>
                    <a:lstStyle/>
                    <a:p>
                      <a:pPr algn="ctr" rtl="0" fontAlgn="ctr"/>
                      <a:r>
                        <a:rPr lang="cs-CZ" sz="1400" b="1" i="0" u="none" strike="noStrike" dirty="0">
                          <a:solidFill>
                            <a:srgbClr val="FF0066"/>
                          </a:solidFill>
                          <a:latin typeface="Calibri"/>
                        </a:rPr>
                        <a:t>SK </a:t>
                      </a:r>
                      <a:r>
                        <a:rPr lang="cs-CZ" sz="1400" b="1" i="0" u="none" strike="noStrike" dirty="0" err="1">
                          <a:solidFill>
                            <a:srgbClr val="FF0066"/>
                          </a:solidFill>
                          <a:latin typeface="Calibri"/>
                        </a:rPr>
                        <a:t>Štětí</a:t>
                      </a:r>
                      <a:endParaRPr lang="cs-CZ" sz="1400" b="1" i="0" u="none" strike="noStrike" dirty="0">
                        <a:solidFill>
                          <a:srgbClr val="FF0066"/>
                        </a:solidFill>
                        <a:latin typeface="Calibri"/>
                      </a:endParaRPr>
                    </a:p>
                  </a:txBody>
                  <a:tcPr marL="9525" marR="9525" marT="9525" marB="0" anchor="ctr">
                    <a:lnL>
                      <a:noFill/>
                    </a:lnL>
                    <a:lnR>
                      <a:noFill/>
                    </a:lnR>
                    <a:lnT>
                      <a:noFill/>
                    </a:lnT>
                    <a:lnB>
                      <a:noFill/>
                    </a:lnB>
                    <a:solidFill>
                      <a:srgbClr val="CCFF99"/>
                    </a:solidFill>
                  </a:tcPr>
                </a:tc>
                <a:tc>
                  <a:txBody>
                    <a:bodyPr/>
                    <a:lstStyle/>
                    <a:p>
                      <a:pPr algn="ctr" rtl="0" fontAlgn="ctr"/>
                      <a:r>
                        <a:rPr lang="cs-CZ" sz="1100" b="1" i="0" u="none" strike="noStrike" dirty="0">
                          <a:solidFill>
                            <a:srgbClr val="FF0066"/>
                          </a:solidFill>
                          <a:latin typeface="Calibri"/>
                        </a:rPr>
                        <a:t>17.10.2015</a:t>
                      </a:r>
                      <a:endParaRPr lang="cs-CZ" sz="1200" b="1" i="0" u="none" strike="noStrike" dirty="0">
                        <a:solidFill>
                          <a:srgbClr val="FF0066"/>
                        </a:solidFill>
                        <a:latin typeface="Calibri"/>
                      </a:endParaRPr>
                    </a:p>
                  </a:txBody>
                  <a:tcPr marL="9525" marR="9525" marT="9525" marB="0" anchor="ctr">
                    <a:lnL>
                      <a:noFill/>
                    </a:lnL>
                    <a:lnR>
                      <a:noFill/>
                    </a:lnR>
                    <a:lnT>
                      <a:noFill/>
                    </a:lnT>
                    <a:lnB>
                      <a:noFill/>
                    </a:lnB>
                    <a:solidFill>
                      <a:srgbClr val="CCFF99"/>
                    </a:solidFill>
                  </a:tcPr>
                </a:tc>
                <a:tc gridSpan="2">
                  <a:txBody>
                    <a:bodyPr/>
                    <a:lstStyle/>
                    <a:p>
                      <a:pPr algn="ctr" rtl="0" fontAlgn="ctr"/>
                      <a:r>
                        <a:rPr lang="cs-CZ" sz="1200" b="1" i="0" u="none" strike="noStrike" dirty="0">
                          <a:solidFill>
                            <a:srgbClr val="FF0066"/>
                          </a:solidFill>
                          <a:latin typeface="Calibri"/>
                        </a:rPr>
                        <a:t>17:00</a:t>
                      </a:r>
                    </a:p>
                  </a:txBody>
                  <a:tcPr marL="9525" marR="9525" marT="9525" marB="0" anchor="ctr">
                    <a:lnL>
                      <a:noFill/>
                    </a:lnL>
                    <a:lnR>
                      <a:noFill/>
                    </a:lnR>
                    <a:lnT>
                      <a:noFill/>
                    </a:lnT>
                    <a:lnB>
                      <a:noFill/>
                    </a:lnB>
                    <a:solidFill>
                      <a:srgbClr val="CCFF99"/>
                    </a:solidFill>
                  </a:tcPr>
                </a:tc>
                <a:tc hMerge="1">
                  <a:txBody>
                    <a:bodyPr/>
                    <a:lstStyle/>
                    <a:p>
                      <a:endParaRPr lang="cs-CZ"/>
                    </a:p>
                  </a:txBody>
                  <a:tcPr/>
                </a:tc>
                <a:extLst>
                  <a:ext uri="{0D108BD9-81ED-4DB2-BD59-A6C34878D82A}">
                    <a16:rowId xmlns:a16="http://schemas.microsoft.com/office/drawing/2014/main" val="10016"/>
                  </a:ext>
                </a:extLst>
              </a:tr>
              <a:tr h="228600">
                <a:tc>
                  <a:txBody>
                    <a:bodyPr/>
                    <a:lstStyle/>
                    <a:p>
                      <a:pPr algn="ctr" rtl="0" fontAlgn="ctr"/>
                      <a:r>
                        <a:rPr lang="cs-CZ" sz="1100" b="1" i="0" u="none" strike="noStrike">
                          <a:solidFill>
                            <a:srgbClr val="000000"/>
                          </a:solidFill>
                          <a:latin typeface="Calibri"/>
                        </a:rPr>
                        <a:t>FK Neštěmice</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FK Modrá</a:t>
                      </a:r>
                    </a:p>
                  </a:txBody>
                  <a:tcPr marL="9525" marR="9525" marT="9525" marB="0" anchor="ctr">
                    <a:lnL>
                      <a:noFill/>
                    </a:lnL>
                    <a:lnR>
                      <a:noFill/>
                    </a:lnR>
                    <a:lnT>
                      <a:noFill/>
                    </a:lnT>
                    <a:lnB>
                      <a:noFill/>
                    </a:lnB>
                    <a:solidFill>
                      <a:srgbClr val="CCFFFF"/>
                    </a:solidFill>
                  </a:tcPr>
                </a:tc>
                <a:tc>
                  <a:txBody>
                    <a:bodyPr/>
                    <a:lstStyle/>
                    <a:p>
                      <a:pPr algn="ctr" rtl="0" fontAlgn="ctr"/>
                      <a:r>
                        <a:rPr lang="cs-CZ" sz="1100" b="1" i="0" u="none" strike="noStrike">
                          <a:solidFill>
                            <a:srgbClr val="000000"/>
                          </a:solidFill>
                          <a:latin typeface="Calibri"/>
                        </a:rPr>
                        <a:t>18.10.2015</a:t>
                      </a:r>
                    </a:p>
                  </a:txBody>
                  <a:tcPr marL="9525" marR="9525" marT="9525" marB="0" anchor="ctr">
                    <a:lnL>
                      <a:noFill/>
                    </a:lnL>
                    <a:lnR>
                      <a:noFill/>
                    </a:lnR>
                    <a:lnT>
                      <a:noFill/>
                    </a:lnT>
                    <a:lnB>
                      <a:noFill/>
                    </a:lnB>
                    <a:solidFill>
                      <a:srgbClr val="CCFFFF"/>
                    </a:solidFill>
                  </a:tcPr>
                </a:tc>
                <a:tc gridSpan="2">
                  <a:txBody>
                    <a:bodyPr/>
                    <a:lstStyle/>
                    <a:p>
                      <a:pPr algn="ctr" rtl="0" fontAlgn="ctr"/>
                      <a:r>
                        <a:rPr lang="cs-CZ" sz="1100" b="1" i="0" u="none" strike="noStrike" dirty="0">
                          <a:solidFill>
                            <a:srgbClr val="000000"/>
                          </a:solidFill>
                          <a:latin typeface="Calibri"/>
                        </a:rPr>
                        <a:t>15:00</a:t>
                      </a:r>
                    </a:p>
                  </a:txBody>
                  <a:tcPr marL="9525" marR="9525" marT="9525" marB="0" anchor="ctr">
                    <a:lnL>
                      <a:noFill/>
                    </a:lnL>
                    <a:lnR>
                      <a:noFill/>
                    </a:lnR>
                    <a:lnT>
                      <a:noFill/>
                    </a:lnT>
                    <a:lnB>
                      <a:noFill/>
                    </a:lnB>
                    <a:solidFill>
                      <a:srgbClr val="CCFFFF"/>
                    </a:solidFill>
                  </a:tcPr>
                </a:tc>
                <a:tc hMerge="1">
                  <a:txBody>
                    <a:bodyPr/>
                    <a:lstStyle/>
                    <a:p>
                      <a:endParaRPr lang="cs-CZ"/>
                    </a:p>
                  </a:txBody>
                  <a:tcPr/>
                </a:tc>
                <a:extLst>
                  <a:ext uri="{0D108BD9-81ED-4DB2-BD59-A6C34878D82A}">
                    <a16:rowId xmlns:a16="http://schemas.microsoft.com/office/drawing/2014/main" val="10017"/>
                  </a:ext>
                </a:extLst>
              </a:tr>
            </a:tbl>
          </a:graphicData>
        </a:graphic>
      </p:graphicFrame>
      <p:sp>
        <p:nvSpPr>
          <p:cNvPr id="12" name="TextovéPole 11"/>
          <p:cNvSpPr txBox="1"/>
          <p:nvPr/>
        </p:nvSpPr>
        <p:spPr>
          <a:xfrm>
            <a:off x="174948" y="4555604"/>
            <a:ext cx="4176464" cy="2246769"/>
          </a:xfrm>
          <a:prstGeom prst="rect">
            <a:avLst/>
          </a:prstGeom>
          <a:solidFill>
            <a:schemeClr val="accent2">
              <a:lumMod val="20000"/>
              <a:lumOff val="80000"/>
            </a:schemeClr>
          </a:solidFill>
          <a:ln w="76200">
            <a:solidFill>
              <a:srgbClr val="0066CC"/>
            </a:solidFill>
          </a:ln>
          <a:effectLst>
            <a:innerShdw blurRad="1270000" dir="12720000">
              <a:srgbClr val="FFFF66">
                <a:alpha val="0"/>
              </a:srgbClr>
            </a:innerShdw>
          </a:effectLst>
          <a:scene3d>
            <a:camera prst="orthographicFront"/>
            <a:lightRig rig="threePt" dir="t"/>
          </a:scene3d>
          <a:sp3d extrusionH="57150" contourW="133350" prstMaterial="matte">
            <a:bevelT w="184150" h="196850"/>
            <a:bevelB w="152400" h="50800" prst="softRound"/>
            <a:contourClr>
              <a:srgbClr val="FFFF00"/>
            </a:contourClr>
          </a:sp3d>
        </p:spPr>
        <p:txBody>
          <a:bodyPr wrap="square" rtlCol="0">
            <a:spAutoFit/>
          </a:bodyPr>
          <a:lstStyle/>
          <a:p>
            <a:pPr algn="just"/>
            <a:r>
              <a:rPr lang="cs-CZ" sz="1400" dirty="0" smtClean="0">
                <a:latin typeface="Bookman Old Style" pitchFamily="18" charset="0"/>
              </a:rPr>
              <a:t>Dnes odpoledne směřují oči fanoušků do Žatce, kde se hraje okresní derby </a:t>
            </a:r>
            <a:r>
              <a:rPr lang="cs-CZ" sz="1400" dirty="0" err="1" smtClean="0">
                <a:latin typeface="Bookman Old Style" pitchFamily="18" charset="0"/>
              </a:rPr>
              <a:t>Žatec</a:t>
            </a:r>
            <a:r>
              <a:rPr lang="cs-CZ" sz="1400" dirty="0" smtClean="0">
                <a:latin typeface="Bookman Old Style" pitchFamily="18" charset="0"/>
              </a:rPr>
              <a:t>-</a:t>
            </a:r>
            <a:r>
              <a:rPr lang="cs-CZ" sz="1400" dirty="0" err="1" smtClean="0">
                <a:latin typeface="Bookman Old Style" pitchFamily="18" charset="0"/>
              </a:rPr>
              <a:t>Blšany</a:t>
            </a:r>
            <a:r>
              <a:rPr lang="cs-CZ" sz="1400" dirty="0" smtClean="0">
                <a:latin typeface="Bookman Old Style" pitchFamily="18" charset="0"/>
              </a:rPr>
              <a:t> a které ukáže zda domácí mají formu. Modrá zítra odpoledne změří síly s Chomutovem. Obě mužstva potřebují body jako sůl.  Za týden se hraje také zajímavý zápas a opět to jsou </a:t>
            </a:r>
            <a:r>
              <a:rPr lang="cs-CZ" sz="1400" dirty="0" err="1" smtClean="0">
                <a:latin typeface="Bookman Old Style" pitchFamily="18" charset="0"/>
              </a:rPr>
              <a:t>Blšany</a:t>
            </a:r>
            <a:r>
              <a:rPr lang="cs-CZ" sz="1400" dirty="0" smtClean="0">
                <a:latin typeface="Bookman Old Style" pitchFamily="18" charset="0"/>
              </a:rPr>
              <a:t>, které se doma střetnou s dobře hrajícími </a:t>
            </a:r>
            <a:r>
              <a:rPr lang="cs-CZ" sz="1400" dirty="0" err="1" smtClean="0">
                <a:latin typeface="Bookman Old Style" pitchFamily="18" charset="0"/>
              </a:rPr>
              <a:t>Modlany</a:t>
            </a:r>
            <a:r>
              <a:rPr lang="cs-CZ" sz="1400" dirty="0" smtClean="0">
                <a:latin typeface="Bookman Old Style" pitchFamily="18" charset="0"/>
              </a:rPr>
              <a:t>.  My jedeme do </a:t>
            </a:r>
            <a:r>
              <a:rPr lang="cs-CZ" sz="1400" dirty="0" err="1" smtClean="0">
                <a:latin typeface="Bookman Old Style" pitchFamily="18" charset="0"/>
              </a:rPr>
              <a:t>Střekova</a:t>
            </a:r>
            <a:r>
              <a:rPr lang="cs-CZ" sz="1400" dirty="0" smtClean="0">
                <a:latin typeface="Bookman Old Style" pitchFamily="18" charset="0"/>
              </a:rPr>
              <a:t>, kde nám na hru bude svítit umělé osvětlení. </a:t>
            </a:r>
          </a:p>
        </p:txBody>
      </p:sp>
      <p:pic>
        <p:nvPicPr>
          <p:cNvPr id="8194" name="Picture 52" hidden="1"/>
          <p:cNvPicPr preferRelativeResize="0">
            <a:picLocks noChangeArrowheads="1" noChangeShapeType="1"/>
          </p:cNvPicPr>
          <p:nvPr/>
        </p:nvPicPr>
        <p:blipFill>
          <a:blip r:embed="rId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5" name="Picture 5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8196" name="Picture 5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7" name="Picture 4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8198" name="Picture 4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199" name="Picture 4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8200" name="Picture 4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1" name="Picture 4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8202" name="Picture 4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3" name="Picture 4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8204" name="Picture 4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5" name="Picture 4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8206" name="Picture 4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7" name="Picture 3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8208" name="Picture 3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09" name="Picture 3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8210" name="Picture 3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1" name="Picture 3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8212" name="Picture 3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3" name="Picture 3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8214" name="Picture 3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5" name="Picture 3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8216" name="Picture 3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7" name="Picture 2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8218" name="Picture 2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19" name="Picture 2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8220" name="Picture 2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1" name="Picture 2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8222" name="Picture 2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3" name="Picture 2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8224" name="Picture 2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5" name="Picture 2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8226" name="Picture 2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7" name="Picture 1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4324350"/>
            <a:ext cx="914400" cy="228600"/>
          </a:xfrm>
          <a:prstGeom prst="rect">
            <a:avLst/>
          </a:prstGeom>
          <a:noFill/>
          <a:ln w="9525">
            <a:miter lim="800000"/>
            <a:headEnd/>
            <a:tailEnd/>
          </a:ln>
        </p:spPr>
      </p:pic>
      <p:pic>
        <p:nvPicPr>
          <p:cNvPr id="8228" name="Picture 1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29" name="Picture 1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552950"/>
            <a:ext cx="914400" cy="228600"/>
          </a:xfrm>
          <a:prstGeom prst="rect">
            <a:avLst/>
          </a:prstGeom>
          <a:noFill/>
          <a:ln w="9525">
            <a:miter lim="800000"/>
            <a:headEnd/>
            <a:tailEnd/>
          </a:ln>
        </p:spPr>
      </p:pic>
      <p:pic>
        <p:nvPicPr>
          <p:cNvPr id="8230" name="Picture 1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pic>
        <p:nvPicPr>
          <p:cNvPr id="8231" name="Picture 1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47815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88413" y="7004050"/>
            <a:ext cx="100806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725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7" name="TextovéPole 16"/>
          <p:cNvSpPr txBox="1"/>
          <p:nvPr/>
        </p:nvSpPr>
        <p:spPr>
          <a:xfrm>
            <a:off x="1759124"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
        <p:nvSpPr>
          <p:cNvPr id="14" name="TextovéPole 13"/>
          <p:cNvSpPr txBox="1"/>
          <p:nvPr/>
        </p:nvSpPr>
        <p:spPr>
          <a:xfrm>
            <a:off x="102940" y="91108"/>
            <a:ext cx="4536504" cy="2308324"/>
          </a:xfrm>
          <a:prstGeom prst="rect">
            <a:avLst/>
          </a:prstGeom>
          <a:solidFill>
            <a:srgbClr val="FFFF99"/>
          </a:solidFill>
          <a:ln w="60325">
            <a:solidFill>
              <a:srgbClr val="FF6699"/>
            </a:solidFill>
            <a:prstDash val="sysDash"/>
          </a:ln>
          <a:effectLst>
            <a:innerShdw blurRad="152400" dist="444500" dir="13500000">
              <a:srgbClr val="00FFFF">
                <a:alpha val="49804"/>
              </a:srgbClr>
            </a:innerShdw>
          </a:effectLst>
        </p:spPr>
        <p:txBody>
          <a:bodyPr wrap="square" rtlCol="0">
            <a:spAutoFit/>
          </a:bodyPr>
          <a:lstStyle/>
          <a:p>
            <a:pPr algn="ctr"/>
            <a:r>
              <a:rPr lang="cs-CZ" sz="2400" dirty="0" smtClean="0">
                <a:latin typeface="Elephant" pitchFamily="18" charset="0"/>
              </a:rPr>
              <a:t>Nevydařené vystoupení dorostenců v </a:t>
            </a:r>
            <a:r>
              <a:rPr lang="cs-CZ" sz="2400" dirty="0" err="1" smtClean="0">
                <a:latin typeface="Elephant" pitchFamily="18" charset="0"/>
              </a:rPr>
              <a:t>Košťanech</a:t>
            </a:r>
            <a:r>
              <a:rPr lang="cs-CZ" sz="2400" dirty="0" smtClean="0">
                <a:latin typeface="Elephant" pitchFamily="18" charset="0"/>
              </a:rPr>
              <a:t>. S tabulkové stejnými soupeři jsme 2x  jasně prohráli. Mladší dorostenci  v poločase  ještě vedli.</a:t>
            </a:r>
          </a:p>
        </p:txBody>
      </p:sp>
      <p:sp>
        <p:nvSpPr>
          <p:cNvPr id="15" name="Obdélník 14"/>
          <p:cNvSpPr/>
          <p:nvPr/>
        </p:nvSpPr>
        <p:spPr>
          <a:xfrm>
            <a:off x="102940" y="2467372"/>
            <a:ext cx="4536504" cy="1846659"/>
          </a:xfrm>
          <a:prstGeom prst="rect">
            <a:avLst/>
          </a:prstGeom>
          <a:solidFill>
            <a:srgbClr val="FFFFCC"/>
          </a:solidFill>
        </p:spPr>
        <p:txBody>
          <a:bodyPr wrap="square">
            <a:spAutoFit/>
          </a:bodyPr>
          <a:lstStyle/>
          <a:p>
            <a:pPr algn="ctr"/>
            <a:r>
              <a:rPr lang="cs-CZ" sz="1800" u="sng" dirty="0"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TJ </a:t>
            </a:r>
            <a:r>
              <a:rPr lang="cs-CZ" sz="1800" u="sng" dirty="0" err="1"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Košťany</a:t>
            </a:r>
            <a:r>
              <a:rPr lang="cs-CZ" sz="1800" u="sng" dirty="0"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a:t>
            </a:r>
            <a:r>
              <a:rPr lang="cs-CZ" sz="1800" u="sng" dirty="0" err="1"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Oldřichov</a:t>
            </a:r>
            <a:endParaRPr lang="cs-CZ" sz="1800" u="sng" dirty="0"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endParaRPr>
          </a:p>
          <a:p>
            <a:pPr algn="ctr"/>
            <a:r>
              <a:rPr lang="cs-CZ" sz="1800" u="sng" dirty="0"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 SK </a:t>
            </a:r>
            <a:r>
              <a:rPr lang="cs-CZ" sz="1800" u="sng" dirty="0" err="1"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Štětí</a:t>
            </a:r>
            <a:r>
              <a:rPr lang="cs-CZ" sz="1800" u="sng" dirty="0"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a:t>
            </a:r>
            <a:r>
              <a:rPr lang="cs-CZ" sz="1800" u="sng" dirty="0" err="1"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Hošťka</a:t>
            </a:r>
            <a:endParaRPr lang="cs-CZ" sz="1800" u="sng" dirty="0"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endParaRPr>
          </a:p>
          <a:p>
            <a:pPr algn="ctr"/>
            <a:r>
              <a:rPr lang="cs-CZ" sz="1800" u="sng" dirty="0" smtClean="0">
                <a:ln>
                  <a:solidFill>
                    <a:srgbClr val="00FFFF"/>
                  </a:solidFill>
                </a:ln>
                <a:effectLst>
                  <a:outerShdw blurRad="38100" dist="38100" dir="2700000" algn="tl">
                    <a:srgbClr val="000000">
                      <a:alpha val="43137"/>
                    </a:srgbClr>
                  </a:outerShdw>
                </a:effectLst>
                <a:latin typeface="Arial Black" pitchFamily="34" charset="0"/>
                <a:cs typeface="Times New Roman" pitchFamily="18" charset="0"/>
              </a:rPr>
              <a:t>8:0(4:0)   3.10.2015   9.kolo starší</a:t>
            </a:r>
          </a:p>
          <a:p>
            <a:r>
              <a:rPr lang="cs-CZ" u="sng" dirty="0" smtClean="0">
                <a:latin typeface="Arial" pitchFamily="34" charset="0"/>
                <a:cs typeface="Arial" pitchFamily="34" charset="0"/>
              </a:rPr>
              <a:t>Sestava:</a:t>
            </a:r>
            <a:r>
              <a:rPr lang="cs-CZ" dirty="0" smtClean="0">
                <a:latin typeface="Arial" pitchFamily="34" charset="0"/>
                <a:cs typeface="Arial" pitchFamily="34" charset="0"/>
              </a:rPr>
              <a:t> </a:t>
            </a:r>
            <a:r>
              <a:rPr lang="cs-CZ" dirty="0" err="1" smtClean="0">
                <a:latin typeface="Arial" pitchFamily="34" charset="0"/>
                <a:cs typeface="Arial" pitchFamily="34" charset="0"/>
              </a:rPr>
              <a:t>M</a:t>
            </a:r>
            <a:r>
              <a:rPr lang="cs-CZ" dirty="0" smtClean="0">
                <a:latin typeface="Arial" pitchFamily="34" charset="0"/>
                <a:cs typeface="Arial" pitchFamily="34" charset="0"/>
              </a:rPr>
              <a:t>.Svoboda-Moučka, </a:t>
            </a:r>
            <a:r>
              <a:rPr lang="cs-CZ" dirty="0" err="1" smtClean="0">
                <a:latin typeface="Arial" pitchFamily="34" charset="0"/>
                <a:cs typeface="Arial" pitchFamily="34" charset="0"/>
              </a:rPr>
              <a:t>Horváth</a:t>
            </a:r>
            <a:r>
              <a:rPr lang="cs-CZ" dirty="0" smtClean="0">
                <a:latin typeface="Arial" pitchFamily="34" charset="0"/>
                <a:cs typeface="Arial" pitchFamily="34" charset="0"/>
              </a:rPr>
              <a:t>, Beruška, Jakl, </a:t>
            </a:r>
          </a:p>
          <a:p>
            <a:r>
              <a:rPr lang="cs-CZ" dirty="0" smtClean="0">
                <a:latin typeface="Arial" pitchFamily="34" charset="0"/>
                <a:cs typeface="Arial" pitchFamily="34" charset="0"/>
              </a:rPr>
              <a:t>                </a:t>
            </a:r>
            <a:r>
              <a:rPr lang="cs-CZ" dirty="0" err="1" smtClean="0">
                <a:latin typeface="Arial" pitchFamily="34" charset="0"/>
                <a:cs typeface="Arial" pitchFamily="34" charset="0"/>
              </a:rPr>
              <a:t>Feko</a:t>
            </a:r>
            <a:r>
              <a:rPr lang="cs-CZ" dirty="0" smtClean="0">
                <a:latin typeface="Arial" pitchFamily="34" charset="0"/>
                <a:cs typeface="Arial" pitchFamily="34" charset="0"/>
              </a:rPr>
              <a:t>, </a:t>
            </a:r>
            <a:r>
              <a:rPr lang="cs-CZ" dirty="0" err="1" smtClean="0">
                <a:latin typeface="Arial" pitchFamily="34" charset="0"/>
                <a:cs typeface="Arial" pitchFamily="34" charset="0"/>
              </a:rPr>
              <a:t>Cap</a:t>
            </a:r>
            <a:r>
              <a:rPr lang="cs-CZ" dirty="0" smtClean="0">
                <a:latin typeface="Arial" pitchFamily="34" charset="0"/>
                <a:cs typeface="Arial" pitchFamily="34" charset="0"/>
              </a:rPr>
              <a:t>, Podhorský, </a:t>
            </a:r>
            <a:r>
              <a:rPr lang="cs-CZ" dirty="0" err="1" smtClean="0">
                <a:latin typeface="Arial" pitchFamily="34" charset="0"/>
                <a:cs typeface="Arial" pitchFamily="34" charset="0"/>
              </a:rPr>
              <a:t>Danč</a:t>
            </a:r>
            <a:r>
              <a:rPr lang="cs-CZ" dirty="0" smtClean="0">
                <a:latin typeface="Arial" pitchFamily="34" charset="0"/>
                <a:cs typeface="Arial" pitchFamily="34" charset="0"/>
              </a:rPr>
              <a:t>, </a:t>
            </a:r>
            <a:r>
              <a:rPr lang="cs-CZ" dirty="0" err="1" smtClean="0">
                <a:latin typeface="Arial" pitchFamily="34" charset="0"/>
                <a:cs typeface="Arial" pitchFamily="34" charset="0"/>
              </a:rPr>
              <a:t>Horváth</a:t>
            </a:r>
            <a:r>
              <a:rPr lang="cs-CZ" dirty="0" smtClean="0">
                <a:latin typeface="Arial" pitchFamily="34" charset="0"/>
                <a:cs typeface="Arial" pitchFamily="34" charset="0"/>
              </a:rPr>
              <a:t>, Mejzr, </a:t>
            </a:r>
          </a:p>
          <a:p>
            <a:r>
              <a:rPr lang="cs-CZ" dirty="0" smtClean="0">
                <a:latin typeface="Arial" pitchFamily="34" charset="0"/>
                <a:cs typeface="Arial" pitchFamily="34" charset="0"/>
              </a:rPr>
              <a:t>               </a:t>
            </a:r>
            <a:r>
              <a:rPr lang="cs-CZ" dirty="0" err="1" smtClean="0">
                <a:latin typeface="Arial" pitchFamily="34" charset="0"/>
                <a:cs typeface="Arial" pitchFamily="34" charset="0"/>
              </a:rPr>
              <a:t>Štekr</a:t>
            </a:r>
            <a:r>
              <a:rPr lang="cs-CZ" dirty="0" smtClean="0">
                <a:latin typeface="Arial" pitchFamily="34" charset="0"/>
                <a:cs typeface="Arial" pitchFamily="34" charset="0"/>
              </a:rPr>
              <a:t>, </a:t>
            </a:r>
            <a:r>
              <a:rPr lang="cs-CZ" dirty="0" err="1" smtClean="0">
                <a:latin typeface="Arial" pitchFamily="34" charset="0"/>
                <a:cs typeface="Arial" pitchFamily="34" charset="0"/>
              </a:rPr>
              <a:t>Šariška</a:t>
            </a:r>
            <a:r>
              <a:rPr lang="cs-CZ" dirty="0" smtClean="0">
                <a:latin typeface="Arial" pitchFamily="34" charset="0"/>
                <a:cs typeface="Arial" pitchFamily="34" charset="0"/>
              </a:rPr>
              <a:t>, Nedomlel</a:t>
            </a:r>
          </a:p>
          <a:p>
            <a:r>
              <a:rPr lang="cs-CZ" u="sng" dirty="0" smtClean="0">
                <a:latin typeface="Arial" pitchFamily="34" charset="0"/>
                <a:cs typeface="Arial" pitchFamily="34" charset="0"/>
              </a:rPr>
              <a:t>Trenér:</a:t>
            </a:r>
            <a:r>
              <a:rPr lang="cs-CZ" dirty="0" smtClean="0">
                <a:latin typeface="Arial" pitchFamily="34" charset="0"/>
                <a:cs typeface="Arial" pitchFamily="34" charset="0"/>
              </a:rPr>
              <a:t> </a:t>
            </a:r>
            <a:r>
              <a:rPr lang="cs-CZ" dirty="0" err="1" smtClean="0">
                <a:latin typeface="Arial" pitchFamily="34" charset="0"/>
                <a:cs typeface="Arial" pitchFamily="34" charset="0"/>
              </a:rPr>
              <a:t>V</a:t>
            </a:r>
            <a:r>
              <a:rPr lang="cs-CZ" dirty="0" smtClean="0">
                <a:latin typeface="Arial" pitchFamily="34" charset="0"/>
                <a:cs typeface="Arial" pitchFamily="34" charset="0"/>
              </a:rPr>
              <a:t>.Podhorský  </a:t>
            </a:r>
            <a:r>
              <a:rPr lang="cs-CZ" u="sng" dirty="0" smtClean="0">
                <a:latin typeface="Arial" pitchFamily="34" charset="0"/>
                <a:cs typeface="Arial" pitchFamily="34" charset="0"/>
              </a:rPr>
              <a:t>Vedoucí:</a:t>
            </a:r>
            <a:r>
              <a:rPr lang="cs-CZ" dirty="0" smtClean="0">
                <a:latin typeface="Arial" pitchFamily="34" charset="0"/>
                <a:cs typeface="Arial" pitchFamily="34" charset="0"/>
              </a:rPr>
              <a:t> </a:t>
            </a:r>
            <a:r>
              <a:rPr lang="cs-CZ" dirty="0" err="1" smtClean="0">
                <a:latin typeface="Arial" pitchFamily="34" charset="0"/>
                <a:cs typeface="Arial" pitchFamily="34" charset="0"/>
              </a:rPr>
              <a:t>J.Jakl</a:t>
            </a:r>
            <a:endParaRPr lang="cs-CZ" dirty="0" smtClean="0">
              <a:latin typeface="Arial" pitchFamily="34" charset="0"/>
              <a:cs typeface="Arial" pitchFamily="34" charset="0"/>
            </a:endParaRPr>
          </a:p>
          <a:p>
            <a:r>
              <a:rPr lang="cs-CZ" u="sng" dirty="0" smtClean="0">
                <a:latin typeface="Arial" pitchFamily="34" charset="0"/>
                <a:cs typeface="Arial" pitchFamily="34" charset="0"/>
              </a:rPr>
              <a:t>Rozhodčí </a:t>
            </a:r>
            <a:r>
              <a:rPr lang="cs-CZ" dirty="0" smtClean="0">
                <a:latin typeface="Arial" pitchFamily="34" charset="0"/>
                <a:cs typeface="Arial" pitchFamily="34" charset="0"/>
              </a:rPr>
              <a:t>: </a:t>
            </a:r>
            <a:r>
              <a:rPr lang="cs-CZ" dirty="0" err="1" smtClean="0">
                <a:latin typeface="Arial" pitchFamily="34" charset="0"/>
                <a:cs typeface="Arial" pitchFamily="34" charset="0"/>
              </a:rPr>
              <a:t>M</a:t>
            </a:r>
            <a:r>
              <a:rPr lang="cs-CZ" dirty="0" smtClean="0">
                <a:latin typeface="Arial" pitchFamily="34" charset="0"/>
                <a:cs typeface="Arial" pitchFamily="34" charset="0"/>
              </a:rPr>
              <a:t>.</a:t>
            </a:r>
            <a:r>
              <a:rPr lang="cs-CZ" dirty="0" err="1" smtClean="0">
                <a:latin typeface="Arial" pitchFamily="34" charset="0"/>
                <a:cs typeface="Arial" pitchFamily="34" charset="0"/>
              </a:rPr>
              <a:t>Holly</a:t>
            </a:r>
            <a:r>
              <a:rPr lang="cs-CZ" dirty="0" smtClean="0">
                <a:latin typeface="Arial" pitchFamily="34" charset="0"/>
                <a:cs typeface="Arial" pitchFamily="34" charset="0"/>
              </a:rPr>
              <a:t>-Provazník, Šulc </a:t>
            </a:r>
            <a:endParaRPr lang="cs-CZ" dirty="0"/>
          </a:p>
        </p:txBody>
      </p:sp>
      <p:sp>
        <p:nvSpPr>
          <p:cNvPr id="19" name="Obdélník 18"/>
          <p:cNvSpPr/>
          <p:nvPr/>
        </p:nvSpPr>
        <p:spPr>
          <a:xfrm>
            <a:off x="102940" y="4900543"/>
            <a:ext cx="4536504" cy="2031325"/>
          </a:xfrm>
          <a:prstGeom prst="rect">
            <a:avLst/>
          </a:prstGeom>
          <a:solidFill>
            <a:srgbClr val="CCFFFF"/>
          </a:solidFill>
        </p:spPr>
        <p:txBody>
          <a:bodyPr wrap="square">
            <a:spAutoFit/>
          </a:bodyPr>
          <a:lstStyle/>
          <a:p>
            <a:pPr algn="ctr"/>
            <a:r>
              <a:rPr lang="cs-CZ" sz="1800" u="sng" dirty="0"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TJ </a:t>
            </a:r>
            <a:r>
              <a:rPr lang="cs-CZ" sz="1800" u="sng" dirty="0" err="1"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Košťany</a:t>
            </a:r>
            <a:r>
              <a:rPr lang="cs-CZ" sz="1800" u="sng" dirty="0"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a:t>
            </a:r>
            <a:r>
              <a:rPr lang="cs-CZ" sz="1800" u="sng" dirty="0" err="1"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Oldřichov</a:t>
            </a:r>
            <a:endParaRPr lang="cs-CZ" sz="1800" u="sng" dirty="0"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endParaRPr>
          </a:p>
          <a:p>
            <a:pPr algn="ctr"/>
            <a:r>
              <a:rPr lang="cs-CZ" sz="1800" u="sng" dirty="0"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 SK </a:t>
            </a:r>
            <a:r>
              <a:rPr lang="cs-CZ" sz="1800" u="sng" dirty="0" err="1"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Štětí</a:t>
            </a:r>
            <a:r>
              <a:rPr lang="cs-CZ" sz="1800" u="sng" dirty="0"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a:t>
            </a:r>
            <a:r>
              <a:rPr lang="cs-CZ" sz="1800" u="sng" dirty="0" err="1"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Hošťka</a:t>
            </a:r>
            <a:endParaRPr lang="cs-CZ" sz="1800" u="sng" dirty="0"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endParaRPr>
          </a:p>
          <a:p>
            <a:pPr algn="ctr"/>
            <a:r>
              <a:rPr lang="cs-CZ" sz="1800" u="sng" dirty="0" smtClean="0">
                <a:ln>
                  <a:solidFill>
                    <a:srgbClr val="FF0066"/>
                  </a:solidFill>
                </a:ln>
                <a:effectLst>
                  <a:outerShdw blurRad="38100" dist="38100" dir="2700000" algn="tl">
                    <a:srgbClr val="000000">
                      <a:alpha val="43137"/>
                    </a:srgbClr>
                  </a:outerShdw>
                </a:effectLst>
                <a:latin typeface="Arial Black" pitchFamily="34" charset="0"/>
                <a:cs typeface="Times New Roman" pitchFamily="18" charset="0"/>
              </a:rPr>
              <a:t>5:2(1:2)   3.10.2015   9.kolo mladší</a:t>
            </a:r>
          </a:p>
          <a:p>
            <a:r>
              <a:rPr lang="cs-CZ" u="sng" dirty="0" smtClean="0">
                <a:latin typeface="Arial" pitchFamily="34" charset="0"/>
                <a:cs typeface="Arial" pitchFamily="34" charset="0"/>
              </a:rPr>
              <a:t>Branky:</a:t>
            </a:r>
            <a:r>
              <a:rPr lang="cs-CZ" dirty="0" smtClean="0">
                <a:latin typeface="Arial" pitchFamily="34" charset="0"/>
                <a:cs typeface="Arial" pitchFamily="34" charset="0"/>
              </a:rPr>
              <a:t>  </a:t>
            </a:r>
            <a:r>
              <a:rPr lang="cs-CZ" dirty="0" err="1" smtClean="0">
                <a:latin typeface="Arial" pitchFamily="34" charset="0"/>
                <a:cs typeface="Arial" pitchFamily="34" charset="0"/>
              </a:rPr>
              <a:t>Horváth</a:t>
            </a:r>
            <a:r>
              <a:rPr lang="cs-CZ" dirty="0" smtClean="0">
                <a:latin typeface="Arial" pitchFamily="34" charset="0"/>
                <a:cs typeface="Arial" pitchFamily="34" charset="0"/>
              </a:rPr>
              <a:t>, </a:t>
            </a:r>
            <a:r>
              <a:rPr lang="cs-CZ" dirty="0" err="1" smtClean="0">
                <a:latin typeface="Arial" pitchFamily="34" charset="0"/>
                <a:cs typeface="Arial" pitchFamily="34" charset="0"/>
              </a:rPr>
              <a:t>Chaloupecký</a:t>
            </a:r>
            <a:endParaRPr lang="cs-CZ" u="sng" dirty="0" smtClean="0">
              <a:latin typeface="Arial" pitchFamily="34" charset="0"/>
              <a:cs typeface="Arial" pitchFamily="34" charset="0"/>
            </a:endParaRPr>
          </a:p>
          <a:p>
            <a:r>
              <a:rPr lang="cs-CZ" u="sng" dirty="0" smtClean="0">
                <a:latin typeface="Arial" pitchFamily="34" charset="0"/>
                <a:cs typeface="Arial" pitchFamily="34" charset="0"/>
              </a:rPr>
              <a:t>Sestava:</a:t>
            </a:r>
            <a:r>
              <a:rPr lang="cs-CZ" dirty="0" smtClean="0">
                <a:latin typeface="Arial" pitchFamily="34" charset="0"/>
                <a:cs typeface="Arial" pitchFamily="34" charset="0"/>
              </a:rPr>
              <a:t> </a:t>
            </a:r>
            <a:r>
              <a:rPr lang="cs-CZ" dirty="0" err="1" smtClean="0">
                <a:latin typeface="Arial" pitchFamily="34" charset="0"/>
                <a:cs typeface="Arial" pitchFamily="34" charset="0"/>
              </a:rPr>
              <a:t>Štekr</a:t>
            </a:r>
            <a:r>
              <a:rPr lang="cs-CZ" dirty="0" smtClean="0">
                <a:latin typeface="Arial" pitchFamily="34" charset="0"/>
                <a:cs typeface="Arial" pitchFamily="34" charset="0"/>
              </a:rPr>
              <a:t> - Beruška, Jakl, Podhorský, Moučka, </a:t>
            </a:r>
          </a:p>
          <a:p>
            <a:r>
              <a:rPr lang="cs-CZ" dirty="0" smtClean="0">
                <a:latin typeface="Arial" pitchFamily="34" charset="0"/>
                <a:cs typeface="Arial" pitchFamily="34" charset="0"/>
              </a:rPr>
              <a:t>                </a:t>
            </a:r>
            <a:r>
              <a:rPr lang="cs-CZ" dirty="0" err="1" smtClean="0">
                <a:latin typeface="Arial" pitchFamily="34" charset="0"/>
                <a:cs typeface="Arial" pitchFamily="34" charset="0"/>
              </a:rPr>
              <a:t>Horváth</a:t>
            </a:r>
            <a:r>
              <a:rPr lang="cs-CZ" dirty="0" smtClean="0">
                <a:latin typeface="Arial" pitchFamily="34" charset="0"/>
                <a:cs typeface="Arial" pitchFamily="34" charset="0"/>
              </a:rPr>
              <a:t>, </a:t>
            </a:r>
            <a:r>
              <a:rPr lang="cs-CZ" dirty="0" err="1" smtClean="0">
                <a:latin typeface="Arial" pitchFamily="34" charset="0"/>
                <a:cs typeface="Arial" pitchFamily="34" charset="0"/>
              </a:rPr>
              <a:t>Feko</a:t>
            </a:r>
            <a:r>
              <a:rPr lang="cs-CZ" dirty="0" smtClean="0">
                <a:latin typeface="Arial" pitchFamily="34" charset="0"/>
                <a:cs typeface="Arial" pitchFamily="34" charset="0"/>
              </a:rPr>
              <a:t>, </a:t>
            </a:r>
            <a:r>
              <a:rPr lang="cs-CZ" dirty="0" err="1" smtClean="0">
                <a:latin typeface="Arial" pitchFamily="34" charset="0"/>
                <a:cs typeface="Arial" pitchFamily="34" charset="0"/>
              </a:rPr>
              <a:t>Šariška</a:t>
            </a:r>
            <a:r>
              <a:rPr lang="cs-CZ" dirty="0" smtClean="0">
                <a:latin typeface="Arial" pitchFamily="34" charset="0"/>
                <a:cs typeface="Arial" pitchFamily="34" charset="0"/>
              </a:rPr>
              <a:t>, </a:t>
            </a:r>
            <a:r>
              <a:rPr lang="cs-CZ" dirty="0" err="1" smtClean="0">
                <a:latin typeface="Arial" pitchFamily="34" charset="0"/>
                <a:cs typeface="Arial" pitchFamily="34" charset="0"/>
              </a:rPr>
              <a:t>M</a:t>
            </a:r>
            <a:r>
              <a:rPr lang="cs-CZ" dirty="0" smtClean="0">
                <a:latin typeface="Arial" pitchFamily="34" charset="0"/>
                <a:cs typeface="Arial" pitchFamily="34" charset="0"/>
              </a:rPr>
              <a:t>.Svoboda, </a:t>
            </a:r>
            <a:r>
              <a:rPr lang="cs-CZ" dirty="0" err="1" smtClean="0">
                <a:latin typeface="Arial" pitchFamily="34" charset="0"/>
                <a:cs typeface="Arial" pitchFamily="34" charset="0"/>
              </a:rPr>
              <a:t>M</a:t>
            </a:r>
            <a:r>
              <a:rPr lang="cs-CZ" dirty="0" smtClean="0">
                <a:latin typeface="Arial" pitchFamily="34" charset="0"/>
                <a:cs typeface="Arial" pitchFamily="34" charset="0"/>
              </a:rPr>
              <a:t>.</a:t>
            </a:r>
            <a:r>
              <a:rPr lang="cs-CZ" dirty="0" err="1" smtClean="0">
                <a:latin typeface="Arial" pitchFamily="34" charset="0"/>
                <a:cs typeface="Arial" pitchFamily="34" charset="0"/>
              </a:rPr>
              <a:t>Horváth</a:t>
            </a:r>
            <a:r>
              <a:rPr lang="cs-CZ" dirty="0" smtClean="0">
                <a:latin typeface="Arial" pitchFamily="34" charset="0"/>
                <a:cs typeface="Arial" pitchFamily="34" charset="0"/>
              </a:rPr>
              <a:t>, </a:t>
            </a:r>
          </a:p>
          <a:p>
            <a:r>
              <a:rPr lang="cs-CZ" dirty="0" smtClean="0">
                <a:latin typeface="Arial" pitchFamily="34" charset="0"/>
                <a:cs typeface="Arial" pitchFamily="34" charset="0"/>
              </a:rPr>
              <a:t>                </a:t>
            </a:r>
            <a:r>
              <a:rPr lang="cs-CZ" dirty="0" err="1" smtClean="0">
                <a:latin typeface="Arial" pitchFamily="34" charset="0"/>
                <a:cs typeface="Arial" pitchFamily="34" charset="0"/>
              </a:rPr>
              <a:t>Cap</a:t>
            </a:r>
            <a:r>
              <a:rPr lang="cs-CZ" dirty="0" smtClean="0">
                <a:latin typeface="Arial" pitchFamily="34" charset="0"/>
                <a:cs typeface="Arial" pitchFamily="34" charset="0"/>
              </a:rPr>
              <a:t>, </a:t>
            </a:r>
            <a:r>
              <a:rPr lang="cs-CZ" dirty="0" err="1" smtClean="0">
                <a:latin typeface="Arial" pitchFamily="34" charset="0"/>
                <a:cs typeface="Arial" pitchFamily="34" charset="0"/>
              </a:rPr>
              <a:t>Chaloupecký</a:t>
            </a:r>
            <a:endParaRPr lang="cs-CZ" dirty="0" smtClean="0">
              <a:latin typeface="Arial" pitchFamily="34" charset="0"/>
              <a:cs typeface="Arial" pitchFamily="34" charset="0"/>
            </a:endParaRPr>
          </a:p>
          <a:p>
            <a:r>
              <a:rPr lang="cs-CZ" u="sng" dirty="0" smtClean="0">
                <a:latin typeface="Arial" pitchFamily="34" charset="0"/>
                <a:cs typeface="Arial" pitchFamily="34" charset="0"/>
              </a:rPr>
              <a:t>Trenér:</a:t>
            </a:r>
            <a:r>
              <a:rPr lang="cs-CZ" dirty="0" smtClean="0">
                <a:latin typeface="Arial" pitchFamily="34" charset="0"/>
                <a:cs typeface="Arial" pitchFamily="34" charset="0"/>
              </a:rPr>
              <a:t> </a:t>
            </a:r>
            <a:r>
              <a:rPr lang="cs-CZ" dirty="0" err="1" smtClean="0">
                <a:latin typeface="Arial" pitchFamily="34" charset="0"/>
                <a:cs typeface="Arial" pitchFamily="34" charset="0"/>
              </a:rPr>
              <a:t>J.Chaloupecký</a:t>
            </a:r>
            <a:r>
              <a:rPr lang="cs-CZ" dirty="0" smtClean="0">
                <a:latin typeface="Arial" pitchFamily="34" charset="0"/>
                <a:cs typeface="Arial" pitchFamily="34" charset="0"/>
              </a:rPr>
              <a:t>  </a:t>
            </a:r>
            <a:r>
              <a:rPr lang="cs-CZ" u="sng" dirty="0" smtClean="0">
                <a:latin typeface="Arial" pitchFamily="34" charset="0"/>
                <a:cs typeface="Arial" pitchFamily="34" charset="0"/>
              </a:rPr>
              <a:t>Vedoucí:</a:t>
            </a:r>
            <a:r>
              <a:rPr lang="cs-CZ" dirty="0" smtClean="0">
                <a:latin typeface="Arial" pitchFamily="34" charset="0"/>
                <a:cs typeface="Arial" pitchFamily="34" charset="0"/>
              </a:rPr>
              <a:t> </a:t>
            </a:r>
            <a:r>
              <a:rPr lang="cs-CZ" dirty="0" err="1" smtClean="0">
                <a:latin typeface="Arial" pitchFamily="34" charset="0"/>
                <a:cs typeface="Arial" pitchFamily="34" charset="0"/>
              </a:rPr>
              <a:t>J.Jakl</a:t>
            </a:r>
            <a:endParaRPr lang="cs-CZ" dirty="0" smtClean="0">
              <a:latin typeface="Arial" pitchFamily="34" charset="0"/>
              <a:cs typeface="Arial" pitchFamily="34" charset="0"/>
            </a:endParaRPr>
          </a:p>
          <a:p>
            <a:r>
              <a:rPr lang="cs-CZ" u="sng" dirty="0" smtClean="0">
                <a:latin typeface="Arial" pitchFamily="34" charset="0"/>
                <a:cs typeface="Arial" pitchFamily="34" charset="0"/>
              </a:rPr>
              <a:t>Rozhodčí </a:t>
            </a:r>
            <a:r>
              <a:rPr lang="cs-CZ" dirty="0" smtClean="0">
                <a:latin typeface="Arial" pitchFamily="34" charset="0"/>
                <a:cs typeface="Arial" pitchFamily="34" charset="0"/>
              </a:rPr>
              <a:t>:Provazník -</a:t>
            </a:r>
            <a:r>
              <a:rPr lang="cs-CZ" dirty="0" err="1" smtClean="0">
                <a:latin typeface="Arial" pitchFamily="34" charset="0"/>
                <a:cs typeface="Arial" pitchFamily="34" charset="0"/>
              </a:rPr>
              <a:t>M</a:t>
            </a:r>
            <a:r>
              <a:rPr lang="cs-CZ" dirty="0" smtClean="0">
                <a:latin typeface="Arial" pitchFamily="34" charset="0"/>
                <a:cs typeface="Arial" pitchFamily="34" charset="0"/>
              </a:rPr>
              <a:t>.</a:t>
            </a:r>
            <a:r>
              <a:rPr lang="cs-CZ" dirty="0" err="1" smtClean="0">
                <a:latin typeface="Arial" pitchFamily="34" charset="0"/>
                <a:cs typeface="Arial" pitchFamily="34" charset="0"/>
              </a:rPr>
              <a:t>Holly</a:t>
            </a:r>
            <a:r>
              <a:rPr lang="cs-CZ" dirty="0" smtClean="0">
                <a:latin typeface="Arial" pitchFamily="34" charset="0"/>
                <a:cs typeface="Arial" pitchFamily="34" charset="0"/>
              </a:rPr>
              <a:t>, Šulc </a:t>
            </a:r>
            <a:endParaRPr lang="cs-CZ" dirty="0"/>
          </a:p>
        </p:txBody>
      </p:sp>
      <p:pic>
        <p:nvPicPr>
          <p:cNvPr id="44033" name="Picture 1"/>
          <p:cNvPicPr>
            <a:picLocks noChangeAspect="1" noChangeArrowheads="1"/>
          </p:cNvPicPr>
          <p:nvPr/>
        </p:nvPicPr>
        <p:blipFill>
          <a:blip r:embed="rId3" cstate="print"/>
          <a:srcRect/>
          <a:stretch>
            <a:fillRect/>
          </a:stretch>
        </p:blipFill>
        <p:spPr bwMode="auto">
          <a:xfrm>
            <a:off x="3415308" y="3835524"/>
            <a:ext cx="1152128" cy="941462"/>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5575548" y="91108"/>
            <a:ext cx="4608512" cy="4032448"/>
          </a:xfrm>
          <a:prstGeom prst="rect">
            <a:avLst/>
          </a:prstGeom>
          <a:noFill/>
          <a:ln w="9525">
            <a:noFill/>
            <a:miter lim="800000"/>
            <a:headEnd/>
            <a:tailEnd/>
          </a:ln>
        </p:spPr>
      </p:pic>
      <p:pic>
        <p:nvPicPr>
          <p:cNvPr id="2" name="Picture 1"/>
          <p:cNvPicPr>
            <a:picLocks noChangeAspect="1" noChangeArrowheads="1"/>
          </p:cNvPicPr>
          <p:nvPr/>
        </p:nvPicPr>
        <p:blipFill>
          <a:blip r:embed="rId5" cstate="print"/>
          <a:srcRect/>
          <a:stretch>
            <a:fillRect/>
          </a:stretch>
        </p:blipFill>
        <p:spPr bwMode="auto">
          <a:xfrm>
            <a:off x="5647556" y="4244106"/>
            <a:ext cx="4464496" cy="2471738"/>
          </a:xfrm>
          <a:prstGeom prst="rect">
            <a:avLst/>
          </a:prstGeom>
          <a:noFill/>
          <a:ln w="57150" cmpd="sng">
            <a:solidFill>
              <a:srgbClr val="FF6699"/>
            </a:solidFill>
            <a:miter lim="800000"/>
            <a:headEnd/>
            <a:tailEnd/>
          </a:ln>
        </p:spPr>
      </p:pic>
    </p:spTree>
  </p:cSld>
  <p:clrMapOvr>
    <a:masterClrMapping/>
  </p:clrMapOvr>
  <p:transition>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8964" y="3259460"/>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59124"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13" name="TextovéPole 12"/>
          <p:cNvSpPr txBox="1"/>
          <p:nvPr/>
        </p:nvSpPr>
        <p:spPr>
          <a:xfrm>
            <a:off x="888791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21</a:t>
            </a:r>
          </a:p>
        </p:txBody>
      </p:sp>
      <p:sp>
        <p:nvSpPr>
          <p:cNvPr id="20" name="TextovéPole 19"/>
          <p:cNvSpPr txBox="1"/>
          <p:nvPr/>
        </p:nvSpPr>
        <p:spPr>
          <a:xfrm>
            <a:off x="5359524" y="163116"/>
            <a:ext cx="4824536" cy="6617196"/>
          </a:xfrm>
          <a:prstGeom prst="rect">
            <a:avLst/>
          </a:prstGeom>
          <a:noFill/>
          <a:ln w="101600" cmpd="thickThin">
            <a:solidFill>
              <a:srgbClr val="FF9966"/>
            </a:solidFill>
            <a:prstDash val="sysDash"/>
            <a:bevel/>
          </a:ln>
          <a:scene3d>
            <a:camera prst="orthographicFront"/>
            <a:lightRig rig="threePt" dir="t"/>
          </a:scene3d>
          <a:sp3d>
            <a:bevelT w="0" prst="relaxedInset"/>
          </a:sp3d>
        </p:spPr>
        <p:txBody>
          <a:bodyPr wrap="square" rtlCol="0">
            <a:spAutoFit/>
          </a:bodyPr>
          <a:lstStyle/>
          <a:p>
            <a:pPr algn="ctr"/>
            <a:r>
              <a:rPr lang="cs-CZ" sz="6000" dirty="0" smtClean="0">
                <a:ln>
                  <a:solidFill>
                    <a:srgbClr val="3333CC"/>
                  </a:solidFill>
                </a:ln>
                <a:solidFill>
                  <a:srgbClr val="FF0066"/>
                </a:solidFill>
                <a:latin typeface="Jokerman" pitchFamily="82" charset="0"/>
              </a:rPr>
              <a:t>TJ </a:t>
            </a:r>
            <a:r>
              <a:rPr lang="cs-CZ" sz="6000" dirty="0" err="1" smtClean="0">
                <a:ln>
                  <a:solidFill>
                    <a:srgbClr val="3333CC"/>
                  </a:solidFill>
                </a:ln>
                <a:solidFill>
                  <a:srgbClr val="FF0066"/>
                </a:solidFill>
                <a:latin typeface="Jokerman" pitchFamily="82" charset="0"/>
              </a:rPr>
              <a:t>Střekov</a:t>
            </a:r>
            <a:endParaRPr lang="cs-CZ" sz="6000" dirty="0" smtClean="0">
              <a:ln>
                <a:solidFill>
                  <a:srgbClr val="3333CC"/>
                </a:solidFill>
              </a:ln>
              <a:solidFill>
                <a:srgbClr val="FF0066"/>
              </a:solidFill>
              <a:latin typeface="Jokerman" pitchFamily="82" charset="0"/>
            </a:endParaRPr>
          </a:p>
          <a:p>
            <a:pPr algn="ctr"/>
            <a:r>
              <a:rPr lang="cs-CZ" sz="6000" dirty="0" smtClean="0">
                <a:ln>
                  <a:solidFill>
                    <a:srgbClr val="3333CC"/>
                  </a:solidFill>
                </a:ln>
                <a:solidFill>
                  <a:srgbClr val="FF0066"/>
                </a:solidFill>
                <a:latin typeface="Jokerman" pitchFamily="82" charset="0"/>
              </a:rPr>
              <a:t>       SK </a:t>
            </a:r>
            <a:r>
              <a:rPr lang="cs-CZ" sz="6000" dirty="0" err="1" smtClean="0">
                <a:ln>
                  <a:solidFill>
                    <a:srgbClr val="3333CC"/>
                  </a:solidFill>
                </a:ln>
                <a:solidFill>
                  <a:srgbClr val="FF0066"/>
                </a:solidFill>
                <a:latin typeface="Jokerman" pitchFamily="82" charset="0"/>
              </a:rPr>
              <a:t>Štětí</a:t>
            </a:r>
            <a:endParaRPr lang="cs-CZ" sz="2400" dirty="0" smtClean="0">
              <a:ln>
                <a:solidFill>
                  <a:srgbClr val="3333CC"/>
                </a:solidFill>
              </a:ln>
              <a:solidFill>
                <a:srgbClr val="FF0066"/>
              </a:solidFill>
              <a:latin typeface="Jokerman" pitchFamily="82" charset="0"/>
            </a:endParaRPr>
          </a:p>
          <a:p>
            <a:pPr algn="ctr"/>
            <a:r>
              <a:rPr lang="cs-CZ" sz="3200" dirty="0" smtClean="0">
                <a:ln>
                  <a:solidFill>
                    <a:srgbClr val="3333CC"/>
                  </a:solidFill>
                </a:ln>
                <a:solidFill>
                  <a:srgbClr val="FF0066"/>
                </a:solidFill>
                <a:latin typeface="Jokerman" pitchFamily="82" charset="0"/>
              </a:rPr>
              <a:t>Sobota 17.10.2015  17:00 hod</a:t>
            </a:r>
          </a:p>
          <a:p>
            <a:pPr algn="ctr"/>
            <a:r>
              <a:rPr lang="cs-CZ" sz="2400" dirty="0" smtClean="0">
                <a:ln w="0">
                  <a:solidFill>
                    <a:srgbClr val="99FF33"/>
                  </a:solidFill>
                </a:ln>
                <a:solidFill>
                  <a:srgbClr val="0033CC"/>
                </a:solidFill>
                <a:latin typeface="Arial Black" pitchFamily="34" charset="0"/>
              </a:rPr>
              <a:t>Za týden jedeme ven.</a:t>
            </a:r>
          </a:p>
          <a:p>
            <a:pPr algn="ctr"/>
            <a:r>
              <a:rPr lang="cs-CZ" sz="2400" dirty="0" smtClean="0">
                <a:ln w="0">
                  <a:solidFill>
                    <a:srgbClr val="99FF33"/>
                  </a:solidFill>
                </a:ln>
                <a:solidFill>
                  <a:srgbClr val="0033CC"/>
                </a:solidFill>
                <a:latin typeface="Arial Black" pitchFamily="34" charset="0"/>
              </a:rPr>
              <a:t>Na hřiště nováčka. </a:t>
            </a:r>
          </a:p>
          <a:p>
            <a:pPr algn="ctr"/>
            <a:r>
              <a:rPr lang="cs-CZ" sz="2400" dirty="0" smtClean="0">
                <a:ln w="0">
                  <a:solidFill>
                    <a:srgbClr val="99FF33"/>
                  </a:solidFill>
                </a:ln>
                <a:solidFill>
                  <a:srgbClr val="0033CC"/>
                </a:solidFill>
                <a:latin typeface="Arial Black" pitchFamily="34" charset="0"/>
              </a:rPr>
              <a:t>Hraje se pod umělým osvětlením</a:t>
            </a:r>
          </a:p>
          <a:p>
            <a:pPr algn="ctr"/>
            <a:r>
              <a:rPr lang="cs-CZ" sz="2400" dirty="0" smtClean="0">
                <a:ln w="0">
                  <a:solidFill>
                    <a:srgbClr val="99FF33"/>
                  </a:solidFill>
                </a:ln>
                <a:solidFill>
                  <a:srgbClr val="0033CC"/>
                </a:solidFill>
                <a:latin typeface="Arial Black" pitchFamily="34" charset="0"/>
              </a:rPr>
              <a:t>Odjezd autobusu   14:45 ze hřiště</a:t>
            </a:r>
          </a:p>
          <a:p>
            <a:pPr algn="ctr"/>
            <a:endParaRPr lang="cs-CZ" sz="2400" dirty="0" smtClean="0">
              <a:ln w="0">
                <a:solidFill>
                  <a:srgbClr val="99FF33"/>
                </a:solidFill>
              </a:ln>
              <a:solidFill>
                <a:srgbClr val="0033CC"/>
              </a:solidFill>
              <a:latin typeface="Arial Black" pitchFamily="34" charset="0"/>
            </a:endParaRPr>
          </a:p>
          <a:p>
            <a:pPr algn="ctr"/>
            <a:endParaRPr lang="cs-CZ" sz="2400" dirty="0" smtClean="0">
              <a:ln w="0">
                <a:solidFill>
                  <a:srgbClr val="99FF33"/>
                </a:solidFill>
              </a:ln>
              <a:solidFill>
                <a:srgbClr val="0033CC"/>
              </a:solidFill>
              <a:latin typeface="Arial Black" pitchFamily="34" charset="0"/>
            </a:endParaRPr>
          </a:p>
          <a:p>
            <a:pPr algn="ctr"/>
            <a:endParaRPr lang="cs-CZ" sz="2400" dirty="0" smtClean="0">
              <a:ln w="0">
                <a:solidFill>
                  <a:srgbClr val="99FF33"/>
                </a:solidFill>
              </a:ln>
              <a:solidFill>
                <a:srgbClr val="0033CC"/>
              </a:solidFill>
              <a:latin typeface="Arial Black" pitchFamily="34" charset="0"/>
            </a:endParaRPr>
          </a:p>
          <a:p>
            <a:pPr algn="ctr"/>
            <a:endParaRPr lang="cs-CZ" sz="2400" dirty="0" smtClean="0">
              <a:ln>
                <a:solidFill>
                  <a:srgbClr val="3333CC"/>
                </a:solidFill>
              </a:ln>
              <a:solidFill>
                <a:srgbClr val="FF0066"/>
              </a:solidFill>
              <a:latin typeface="Jokerman" pitchFamily="82" charset="0"/>
            </a:endParaRPr>
          </a:p>
        </p:txBody>
      </p:sp>
      <p:pic>
        <p:nvPicPr>
          <p:cNvPr id="21" name="Picture 1"/>
          <p:cNvPicPr>
            <a:picLocks noChangeAspect="1" noChangeArrowheads="1"/>
          </p:cNvPicPr>
          <p:nvPr/>
        </p:nvPicPr>
        <p:blipFill>
          <a:blip r:embed="rId3" cstate="print"/>
          <a:srcRect/>
          <a:stretch>
            <a:fillRect/>
          </a:stretch>
        </p:blipFill>
        <p:spPr bwMode="auto">
          <a:xfrm>
            <a:off x="6223620" y="5347692"/>
            <a:ext cx="3312368" cy="1274465"/>
          </a:xfrm>
          <a:prstGeom prst="rect">
            <a:avLst/>
          </a:prstGeom>
          <a:noFill/>
          <a:ln w="9525">
            <a:noFill/>
            <a:miter lim="800000"/>
            <a:headEnd/>
            <a:tailEnd/>
          </a:ln>
        </p:spPr>
      </p:pic>
      <p:sp>
        <p:nvSpPr>
          <p:cNvPr id="22" name="TextovéPole 21"/>
          <p:cNvSpPr txBox="1"/>
          <p:nvPr/>
        </p:nvSpPr>
        <p:spPr>
          <a:xfrm>
            <a:off x="6295628" y="5995764"/>
            <a:ext cx="1512168" cy="338554"/>
          </a:xfrm>
          <a:prstGeom prst="rect">
            <a:avLst/>
          </a:prstGeom>
          <a:noFill/>
          <a:ln w="50800">
            <a:solidFill>
              <a:srgbClr val="0033CC"/>
            </a:solidFill>
            <a:prstDash val="sysDot"/>
          </a:ln>
        </p:spPr>
        <p:txBody>
          <a:bodyPr wrap="square" rtlCol="0">
            <a:spAutoFit/>
          </a:bodyPr>
          <a:lstStyle/>
          <a:p>
            <a:pPr algn="ctr"/>
            <a:r>
              <a:rPr lang="cs-CZ" sz="1600" b="1" dirty="0" smtClean="0">
                <a:solidFill>
                  <a:srgbClr val="FF0066"/>
                </a:solidFill>
                <a:effectLst>
                  <a:outerShdw blurRad="38100" dist="38100" dir="2700000" algn="tl">
                    <a:srgbClr val="000000">
                      <a:alpha val="43137"/>
                    </a:srgbClr>
                  </a:outerShdw>
                </a:effectLst>
                <a:latin typeface="Arial Black" pitchFamily="34" charset="0"/>
              </a:rPr>
              <a:t>SK </a:t>
            </a:r>
            <a:r>
              <a:rPr lang="cs-CZ" sz="1600" b="1" dirty="0" err="1" smtClean="0">
                <a:solidFill>
                  <a:srgbClr val="FF0066"/>
                </a:solidFill>
                <a:effectLst>
                  <a:outerShdw blurRad="38100" dist="38100" dir="2700000" algn="tl">
                    <a:srgbClr val="000000">
                      <a:alpha val="43137"/>
                    </a:srgbClr>
                  </a:outerShdw>
                </a:effectLst>
                <a:latin typeface="Arial Black" pitchFamily="34" charset="0"/>
              </a:rPr>
              <a:t>Štětí</a:t>
            </a:r>
            <a:endParaRPr lang="cs-CZ" sz="1600" b="1" dirty="0">
              <a:solidFill>
                <a:srgbClr val="FF0066"/>
              </a:solidFill>
              <a:effectLst>
                <a:outerShdw blurRad="38100" dist="38100" dir="2700000" algn="tl">
                  <a:srgbClr val="000000">
                    <a:alpha val="43137"/>
                  </a:srgbClr>
                </a:outerShdw>
              </a:effectLst>
              <a:latin typeface="Arial Black" pitchFamily="34" charset="0"/>
            </a:endParaRPr>
          </a:p>
        </p:txBody>
      </p:sp>
      <p:pic>
        <p:nvPicPr>
          <p:cNvPr id="23" name="Picture 1"/>
          <p:cNvPicPr>
            <a:picLocks noChangeAspect="1" noChangeArrowheads="1"/>
          </p:cNvPicPr>
          <p:nvPr/>
        </p:nvPicPr>
        <p:blipFill>
          <a:blip r:embed="rId4" cstate="print"/>
          <a:srcRect/>
          <a:stretch>
            <a:fillRect/>
          </a:stretch>
        </p:blipFill>
        <p:spPr bwMode="auto">
          <a:xfrm>
            <a:off x="5863579" y="1099220"/>
            <a:ext cx="864097" cy="864096"/>
          </a:xfrm>
          <a:prstGeom prst="rect">
            <a:avLst/>
          </a:prstGeom>
          <a:noFill/>
          <a:ln w="9525">
            <a:noFill/>
            <a:miter lim="800000"/>
            <a:headEnd/>
            <a:tailEnd/>
          </a:ln>
        </p:spPr>
      </p:pic>
      <p:sp>
        <p:nvSpPr>
          <p:cNvPr id="24" name="Obdélník 23"/>
          <p:cNvSpPr/>
          <p:nvPr/>
        </p:nvSpPr>
        <p:spPr>
          <a:xfrm>
            <a:off x="30932" y="1099220"/>
            <a:ext cx="4968552" cy="5847755"/>
          </a:xfrm>
          <a:prstGeom prst="rect">
            <a:avLst/>
          </a:prstGeom>
        </p:spPr>
        <p:txBody>
          <a:bodyPr wrap="square">
            <a:spAutoFit/>
          </a:bodyPr>
          <a:lstStyle/>
          <a:p>
            <a:pPr algn="just"/>
            <a:r>
              <a:rPr lang="cs-CZ" sz="1100" dirty="0" smtClean="0">
                <a:latin typeface="Arial" pitchFamily="34" charset="0"/>
                <a:cs typeface="Arial" pitchFamily="34" charset="0"/>
              </a:rPr>
              <a:t>     1. </a:t>
            </a:r>
            <a:r>
              <a:rPr lang="cs-CZ" sz="1100" b="0" dirty="0" smtClean="0">
                <a:latin typeface="Arial" pitchFamily="34" charset="0"/>
                <a:cs typeface="Arial" pitchFamily="34" charset="0"/>
              </a:rPr>
              <a:t>První mistrovské utkání jsme sehráli</a:t>
            </a:r>
            <a:r>
              <a:rPr lang="cs-CZ" sz="1100" b="0" dirty="0" smtClean="0">
                <a:solidFill>
                  <a:srgbClr val="FF0000"/>
                </a:solidFill>
                <a:latin typeface="Arial" pitchFamily="34" charset="0"/>
                <a:cs typeface="Arial" pitchFamily="34" charset="0"/>
              </a:rPr>
              <a:t>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8.8.2015</a:t>
            </a:r>
            <a:r>
              <a:rPr lang="cs-CZ" sz="1100" b="0" dirty="0" smtClean="0">
                <a:solidFill>
                  <a:srgbClr val="FF0000"/>
                </a:solidFill>
                <a:latin typeface="Arial" pitchFamily="34" charset="0"/>
                <a:cs typeface="Arial" pitchFamily="34" charset="0"/>
              </a:rPr>
              <a:t> </a:t>
            </a:r>
            <a:r>
              <a:rPr lang="cs-CZ" sz="1100" b="0" dirty="0" smtClean="0">
                <a:latin typeface="Arial" pitchFamily="34" charset="0"/>
                <a:cs typeface="Arial" pitchFamily="34" charset="0"/>
              </a:rPr>
              <a:t>na domácím trávníku a   bylo  to velmi zajímavé střetnutí proti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SK Hrobcům</a:t>
            </a:r>
            <a:r>
              <a:rPr lang="cs-CZ" sz="1100" b="0" dirty="0" smtClean="0">
                <a:latin typeface="Arial" pitchFamily="34" charset="0"/>
                <a:cs typeface="Arial" pitchFamily="34" charset="0"/>
              </a:rPr>
              <a:t>. Mírný favorit jsme byli, ale ještě 6 minut před koncem jsme prohrávali 2:0. Pak však přišel obrat a ve 2. minutě nastavení jsme dokonce vyrovnali. Penaltový rozstřel vyzněl pro nás.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3:2 PK</a:t>
            </a:r>
          </a:p>
          <a:p>
            <a:pPr algn="just"/>
            <a:r>
              <a:rPr lang="cs-CZ" sz="1100" dirty="0" smtClean="0">
                <a:latin typeface="Arial" pitchFamily="34" charset="0"/>
                <a:cs typeface="Arial" pitchFamily="34" charset="0"/>
              </a:rPr>
              <a:t>     2. </a:t>
            </a:r>
            <a:r>
              <a:rPr lang="cs-CZ" sz="1100" b="0" dirty="0" smtClean="0">
                <a:latin typeface="Arial" pitchFamily="34" charset="0"/>
                <a:cs typeface="Arial" pitchFamily="34" charset="0"/>
              </a:rPr>
              <a:t>Na hřiště loni ještě divizního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AFK </a:t>
            </a:r>
            <a:r>
              <a:rPr lang="cs-CZ" sz="1100"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LoKo</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Chomutov </a:t>
            </a:r>
            <a:r>
              <a:rPr lang="cs-CZ" sz="1100" b="0" dirty="0" smtClean="0">
                <a:latin typeface="Arial" pitchFamily="34" charset="0"/>
                <a:cs typeface="Arial" pitchFamily="34" charset="0"/>
              </a:rPr>
              <a:t>jsme jeli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15.8.2015</a:t>
            </a:r>
            <a:r>
              <a:rPr lang="cs-CZ" sz="1100" b="0" dirty="0" smtClean="0">
                <a:latin typeface="Arial" pitchFamily="34" charset="0"/>
                <a:cs typeface="Arial" pitchFamily="34" charset="0"/>
              </a:rPr>
              <a:t> a ve 39. minutě to vypadalo na debakl, protože jsme prohrávali 3:0. Nevídaný obrat nastal ve 2. poločase, kdy jsme nastříleli 5 branek a jen Jan </a:t>
            </a:r>
            <a:r>
              <a:rPr lang="cs-CZ" sz="1100" b="0" dirty="0" err="1" smtClean="0">
                <a:latin typeface="Arial" pitchFamily="34" charset="0"/>
                <a:cs typeface="Arial" pitchFamily="34" charset="0"/>
              </a:rPr>
              <a:t>Grepl</a:t>
            </a:r>
            <a:r>
              <a:rPr lang="cs-CZ" sz="1100" b="0" dirty="0" smtClean="0">
                <a:latin typeface="Arial" pitchFamily="34" charset="0"/>
                <a:cs typeface="Arial" pitchFamily="34" charset="0"/>
              </a:rPr>
              <a:t>  jako nováček mužstva 3. Vyhráli jsme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5:3</a:t>
            </a:r>
            <a:r>
              <a:rPr lang="cs-CZ" sz="1100" b="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cs-CZ" sz="1100" b="0" dirty="0" smtClean="0">
                <a:latin typeface="Arial" pitchFamily="34" charset="0"/>
                <a:cs typeface="Arial" pitchFamily="34" charset="0"/>
              </a:rPr>
              <a:t>    </a:t>
            </a:r>
          </a:p>
          <a:p>
            <a:pPr algn="just"/>
            <a:r>
              <a:rPr lang="cs-CZ" sz="1100" b="0" dirty="0" smtClean="0">
                <a:latin typeface="Arial" pitchFamily="34" charset="0"/>
                <a:cs typeface="Arial" pitchFamily="34" charset="0"/>
              </a:rPr>
              <a:t>     </a:t>
            </a:r>
            <a:r>
              <a:rPr lang="cs-CZ" sz="1100" dirty="0" smtClean="0">
                <a:latin typeface="Arial" pitchFamily="34" charset="0"/>
                <a:cs typeface="Arial" pitchFamily="34" charset="0"/>
              </a:rPr>
              <a:t>3. </a:t>
            </a:r>
            <a:r>
              <a:rPr lang="cs-CZ" sz="1100" dirty="0" smtClean="0">
                <a:solidFill>
                  <a:srgbClr val="FF0000"/>
                </a:solidFill>
                <a:latin typeface="Arial" pitchFamily="34" charset="0"/>
                <a:cs typeface="Arial" pitchFamily="34" charset="0"/>
              </a:rPr>
              <a:t>22.8.2015</a:t>
            </a:r>
            <a:r>
              <a:rPr lang="cs-CZ" sz="1100" dirty="0" smtClean="0">
                <a:latin typeface="Arial" pitchFamily="34" charset="0"/>
                <a:cs typeface="Arial" pitchFamily="34" charset="0"/>
              </a:rPr>
              <a:t> </a:t>
            </a:r>
            <a:r>
              <a:rPr lang="cs-CZ" sz="1100" b="0" dirty="0" smtClean="0">
                <a:latin typeface="Arial" pitchFamily="34" charset="0"/>
                <a:cs typeface="Arial" pitchFamily="34" charset="0"/>
              </a:rPr>
              <a:t>přijela do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TJ Krupka </a:t>
            </a:r>
            <a:r>
              <a:rPr lang="cs-CZ" sz="1100" b="0" dirty="0" smtClean="0">
                <a:latin typeface="Arial" pitchFamily="34" charset="0"/>
                <a:cs typeface="Arial" pitchFamily="34" charset="0"/>
              </a:rPr>
              <a:t>a s mnoha výborným fotbalisty v sestavě se ujala vedení 1:0. Pak jsme však zabrali a průběh utkání dotáhli do vítězného konce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4:2.</a:t>
            </a:r>
          </a:p>
          <a:p>
            <a:pPr algn="just"/>
            <a:r>
              <a:rPr lang="cs-CZ" sz="1100" dirty="0" smtClean="0">
                <a:latin typeface="Arial" pitchFamily="34" charset="0"/>
                <a:cs typeface="Arial" pitchFamily="34" charset="0"/>
              </a:rPr>
              <a:t>     4.</a:t>
            </a:r>
            <a:r>
              <a:rPr lang="cs-CZ" sz="1100" b="0" dirty="0" smtClean="0">
                <a:latin typeface="Arial" pitchFamily="34" charset="0"/>
                <a:cs typeface="Arial" pitchFamily="34" charset="0"/>
              </a:rPr>
              <a:t> Velmi příjemný byl výlet na hřiště Fotbalového klubu </a:t>
            </a:r>
            <a:r>
              <a:rPr lang="cs-CZ" sz="1100"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Postoloprty</a:t>
            </a:r>
            <a:r>
              <a:rPr lang="cs-CZ" sz="1100" b="0" dirty="0" smtClean="0">
                <a:latin typeface="Arial" pitchFamily="34" charset="0"/>
                <a:cs typeface="Arial" pitchFamily="34" charset="0"/>
              </a:rPr>
              <a:t> dne </a:t>
            </a:r>
            <a:r>
              <a:rPr lang="cs-CZ" sz="1100" dirty="0" smtClean="0">
                <a:effectLst>
                  <a:outerShdw blurRad="38100" dist="38100" dir="2700000" algn="tl">
                    <a:srgbClr val="000000">
                      <a:alpha val="43137"/>
                    </a:srgbClr>
                  </a:outerShdw>
                </a:effectLst>
                <a:latin typeface="Arial" pitchFamily="34" charset="0"/>
                <a:cs typeface="Arial" pitchFamily="34" charset="0"/>
              </a:rPr>
              <a:t>29.8.2015</a:t>
            </a:r>
            <a:r>
              <a:rPr lang="cs-CZ" sz="1100" b="0" dirty="0" smtClean="0">
                <a:latin typeface="Arial" pitchFamily="34" charset="0"/>
                <a:cs typeface="Arial" pitchFamily="34" charset="0"/>
              </a:rPr>
              <a:t>. V bouřlivé atmosféře jsme domácí přehráli a po poločase 1:0 jsme si ve 2. otevřeli na zdejším hřišti střelnici a zvítězili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5:0</a:t>
            </a:r>
            <a:r>
              <a:rPr lang="cs-CZ" sz="1100" b="0" dirty="0" smtClean="0">
                <a:latin typeface="Arial" pitchFamily="34" charset="0"/>
                <a:cs typeface="Arial" pitchFamily="34" charset="0"/>
              </a:rPr>
              <a:t>. Po 4. kolech jsme byli s 11 body na 1. místě. </a:t>
            </a:r>
          </a:p>
          <a:p>
            <a:pPr algn="just"/>
            <a:r>
              <a:rPr lang="cs-CZ" sz="1100" b="0" dirty="0" smtClean="0">
                <a:latin typeface="Arial" pitchFamily="34" charset="0"/>
                <a:cs typeface="Arial" pitchFamily="34" charset="0"/>
              </a:rPr>
              <a:t>     </a:t>
            </a:r>
            <a:r>
              <a:rPr lang="cs-CZ" sz="1100" dirty="0" smtClean="0">
                <a:latin typeface="Arial" pitchFamily="34" charset="0"/>
                <a:cs typeface="Arial" pitchFamily="34" charset="0"/>
              </a:rPr>
              <a:t>5</a:t>
            </a:r>
            <a:r>
              <a:rPr lang="cs-CZ" sz="1100" b="0" dirty="0" smtClean="0">
                <a:latin typeface="Arial" pitchFamily="34" charset="0"/>
                <a:cs typeface="Arial" pitchFamily="34" charset="0"/>
              </a:rPr>
              <a:t>. </a:t>
            </a:r>
            <a:r>
              <a:rPr lang="cs-CZ" sz="1100" b="0" dirty="0" smtClean="0">
                <a:solidFill>
                  <a:srgbClr val="FF0000"/>
                </a:solidFill>
                <a:latin typeface="Arial" pitchFamily="34" charset="0"/>
                <a:cs typeface="Arial" pitchFamily="34" charset="0"/>
              </a:rPr>
              <a:t>kolo</a:t>
            </a:r>
            <a:r>
              <a:rPr lang="cs-CZ" sz="1100" b="0" dirty="0" smtClean="0">
                <a:latin typeface="Arial" pitchFamily="34" charset="0"/>
                <a:cs typeface="Arial" pitchFamily="34" charset="0"/>
              </a:rPr>
              <a:t> jsme hráli doma </a:t>
            </a:r>
            <a:r>
              <a:rPr lang="cs-CZ" sz="1100" i="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5.9.2015</a:t>
            </a:r>
            <a:r>
              <a:rPr lang="cs-CZ" sz="1100" b="0" dirty="0" smtClean="0">
                <a:latin typeface="Arial" pitchFamily="34" charset="0"/>
                <a:cs typeface="Arial" pitchFamily="34" charset="0"/>
              </a:rPr>
              <a:t> proti ambicióznímu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Sokolu Horní </a:t>
            </a:r>
            <a:r>
              <a:rPr lang="cs-CZ" sz="1100"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Jiřetín</a:t>
            </a:r>
            <a:r>
              <a:rPr lang="cs-CZ" sz="1100" b="0" dirty="0" smtClean="0">
                <a:latin typeface="Arial" pitchFamily="34" charset="0"/>
                <a:cs typeface="Arial" pitchFamily="34" charset="0"/>
              </a:rPr>
              <a:t>, který byl v této době na 3. místě. 2x jsme vedli, ale nakonec nám zbyly oči pro pláč, protože Horní </a:t>
            </a:r>
            <a:r>
              <a:rPr lang="cs-CZ" sz="1100" b="0" dirty="0" err="1" smtClean="0">
                <a:latin typeface="Arial" pitchFamily="34" charset="0"/>
                <a:cs typeface="Arial" pitchFamily="34" charset="0"/>
              </a:rPr>
              <a:t>Jiřetín</a:t>
            </a:r>
            <a:r>
              <a:rPr lang="cs-CZ" sz="1100" b="0" dirty="0" smtClean="0">
                <a:latin typeface="Arial" pitchFamily="34" charset="0"/>
                <a:cs typeface="Arial" pitchFamily="34" charset="0"/>
              </a:rPr>
              <a:t> vždy vyrovnal a 4 minuty před koncem jsme si vlastní brankou po rohu přitloukli hřebíček do rakve sami a prohráli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3:2</a:t>
            </a:r>
            <a:r>
              <a:rPr lang="cs-CZ" sz="1100" dirty="0" smtClean="0">
                <a:latin typeface="Arial" pitchFamily="34" charset="0"/>
                <a:cs typeface="Arial" pitchFamily="34" charset="0"/>
              </a:rPr>
              <a:t>. </a:t>
            </a:r>
          </a:p>
          <a:p>
            <a:pPr algn="just"/>
            <a:r>
              <a:rPr lang="cs-CZ" sz="1100" b="0" dirty="0" smtClean="0">
                <a:latin typeface="Arial" pitchFamily="34" charset="0"/>
                <a:cs typeface="Arial" pitchFamily="34" charset="0"/>
              </a:rPr>
              <a:t>     </a:t>
            </a:r>
            <a:r>
              <a:rPr lang="cs-CZ" sz="1100" dirty="0" smtClean="0">
                <a:latin typeface="Arial" pitchFamily="34" charset="0"/>
                <a:cs typeface="Arial" pitchFamily="34" charset="0"/>
              </a:rPr>
              <a:t>6.</a:t>
            </a:r>
            <a:r>
              <a:rPr lang="cs-CZ" sz="1100" b="0" dirty="0" smtClean="0">
                <a:latin typeface="Arial" pitchFamily="34" charset="0"/>
                <a:cs typeface="Arial" pitchFamily="34" charset="0"/>
              </a:rPr>
              <a:t> Pro ztracené body z domácího trávníku jsme jeli</a:t>
            </a:r>
            <a:r>
              <a:rPr lang="cs-CZ" sz="1100" dirty="0" smtClean="0">
                <a:latin typeface="Arial" pitchFamily="34" charset="0"/>
                <a:cs typeface="Arial" pitchFamily="34" charset="0"/>
              </a:rPr>
              <a:t>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12.9.2015</a:t>
            </a:r>
            <a:r>
              <a:rPr lang="cs-CZ" sz="1100" dirty="0" smtClean="0">
                <a:latin typeface="Arial" pitchFamily="34" charset="0"/>
                <a:cs typeface="Arial" pitchFamily="34" charset="0"/>
              </a:rPr>
              <a:t> </a:t>
            </a:r>
            <a:r>
              <a:rPr lang="cs-CZ" sz="1100" b="0" dirty="0" smtClean="0">
                <a:latin typeface="Arial" pitchFamily="34" charset="0"/>
                <a:cs typeface="Arial" pitchFamily="34" charset="0"/>
              </a:rPr>
              <a:t>do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Proboštov</a:t>
            </a:r>
            <a:r>
              <a:rPr lang="cs-CZ" sz="1100" dirty="0" smtClean="0">
                <a:latin typeface="Arial" pitchFamily="34" charset="0"/>
                <a:cs typeface="Arial" pitchFamily="34" charset="0"/>
              </a:rPr>
              <a:t>a.</a:t>
            </a:r>
            <a:r>
              <a:rPr lang="cs-CZ" sz="1100" b="0" dirty="0" smtClean="0">
                <a:latin typeface="Arial" pitchFamily="34" charset="0"/>
                <a:cs typeface="Arial" pitchFamily="34" charset="0"/>
              </a:rPr>
              <a:t> Po celý zápas jsme byli aktivnějším mužstvem a 15 minut před koncem jsme šli z penalty také do vedení 1:0. Už se zdálo, že domů pojedeme s plným ziskem bodů, když </a:t>
            </a:r>
            <a:r>
              <a:rPr lang="cs-CZ" sz="1100" b="0" dirty="0" err="1" smtClean="0">
                <a:latin typeface="Arial" pitchFamily="34" charset="0"/>
                <a:cs typeface="Arial" pitchFamily="34" charset="0"/>
              </a:rPr>
              <a:t>Pešula</a:t>
            </a:r>
            <a:r>
              <a:rPr lang="cs-CZ" sz="1100" b="0" dirty="0" smtClean="0">
                <a:latin typeface="Arial" pitchFamily="34" charset="0"/>
                <a:cs typeface="Arial" pitchFamily="34" charset="0"/>
              </a:rPr>
              <a:t> 4 minuty před koncem vyrovnal na 1:1. Rozhodující penaltu kopal Lukáš Kloub a znamenala naše vítězství na pokutové kopy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2:1 PK</a:t>
            </a:r>
            <a:r>
              <a:rPr lang="cs-CZ" sz="1100" b="0" dirty="0" smtClean="0">
                <a:latin typeface="Arial" pitchFamily="34" charset="0"/>
                <a:cs typeface="Arial" pitchFamily="34" charset="0"/>
              </a:rPr>
              <a:t>. Zisk 2 bodů z posledních 2 zápasů nás v tabulce nás zařadil na 3. místo za </a:t>
            </a:r>
            <a:r>
              <a:rPr lang="cs-CZ" sz="1100" b="0" dirty="0" err="1" smtClean="0">
                <a:latin typeface="Arial" pitchFamily="34" charset="0"/>
                <a:cs typeface="Arial" pitchFamily="34" charset="0"/>
              </a:rPr>
              <a:t>Blšany</a:t>
            </a:r>
            <a:r>
              <a:rPr lang="cs-CZ" sz="1100" b="0" dirty="0" smtClean="0">
                <a:latin typeface="Arial" pitchFamily="34" charset="0"/>
                <a:cs typeface="Arial" pitchFamily="34" charset="0"/>
              </a:rPr>
              <a:t> a Horní </a:t>
            </a:r>
            <a:r>
              <a:rPr lang="cs-CZ" sz="1100" b="0" dirty="0" err="1" smtClean="0">
                <a:latin typeface="Arial" pitchFamily="34" charset="0"/>
                <a:cs typeface="Arial" pitchFamily="34" charset="0"/>
              </a:rPr>
              <a:t>Jiřetín</a:t>
            </a:r>
            <a:r>
              <a:rPr lang="cs-CZ" sz="1100" b="0" dirty="0" smtClean="0">
                <a:latin typeface="Arial" pitchFamily="34" charset="0"/>
                <a:cs typeface="Arial" pitchFamily="34" charset="0"/>
              </a:rPr>
              <a:t>.</a:t>
            </a:r>
          </a:p>
          <a:p>
            <a:r>
              <a:rPr lang="cs-CZ" sz="1100" dirty="0" smtClean="0">
                <a:latin typeface="Arial" pitchFamily="34" charset="0"/>
                <a:cs typeface="Arial" pitchFamily="34" charset="0"/>
              </a:rPr>
              <a:t>     7.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Slavoj Žatec</a:t>
            </a:r>
            <a:r>
              <a:rPr lang="cs-CZ" sz="1100" b="0" dirty="0" smtClean="0">
                <a:latin typeface="Arial" pitchFamily="34" charset="0"/>
                <a:cs typeface="Arial" pitchFamily="34" charset="0"/>
              </a:rPr>
              <a:t>, který loni hrával divizi, měl na svém kontě, když mířil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19.9.2015</a:t>
            </a:r>
            <a:r>
              <a:rPr lang="cs-CZ" sz="1100" b="0" dirty="0" smtClean="0">
                <a:effectLst>
                  <a:outerShdw blurRad="38100" dist="38100" dir="2700000" algn="tl">
                    <a:srgbClr val="000000">
                      <a:alpha val="43137"/>
                    </a:srgbClr>
                  </a:outerShdw>
                </a:effectLst>
                <a:latin typeface="Arial" pitchFamily="34" charset="0"/>
                <a:cs typeface="Arial" pitchFamily="34" charset="0"/>
              </a:rPr>
              <a:t> </a:t>
            </a:r>
            <a:r>
              <a:rPr lang="cs-CZ" sz="1100" b="0" dirty="0" smtClean="0">
                <a:latin typeface="Arial" pitchFamily="34" charset="0"/>
                <a:cs typeface="Arial" pitchFamily="34" charset="0"/>
              </a:rPr>
              <a:t> do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pouze 4 body a patřilo mu až 14. místo.   V úvodu se na našem hřišti ale ujal vedení 1:0 a museli výsledek otáčet. Do poločasu to vyšlo na 3:1 a ve 2. části jsme už na hřišti dominovali. Dotáhli jsme to zatím letos na nejvyšší vítězství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7:1</a:t>
            </a:r>
            <a:r>
              <a:rPr lang="cs-CZ" sz="1100" dirty="0" smtClean="0">
                <a:latin typeface="Arial" pitchFamily="34" charset="0"/>
                <a:cs typeface="Arial" pitchFamily="34" charset="0"/>
              </a:rPr>
              <a:t>.   </a:t>
            </a:r>
          </a:p>
          <a:p>
            <a:endParaRPr lang="cs-CZ" sz="1100" b="0" dirty="0">
              <a:latin typeface="Arial" pitchFamily="34" charset="0"/>
              <a:cs typeface="Arial" pitchFamily="34" charset="0"/>
            </a:endParaRPr>
          </a:p>
        </p:txBody>
      </p:sp>
      <p:sp>
        <p:nvSpPr>
          <p:cNvPr id="25" name="TextovéPole 24"/>
          <p:cNvSpPr txBox="1"/>
          <p:nvPr/>
        </p:nvSpPr>
        <p:spPr>
          <a:xfrm>
            <a:off x="174948" y="91108"/>
            <a:ext cx="4680520" cy="830997"/>
          </a:xfrm>
          <a:prstGeom prst="rect">
            <a:avLst/>
          </a:prstGeom>
          <a:blipFill dpi="0" rotWithShape="1">
            <a:blip r:embed="rId5" cstate="print"/>
            <a:srcRect/>
            <a:stretch>
              <a:fillRect/>
            </a:stretch>
          </a:blipFill>
          <a:ln w="107950">
            <a:gradFill flip="none" rotWithShape="1">
              <a:gsLst>
                <a:gs pos="0">
                  <a:srgbClr val="FF6600"/>
                </a:gs>
                <a:gs pos="50000">
                  <a:schemeClr val="accent1">
                    <a:tint val="44500"/>
                    <a:satMod val="160000"/>
                  </a:schemeClr>
                </a:gs>
                <a:gs pos="100000">
                  <a:schemeClr val="accent1">
                    <a:tint val="23500"/>
                    <a:satMod val="160000"/>
                  </a:schemeClr>
                </a:gs>
              </a:gsLst>
              <a:path path="circle">
                <a:fillToRect l="100000" t="100000"/>
              </a:path>
              <a:tileRect r="-100000" b="-100000"/>
            </a:gradFill>
          </a:ln>
          <a:effectLst>
            <a:innerShdw blurRad="63500" dist="50800" dir="16200000">
              <a:prstClr val="black">
                <a:alpha val="50000"/>
              </a:prstClr>
            </a:innerShdw>
          </a:effectLst>
        </p:spPr>
        <p:txBody>
          <a:bodyPr wrap="square" rtlCol="0">
            <a:spAutoFit/>
          </a:bodyPr>
          <a:lstStyle/>
          <a:p>
            <a:pPr algn="ctr"/>
            <a:r>
              <a:rPr lang="cs-CZ" sz="2000" dirty="0" smtClean="0">
                <a:ln>
                  <a:solidFill>
                    <a:srgbClr val="003399"/>
                  </a:solidFill>
                </a:ln>
                <a:solidFill>
                  <a:srgbClr val="FF0066"/>
                </a:solidFill>
                <a:latin typeface="Swis721 BlkOul BT" pitchFamily="82" charset="0"/>
              </a:rPr>
              <a:t>S</a:t>
            </a:r>
            <a:r>
              <a:rPr lang="cs-CZ" sz="2400" dirty="0" smtClean="0">
                <a:ln>
                  <a:solidFill>
                    <a:srgbClr val="003399"/>
                  </a:solidFill>
                </a:ln>
                <a:solidFill>
                  <a:srgbClr val="FF0066"/>
                </a:solidFill>
                <a:latin typeface="GungsuhChe" pitchFamily="49" charset="-127"/>
                <a:ea typeface="GungsuhChe" pitchFamily="49" charset="-127"/>
              </a:rPr>
              <a:t>lovní </a:t>
            </a:r>
            <a:r>
              <a:rPr lang="cs-CZ" sz="2400" dirty="0" err="1" smtClean="0">
                <a:ln>
                  <a:solidFill>
                    <a:srgbClr val="003399"/>
                  </a:solidFill>
                </a:ln>
                <a:solidFill>
                  <a:srgbClr val="FF0066"/>
                </a:solidFill>
                <a:latin typeface="GungsuhChe" pitchFamily="49" charset="-127"/>
                <a:ea typeface="GungsuhChe" pitchFamily="49" charset="-127"/>
              </a:rPr>
              <a:t>průvovdce</a:t>
            </a:r>
            <a:r>
              <a:rPr lang="cs-CZ" sz="2400" dirty="0" smtClean="0">
                <a:ln>
                  <a:solidFill>
                    <a:srgbClr val="003399"/>
                  </a:solidFill>
                </a:ln>
                <a:solidFill>
                  <a:srgbClr val="FF0066"/>
                </a:solidFill>
                <a:latin typeface="GungsuhChe" pitchFamily="49" charset="-127"/>
                <a:ea typeface="GungsuhChe" pitchFamily="49" charset="-127"/>
              </a:rPr>
              <a:t> </a:t>
            </a:r>
            <a:r>
              <a:rPr lang="cs-CZ" sz="2400" dirty="0" err="1" smtClean="0">
                <a:ln>
                  <a:solidFill>
                    <a:srgbClr val="003399"/>
                  </a:solidFill>
                </a:ln>
                <a:solidFill>
                  <a:srgbClr val="FF0066"/>
                </a:solidFill>
                <a:latin typeface="GungsuhChe" pitchFamily="49" charset="-127"/>
                <a:ea typeface="GungsuhChe" pitchFamily="49" charset="-127"/>
              </a:rPr>
              <a:t>dosavadnímí</a:t>
            </a:r>
            <a:r>
              <a:rPr lang="cs-CZ" sz="2400" dirty="0" smtClean="0">
                <a:ln>
                  <a:solidFill>
                    <a:srgbClr val="003399"/>
                  </a:solidFill>
                </a:ln>
                <a:solidFill>
                  <a:srgbClr val="FF0066"/>
                </a:solidFill>
                <a:latin typeface="GungsuhChe" pitchFamily="49" charset="-127"/>
                <a:ea typeface="GungsuhChe" pitchFamily="49" charset="-127"/>
              </a:rPr>
              <a:t> zápasy SK </a:t>
            </a:r>
            <a:r>
              <a:rPr lang="cs-CZ" sz="2400" dirty="0" err="1" smtClean="0">
                <a:ln>
                  <a:solidFill>
                    <a:srgbClr val="003399"/>
                  </a:solidFill>
                </a:ln>
                <a:solidFill>
                  <a:srgbClr val="FF0066"/>
                </a:solidFill>
                <a:latin typeface="GungsuhChe" pitchFamily="49" charset="-127"/>
                <a:ea typeface="GungsuhChe" pitchFamily="49" charset="-127"/>
              </a:rPr>
              <a:t>Štětí</a:t>
            </a:r>
            <a:endParaRPr lang="cs-CZ" sz="2000" dirty="0" smtClean="0">
              <a:ln>
                <a:solidFill>
                  <a:srgbClr val="003399"/>
                </a:solidFill>
              </a:ln>
              <a:solidFill>
                <a:srgbClr val="FF0066"/>
              </a:solidFill>
              <a:latin typeface="GungsuhChe" pitchFamily="49" charset="-127"/>
              <a:ea typeface="GungsuhChe" pitchFamily="49" charset="-127"/>
            </a:endParaRPr>
          </a:p>
        </p:txBody>
      </p:sp>
      <p:pic>
        <p:nvPicPr>
          <p:cNvPr id="9218" name="Picture 10"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19" name="Picture 9"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0" name="Picture 8"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1" name="Picture 7"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2" name="Picture 6"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3" name="Picture 5"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4" name="Picture 4"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5" name="Picture 3"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6" name="Picture 2"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9227" name="Picture 1"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807796"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sp>
        <p:nvSpPr>
          <p:cNvPr id="4" name="TextovéPole 3"/>
          <p:cNvSpPr txBox="1"/>
          <p:nvPr/>
        </p:nvSpPr>
        <p:spPr>
          <a:xfrm>
            <a:off x="1831132" y="6932448"/>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20</a:t>
            </a:r>
          </a:p>
        </p:txBody>
      </p:sp>
      <p:sp>
        <p:nvSpPr>
          <p:cNvPr id="19" name="Obdélník 18"/>
          <p:cNvSpPr/>
          <p:nvPr/>
        </p:nvSpPr>
        <p:spPr>
          <a:xfrm>
            <a:off x="5575548" y="357649"/>
            <a:ext cx="4680520" cy="3477875"/>
          </a:xfrm>
          <a:prstGeom prst="rect">
            <a:avLst/>
          </a:prstGeom>
        </p:spPr>
        <p:txBody>
          <a:bodyPr wrap="square">
            <a:spAutoFit/>
          </a:bodyPr>
          <a:lstStyle/>
          <a:p>
            <a:pPr algn="just"/>
            <a:r>
              <a:rPr lang="cs-CZ" sz="1100" dirty="0" smtClean="0">
                <a:latin typeface="Arial" pitchFamily="34" charset="0"/>
                <a:cs typeface="Arial" pitchFamily="34" charset="0"/>
              </a:rPr>
              <a:t>8. </a:t>
            </a:r>
            <a:r>
              <a:rPr lang="cs-CZ" sz="1100" b="0" dirty="0" smtClean="0">
                <a:latin typeface="Arial" pitchFamily="34" charset="0"/>
                <a:cs typeface="Arial" pitchFamily="34" charset="0"/>
              </a:rPr>
              <a:t>Poslední zářijovou sobotu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26.9.2015</a:t>
            </a:r>
            <a:r>
              <a:rPr lang="cs-CZ" sz="1100" b="0" dirty="0" smtClean="0">
                <a:latin typeface="Arial" pitchFamily="34" charset="0"/>
                <a:cs typeface="Arial" pitchFamily="34" charset="0"/>
              </a:rPr>
              <a:t> jsme se vydali bojovat proti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TJ </a:t>
            </a:r>
            <a:r>
              <a:rPr lang="cs-CZ" sz="1100"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Modlanům</a:t>
            </a:r>
            <a:r>
              <a:rPr lang="cs-CZ" sz="1100" b="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cs-CZ" sz="1100" b="0" dirty="0" smtClean="0">
                <a:latin typeface="Arial" pitchFamily="34" charset="0"/>
                <a:cs typeface="Arial" pitchFamily="34" charset="0"/>
              </a:rPr>
              <a:t>o udržení 2. místa v tabulce, kam jsme se po zápase s Žatcem dostali. Zápas plný emocí a dramatických okamžiků. Domácí s mnoha zkušenými, ligovými zkušenostmi otřelými fotbalisty vedli ve 2. poločase 1:0. Naše mužstvo však ukázalo svoji kvalitu a zápas otočilo na 2:1. Opět, stejně jako v Proboštově, jsme v závěru inkasovali. V normální hrací době to teda skončilo 2:2 a na řadu přišly penalty, kde se rozhodovalo až v 5. sérii a úspěšným byl zase Lukáš Kloub. 2 body pro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3:2 PK</a:t>
            </a:r>
            <a:r>
              <a:rPr lang="cs-CZ" sz="1100" b="0" dirty="0" smtClean="0">
                <a:latin typeface="Arial" pitchFamily="34" charset="0"/>
                <a:cs typeface="Arial" pitchFamily="34" charset="0"/>
              </a:rPr>
              <a:t>.  </a:t>
            </a:r>
          </a:p>
          <a:p>
            <a:pPr algn="just"/>
            <a:r>
              <a:rPr lang="cs-CZ" sz="1100" b="0" dirty="0" smtClean="0">
                <a:latin typeface="Arial" pitchFamily="34" charset="0"/>
                <a:cs typeface="Arial" pitchFamily="34" charset="0"/>
              </a:rPr>
              <a:t>     </a:t>
            </a:r>
            <a:r>
              <a:rPr lang="cs-CZ" sz="1100" dirty="0" smtClean="0">
                <a:latin typeface="Arial" pitchFamily="34" charset="0"/>
                <a:cs typeface="Arial" pitchFamily="34" charset="0"/>
              </a:rPr>
              <a:t>9.</a:t>
            </a:r>
            <a:r>
              <a:rPr lang="cs-CZ" sz="1100" b="0" dirty="0" smtClean="0">
                <a:latin typeface="Arial" pitchFamily="34" charset="0"/>
                <a:cs typeface="Arial" pitchFamily="34" charset="0"/>
              </a:rPr>
              <a:t> Posledním naším mistrovským vystoupením byl před týdnem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3.10.2015</a:t>
            </a:r>
            <a:r>
              <a:rPr lang="cs-CZ" sz="1100" b="0" dirty="0" smtClean="0">
                <a:latin typeface="Arial" pitchFamily="34" charset="0"/>
                <a:cs typeface="Arial" pitchFamily="34" charset="0"/>
              </a:rPr>
              <a:t> zápas doma proti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FK Jiskře Modrá</a:t>
            </a:r>
            <a:r>
              <a:rPr lang="cs-CZ" sz="1100" b="0" dirty="0" smtClean="0">
                <a:latin typeface="Arial" pitchFamily="34" charset="0"/>
                <a:cs typeface="Arial" pitchFamily="34" charset="0"/>
              </a:rPr>
              <a:t>. V 1. poločase jsme podali jeden z nejslabších výkonů podzimu, ale naštěstí jsme se ve 2. dějství probrali a zápas dotáhli do vítězného </a:t>
            </a:r>
            <a:r>
              <a:rPr lang="cs-CZ" sz="1100" b="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konce </a:t>
            </a:r>
            <a:r>
              <a:rPr lang="cs-CZ" sz="11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3:0</a:t>
            </a:r>
            <a:r>
              <a:rPr lang="cs-CZ" sz="1100" b="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p>
          <a:p>
            <a:pPr algn="just"/>
            <a:r>
              <a:rPr lang="cs-CZ" sz="1100" b="0" dirty="0" smtClean="0">
                <a:latin typeface="Arial" pitchFamily="34" charset="0"/>
                <a:cs typeface="Arial" pitchFamily="34" charset="0"/>
              </a:rPr>
              <a:t>        Ve většině zápasů jsme podávali dobré výkony a zaslouženě získávali body. Nejvíce mrzí porážka z domácího trávníku s Horním </a:t>
            </a:r>
            <a:r>
              <a:rPr lang="cs-CZ" sz="1100" b="0" dirty="0" err="1" smtClean="0">
                <a:latin typeface="Arial" pitchFamily="34" charset="0"/>
                <a:cs typeface="Arial" pitchFamily="34" charset="0"/>
              </a:rPr>
              <a:t>Jiřetínem</a:t>
            </a:r>
            <a:r>
              <a:rPr lang="cs-CZ" sz="1100" b="0" dirty="0" smtClean="0">
                <a:latin typeface="Arial" pitchFamily="34" charset="0"/>
                <a:cs typeface="Arial" pitchFamily="34" charset="0"/>
              </a:rPr>
              <a:t>, která má za následek i relativně velký náskok </a:t>
            </a:r>
            <a:r>
              <a:rPr lang="cs-CZ" sz="1100" b="0" dirty="0" err="1" smtClean="0">
                <a:latin typeface="Arial" pitchFamily="34" charset="0"/>
                <a:cs typeface="Arial" pitchFamily="34" charset="0"/>
              </a:rPr>
              <a:t>Blšan</a:t>
            </a:r>
            <a:r>
              <a:rPr lang="cs-CZ" sz="1100" b="0" dirty="0" smtClean="0">
                <a:latin typeface="Arial" pitchFamily="34" charset="0"/>
                <a:cs typeface="Arial" pitchFamily="34" charset="0"/>
              </a:rPr>
              <a:t> před naším mužstvem. Není to však ještě zdaleka rozhodující. Jedno nebo dvě zaváhání a v tabulce mohou nastat velké změny. Před námi je i s tím dnešním utkáním na podzim 6 zápasů a ty mohou s ambicemi jednotlivých mužstev ještě zatočit ať už v dobrém nebo špatném. </a:t>
            </a:r>
            <a:endParaRPr lang="cs-CZ" sz="1100" b="0" dirty="0">
              <a:latin typeface="Arial" pitchFamily="34" charset="0"/>
              <a:cs typeface="Arial" pitchFamily="34" charset="0"/>
            </a:endParaRPr>
          </a:p>
        </p:txBody>
      </p:sp>
      <p:sp>
        <p:nvSpPr>
          <p:cNvPr id="20" name="TextovéPole 19"/>
          <p:cNvSpPr txBox="1"/>
          <p:nvPr/>
        </p:nvSpPr>
        <p:spPr>
          <a:xfrm>
            <a:off x="5719564" y="71363"/>
            <a:ext cx="4104456" cy="307777"/>
          </a:xfrm>
          <a:prstGeom prst="rect">
            <a:avLst/>
          </a:prstGeom>
          <a:solidFill>
            <a:srgbClr val="FFCC99"/>
          </a:solidFill>
        </p:spPr>
        <p:txBody>
          <a:bodyPr wrap="square" rtlCol="0">
            <a:spAutoFit/>
          </a:bodyPr>
          <a:lstStyle/>
          <a:p>
            <a:pPr algn="ctr"/>
            <a:r>
              <a:rPr lang="cs-CZ" sz="1400" dirty="0" smtClean="0">
                <a:latin typeface="Arial Narrow" pitchFamily="34" charset="0"/>
              </a:rPr>
              <a:t>Pokračování zápasového přehledu </a:t>
            </a:r>
          </a:p>
        </p:txBody>
      </p:sp>
      <p:graphicFrame>
        <p:nvGraphicFramePr>
          <p:cNvPr id="12" name="Tabulka 11"/>
          <p:cNvGraphicFramePr>
            <a:graphicFrameLocks noGrp="1"/>
          </p:cNvGraphicFramePr>
          <p:nvPr/>
        </p:nvGraphicFramePr>
        <p:xfrm>
          <a:off x="102940" y="955204"/>
          <a:ext cx="4608513" cy="5904648"/>
        </p:xfrm>
        <a:graphic>
          <a:graphicData uri="http://schemas.openxmlformats.org/drawingml/2006/table">
            <a:tbl>
              <a:tblPr/>
              <a:tblGrid>
                <a:gridCol w="318006">
                  <a:extLst>
                    <a:ext uri="{9D8B030D-6E8A-4147-A177-3AD203B41FA5}">
                      <a16:colId xmlns:a16="http://schemas.microsoft.com/office/drawing/2014/main" val="20000"/>
                    </a:ext>
                  </a:extLst>
                </a:gridCol>
                <a:gridCol w="1815703">
                  <a:extLst>
                    <a:ext uri="{9D8B030D-6E8A-4147-A177-3AD203B41FA5}">
                      <a16:colId xmlns:a16="http://schemas.microsoft.com/office/drawing/2014/main" val="20001"/>
                    </a:ext>
                  </a:extLst>
                </a:gridCol>
                <a:gridCol w="205166">
                  <a:extLst>
                    <a:ext uri="{9D8B030D-6E8A-4147-A177-3AD203B41FA5}">
                      <a16:colId xmlns:a16="http://schemas.microsoft.com/office/drawing/2014/main" val="20002"/>
                    </a:ext>
                  </a:extLst>
                </a:gridCol>
                <a:gridCol w="205166">
                  <a:extLst>
                    <a:ext uri="{9D8B030D-6E8A-4147-A177-3AD203B41FA5}">
                      <a16:colId xmlns:a16="http://schemas.microsoft.com/office/drawing/2014/main" val="20003"/>
                    </a:ext>
                  </a:extLst>
                </a:gridCol>
                <a:gridCol w="205166">
                  <a:extLst>
                    <a:ext uri="{9D8B030D-6E8A-4147-A177-3AD203B41FA5}">
                      <a16:colId xmlns:a16="http://schemas.microsoft.com/office/drawing/2014/main" val="20004"/>
                    </a:ext>
                  </a:extLst>
                </a:gridCol>
                <a:gridCol w="205166">
                  <a:extLst>
                    <a:ext uri="{9D8B030D-6E8A-4147-A177-3AD203B41FA5}">
                      <a16:colId xmlns:a16="http://schemas.microsoft.com/office/drawing/2014/main" val="20005"/>
                    </a:ext>
                  </a:extLst>
                </a:gridCol>
                <a:gridCol w="492395">
                  <a:extLst>
                    <a:ext uri="{9D8B030D-6E8A-4147-A177-3AD203B41FA5}">
                      <a16:colId xmlns:a16="http://schemas.microsoft.com/office/drawing/2014/main" val="20006"/>
                    </a:ext>
                  </a:extLst>
                </a:gridCol>
                <a:gridCol w="318006">
                  <a:extLst>
                    <a:ext uri="{9D8B030D-6E8A-4147-A177-3AD203B41FA5}">
                      <a16:colId xmlns:a16="http://schemas.microsoft.com/office/drawing/2014/main" val="20007"/>
                    </a:ext>
                  </a:extLst>
                </a:gridCol>
                <a:gridCol w="359039">
                  <a:extLst>
                    <a:ext uri="{9D8B030D-6E8A-4147-A177-3AD203B41FA5}">
                      <a16:colId xmlns:a16="http://schemas.microsoft.com/office/drawing/2014/main" val="20008"/>
                    </a:ext>
                  </a:extLst>
                </a:gridCol>
                <a:gridCol w="484700">
                  <a:extLst>
                    <a:ext uri="{9D8B030D-6E8A-4147-A177-3AD203B41FA5}">
                      <a16:colId xmlns:a16="http://schemas.microsoft.com/office/drawing/2014/main" val="20009"/>
                    </a:ext>
                  </a:extLst>
                </a:gridCol>
              </a:tblGrid>
              <a:tr h="285818">
                <a:tc>
                  <a:txBody>
                    <a:bodyPr/>
                    <a:lstStyle/>
                    <a:p>
                      <a:pPr algn="ctr" fontAlgn="ctr"/>
                      <a:r>
                        <a:rPr lang="cs-CZ" sz="900" b="1" i="0" u="none" strike="noStrike" dirty="0" err="1">
                          <a:solidFill>
                            <a:srgbClr val="000000"/>
                          </a:solidFill>
                          <a:latin typeface="Aharoni"/>
                        </a:rPr>
                        <a:t>Rk</a:t>
                      </a:r>
                      <a:r>
                        <a:rPr lang="cs-CZ" sz="900" b="1" i="0" u="none" strike="noStrike" dirty="0">
                          <a:solidFill>
                            <a:srgbClr val="000000"/>
                          </a:solidFill>
                          <a:latin typeface="Aharoni"/>
                        </a:rPr>
                        <a:t>.</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haroni"/>
                        </a:rPr>
                        <a:t>Družstvo</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err="1">
                          <a:solidFill>
                            <a:srgbClr val="000000"/>
                          </a:solidFill>
                          <a:latin typeface="Aharoni"/>
                        </a:rPr>
                        <a:t>Záp</a:t>
                      </a:r>
                      <a:r>
                        <a:rPr lang="cs-CZ" sz="900" b="1" i="0" u="none" strike="noStrike" dirty="0">
                          <a:solidFill>
                            <a:srgbClr val="000000"/>
                          </a:solidFill>
                          <a:latin typeface="Aharoni"/>
                        </a:rPr>
                        <a:t>.</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haroni"/>
                        </a:rPr>
                        <a:t>+</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haroni"/>
                        </a:rPr>
                        <a:t>0</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haroni"/>
                        </a:rPr>
                        <a:t>-</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haroni"/>
                        </a:rPr>
                        <a:t>Skóre</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haroni"/>
                        </a:rPr>
                        <a:t>Body</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haroni"/>
                        </a:rPr>
                        <a:t>Penalty +</a:t>
                      </a:r>
                    </a:p>
                  </a:txBody>
                  <a:tcPr marL="4144" marR="4144" marT="4144" marB="0" anchor="ctr">
                    <a:lnL>
                      <a:noFill/>
                    </a:lnL>
                    <a:lnR>
                      <a:noFill/>
                    </a:lnR>
                    <a:lnT>
                      <a:noFill/>
                    </a:lnT>
                    <a:lnB>
                      <a:noFill/>
                    </a:lnB>
                    <a:solidFill>
                      <a:srgbClr val="FFFF00"/>
                    </a:solidFill>
                  </a:tcPr>
                </a:tc>
                <a:tc>
                  <a:txBody>
                    <a:bodyPr/>
                    <a:lstStyle/>
                    <a:p>
                      <a:pPr algn="ctr" fontAlgn="ctr"/>
                      <a:r>
                        <a:rPr lang="cs-CZ" sz="900" b="1" i="0" u="none" strike="noStrike" dirty="0">
                          <a:solidFill>
                            <a:srgbClr val="000000"/>
                          </a:solidFill>
                          <a:latin typeface="Aharoni"/>
                        </a:rPr>
                        <a:t>Penalty -</a:t>
                      </a:r>
                    </a:p>
                  </a:txBody>
                  <a:tcPr marL="4144" marR="4144" marT="4144" marB="0" anchor="ctr">
                    <a:lnL>
                      <a:noFill/>
                    </a:lnL>
                    <a:lnR>
                      <a:noFill/>
                    </a:lnR>
                    <a:lnT>
                      <a:noFill/>
                    </a:lnT>
                    <a:lnB>
                      <a:noFill/>
                    </a:lnB>
                    <a:solidFill>
                      <a:srgbClr val="FFFF00"/>
                    </a:solidFill>
                  </a:tcPr>
                </a:tc>
                <a:extLst>
                  <a:ext uri="{0D108BD9-81ED-4DB2-BD59-A6C34878D82A}">
                    <a16:rowId xmlns:a16="http://schemas.microsoft.com/office/drawing/2014/main" val="10000"/>
                  </a:ext>
                </a:extLst>
              </a:tr>
              <a:tr h="129393">
                <a:tc gridSpan="10">
                  <a:txBody>
                    <a:bodyPr/>
                    <a:lstStyle/>
                    <a:p>
                      <a:pPr algn="ctr" fontAlgn="ctr"/>
                      <a:r>
                        <a:rPr lang="cs-CZ" sz="800" b="1" i="0" u="none" strike="noStrike">
                          <a:solidFill>
                            <a:srgbClr val="000000"/>
                          </a:solidFill>
                          <a:latin typeface="Aharoni"/>
                        </a:rPr>
                        <a:t>Zápasy doma</a:t>
                      </a:r>
                    </a:p>
                  </a:txBody>
                  <a:tcPr marL="4144" marR="4144" marT="4144"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1"/>
                  </a:ext>
                </a:extLst>
              </a:tr>
              <a:tr h="160678">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l" fontAlgn="ctr"/>
                      <a:r>
                        <a:rPr lang="cs-CZ" sz="1000" b="1" i="0" u="none" strike="noStrike">
                          <a:solidFill>
                            <a:srgbClr val="000000"/>
                          </a:solidFill>
                          <a:latin typeface="Arial Black"/>
                        </a:rPr>
                        <a:t>FK Blšany</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1" i="0" u="none" strike="noStrike">
                          <a:solidFill>
                            <a:srgbClr val="000000"/>
                          </a:solidFill>
                          <a:latin typeface="Arial Black"/>
                        </a:rPr>
                        <a:t>5</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1" i="0" u="none" strike="noStrike">
                          <a:solidFill>
                            <a:srgbClr val="000000"/>
                          </a:solidFill>
                          <a:latin typeface="Arial Black"/>
                        </a:rPr>
                        <a:t>14:4</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1" i="0" u="none" strike="noStrike">
                          <a:solidFill>
                            <a:srgbClr val="000000"/>
                          </a:solidFill>
                          <a:latin typeface="Arial Black"/>
                        </a:rPr>
                        <a:t>13</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extLst>
                  <a:ext uri="{0D108BD9-81ED-4DB2-BD59-A6C34878D82A}">
                    <a16:rowId xmlns:a16="http://schemas.microsoft.com/office/drawing/2014/main" val="10002"/>
                  </a:ext>
                </a:extLst>
              </a:tr>
              <a:tr h="191963">
                <a:tc>
                  <a:txBody>
                    <a:bodyPr/>
                    <a:lstStyle/>
                    <a:p>
                      <a:pPr algn="ctr" fontAlgn="ctr"/>
                      <a:r>
                        <a:rPr lang="cs-CZ" sz="1200" b="1" i="0" u="none" strike="noStrike">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l" fontAlgn="ctr"/>
                      <a:r>
                        <a:rPr lang="cs-CZ" sz="1200" b="1" i="0" u="none" strike="noStrike">
                          <a:solidFill>
                            <a:srgbClr val="000000"/>
                          </a:solidFill>
                          <a:latin typeface="Arial Black"/>
                        </a:rPr>
                        <a:t>Proboštov</a:t>
                      </a:r>
                    </a:p>
                  </a:txBody>
                  <a:tcPr marL="4144" marR="4144" marT="4144"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Black"/>
                        </a:rPr>
                        <a:t>14:7</a:t>
                      </a:r>
                    </a:p>
                  </a:txBody>
                  <a:tcPr marL="4144" marR="4144" marT="4144"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Black"/>
                        </a:rPr>
                        <a:t>13</a:t>
                      </a:r>
                    </a:p>
                  </a:txBody>
                  <a:tcPr marL="4144" marR="4144" marT="4144"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200" b="1"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03"/>
                  </a:ext>
                </a:extLst>
              </a:tr>
              <a:tr h="191963">
                <a:tc>
                  <a:txBody>
                    <a:bodyPr/>
                    <a:lstStyle/>
                    <a:p>
                      <a:pPr algn="ctr" fontAlgn="ctr"/>
                      <a:r>
                        <a:rPr lang="cs-CZ" sz="1200" b="1" i="0" u="none" strike="noStrike" dirty="0">
                          <a:solidFill>
                            <a:srgbClr val="0066FF"/>
                          </a:solidFill>
                          <a:latin typeface="Arial Black"/>
                        </a:rPr>
                        <a:t>3</a:t>
                      </a:r>
                    </a:p>
                  </a:txBody>
                  <a:tcPr marL="4144" marR="4144" marT="4144" marB="0" anchor="ctr">
                    <a:lnL>
                      <a:noFill/>
                    </a:lnL>
                    <a:lnR>
                      <a:noFill/>
                    </a:lnR>
                    <a:lnT>
                      <a:noFill/>
                    </a:lnT>
                    <a:lnB>
                      <a:noFill/>
                    </a:lnB>
                    <a:solidFill>
                      <a:srgbClr val="FFCCFF"/>
                    </a:solidFill>
                  </a:tcPr>
                </a:tc>
                <a:tc>
                  <a:txBody>
                    <a:bodyPr/>
                    <a:lstStyle/>
                    <a:p>
                      <a:pPr algn="l" fontAlgn="ctr"/>
                      <a:r>
                        <a:rPr lang="cs-CZ" sz="1200" b="1" i="0" u="none" strike="noStrike" dirty="0">
                          <a:solidFill>
                            <a:srgbClr val="0066FF"/>
                          </a:solidFill>
                          <a:latin typeface="Arial Black"/>
                        </a:rPr>
                        <a:t>SK </a:t>
                      </a:r>
                      <a:r>
                        <a:rPr lang="cs-CZ" sz="1200" b="1" i="0" u="none" strike="noStrike" dirty="0" err="1">
                          <a:solidFill>
                            <a:srgbClr val="0066FF"/>
                          </a:solidFill>
                          <a:latin typeface="Arial Black"/>
                        </a:rPr>
                        <a:t>Štětí</a:t>
                      </a:r>
                      <a:endParaRPr lang="cs-CZ" sz="1200" b="1" i="0" u="none" strike="noStrike" dirty="0">
                        <a:solidFill>
                          <a:srgbClr val="0066FF"/>
                        </a:solidFill>
                        <a:latin typeface="Arial Black"/>
                      </a:endParaRPr>
                    </a:p>
                  </a:txBody>
                  <a:tcPr marL="4144" marR="4144" marT="4144" marB="0" anchor="ctr">
                    <a:lnL>
                      <a:noFill/>
                    </a:lnL>
                    <a:lnR>
                      <a:noFill/>
                    </a:lnR>
                    <a:lnT>
                      <a:noFill/>
                    </a:lnT>
                    <a:lnB>
                      <a:noFill/>
                    </a:lnB>
                    <a:solidFill>
                      <a:srgbClr val="FFCCFF"/>
                    </a:solidFill>
                  </a:tcPr>
                </a:tc>
                <a:tc>
                  <a:txBody>
                    <a:bodyPr/>
                    <a:lstStyle/>
                    <a:p>
                      <a:pPr algn="ctr" fontAlgn="ctr"/>
                      <a:r>
                        <a:rPr lang="cs-CZ" sz="1200" b="1" i="0" u="none" strike="noStrike" dirty="0">
                          <a:solidFill>
                            <a:srgbClr val="0066FF"/>
                          </a:solidFill>
                          <a:latin typeface="Arial Black"/>
                        </a:rPr>
                        <a:t>5</a:t>
                      </a:r>
                    </a:p>
                  </a:txBody>
                  <a:tcPr marL="4144" marR="4144" marT="4144" marB="0" anchor="ctr">
                    <a:lnL>
                      <a:noFill/>
                    </a:lnL>
                    <a:lnR>
                      <a:noFill/>
                    </a:lnR>
                    <a:lnT>
                      <a:noFill/>
                    </a:lnT>
                    <a:lnB>
                      <a:noFill/>
                    </a:lnB>
                    <a:solidFill>
                      <a:srgbClr val="FFCCFF"/>
                    </a:solidFill>
                  </a:tcPr>
                </a:tc>
                <a:tc>
                  <a:txBody>
                    <a:bodyPr/>
                    <a:lstStyle/>
                    <a:p>
                      <a:pPr algn="ctr" fontAlgn="ctr"/>
                      <a:r>
                        <a:rPr lang="cs-CZ" sz="1200" b="1" i="0" u="none" strike="noStrike">
                          <a:solidFill>
                            <a:srgbClr val="0066FF"/>
                          </a:solidFill>
                          <a:latin typeface="Arial Black"/>
                        </a:rPr>
                        <a:t>3</a:t>
                      </a:r>
                    </a:p>
                  </a:txBody>
                  <a:tcPr marL="4144" marR="4144" marT="4144" marB="0" anchor="ctr">
                    <a:lnL>
                      <a:noFill/>
                    </a:lnL>
                    <a:lnR>
                      <a:noFill/>
                    </a:lnR>
                    <a:lnT>
                      <a:noFill/>
                    </a:lnT>
                    <a:lnB>
                      <a:noFill/>
                    </a:lnB>
                    <a:solidFill>
                      <a:srgbClr val="FFCCFF"/>
                    </a:solidFill>
                  </a:tcPr>
                </a:tc>
                <a:tc>
                  <a:txBody>
                    <a:bodyPr/>
                    <a:lstStyle/>
                    <a:p>
                      <a:pPr algn="ctr" fontAlgn="ctr"/>
                      <a:r>
                        <a:rPr lang="cs-CZ" sz="1200" b="1" i="0" u="none" strike="noStrike" dirty="0">
                          <a:solidFill>
                            <a:srgbClr val="0066FF"/>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200" b="1" i="0" u="none" strike="noStrike" dirty="0">
                          <a:solidFill>
                            <a:srgbClr val="0066FF"/>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200" b="1" i="0" u="none" strike="noStrike" dirty="0">
                          <a:solidFill>
                            <a:srgbClr val="0066FF"/>
                          </a:solidFill>
                          <a:latin typeface="Arial Black"/>
                        </a:rPr>
                        <a:t>18:8</a:t>
                      </a:r>
                    </a:p>
                  </a:txBody>
                  <a:tcPr marL="4144" marR="4144" marT="4144" marB="0" anchor="ctr">
                    <a:lnL>
                      <a:noFill/>
                    </a:lnL>
                    <a:lnR>
                      <a:noFill/>
                    </a:lnR>
                    <a:lnT>
                      <a:noFill/>
                    </a:lnT>
                    <a:lnB>
                      <a:noFill/>
                    </a:lnB>
                    <a:solidFill>
                      <a:srgbClr val="FFCCFF"/>
                    </a:solidFill>
                  </a:tcPr>
                </a:tc>
                <a:tc>
                  <a:txBody>
                    <a:bodyPr/>
                    <a:lstStyle/>
                    <a:p>
                      <a:pPr algn="ctr" fontAlgn="ctr"/>
                      <a:r>
                        <a:rPr lang="cs-CZ" sz="1200" b="1" i="0" u="none" strike="noStrike" dirty="0">
                          <a:solidFill>
                            <a:srgbClr val="0066FF"/>
                          </a:solidFill>
                          <a:latin typeface="Arial Black"/>
                        </a:rPr>
                        <a:t>11</a:t>
                      </a:r>
                    </a:p>
                  </a:txBody>
                  <a:tcPr marL="4144" marR="4144" marT="4144" marB="0" anchor="ctr">
                    <a:lnL>
                      <a:noFill/>
                    </a:lnL>
                    <a:lnR>
                      <a:noFill/>
                    </a:lnR>
                    <a:lnT>
                      <a:noFill/>
                    </a:lnT>
                    <a:lnB>
                      <a:noFill/>
                    </a:lnB>
                    <a:solidFill>
                      <a:srgbClr val="FFCCFF"/>
                    </a:solidFill>
                  </a:tcPr>
                </a:tc>
                <a:tc>
                  <a:txBody>
                    <a:bodyPr/>
                    <a:lstStyle/>
                    <a:p>
                      <a:pPr algn="ctr" fontAlgn="ctr"/>
                      <a:r>
                        <a:rPr lang="cs-CZ" sz="1200" b="1" i="0" u="none" strike="noStrike" dirty="0">
                          <a:solidFill>
                            <a:srgbClr val="0066FF"/>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200" b="1" i="0" u="none" strike="noStrike" dirty="0">
                          <a:solidFill>
                            <a:srgbClr val="0066FF"/>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04"/>
                  </a:ext>
                </a:extLst>
              </a:tr>
              <a:tr h="160678">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latin typeface="Arial Black"/>
                        </a:rPr>
                        <a:t>FK Bílina</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16:9</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11</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05"/>
                  </a:ext>
                </a:extLst>
              </a:tr>
              <a:tr h="160678">
                <a:tc>
                  <a:txBody>
                    <a:bodyPr/>
                    <a:lstStyle/>
                    <a:p>
                      <a:pPr algn="ctr" fontAlgn="ctr"/>
                      <a:r>
                        <a:rPr lang="cs-CZ" sz="1000" b="1" i="0" u="none" strike="noStrike">
                          <a:solidFill>
                            <a:srgbClr val="000000"/>
                          </a:solidFill>
                          <a:latin typeface="Arial Black"/>
                        </a:rPr>
                        <a:t>5</a:t>
                      </a:r>
                    </a:p>
                  </a:txBody>
                  <a:tcPr marL="4144" marR="4144" marT="4144"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latin typeface="Arial Black"/>
                        </a:rPr>
                        <a:t>FK Neštěmice</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5</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18:10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9</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06"/>
                  </a:ext>
                </a:extLst>
              </a:tr>
              <a:tr h="160678">
                <a:tc>
                  <a:txBody>
                    <a:bodyPr/>
                    <a:lstStyle/>
                    <a:p>
                      <a:pPr algn="ctr" fontAlgn="ctr"/>
                      <a:r>
                        <a:rPr lang="cs-CZ" sz="1000" b="1" i="0" u="none" strike="noStrike">
                          <a:solidFill>
                            <a:srgbClr val="000000"/>
                          </a:solidFill>
                          <a:latin typeface="Arial Black"/>
                        </a:rPr>
                        <a:t>6</a:t>
                      </a:r>
                    </a:p>
                  </a:txBody>
                  <a:tcPr marL="4144" marR="4144" marT="4144"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latin typeface="Arial Black"/>
                        </a:rPr>
                        <a:t>TJ H. Jiřetín</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11:8</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9</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07"/>
                  </a:ext>
                </a:extLst>
              </a:tr>
              <a:tr h="160678">
                <a:tc>
                  <a:txBody>
                    <a:bodyPr/>
                    <a:lstStyle/>
                    <a:p>
                      <a:pPr algn="ctr" fontAlgn="ctr"/>
                      <a:r>
                        <a:rPr lang="cs-CZ" sz="1000" b="1" i="0" u="none" strike="noStrike">
                          <a:solidFill>
                            <a:srgbClr val="000000"/>
                          </a:solidFill>
                          <a:latin typeface="Arial Black"/>
                        </a:rPr>
                        <a:t>7</a:t>
                      </a:r>
                    </a:p>
                  </a:txBody>
                  <a:tcPr marL="4144" marR="4144" marT="4144"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latin typeface="Arial Black"/>
                        </a:rPr>
                        <a:t>FK Modrá</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5</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15:12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9</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08"/>
                  </a:ext>
                </a:extLst>
              </a:tr>
              <a:tr h="160678">
                <a:tc>
                  <a:txBody>
                    <a:bodyPr/>
                    <a:lstStyle/>
                    <a:p>
                      <a:pPr algn="ctr" fontAlgn="ctr"/>
                      <a:r>
                        <a:rPr lang="cs-CZ" sz="1000" b="1" i="0" u="none" strike="noStrike">
                          <a:solidFill>
                            <a:srgbClr val="000000"/>
                          </a:solidFill>
                          <a:latin typeface="Arial Black"/>
                        </a:rPr>
                        <a:t>8</a:t>
                      </a:r>
                    </a:p>
                  </a:txBody>
                  <a:tcPr marL="4144" marR="4144" marT="4144"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latin typeface="Arial Black"/>
                        </a:rPr>
                        <a:t>SK Hrobce</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12:12</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9</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09"/>
                  </a:ext>
                </a:extLst>
              </a:tr>
              <a:tr h="160678">
                <a:tc>
                  <a:txBody>
                    <a:bodyPr/>
                    <a:lstStyle/>
                    <a:p>
                      <a:pPr algn="ctr" fontAlgn="ctr"/>
                      <a:r>
                        <a:rPr lang="cs-CZ" sz="1000" b="1" i="0" u="none" strike="noStrike">
                          <a:solidFill>
                            <a:srgbClr val="000000"/>
                          </a:solidFill>
                          <a:latin typeface="Arial Black"/>
                        </a:rPr>
                        <a:t>9</a:t>
                      </a:r>
                    </a:p>
                  </a:txBody>
                  <a:tcPr marL="4144" marR="4144" marT="4144"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latin typeface="Arial Black"/>
                        </a:rPr>
                        <a:t>TJ Modlany</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11:6</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7</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10"/>
                  </a:ext>
                </a:extLst>
              </a:tr>
              <a:tr h="160678">
                <a:tc>
                  <a:txBody>
                    <a:bodyPr/>
                    <a:lstStyle/>
                    <a:p>
                      <a:pPr algn="ctr" fontAlgn="ctr"/>
                      <a:r>
                        <a:rPr lang="cs-CZ" sz="1000" b="1" i="0" u="none" strike="noStrike">
                          <a:solidFill>
                            <a:srgbClr val="000000"/>
                          </a:solidFill>
                          <a:latin typeface="Arial Black"/>
                        </a:rPr>
                        <a:t>10</a:t>
                      </a:r>
                    </a:p>
                  </a:txBody>
                  <a:tcPr marL="4144" marR="4144" marT="4144"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latin typeface="Arial Black"/>
                        </a:rPr>
                        <a:t>TJ Střekov</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13:13</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7</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11"/>
                  </a:ext>
                </a:extLst>
              </a:tr>
              <a:tr h="160678">
                <a:tc>
                  <a:txBody>
                    <a:bodyPr/>
                    <a:lstStyle/>
                    <a:p>
                      <a:pPr algn="ctr" fontAlgn="ctr"/>
                      <a:r>
                        <a:rPr lang="cs-CZ" sz="1000" b="1" i="0" u="none" strike="noStrike">
                          <a:solidFill>
                            <a:srgbClr val="000000"/>
                          </a:solidFill>
                          <a:latin typeface="Arial Black"/>
                        </a:rPr>
                        <a:t>11</a:t>
                      </a:r>
                    </a:p>
                  </a:txBody>
                  <a:tcPr marL="4144" marR="4144" marT="4144"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latin typeface="Arial Black"/>
                        </a:rPr>
                        <a:t>FK Postoloprty</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7:10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7</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12"/>
                  </a:ext>
                </a:extLst>
              </a:tr>
              <a:tr h="160678">
                <a:tc>
                  <a:txBody>
                    <a:bodyPr/>
                    <a:lstStyle/>
                    <a:p>
                      <a:pPr algn="ctr" fontAlgn="ctr"/>
                      <a:r>
                        <a:rPr lang="cs-CZ" sz="1000" b="1" i="0" u="none" strike="noStrike">
                          <a:solidFill>
                            <a:srgbClr val="000000"/>
                          </a:solidFill>
                          <a:latin typeface="Arial Black"/>
                        </a:rPr>
                        <a:t>12</a:t>
                      </a:r>
                    </a:p>
                  </a:txBody>
                  <a:tcPr marL="4144" marR="4144" marT="4144"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latin typeface="Arial Black"/>
                        </a:rPr>
                        <a:t>TJ Krupka</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15:15</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6</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13"/>
                  </a:ext>
                </a:extLst>
              </a:tr>
              <a:tr h="160678">
                <a:tc>
                  <a:txBody>
                    <a:bodyPr/>
                    <a:lstStyle/>
                    <a:p>
                      <a:pPr algn="ctr" fontAlgn="ctr"/>
                      <a:r>
                        <a:rPr lang="cs-CZ" sz="1000" b="1" i="0" u="none" strike="noStrike">
                          <a:solidFill>
                            <a:srgbClr val="000000"/>
                          </a:solidFill>
                          <a:latin typeface="Arial Black"/>
                        </a:rPr>
                        <a:t>13</a:t>
                      </a:r>
                    </a:p>
                  </a:txBody>
                  <a:tcPr marL="4144" marR="4144" marT="4144"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latin typeface="Arial Black"/>
                        </a:rPr>
                        <a:t>TJ Srbice</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9:7</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6</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14"/>
                  </a:ext>
                </a:extLst>
              </a:tr>
              <a:tr h="160678">
                <a:tc>
                  <a:txBody>
                    <a:bodyPr/>
                    <a:lstStyle/>
                    <a:p>
                      <a:pPr algn="ctr" fontAlgn="ctr"/>
                      <a:r>
                        <a:rPr lang="cs-CZ" sz="1000" b="1" i="0" u="none" strike="noStrike">
                          <a:solidFill>
                            <a:srgbClr val="000000"/>
                          </a:solidFill>
                          <a:latin typeface="Arial Black"/>
                        </a:rPr>
                        <a:t>14</a:t>
                      </a:r>
                    </a:p>
                  </a:txBody>
                  <a:tcPr marL="4144" marR="4144" marT="4144"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latin typeface="Arial Black"/>
                        </a:rPr>
                        <a:t>FK Žatec</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8:12</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6</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15"/>
                  </a:ext>
                </a:extLst>
              </a:tr>
              <a:tr h="160678">
                <a:tc>
                  <a:txBody>
                    <a:bodyPr/>
                    <a:lstStyle/>
                    <a:p>
                      <a:pPr algn="ctr" fontAlgn="ctr"/>
                      <a:r>
                        <a:rPr lang="cs-CZ" sz="1000" b="1" i="0" u="none" strike="noStrike">
                          <a:solidFill>
                            <a:srgbClr val="000000"/>
                          </a:solidFill>
                          <a:latin typeface="Arial Black"/>
                        </a:rPr>
                        <a:t>15</a:t>
                      </a:r>
                    </a:p>
                  </a:txBody>
                  <a:tcPr marL="4144" marR="4144" marT="4144" marB="0" anchor="ctr">
                    <a:lnL>
                      <a:noFill/>
                    </a:lnL>
                    <a:lnR>
                      <a:noFill/>
                    </a:lnR>
                    <a:lnT>
                      <a:noFill/>
                    </a:lnT>
                    <a:lnB>
                      <a:noFill/>
                    </a:lnB>
                    <a:solidFill>
                      <a:srgbClr val="FFCCFF"/>
                    </a:solidFill>
                  </a:tcPr>
                </a:tc>
                <a:tc>
                  <a:txBody>
                    <a:bodyPr/>
                    <a:lstStyle/>
                    <a:p>
                      <a:pPr algn="l" fontAlgn="ctr"/>
                      <a:r>
                        <a:rPr lang="cs-CZ" sz="1000" b="1" i="0" u="none" strike="noStrike">
                          <a:solidFill>
                            <a:srgbClr val="000000"/>
                          </a:solidFill>
                          <a:latin typeface="Arial Black"/>
                        </a:rPr>
                        <a:t>AFK L. Chomutov</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7:9</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5</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16"/>
                  </a:ext>
                </a:extLst>
              </a:tr>
              <a:tr h="160678">
                <a:tc>
                  <a:txBody>
                    <a:bodyPr/>
                    <a:lstStyle/>
                    <a:p>
                      <a:pPr algn="ctr" fontAlgn="ctr"/>
                      <a:r>
                        <a:rPr lang="cs-CZ" sz="1000" b="1" i="0" u="none" strike="noStrike">
                          <a:solidFill>
                            <a:srgbClr val="000000"/>
                          </a:solidFill>
                          <a:latin typeface="Arial Black"/>
                        </a:rPr>
                        <a:t>16</a:t>
                      </a:r>
                    </a:p>
                  </a:txBody>
                  <a:tcPr marL="4144" marR="4144" marT="4144" marB="0" anchor="ctr">
                    <a:lnL>
                      <a:noFill/>
                    </a:lnL>
                    <a:lnR>
                      <a:noFill/>
                    </a:lnR>
                    <a:lnT>
                      <a:noFill/>
                    </a:lnT>
                    <a:lnB>
                      <a:noFill/>
                    </a:lnB>
                    <a:solidFill>
                      <a:srgbClr val="CCFF99"/>
                    </a:solidFill>
                  </a:tcPr>
                </a:tc>
                <a:tc>
                  <a:txBody>
                    <a:bodyPr/>
                    <a:lstStyle/>
                    <a:p>
                      <a:pPr algn="l" fontAlgn="ctr"/>
                      <a:r>
                        <a:rPr lang="cs-CZ" sz="1000" b="1" i="0" u="none" strike="noStrike">
                          <a:solidFill>
                            <a:srgbClr val="000000"/>
                          </a:solidFill>
                          <a:latin typeface="Arial Black"/>
                        </a:rPr>
                        <a:t>FK Duchcov</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5:6</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1" i="0" u="none" strike="noStrike" dirty="0">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17"/>
                  </a:ext>
                </a:extLst>
              </a:tr>
              <a:tr h="124493">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tc>
                  <a:txBody>
                    <a:bodyPr/>
                    <a:lstStyle/>
                    <a:p>
                      <a:pPr algn="ctr" fontAlgn="ctr"/>
                      <a:r>
                        <a:rPr lang="cs-CZ" sz="500" b="0" i="0" u="none" strike="noStrike">
                          <a:solidFill>
                            <a:srgbClr val="000000"/>
                          </a:solidFill>
                          <a:latin typeface="Calibri"/>
                        </a:rPr>
                        <a:t> </a:t>
                      </a:r>
                    </a:p>
                  </a:txBody>
                  <a:tcPr marL="4144" marR="4144" marT="4144" marB="0" anchor="ctr">
                    <a:lnL>
                      <a:noFill/>
                    </a:lnL>
                    <a:lnR>
                      <a:noFill/>
                    </a:lnR>
                    <a:lnT>
                      <a:noFill/>
                    </a:lnT>
                    <a:lnB>
                      <a:noFill/>
                    </a:lnB>
                    <a:solidFill>
                      <a:srgbClr val="4A452A"/>
                    </a:solidFill>
                  </a:tcPr>
                </a:tc>
                <a:extLst>
                  <a:ext uri="{0D108BD9-81ED-4DB2-BD59-A6C34878D82A}">
                    <a16:rowId xmlns:a16="http://schemas.microsoft.com/office/drawing/2014/main" val="10018"/>
                  </a:ext>
                </a:extLst>
              </a:tr>
              <a:tr h="129393">
                <a:tc gridSpan="10">
                  <a:txBody>
                    <a:bodyPr/>
                    <a:lstStyle/>
                    <a:p>
                      <a:pPr algn="ctr" fontAlgn="ctr"/>
                      <a:r>
                        <a:rPr lang="cs-CZ" sz="800" b="1" i="0" u="none" strike="noStrike">
                          <a:solidFill>
                            <a:srgbClr val="000000"/>
                          </a:solidFill>
                          <a:latin typeface="Aharoni"/>
                        </a:rPr>
                        <a:t>Zápasy venku</a:t>
                      </a:r>
                    </a:p>
                  </a:txBody>
                  <a:tcPr marL="4144" marR="4144" marT="4144" marB="0" anchor="ctr">
                    <a:lnL>
                      <a:noFill/>
                    </a:lnL>
                    <a:lnR>
                      <a:noFill/>
                    </a:lnR>
                    <a:lnT>
                      <a:noFill/>
                    </a:lnT>
                    <a:lnB w="190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9"/>
                  </a:ext>
                </a:extLst>
              </a:tr>
              <a:tr h="160678">
                <a:tc>
                  <a:txBody>
                    <a:bodyPr/>
                    <a:lstStyle/>
                    <a:p>
                      <a:pPr algn="ctr" fontAlgn="ctr"/>
                      <a:r>
                        <a:rPr lang="cs-CZ" sz="1000" b="0" i="0" u="none" strike="noStrike" dirty="0">
                          <a:solidFill>
                            <a:srgbClr val="000000"/>
                          </a:solidFill>
                          <a:latin typeface="Arial Black"/>
                        </a:rPr>
                        <a:t>1</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l" fontAlgn="ctr"/>
                      <a:r>
                        <a:rPr lang="cs-CZ" sz="1000" b="0" i="0" u="none" strike="noStrike">
                          <a:solidFill>
                            <a:srgbClr val="000000"/>
                          </a:solidFill>
                          <a:latin typeface="Arial Black"/>
                        </a:rPr>
                        <a:t>FK Blšany</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0" i="0" u="none" strike="noStrike">
                          <a:solidFill>
                            <a:srgbClr val="000000"/>
                          </a:solidFill>
                          <a:latin typeface="Arial Black"/>
                        </a:rPr>
                        <a:t>12:1</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0" i="0" u="none" strike="noStrike">
                          <a:solidFill>
                            <a:srgbClr val="000000"/>
                          </a:solidFill>
                          <a:latin typeface="Arial Black"/>
                        </a:rPr>
                        <a:t>12</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w="19050" cap="flat" cmpd="sng" algn="ctr">
                      <a:solidFill>
                        <a:srgbClr val="000000"/>
                      </a:solidFill>
                      <a:prstDash val="solid"/>
                      <a:round/>
                      <a:headEnd type="none" w="med" len="med"/>
                      <a:tailEnd type="none" w="med" len="med"/>
                    </a:lnT>
                    <a:lnB>
                      <a:noFill/>
                    </a:lnB>
                    <a:solidFill>
                      <a:srgbClr val="FFCCFF"/>
                    </a:solidFill>
                  </a:tcPr>
                </a:tc>
                <a:extLst>
                  <a:ext uri="{0D108BD9-81ED-4DB2-BD59-A6C34878D82A}">
                    <a16:rowId xmlns:a16="http://schemas.microsoft.com/office/drawing/2014/main" val="10020"/>
                  </a:ext>
                </a:extLst>
              </a:tr>
              <a:tr h="160678">
                <a:tc>
                  <a:txBody>
                    <a:bodyPr/>
                    <a:lstStyle/>
                    <a:p>
                      <a:pPr algn="ctr" fontAlgn="ctr"/>
                      <a:r>
                        <a:rPr lang="cs-CZ" sz="1000" b="0" i="0" u="none" strike="noStrike" dirty="0">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l" fontAlgn="ctr"/>
                      <a:r>
                        <a:rPr lang="cs-CZ" sz="1000" b="0" i="0" u="none" strike="noStrike" dirty="0">
                          <a:solidFill>
                            <a:srgbClr val="000000"/>
                          </a:solidFill>
                          <a:latin typeface="Arial Black"/>
                        </a:rPr>
                        <a:t>TJ </a:t>
                      </a:r>
                      <a:r>
                        <a:rPr lang="cs-CZ" sz="1000" b="0" i="0" u="none" strike="noStrike" dirty="0" err="1">
                          <a:solidFill>
                            <a:srgbClr val="000000"/>
                          </a:solidFill>
                          <a:latin typeface="Arial Black"/>
                        </a:rPr>
                        <a:t>Modlany</a:t>
                      </a:r>
                      <a:endParaRPr lang="cs-CZ" sz="1000" b="0" i="0" u="none" strike="noStrike" dirty="0">
                        <a:solidFill>
                          <a:srgbClr val="000000"/>
                        </a:solidFill>
                        <a:latin typeface="Arial Black"/>
                      </a:endParaRP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19:13</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12</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21"/>
                  </a:ext>
                </a:extLst>
              </a:tr>
              <a:tr h="191963">
                <a:tc>
                  <a:txBody>
                    <a:bodyPr/>
                    <a:lstStyle/>
                    <a:p>
                      <a:pPr algn="ctr" fontAlgn="ctr"/>
                      <a:r>
                        <a:rPr lang="cs-CZ" sz="1200" b="0" i="0" u="none" strike="noStrike" dirty="0">
                          <a:solidFill>
                            <a:srgbClr val="0066FF"/>
                          </a:solidFill>
                          <a:latin typeface="Arial Black"/>
                        </a:rPr>
                        <a:t>3</a:t>
                      </a:r>
                    </a:p>
                  </a:txBody>
                  <a:tcPr marL="4144" marR="4144" marT="4144" marB="0" anchor="ctr">
                    <a:lnL>
                      <a:noFill/>
                    </a:lnL>
                    <a:lnR>
                      <a:noFill/>
                    </a:lnR>
                    <a:lnT>
                      <a:noFill/>
                    </a:lnT>
                    <a:lnB>
                      <a:noFill/>
                    </a:lnB>
                    <a:solidFill>
                      <a:srgbClr val="FFCCFF"/>
                    </a:solidFill>
                  </a:tcPr>
                </a:tc>
                <a:tc>
                  <a:txBody>
                    <a:bodyPr/>
                    <a:lstStyle/>
                    <a:p>
                      <a:pPr algn="l" fontAlgn="ctr"/>
                      <a:r>
                        <a:rPr lang="cs-CZ" sz="1200" b="0" i="0" u="none" strike="noStrike" dirty="0">
                          <a:solidFill>
                            <a:srgbClr val="0066FF"/>
                          </a:solidFill>
                          <a:latin typeface="Arial Black"/>
                        </a:rPr>
                        <a:t>SK </a:t>
                      </a:r>
                      <a:r>
                        <a:rPr lang="cs-CZ" sz="1200" b="0" i="0" u="none" strike="noStrike" dirty="0" err="1">
                          <a:solidFill>
                            <a:srgbClr val="0066FF"/>
                          </a:solidFill>
                          <a:latin typeface="Arial Black"/>
                        </a:rPr>
                        <a:t>Štětí</a:t>
                      </a:r>
                      <a:endParaRPr lang="cs-CZ" sz="1200" b="0" i="0" u="none" strike="noStrike" dirty="0">
                        <a:solidFill>
                          <a:srgbClr val="0066FF"/>
                        </a:solidFill>
                        <a:latin typeface="Arial Black"/>
                      </a:endParaRPr>
                    </a:p>
                  </a:txBody>
                  <a:tcPr marL="4144" marR="4144" marT="4144" marB="0" anchor="ctr">
                    <a:lnL>
                      <a:noFill/>
                    </a:lnL>
                    <a:lnR>
                      <a:noFill/>
                    </a:lnR>
                    <a:lnT>
                      <a:noFill/>
                    </a:lnT>
                    <a:lnB>
                      <a:noFill/>
                    </a:lnB>
                    <a:solidFill>
                      <a:srgbClr val="FFCCFF"/>
                    </a:solidFill>
                  </a:tcPr>
                </a:tc>
                <a:tc>
                  <a:txBody>
                    <a:bodyPr/>
                    <a:lstStyle/>
                    <a:p>
                      <a:pPr algn="ctr" fontAlgn="ctr"/>
                      <a:r>
                        <a:rPr lang="cs-CZ" sz="1200" b="0" i="0" u="none" strike="noStrike">
                          <a:solidFill>
                            <a:srgbClr val="0066FF"/>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200" b="0" i="0" u="none" strike="noStrike">
                          <a:solidFill>
                            <a:srgbClr val="0066FF"/>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200" b="0" i="0" u="none" strike="noStrike" dirty="0">
                          <a:solidFill>
                            <a:srgbClr val="0066FF"/>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200" b="0" i="0" u="none" strike="noStrike">
                          <a:solidFill>
                            <a:srgbClr val="0066FF"/>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200" b="0" i="0" u="none" strike="noStrike" dirty="0">
                          <a:solidFill>
                            <a:srgbClr val="0066FF"/>
                          </a:solidFill>
                          <a:latin typeface="Arial Black"/>
                        </a:rPr>
                        <a:t>13:6</a:t>
                      </a:r>
                    </a:p>
                  </a:txBody>
                  <a:tcPr marL="4144" marR="4144" marT="4144" marB="0" anchor="ctr">
                    <a:lnL>
                      <a:noFill/>
                    </a:lnL>
                    <a:lnR>
                      <a:noFill/>
                    </a:lnR>
                    <a:lnT>
                      <a:noFill/>
                    </a:lnT>
                    <a:lnB>
                      <a:noFill/>
                    </a:lnB>
                    <a:solidFill>
                      <a:srgbClr val="FFCCFF"/>
                    </a:solidFill>
                  </a:tcPr>
                </a:tc>
                <a:tc>
                  <a:txBody>
                    <a:bodyPr/>
                    <a:lstStyle/>
                    <a:p>
                      <a:pPr algn="ctr" fontAlgn="ctr"/>
                      <a:r>
                        <a:rPr lang="cs-CZ" sz="1200" b="0" i="0" u="none" strike="noStrike" dirty="0">
                          <a:solidFill>
                            <a:srgbClr val="0066FF"/>
                          </a:solidFill>
                          <a:latin typeface="Arial Black"/>
                        </a:rPr>
                        <a:t>10</a:t>
                      </a:r>
                    </a:p>
                  </a:txBody>
                  <a:tcPr marL="4144" marR="4144" marT="4144" marB="0" anchor="ctr">
                    <a:lnL>
                      <a:noFill/>
                    </a:lnL>
                    <a:lnR>
                      <a:noFill/>
                    </a:lnR>
                    <a:lnT>
                      <a:noFill/>
                    </a:lnT>
                    <a:lnB>
                      <a:noFill/>
                    </a:lnB>
                    <a:solidFill>
                      <a:srgbClr val="FFCCFF"/>
                    </a:solidFill>
                  </a:tcPr>
                </a:tc>
                <a:tc>
                  <a:txBody>
                    <a:bodyPr/>
                    <a:lstStyle/>
                    <a:p>
                      <a:pPr algn="ctr" fontAlgn="ctr"/>
                      <a:r>
                        <a:rPr lang="cs-CZ" sz="1200" b="0" i="0" u="none" strike="noStrike" dirty="0">
                          <a:solidFill>
                            <a:srgbClr val="0066FF"/>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200" b="0" i="0" u="none" strike="noStrike" dirty="0">
                          <a:solidFill>
                            <a:srgbClr val="0066FF"/>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22"/>
                  </a:ext>
                </a:extLst>
              </a:tr>
              <a:tr h="160678">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l" fontAlgn="ctr"/>
                      <a:r>
                        <a:rPr lang="cs-CZ" sz="1000" b="0" i="0" u="none" strike="noStrike" dirty="0">
                          <a:solidFill>
                            <a:srgbClr val="000000"/>
                          </a:solidFill>
                          <a:latin typeface="Arial Black"/>
                        </a:rPr>
                        <a:t>TJ Krupka</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13:11</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23"/>
                  </a:ext>
                </a:extLst>
              </a:tr>
              <a:tr h="160678">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FFCCFF"/>
                    </a:solidFill>
                  </a:tcPr>
                </a:tc>
                <a:tc>
                  <a:txBody>
                    <a:bodyPr/>
                    <a:lstStyle/>
                    <a:p>
                      <a:pPr algn="l" fontAlgn="ctr"/>
                      <a:r>
                        <a:rPr lang="cs-CZ" sz="1000" b="0" i="0" u="none" strike="noStrike" dirty="0">
                          <a:solidFill>
                            <a:srgbClr val="000000"/>
                          </a:solidFill>
                          <a:latin typeface="Arial Black"/>
                        </a:rPr>
                        <a:t>TJ H. </a:t>
                      </a:r>
                      <a:r>
                        <a:rPr lang="cs-CZ" sz="1000" b="0" i="0" u="none" strike="noStrike" dirty="0" err="1">
                          <a:solidFill>
                            <a:srgbClr val="000000"/>
                          </a:solidFill>
                          <a:latin typeface="Arial Black"/>
                        </a:rPr>
                        <a:t>Jiřetín</a:t>
                      </a:r>
                      <a:endParaRPr lang="cs-CZ" sz="1000" b="0" i="0" u="none" strike="noStrike" dirty="0">
                        <a:solidFill>
                          <a:srgbClr val="000000"/>
                        </a:solidFill>
                        <a:latin typeface="Arial Black"/>
                      </a:endParaRP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3</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10:7</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9</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24"/>
                  </a:ext>
                </a:extLst>
              </a:tr>
              <a:tr h="160678">
                <a:tc>
                  <a:txBody>
                    <a:bodyPr/>
                    <a:lstStyle/>
                    <a:p>
                      <a:pPr algn="ctr" fontAlgn="ctr"/>
                      <a:r>
                        <a:rPr lang="cs-CZ" sz="1000" b="0" i="0" u="none" strike="noStrike">
                          <a:solidFill>
                            <a:srgbClr val="000000"/>
                          </a:solidFill>
                          <a:latin typeface="Arial Black"/>
                        </a:rPr>
                        <a:t>6</a:t>
                      </a:r>
                    </a:p>
                  </a:txBody>
                  <a:tcPr marL="4144" marR="4144" marT="4144" marB="0" anchor="ctr">
                    <a:lnL>
                      <a:noFill/>
                    </a:lnL>
                    <a:lnR>
                      <a:noFill/>
                    </a:lnR>
                    <a:lnT>
                      <a:noFill/>
                    </a:lnT>
                    <a:lnB>
                      <a:noFill/>
                    </a:lnB>
                    <a:solidFill>
                      <a:srgbClr val="CCFF99"/>
                    </a:solidFill>
                  </a:tcPr>
                </a:tc>
                <a:tc>
                  <a:txBody>
                    <a:bodyPr/>
                    <a:lstStyle/>
                    <a:p>
                      <a:pPr algn="l" fontAlgn="ctr"/>
                      <a:r>
                        <a:rPr lang="cs-CZ" sz="1000" b="0" i="0" u="none" strike="noStrike" dirty="0">
                          <a:solidFill>
                            <a:srgbClr val="000000"/>
                          </a:solidFill>
                          <a:latin typeface="Arial Black"/>
                        </a:rPr>
                        <a:t>SK Hrobce</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14:18</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6</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25"/>
                  </a:ext>
                </a:extLst>
              </a:tr>
              <a:tr h="160678">
                <a:tc>
                  <a:txBody>
                    <a:bodyPr/>
                    <a:lstStyle/>
                    <a:p>
                      <a:pPr algn="ctr" fontAlgn="ctr"/>
                      <a:r>
                        <a:rPr lang="cs-CZ" sz="1000" b="0" i="0" u="none" strike="noStrike">
                          <a:solidFill>
                            <a:srgbClr val="000000"/>
                          </a:solidFill>
                          <a:latin typeface="Arial Black"/>
                        </a:rPr>
                        <a:t>7</a:t>
                      </a:r>
                    </a:p>
                  </a:txBody>
                  <a:tcPr marL="4144" marR="4144" marT="4144" marB="0" anchor="ctr">
                    <a:lnL>
                      <a:noFill/>
                    </a:lnL>
                    <a:lnR>
                      <a:noFill/>
                    </a:lnR>
                    <a:lnT>
                      <a:noFill/>
                    </a:lnT>
                    <a:lnB>
                      <a:noFill/>
                    </a:lnB>
                    <a:solidFill>
                      <a:srgbClr val="FFCCFF"/>
                    </a:solidFill>
                  </a:tcPr>
                </a:tc>
                <a:tc>
                  <a:txBody>
                    <a:bodyPr/>
                    <a:lstStyle/>
                    <a:p>
                      <a:pPr algn="l" fontAlgn="ctr"/>
                      <a:r>
                        <a:rPr lang="cs-CZ" sz="1000" b="0" i="0" u="none" strike="noStrike" dirty="0">
                          <a:solidFill>
                            <a:srgbClr val="000000"/>
                          </a:solidFill>
                          <a:latin typeface="Arial Black"/>
                        </a:rPr>
                        <a:t>FK </a:t>
                      </a:r>
                      <a:r>
                        <a:rPr lang="cs-CZ" sz="1000" b="0" i="0" u="none" strike="noStrike" dirty="0" err="1">
                          <a:solidFill>
                            <a:srgbClr val="000000"/>
                          </a:solidFill>
                          <a:latin typeface="Arial Black"/>
                        </a:rPr>
                        <a:t>Postoloprty</a:t>
                      </a:r>
                      <a:endParaRPr lang="cs-CZ" sz="1000" b="0" i="0" u="none" strike="noStrike" dirty="0">
                        <a:solidFill>
                          <a:srgbClr val="000000"/>
                        </a:solidFill>
                        <a:latin typeface="Arial Black"/>
                      </a:endParaRP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dirty="0">
                          <a:solidFill>
                            <a:srgbClr val="000000"/>
                          </a:solidFill>
                          <a:latin typeface="Arial Black"/>
                        </a:rPr>
                        <a:t>5</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dirty="0">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3</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8:14</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6</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26"/>
                  </a:ext>
                </a:extLst>
              </a:tr>
              <a:tr h="160678">
                <a:tc>
                  <a:txBody>
                    <a:bodyPr/>
                    <a:lstStyle/>
                    <a:p>
                      <a:pPr algn="ctr" fontAlgn="ctr"/>
                      <a:r>
                        <a:rPr lang="cs-CZ" sz="1000" b="0" i="0" u="none" strike="noStrike">
                          <a:solidFill>
                            <a:srgbClr val="000000"/>
                          </a:solidFill>
                          <a:latin typeface="Arial Black"/>
                        </a:rPr>
                        <a:t>8</a:t>
                      </a:r>
                    </a:p>
                  </a:txBody>
                  <a:tcPr marL="4144" marR="4144" marT="4144" marB="0" anchor="ctr">
                    <a:lnL>
                      <a:noFill/>
                    </a:lnL>
                    <a:lnR>
                      <a:noFill/>
                    </a:lnR>
                    <a:lnT>
                      <a:noFill/>
                    </a:lnT>
                    <a:lnB>
                      <a:noFill/>
                    </a:lnB>
                    <a:solidFill>
                      <a:srgbClr val="CCFF99"/>
                    </a:solidFill>
                  </a:tcPr>
                </a:tc>
                <a:tc>
                  <a:txBody>
                    <a:bodyPr/>
                    <a:lstStyle/>
                    <a:p>
                      <a:pPr algn="l" fontAlgn="ctr"/>
                      <a:r>
                        <a:rPr lang="cs-CZ" sz="1000" b="0" i="0" u="none" strike="noStrike">
                          <a:solidFill>
                            <a:srgbClr val="000000"/>
                          </a:solidFill>
                          <a:latin typeface="Arial Black"/>
                        </a:rPr>
                        <a:t>FK Bílina</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2</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4:9</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27"/>
                  </a:ext>
                </a:extLst>
              </a:tr>
              <a:tr h="160678">
                <a:tc>
                  <a:txBody>
                    <a:bodyPr/>
                    <a:lstStyle/>
                    <a:p>
                      <a:pPr algn="ctr" fontAlgn="ctr"/>
                      <a:r>
                        <a:rPr lang="cs-CZ" sz="1000" b="0" i="0" u="none" strike="noStrike">
                          <a:solidFill>
                            <a:srgbClr val="000000"/>
                          </a:solidFill>
                          <a:latin typeface="Arial Black"/>
                        </a:rPr>
                        <a:t>9</a:t>
                      </a:r>
                    </a:p>
                  </a:txBody>
                  <a:tcPr marL="4144" marR="4144" marT="4144" marB="0" anchor="ctr">
                    <a:lnL>
                      <a:noFill/>
                    </a:lnL>
                    <a:lnR>
                      <a:noFill/>
                    </a:lnR>
                    <a:lnT>
                      <a:noFill/>
                    </a:lnT>
                    <a:lnB>
                      <a:noFill/>
                    </a:lnB>
                    <a:solidFill>
                      <a:srgbClr val="FFCCFF"/>
                    </a:solidFill>
                  </a:tcPr>
                </a:tc>
                <a:tc>
                  <a:txBody>
                    <a:bodyPr/>
                    <a:lstStyle/>
                    <a:p>
                      <a:pPr algn="l" fontAlgn="ctr"/>
                      <a:r>
                        <a:rPr lang="cs-CZ" sz="1000" b="0" i="0" u="none" strike="noStrike">
                          <a:solidFill>
                            <a:srgbClr val="000000"/>
                          </a:solidFill>
                          <a:latin typeface="Arial Black"/>
                        </a:rPr>
                        <a:t>FK Žatec</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3</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dirty="0">
                          <a:solidFill>
                            <a:srgbClr val="000000"/>
                          </a:solidFill>
                          <a:latin typeface="Arial Black"/>
                        </a:rPr>
                        <a:t>5:11</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28"/>
                  </a:ext>
                </a:extLst>
              </a:tr>
              <a:tr h="160678">
                <a:tc>
                  <a:txBody>
                    <a:bodyPr/>
                    <a:lstStyle/>
                    <a:p>
                      <a:pPr algn="ctr" fontAlgn="ctr"/>
                      <a:r>
                        <a:rPr lang="cs-CZ" sz="1000" b="0" i="0" u="none" strike="noStrike">
                          <a:solidFill>
                            <a:srgbClr val="000000"/>
                          </a:solidFill>
                          <a:latin typeface="Arial Black"/>
                        </a:rPr>
                        <a:t>10</a:t>
                      </a:r>
                    </a:p>
                  </a:txBody>
                  <a:tcPr marL="4144" marR="4144" marT="4144" marB="0" anchor="ctr">
                    <a:lnL>
                      <a:noFill/>
                    </a:lnL>
                    <a:lnR>
                      <a:noFill/>
                    </a:lnR>
                    <a:lnT>
                      <a:noFill/>
                    </a:lnT>
                    <a:lnB>
                      <a:noFill/>
                    </a:lnB>
                    <a:solidFill>
                      <a:srgbClr val="CCFF99"/>
                    </a:solidFill>
                  </a:tcPr>
                </a:tc>
                <a:tc>
                  <a:txBody>
                    <a:bodyPr/>
                    <a:lstStyle/>
                    <a:p>
                      <a:pPr algn="l" fontAlgn="ctr"/>
                      <a:r>
                        <a:rPr lang="cs-CZ" sz="1000" b="0" i="0" u="none" strike="noStrike">
                          <a:solidFill>
                            <a:srgbClr val="000000"/>
                          </a:solidFill>
                          <a:latin typeface="Arial Black"/>
                        </a:rPr>
                        <a:t>Proboštov</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6:9</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29"/>
                  </a:ext>
                </a:extLst>
              </a:tr>
              <a:tr h="160678">
                <a:tc>
                  <a:txBody>
                    <a:bodyPr/>
                    <a:lstStyle/>
                    <a:p>
                      <a:pPr algn="ctr" fontAlgn="ctr"/>
                      <a:r>
                        <a:rPr lang="cs-CZ" sz="1000" b="0" i="0" u="none" strike="noStrike">
                          <a:solidFill>
                            <a:srgbClr val="000000"/>
                          </a:solidFill>
                          <a:latin typeface="Arial Black"/>
                        </a:rPr>
                        <a:t>11</a:t>
                      </a:r>
                    </a:p>
                  </a:txBody>
                  <a:tcPr marL="4144" marR="4144" marT="4144" marB="0" anchor="ctr">
                    <a:lnL>
                      <a:noFill/>
                    </a:lnL>
                    <a:lnR>
                      <a:noFill/>
                    </a:lnR>
                    <a:lnT>
                      <a:noFill/>
                    </a:lnT>
                    <a:lnB>
                      <a:noFill/>
                    </a:lnB>
                    <a:solidFill>
                      <a:srgbClr val="FFCCFF"/>
                    </a:solidFill>
                  </a:tcPr>
                </a:tc>
                <a:tc>
                  <a:txBody>
                    <a:bodyPr/>
                    <a:lstStyle/>
                    <a:p>
                      <a:pPr algn="l" fontAlgn="ctr"/>
                      <a:r>
                        <a:rPr lang="cs-CZ" sz="1000" b="0" i="0" u="none" strike="noStrike">
                          <a:solidFill>
                            <a:srgbClr val="000000"/>
                          </a:solidFill>
                          <a:latin typeface="Arial Black"/>
                        </a:rPr>
                        <a:t>FK Neštěmice</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3</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dirty="0">
                          <a:solidFill>
                            <a:srgbClr val="000000"/>
                          </a:solidFill>
                          <a:latin typeface="Arial Black"/>
                        </a:rPr>
                        <a:t>8:13</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dirty="0">
                          <a:solidFill>
                            <a:srgbClr val="000000"/>
                          </a:solidFill>
                          <a:latin typeface="Arial Black"/>
                        </a:rPr>
                        <a:t>3</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30"/>
                  </a:ext>
                </a:extLst>
              </a:tr>
              <a:tr h="160678">
                <a:tc>
                  <a:txBody>
                    <a:bodyPr/>
                    <a:lstStyle/>
                    <a:p>
                      <a:pPr algn="ctr" fontAlgn="ctr"/>
                      <a:r>
                        <a:rPr lang="cs-CZ" sz="1000" b="0" i="0" u="none" strike="noStrike">
                          <a:solidFill>
                            <a:srgbClr val="000000"/>
                          </a:solidFill>
                          <a:latin typeface="Arial Black"/>
                        </a:rPr>
                        <a:t>12</a:t>
                      </a:r>
                    </a:p>
                  </a:txBody>
                  <a:tcPr marL="4144" marR="4144" marT="4144" marB="0" anchor="ctr">
                    <a:lnL>
                      <a:noFill/>
                    </a:lnL>
                    <a:lnR>
                      <a:noFill/>
                    </a:lnR>
                    <a:lnT>
                      <a:noFill/>
                    </a:lnT>
                    <a:lnB>
                      <a:noFill/>
                    </a:lnB>
                    <a:solidFill>
                      <a:srgbClr val="CCFF99"/>
                    </a:solidFill>
                  </a:tcPr>
                </a:tc>
                <a:tc>
                  <a:txBody>
                    <a:bodyPr/>
                    <a:lstStyle/>
                    <a:p>
                      <a:pPr algn="l" fontAlgn="ctr"/>
                      <a:r>
                        <a:rPr lang="cs-CZ" sz="1000" b="0" i="0" u="none" strike="noStrike">
                          <a:solidFill>
                            <a:srgbClr val="000000"/>
                          </a:solidFill>
                          <a:latin typeface="Arial Black"/>
                        </a:rPr>
                        <a:t>TJ Srbice</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13:19</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3</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31"/>
                  </a:ext>
                </a:extLst>
              </a:tr>
              <a:tr h="160678">
                <a:tc>
                  <a:txBody>
                    <a:bodyPr/>
                    <a:lstStyle/>
                    <a:p>
                      <a:pPr algn="ctr" fontAlgn="ctr"/>
                      <a:r>
                        <a:rPr lang="cs-CZ" sz="1000" b="0" i="0" u="none" strike="noStrike">
                          <a:solidFill>
                            <a:srgbClr val="000000"/>
                          </a:solidFill>
                          <a:latin typeface="Arial Black"/>
                        </a:rPr>
                        <a:t>13</a:t>
                      </a:r>
                    </a:p>
                  </a:txBody>
                  <a:tcPr marL="4144" marR="4144" marT="4144" marB="0" anchor="ctr">
                    <a:lnL>
                      <a:noFill/>
                    </a:lnL>
                    <a:lnR>
                      <a:noFill/>
                    </a:lnR>
                    <a:lnT>
                      <a:noFill/>
                    </a:lnT>
                    <a:lnB>
                      <a:noFill/>
                    </a:lnB>
                    <a:solidFill>
                      <a:srgbClr val="FFCCFF"/>
                    </a:solidFill>
                  </a:tcPr>
                </a:tc>
                <a:tc>
                  <a:txBody>
                    <a:bodyPr/>
                    <a:lstStyle/>
                    <a:p>
                      <a:pPr algn="l" fontAlgn="ctr"/>
                      <a:r>
                        <a:rPr lang="cs-CZ" sz="1000" b="0" i="0" u="none" strike="noStrike">
                          <a:solidFill>
                            <a:srgbClr val="000000"/>
                          </a:solidFill>
                          <a:latin typeface="Arial Black"/>
                        </a:rPr>
                        <a:t>TJ Střekov</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9:12</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dirty="0">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2</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32"/>
                  </a:ext>
                </a:extLst>
              </a:tr>
              <a:tr h="160678">
                <a:tc>
                  <a:txBody>
                    <a:bodyPr/>
                    <a:lstStyle/>
                    <a:p>
                      <a:pPr algn="ctr" fontAlgn="ctr"/>
                      <a:r>
                        <a:rPr lang="cs-CZ" sz="1000" b="0" i="0" u="none" strike="noStrike">
                          <a:solidFill>
                            <a:srgbClr val="000000"/>
                          </a:solidFill>
                          <a:latin typeface="Arial Black"/>
                        </a:rPr>
                        <a:t>14</a:t>
                      </a:r>
                    </a:p>
                  </a:txBody>
                  <a:tcPr marL="4144" marR="4144" marT="4144" marB="0" anchor="ctr">
                    <a:lnL>
                      <a:noFill/>
                    </a:lnL>
                    <a:lnR>
                      <a:noFill/>
                    </a:lnR>
                    <a:lnT>
                      <a:noFill/>
                    </a:lnT>
                    <a:lnB>
                      <a:noFill/>
                    </a:lnB>
                    <a:solidFill>
                      <a:srgbClr val="CCFF99"/>
                    </a:solidFill>
                  </a:tcPr>
                </a:tc>
                <a:tc>
                  <a:txBody>
                    <a:bodyPr/>
                    <a:lstStyle/>
                    <a:p>
                      <a:pPr algn="l" fontAlgn="ctr"/>
                      <a:r>
                        <a:rPr lang="cs-CZ" sz="1000" b="0" i="0" u="none" strike="noStrike">
                          <a:solidFill>
                            <a:srgbClr val="000000"/>
                          </a:solidFill>
                          <a:latin typeface="Arial Black"/>
                        </a:rPr>
                        <a:t>FK Modrá</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4</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4:14</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33"/>
                  </a:ext>
                </a:extLst>
              </a:tr>
              <a:tr h="160678">
                <a:tc>
                  <a:txBody>
                    <a:bodyPr/>
                    <a:lstStyle/>
                    <a:p>
                      <a:pPr algn="ctr" fontAlgn="ctr"/>
                      <a:r>
                        <a:rPr lang="cs-CZ" sz="1000" b="0" i="0" u="none" strike="noStrike">
                          <a:solidFill>
                            <a:srgbClr val="000000"/>
                          </a:solidFill>
                          <a:latin typeface="Arial Black"/>
                        </a:rPr>
                        <a:t>15</a:t>
                      </a:r>
                    </a:p>
                  </a:txBody>
                  <a:tcPr marL="4144" marR="4144" marT="4144" marB="0" anchor="ctr">
                    <a:lnL>
                      <a:noFill/>
                    </a:lnL>
                    <a:lnR>
                      <a:noFill/>
                    </a:lnR>
                    <a:lnT>
                      <a:noFill/>
                    </a:lnT>
                    <a:lnB>
                      <a:noFill/>
                    </a:lnB>
                    <a:solidFill>
                      <a:srgbClr val="FFCCFF"/>
                    </a:solidFill>
                  </a:tcPr>
                </a:tc>
                <a:tc>
                  <a:txBody>
                    <a:bodyPr/>
                    <a:lstStyle/>
                    <a:p>
                      <a:pPr algn="l" fontAlgn="ctr"/>
                      <a:r>
                        <a:rPr lang="cs-CZ" sz="1000" b="0" i="0" u="none" strike="noStrike">
                          <a:solidFill>
                            <a:srgbClr val="000000"/>
                          </a:solidFill>
                          <a:latin typeface="Arial Black"/>
                        </a:rPr>
                        <a:t>FK Duchcov</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4:15</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FFCCFF"/>
                    </a:solidFill>
                  </a:tcPr>
                </a:tc>
                <a:tc>
                  <a:txBody>
                    <a:bodyPr/>
                    <a:lstStyle/>
                    <a:p>
                      <a:pPr algn="ctr" fontAlgn="ctr"/>
                      <a:r>
                        <a:rPr lang="cs-CZ" sz="1000" b="0" i="0" u="none" strike="noStrike" dirty="0">
                          <a:solidFill>
                            <a:srgbClr val="000000"/>
                          </a:solidFill>
                          <a:latin typeface="Arial Black"/>
                        </a:rPr>
                        <a:t>0</a:t>
                      </a:r>
                    </a:p>
                  </a:txBody>
                  <a:tcPr marL="4144" marR="4144" marT="4144" marB="0" anchor="ctr">
                    <a:lnL>
                      <a:noFill/>
                    </a:lnL>
                    <a:lnR>
                      <a:noFill/>
                    </a:lnR>
                    <a:lnT>
                      <a:noFill/>
                    </a:lnT>
                    <a:lnB>
                      <a:noFill/>
                    </a:lnB>
                    <a:solidFill>
                      <a:srgbClr val="FFCCFF"/>
                    </a:solidFill>
                  </a:tcPr>
                </a:tc>
                <a:extLst>
                  <a:ext uri="{0D108BD9-81ED-4DB2-BD59-A6C34878D82A}">
                    <a16:rowId xmlns:a16="http://schemas.microsoft.com/office/drawing/2014/main" val="10034"/>
                  </a:ext>
                </a:extLst>
              </a:tr>
              <a:tr h="160678">
                <a:tc>
                  <a:txBody>
                    <a:bodyPr/>
                    <a:lstStyle/>
                    <a:p>
                      <a:pPr algn="ctr" fontAlgn="ctr"/>
                      <a:r>
                        <a:rPr lang="cs-CZ" sz="1000" b="0" i="0" u="none" strike="noStrike">
                          <a:solidFill>
                            <a:srgbClr val="000000"/>
                          </a:solidFill>
                          <a:latin typeface="Arial Black"/>
                        </a:rPr>
                        <a:t>16</a:t>
                      </a:r>
                    </a:p>
                  </a:txBody>
                  <a:tcPr marL="4144" marR="4144" marT="4144" marB="0" anchor="ctr">
                    <a:lnL>
                      <a:noFill/>
                    </a:lnL>
                    <a:lnR>
                      <a:noFill/>
                    </a:lnR>
                    <a:lnT>
                      <a:noFill/>
                    </a:lnT>
                    <a:lnB>
                      <a:noFill/>
                    </a:lnB>
                    <a:solidFill>
                      <a:srgbClr val="CCFF99"/>
                    </a:solidFill>
                  </a:tcPr>
                </a:tc>
                <a:tc>
                  <a:txBody>
                    <a:bodyPr/>
                    <a:lstStyle/>
                    <a:p>
                      <a:pPr algn="l" fontAlgn="ctr"/>
                      <a:r>
                        <a:rPr lang="cs-CZ" sz="1000" b="0" i="0" u="none" strike="noStrike">
                          <a:solidFill>
                            <a:srgbClr val="000000"/>
                          </a:solidFill>
                          <a:latin typeface="Arial Black"/>
                        </a:rPr>
                        <a:t>AFK L. Chomutov</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5</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3:21</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a:solidFill>
                            <a:srgbClr val="000000"/>
                          </a:solidFill>
                          <a:latin typeface="Arial Black"/>
                        </a:rPr>
                        <a:t>0</a:t>
                      </a:r>
                    </a:p>
                  </a:txBody>
                  <a:tcPr marL="4144" marR="4144" marT="4144" marB="0" anchor="ctr">
                    <a:lnL>
                      <a:noFill/>
                    </a:lnL>
                    <a:lnR>
                      <a:noFill/>
                    </a:lnR>
                    <a:lnT>
                      <a:noFill/>
                    </a:lnT>
                    <a:lnB>
                      <a:noFill/>
                    </a:lnB>
                    <a:solidFill>
                      <a:srgbClr val="CCFF99"/>
                    </a:solidFill>
                  </a:tcPr>
                </a:tc>
                <a:tc>
                  <a:txBody>
                    <a:bodyPr/>
                    <a:lstStyle/>
                    <a:p>
                      <a:pPr algn="ctr" fontAlgn="ctr"/>
                      <a:r>
                        <a:rPr lang="cs-CZ" sz="1000" b="0" i="0" u="none" strike="noStrike" dirty="0">
                          <a:solidFill>
                            <a:srgbClr val="000000"/>
                          </a:solidFill>
                          <a:latin typeface="Arial Black"/>
                        </a:rPr>
                        <a:t>0</a:t>
                      </a:r>
                    </a:p>
                  </a:txBody>
                  <a:tcPr marL="4144" marR="4144" marT="4144" marB="0" anchor="ctr">
                    <a:lnL>
                      <a:noFill/>
                    </a:lnL>
                    <a:lnR>
                      <a:noFill/>
                    </a:lnR>
                    <a:lnT>
                      <a:noFill/>
                    </a:lnT>
                    <a:lnB>
                      <a:noFill/>
                    </a:lnB>
                    <a:solidFill>
                      <a:srgbClr val="CCFF99"/>
                    </a:solidFill>
                  </a:tcPr>
                </a:tc>
                <a:extLst>
                  <a:ext uri="{0D108BD9-81ED-4DB2-BD59-A6C34878D82A}">
                    <a16:rowId xmlns:a16="http://schemas.microsoft.com/office/drawing/2014/main" val="10035"/>
                  </a:ext>
                </a:extLst>
              </a:tr>
            </a:tbl>
          </a:graphicData>
        </a:graphic>
      </p:graphicFrame>
      <p:sp>
        <p:nvSpPr>
          <p:cNvPr id="13" name="TextovéPole 12"/>
          <p:cNvSpPr txBox="1"/>
          <p:nvPr/>
        </p:nvSpPr>
        <p:spPr>
          <a:xfrm>
            <a:off x="102940" y="91108"/>
            <a:ext cx="4608512" cy="646331"/>
          </a:xfrm>
          <a:prstGeom prst="rect">
            <a:avLst/>
          </a:prstGeom>
          <a:gradFill>
            <a:gsLst>
              <a:gs pos="0">
                <a:srgbClr val="FFEFD1"/>
              </a:gs>
              <a:gs pos="64999">
                <a:srgbClr val="F0EBD5"/>
              </a:gs>
              <a:gs pos="100000">
                <a:srgbClr val="D1C39F"/>
              </a:gs>
            </a:gsLst>
            <a:lin ang="5400000" scaled="0"/>
          </a:gradFill>
          <a:ln w="69850" cmpd="sng">
            <a:solidFill>
              <a:srgbClr val="FF0066"/>
            </a:solidFill>
            <a:prstDash val="sysDot"/>
          </a:ln>
        </p:spPr>
        <p:txBody>
          <a:bodyPr wrap="square" rtlCol="0">
            <a:spAutoFit/>
          </a:bodyPr>
          <a:lstStyle/>
          <a:p>
            <a:pPr algn="ctr"/>
            <a:r>
              <a:rPr lang="cs-CZ" sz="1800" u="sng" dirty="0" smtClean="0">
                <a:effectLst>
                  <a:outerShdw blurRad="38100" dist="38100" dir="2700000" algn="tl">
                    <a:srgbClr val="000000">
                      <a:alpha val="43137"/>
                    </a:srgbClr>
                  </a:outerShdw>
                </a:effectLst>
                <a:latin typeface="Verdana" pitchFamily="34" charset="0"/>
                <a:ea typeface="Verdana" pitchFamily="34" charset="0"/>
                <a:cs typeface="Verdana" pitchFamily="34" charset="0"/>
              </a:rPr>
              <a:t>Zápasové pořadí doma a na hřištích soupeřů</a:t>
            </a:r>
          </a:p>
        </p:txBody>
      </p:sp>
      <p:graphicFrame>
        <p:nvGraphicFramePr>
          <p:cNvPr id="15" name="Tabulka 14"/>
          <p:cNvGraphicFramePr>
            <a:graphicFrameLocks noGrp="1"/>
          </p:cNvGraphicFramePr>
          <p:nvPr/>
        </p:nvGraphicFramePr>
        <p:xfrm>
          <a:off x="5647557" y="4087703"/>
          <a:ext cx="4392485" cy="2844165"/>
        </p:xfrm>
        <a:graphic>
          <a:graphicData uri="http://schemas.openxmlformats.org/drawingml/2006/table">
            <a:tbl>
              <a:tblPr/>
              <a:tblGrid>
                <a:gridCol w="402025">
                  <a:extLst>
                    <a:ext uri="{9D8B030D-6E8A-4147-A177-3AD203B41FA5}">
                      <a16:colId xmlns:a16="http://schemas.microsoft.com/office/drawing/2014/main" val="20000"/>
                    </a:ext>
                  </a:extLst>
                </a:gridCol>
                <a:gridCol w="1756995">
                  <a:extLst>
                    <a:ext uri="{9D8B030D-6E8A-4147-A177-3AD203B41FA5}">
                      <a16:colId xmlns:a16="http://schemas.microsoft.com/office/drawing/2014/main" val="20001"/>
                    </a:ext>
                  </a:extLst>
                </a:gridCol>
                <a:gridCol w="446693">
                  <a:extLst>
                    <a:ext uri="{9D8B030D-6E8A-4147-A177-3AD203B41FA5}">
                      <a16:colId xmlns:a16="http://schemas.microsoft.com/office/drawing/2014/main" val="20002"/>
                    </a:ext>
                  </a:extLst>
                </a:gridCol>
                <a:gridCol w="446693">
                  <a:extLst>
                    <a:ext uri="{9D8B030D-6E8A-4147-A177-3AD203B41FA5}">
                      <a16:colId xmlns:a16="http://schemas.microsoft.com/office/drawing/2014/main" val="20003"/>
                    </a:ext>
                  </a:extLst>
                </a:gridCol>
                <a:gridCol w="446693">
                  <a:extLst>
                    <a:ext uri="{9D8B030D-6E8A-4147-A177-3AD203B41FA5}">
                      <a16:colId xmlns:a16="http://schemas.microsoft.com/office/drawing/2014/main" val="20004"/>
                    </a:ext>
                  </a:extLst>
                </a:gridCol>
                <a:gridCol w="446693">
                  <a:extLst>
                    <a:ext uri="{9D8B030D-6E8A-4147-A177-3AD203B41FA5}">
                      <a16:colId xmlns:a16="http://schemas.microsoft.com/office/drawing/2014/main" val="20005"/>
                    </a:ext>
                  </a:extLst>
                </a:gridCol>
                <a:gridCol w="446693">
                  <a:extLst>
                    <a:ext uri="{9D8B030D-6E8A-4147-A177-3AD203B41FA5}">
                      <a16:colId xmlns:a16="http://schemas.microsoft.com/office/drawing/2014/main" val="20006"/>
                    </a:ext>
                  </a:extLst>
                </a:gridCol>
              </a:tblGrid>
              <a:tr h="360040">
                <a:tc>
                  <a:txBody>
                    <a:bodyPr/>
                    <a:lstStyle/>
                    <a:p>
                      <a:pPr algn="ctr" fontAlgn="ctr"/>
                      <a:r>
                        <a:rPr lang="cs-CZ" sz="800" b="1" i="0" u="none" strike="noStrike">
                          <a:solidFill>
                            <a:srgbClr val="000000"/>
                          </a:solidFill>
                          <a:latin typeface="Californian FB"/>
                        </a:rPr>
                        <a:t>Pořadí</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latin typeface="Californian FB"/>
                        </a:rPr>
                        <a:t>Klub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latin typeface="Californian FB"/>
                        </a:rPr>
                        <a:t>celkem diváků 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latin typeface="Californian FB"/>
                        </a:rPr>
                        <a:t>celkem diváků 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latin typeface="Californian FB"/>
                        </a:rPr>
                        <a:t>diváků celkem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latin typeface="Californian FB"/>
                        </a:rPr>
                        <a:t>průměrná návštěvnost celkem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a:solidFill>
                            <a:srgbClr val="000000"/>
                          </a:solidFill>
                          <a:latin typeface="Californian FB"/>
                        </a:rPr>
                        <a:t>zápas celkem</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26365">
                <a:tc>
                  <a:txBody>
                    <a:bodyPr/>
                    <a:lstStyle/>
                    <a:p>
                      <a:pPr algn="ctr" fontAlgn="ctr"/>
                      <a:r>
                        <a:rPr lang="cs-CZ" sz="900" b="1" i="0" u="none" strike="noStrike" dirty="0">
                          <a:solidFill>
                            <a:srgbClr val="000000"/>
                          </a:solidFill>
                          <a:latin typeface="Calibri"/>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900" b="1" i="0" u="none" strike="noStrike">
                          <a:solidFill>
                            <a:srgbClr val="000000"/>
                          </a:solidFill>
                          <a:latin typeface="Calibri"/>
                        </a:rPr>
                        <a:t>Fotbalový klub Postoloprty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910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665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1575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1"/>
                  </a:ext>
                </a:extLst>
              </a:tr>
              <a:tr h="126365">
                <a:tc>
                  <a:txBody>
                    <a:bodyPr/>
                    <a:lstStyle/>
                    <a:p>
                      <a:pPr algn="ctr" fontAlgn="ctr"/>
                      <a:r>
                        <a:rPr lang="cs-CZ" sz="900" b="1" i="0" u="none" strike="noStrike">
                          <a:solidFill>
                            <a:srgbClr val="000000"/>
                          </a:solidFill>
                          <a:latin typeface="Calibri"/>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900" b="1" i="0" u="none" strike="noStrike" dirty="0">
                          <a:solidFill>
                            <a:srgbClr val="000000"/>
                          </a:solidFill>
                          <a:latin typeface="Calibri"/>
                        </a:rPr>
                        <a:t>Fotbalový klub Bílina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720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1520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126365">
                <a:tc>
                  <a:txBody>
                    <a:bodyPr/>
                    <a:lstStyle/>
                    <a:p>
                      <a:pPr algn="ctr" fontAlgn="ctr"/>
                      <a:r>
                        <a:rPr lang="cs-CZ" sz="900" b="1" i="0" u="none" strike="noStrike">
                          <a:solidFill>
                            <a:srgbClr val="000000"/>
                          </a:solidFill>
                          <a:latin typeface="Calibri"/>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900" b="1" i="0" u="none" strike="noStrike" dirty="0">
                          <a:solidFill>
                            <a:srgbClr val="000000"/>
                          </a:solidFill>
                          <a:latin typeface="Calibri"/>
                        </a:rPr>
                        <a:t>FK </a:t>
                      </a:r>
                      <a:r>
                        <a:rPr lang="cs-CZ" sz="900" b="1" i="0" u="none" strike="noStrike" dirty="0" err="1">
                          <a:solidFill>
                            <a:srgbClr val="000000"/>
                          </a:solidFill>
                          <a:latin typeface="Calibri"/>
                        </a:rPr>
                        <a:t>Duchcov</a:t>
                      </a:r>
                      <a:endParaRPr lang="cs-CZ" sz="9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451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1211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3"/>
                  </a:ext>
                </a:extLst>
              </a:tr>
              <a:tr h="126365">
                <a:tc>
                  <a:txBody>
                    <a:bodyPr/>
                    <a:lstStyle/>
                    <a:p>
                      <a:pPr algn="ctr" fontAlgn="ctr"/>
                      <a:r>
                        <a:rPr lang="cs-CZ" sz="900" b="1" i="0" u="none" strike="noStrike">
                          <a:solidFill>
                            <a:srgbClr val="000000"/>
                          </a:solidFill>
                          <a:latin typeface="Calibri"/>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900" b="1" i="0" u="none" strike="noStrike" dirty="0">
                          <a:solidFill>
                            <a:srgbClr val="000000"/>
                          </a:solidFill>
                          <a:latin typeface="Calibri"/>
                        </a:rPr>
                        <a:t>Tělovýchovná jednota 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730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1430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126365">
                <a:tc>
                  <a:txBody>
                    <a:bodyPr/>
                    <a:lstStyle/>
                    <a:p>
                      <a:pPr algn="ctr" fontAlgn="ctr"/>
                      <a:r>
                        <a:rPr lang="cs-CZ" sz="900" b="1" i="0" u="none" strike="noStrike">
                          <a:solidFill>
                            <a:srgbClr val="000000"/>
                          </a:solidFill>
                          <a:latin typeface="Calibri"/>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900" b="1" i="0" u="none" strike="noStrike" dirty="0" err="1">
                          <a:solidFill>
                            <a:srgbClr val="000000"/>
                          </a:solidFill>
                          <a:latin typeface="Calibri"/>
                        </a:rPr>
                        <a:t>Proboštov</a:t>
                      </a:r>
                      <a:endParaRPr lang="cs-CZ" sz="9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latin typeface="Calibri"/>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547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1347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5"/>
                  </a:ext>
                </a:extLst>
              </a:tr>
              <a:tr h="126365">
                <a:tc>
                  <a:txBody>
                    <a:bodyPr/>
                    <a:lstStyle/>
                    <a:p>
                      <a:pPr algn="ctr" fontAlgn="ctr"/>
                      <a:r>
                        <a:rPr lang="cs-CZ" sz="900" b="1" i="0" u="none" strike="noStrike">
                          <a:solidFill>
                            <a:srgbClr val="000000"/>
                          </a:solidFill>
                          <a:latin typeface="Calibri"/>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900" b="1" i="0" u="none" strike="noStrike">
                          <a:solidFill>
                            <a:srgbClr val="000000"/>
                          </a:solidFill>
                          <a:latin typeface="Calibri"/>
                        </a:rPr>
                        <a:t>FK ČESKÝ LEV Neštěmice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00"/>
                          </a:solidFill>
                          <a:latin typeface="Calibri"/>
                        </a:rPr>
                        <a:t>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510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r h="126365">
                <a:tc>
                  <a:txBody>
                    <a:bodyPr/>
                    <a:lstStyle/>
                    <a:p>
                      <a:pPr algn="ctr" fontAlgn="ctr"/>
                      <a:r>
                        <a:rPr lang="cs-CZ" sz="900" b="1" i="0" u="none" strike="noStrike">
                          <a:solidFill>
                            <a:srgbClr val="000000"/>
                          </a:solidFill>
                          <a:latin typeface="Calibri"/>
                        </a:rPr>
                        <a:t>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900" b="1" i="0" u="none" strike="noStrike">
                          <a:solidFill>
                            <a:srgbClr val="000000"/>
                          </a:solidFill>
                          <a:latin typeface="Calibri"/>
                        </a:rPr>
                        <a:t> Baník Modlany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702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latin typeface="Calibri"/>
                        </a:rPr>
                        <a:t>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1462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7"/>
                  </a:ext>
                </a:extLst>
              </a:tr>
              <a:tr h="126365">
                <a:tc>
                  <a:txBody>
                    <a:bodyPr/>
                    <a:lstStyle/>
                    <a:p>
                      <a:pPr algn="ctr" fontAlgn="ctr"/>
                      <a:r>
                        <a:rPr lang="cs-CZ" sz="900" b="1" i="0" u="none" strike="noStrike">
                          <a:solidFill>
                            <a:srgbClr val="000000"/>
                          </a:solidFill>
                          <a:latin typeface="Calibri"/>
                        </a:rPr>
                        <a:t>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900" b="1" i="0" u="none" strike="noStrike">
                          <a:solidFill>
                            <a:srgbClr val="000000"/>
                          </a:solidFill>
                          <a:latin typeface="Calibri"/>
                        </a:rPr>
                        <a:t>TJ Sokol Srbice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561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00"/>
                          </a:solidFill>
                          <a:latin typeface="Calibri"/>
                        </a:rPr>
                        <a:t>595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1156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8"/>
                  </a:ext>
                </a:extLst>
              </a:tr>
              <a:tr h="126365">
                <a:tc>
                  <a:txBody>
                    <a:bodyPr/>
                    <a:lstStyle/>
                    <a:p>
                      <a:pPr algn="ctr" fontAlgn="ctr"/>
                      <a:r>
                        <a:rPr lang="cs-CZ" sz="900" b="1" i="0" u="none" strike="noStrike">
                          <a:solidFill>
                            <a:srgbClr val="000000"/>
                          </a:solidFill>
                          <a:latin typeface="Calibri"/>
                        </a:rPr>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900" b="1" i="0" u="none" strike="noStrike">
                          <a:solidFill>
                            <a:srgbClr val="000000"/>
                          </a:solidFill>
                          <a:latin typeface="Calibri"/>
                        </a:rPr>
                        <a:t>Fotbalový klub Slavoj Žatec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680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latin typeface="Calibri"/>
                        </a:rPr>
                        <a:t>800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latin typeface="Calibri"/>
                        </a:rPr>
                        <a:t>1480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9"/>
                  </a:ext>
                </a:extLst>
              </a:tr>
              <a:tr h="126365">
                <a:tc>
                  <a:txBody>
                    <a:bodyPr/>
                    <a:lstStyle/>
                    <a:p>
                      <a:pPr algn="ctr" fontAlgn="ctr"/>
                      <a:r>
                        <a:rPr lang="cs-CZ" sz="900" b="1" i="0" u="none" strike="noStrike">
                          <a:solidFill>
                            <a:srgbClr val="000000"/>
                          </a:solidFill>
                          <a:latin typeface="Calibri"/>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900" b="1" i="0" u="none" strike="noStrike">
                          <a:solidFill>
                            <a:srgbClr val="000000"/>
                          </a:solidFill>
                          <a:latin typeface="Calibri"/>
                        </a:rPr>
                        <a:t>TJ Střekov, 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600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00"/>
                          </a:solidFill>
                          <a:latin typeface="Calibri"/>
                        </a:rPr>
                        <a:t>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0"/>
                  </a:ext>
                </a:extLst>
              </a:tr>
              <a:tr h="126365">
                <a:tc>
                  <a:txBody>
                    <a:bodyPr/>
                    <a:lstStyle/>
                    <a:p>
                      <a:pPr algn="ctr" fontAlgn="ctr"/>
                      <a:r>
                        <a:rPr lang="cs-CZ" sz="900" b="1" i="0" u="none" strike="noStrike">
                          <a:solidFill>
                            <a:srgbClr val="FF0066"/>
                          </a:solidFill>
                          <a:latin typeface="Calibri"/>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900" b="1" i="0" u="none" strike="noStrike">
                          <a:solidFill>
                            <a:srgbClr val="FF0066"/>
                          </a:solidFill>
                          <a:latin typeface="Calibri"/>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FF0066"/>
                          </a:solidFill>
                          <a:latin typeface="Calibri"/>
                        </a:rPr>
                        <a:t>610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FF0066"/>
                          </a:solidFill>
                          <a:latin typeface="Calibri"/>
                        </a:rPr>
                        <a:t>570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FF0066"/>
                          </a:solidFill>
                          <a:latin typeface="Calibri"/>
                        </a:rPr>
                        <a:t>1180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FF0066"/>
                          </a:solidFill>
                          <a:latin typeface="Calibri"/>
                        </a:rPr>
                        <a:t>131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FF0066"/>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1"/>
                  </a:ext>
                </a:extLst>
              </a:tr>
              <a:tr h="126365">
                <a:tc>
                  <a:txBody>
                    <a:bodyPr/>
                    <a:lstStyle/>
                    <a:p>
                      <a:pPr algn="ctr" fontAlgn="ctr"/>
                      <a:r>
                        <a:rPr lang="cs-CZ" sz="900" b="1" i="0" u="none" strike="noStrike">
                          <a:solidFill>
                            <a:srgbClr val="000000"/>
                          </a:solidFill>
                          <a:latin typeface="Calibri"/>
                        </a:rPr>
                        <a:t>12.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900" b="1" i="0" u="none" strike="noStrike">
                          <a:solidFill>
                            <a:srgbClr val="000000"/>
                          </a:solidFill>
                          <a:latin typeface="Calibri"/>
                        </a:rPr>
                        <a:t> Sokol Horní Jiřetín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520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00"/>
                          </a:solidFill>
                          <a:latin typeface="Calibri"/>
                        </a:rPr>
                        <a:t>113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2"/>
                  </a:ext>
                </a:extLst>
              </a:tr>
              <a:tr h="126365">
                <a:tc>
                  <a:txBody>
                    <a:bodyPr/>
                    <a:lstStyle/>
                    <a:p>
                      <a:pPr algn="ctr" fontAlgn="ctr"/>
                      <a:r>
                        <a:rPr lang="cs-CZ" sz="900" b="1" i="0" u="none" strike="noStrike">
                          <a:solidFill>
                            <a:srgbClr val="000000"/>
                          </a:solidFill>
                          <a:latin typeface="Calibri"/>
                        </a:rPr>
                        <a:t>13.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900" b="1" i="0" u="none" strike="noStrike">
                          <a:solidFill>
                            <a:srgbClr val="000000"/>
                          </a:solidFill>
                          <a:latin typeface="Calibri"/>
                        </a:rPr>
                        <a:t>FK Chmel Blšany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500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620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1120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3"/>
                  </a:ext>
                </a:extLst>
              </a:tr>
              <a:tr h="126365">
                <a:tc>
                  <a:txBody>
                    <a:bodyPr/>
                    <a:lstStyle/>
                    <a:p>
                      <a:pPr algn="ctr" fontAlgn="ctr"/>
                      <a:r>
                        <a:rPr lang="cs-CZ" sz="900" b="1" i="0" u="none" strike="noStrike">
                          <a:solidFill>
                            <a:srgbClr val="000000"/>
                          </a:solidFill>
                          <a:latin typeface="Calibri"/>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900" b="1" i="0" u="none" strike="noStrike">
                          <a:solidFill>
                            <a:srgbClr val="000000"/>
                          </a:solidFill>
                          <a:latin typeface="Calibri"/>
                        </a:rPr>
                        <a:t>SK Hrobce, z.s.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990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4"/>
                  </a:ext>
                </a:extLst>
              </a:tr>
              <a:tr h="126365">
                <a:tc>
                  <a:txBody>
                    <a:bodyPr/>
                    <a:lstStyle/>
                    <a:p>
                      <a:pPr algn="ctr" fontAlgn="ctr"/>
                      <a:r>
                        <a:rPr lang="cs-CZ" sz="900" b="1" i="0" u="none" strike="noStrike">
                          <a:solidFill>
                            <a:srgbClr val="000000"/>
                          </a:solidFill>
                          <a:latin typeface="Calibri"/>
                        </a:rPr>
                        <a:t>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l" fontAlgn="ctr"/>
                      <a:r>
                        <a:rPr lang="cs-CZ" sz="900" b="1" i="0" u="none" strike="noStrike">
                          <a:solidFill>
                            <a:srgbClr val="000000"/>
                          </a:solidFill>
                          <a:latin typeface="Calibri"/>
                        </a:rPr>
                        <a:t>Jiskra Modrá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340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620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a:solidFill>
                            <a:srgbClr val="000000"/>
                          </a:solidFill>
                          <a:latin typeface="Calibri"/>
                        </a:rPr>
                        <a:t>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900" b="1" i="0" u="none" strike="noStrike" dirty="0">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15"/>
                  </a:ext>
                </a:extLst>
              </a:tr>
              <a:tr h="126365">
                <a:tc>
                  <a:txBody>
                    <a:bodyPr/>
                    <a:lstStyle/>
                    <a:p>
                      <a:pPr algn="ctr" fontAlgn="ctr"/>
                      <a:r>
                        <a:rPr lang="cs-CZ" sz="900" b="1" i="0" u="none" strike="noStrike">
                          <a:solidFill>
                            <a:srgbClr val="000000"/>
                          </a:solidFill>
                          <a:latin typeface="Calibri"/>
                        </a:rPr>
                        <a:t>16.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l" fontAlgn="ctr"/>
                      <a:r>
                        <a:rPr lang="cs-CZ" sz="900" b="1" i="0" u="none" strike="noStrike" dirty="0">
                          <a:solidFill>
                            <a:srgbClr val="000000"/>
                          </a:solidFill>
                          <a:latin typeface="Calibri"/>
                        </a:rPr>
                        <a:t>AFK </a:t>
                      </a:r>
                      <a:r>
                        <a:rPr lang="cs-CZ" sz="900" b="1" i="0" u="none" strike="noStrike" dirty="0" err="1">
                          <a:solidFill>
                            <a:srgbClr val="000000"/>
                          </a:solidFill>
                          <a:latin typeface="Calibri"/>
                        </a:rPr>
                        <a:t>LoKo</a:t>
                      </a:r>
                      <a:r>
                        <a:rPr lang="cs-CZ" sz="900" b="1" i="0" u="none" strike="noStrike" dirty="0">
                          <a:solidFill>
                            <a:srgbClr val="000000"/>
                          </a:solidFill>
                          <a:latin typeface="Calibri"/>
                        </a:rPr>
                        <a:t> Chomutov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320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555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875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000000"/>
                          </a:solidFill>
                          <a:latin typeface="Calibri"/>
                        </a:rPr>
                        <a:t>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000000"/>
                          </a:solidFill>
                          <a:latin typeface="Calibri"/>
                        </a:rPr>
                        <a:t>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16"/>
                  </a:ext>
                </a:extLst>
              </a:tr>
            </a:tbl>
          </a:graphicData>
        </a:graphic>
      </p:graphicFrame>
      <p:sp>
        <p:nvSpPr>
          <p:cNvPr id="9" name="TextovéPole 8"/>
          <p:cNvSpPr txBox="1"/>
          <p:nvPr/>
        </p:nvSpPr>
        <p:spPr>
          <a:xfrm>
            <a:off x="5935588" y="3835524"/>
            <a:ext cx="3960440" cy="276999"/>
          </a:xfrm>
          <a:prstGeom prst="rect">
            <a:avLst/>
          </a:prstGeom>
          <a:solidFill>
            <a:srgbClr val="99FF66"/>
          </a:solidFill>
        </p:spPr>
        <p:txBody>
          <a:bodyPr wrap="square" rtlCol="0">
            <a:spAutoFit/>
          </a:bodyPr>
          <a:lstStyle/>
          <a:p>
            <a:pPr algn="ctr"/>
            <a:r>
              <a:rPr lang="cs-CZ" u="sng" dirty="0" smtClean="0">
                <a:latin typeface="Bookman Old Style" pitchFamily="18" charset="0"/>
              </a:rPr>
              <a:t>Divácká statistika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695228" y="6931868"/>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sp>
        <p:nvSpPr>
          <p:cNvPr id="10" name="TextovéPole 9"/>
          <p:cNvSpPr txBox="1"/>
          <p:nvPr/>
        </p:nvSpPr>
        <p:spPr>
          <a:xfrm>
            <a:off x="7519764" y="7004456"/>
            <a:ext cx="4320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19</a:t>
            </a:r>
          </a:p>
        </p:txBody>
      </p:sp>
      <p:sp>
        <p:nvSpPr>
          <p:cNvPr id="17" name="TextovéPole 16"/>
          <p:cNvSpPr txBox="1"/>
          <p:nvPr/>
        </p:nvSpPr>
        <p:spPr>
          <a:xfrm>
            <a:off x="5575548" y="91108"/>
            <a:ext cx="4608512" cy="707886"/>
          </a:xfrm>
          <a:prstGeom prst="rect">
            <a:avLst/>
          </a:prstGeom>
          <a:blipFill dpi="0" rotWithShape="1">
            <a:blip r:embed="rId2" cstate="print">
              <a:alphaModFix amt="68000"/>
            </a:blip>
            <a:srcRect/>
            <a:stretch>
              <a:fillRect/>
            </a:stretch>
          </a:blipFill>
          <a:ln w="41275" cmpd="dbl">
            <a:solidFill>
              <a:srgbClr val="FF9966"/>
            </a:solidFill>
            <a:prstDash val="lgDashDotDot"/>
          </a:ln>
        </p:spPr>
        <p:txBody>
          <a:bodyPr wrap="square" rtlCol="0">
            <a:spAutoFit/>
          </a:bodyPr>
          <a:lstStyle/>
          <a:p>
            <a:pPr algn="ctr"/>
            <a:r>
              <a:rPr lang="cs-CZ" sz="2000" u="sng" dirty="0" smtClean="0">
                <a:solidFill>
                  <a:schemeClr val="accent1">
                    <a:lumMod val="50000"/>
                  </a:schemeClr>
                </a:solidFill>
                <a:effectLst>
                  <a:outerShdw blurRad="38100" dist="38100" dir="2700000" algn="tl">
                    <a:srgbClr val="000000">
                      <a:alpha val="43137"/>
                    </a:srgbClr>
                  </a:outerShdw>
                </a:effectLst>
                <a:latin typeface="GungsuhChe" pitchFamily="49" charset="-127"/>
                <a:ea typeface="GungsuhChe" pitchFamily="49" charset="-127"/>
              </a:rPr>
              <a:t>V 9 zápasech se trefilo 9 hráčů SK </a:t>
            </a:r>
            <a:r>
              <a:rPr lang="cs-CZ" sz="2000" u="sng" dirty="0" err="1" smtClean="0">
                <a:solidFill>
                  <a:schemeClr val="accent1">
                    <a:lumMod val="50000"/>
                  </a:schemeClr>
                </a:solidFill>
                <a:effectLst>
                  <a:outerShdw blurRad="38100" dist="38100" dir="2700000" algn="tl">
                    <a:srgbClr val="000000">
                      <a:alpha val="43137"/>
                    </a:srgbClr>
                  </a:outerShdw>
                </a:effectLst>
                <a:latin typeface="GungsuhChe" pitchFamily="49" charset="-127"/>
                <a:ea typeface="GungsuhChe" pitchFamily="49" charset="-127"/>
              </a:rPr>
              <a:t>Štětí</a:t>
            </a:r>
            <a:endParaRPr lang="cs-CZ" sz="2000" u="sng" dirty="0" smtClean="0">
              <a:solidFill>
                <a:schemeClr val="accent1">
                  <a:lumMod val="50000"/>
                </a:schemeClr>
              </a:solidFill>
              <a:effectLst>
                <a:outerShdw blurRad="38100" dist="38100" dir="2700000" algn="tl">
                  <a:srgbClr val="000000">
                    <a:alpha val="43137"/>
                  </a:srgbClr>
                </a:outerShdw>
              </a:effectLst>
              <a:latin typeface="GungsuhChe" pitchFamily="49" charset="-127"/>
              <a:ea typeface="GungsuhChe" pitchFamily="49" charset="-127"/>
            </a:endParaRPr>
          </a:p>
        </p:txBody>
      </p:sp>
      <p:sp>
        <p:nvSpPr>
          <p:cNvPr id="13" name="TextovéPole 12"/>
          <p:cNvSpPr txBox="1"/>
          <p:nvPr/>
        </p:nvSpPr>
        <p:spPr>
          <a:xfrm>
            <a:off x="5503540" y="1027212"/>
            <a:ext cx="4608512" cy="5693866"/>
          </a:xfrm>
          <a:prstGeom prst="rect">
            <a:avLst/>
          </a:prstGeom>
          <a:blipFill>
            <a:blip r:embed="rId3" cstate="print"/>
            <a:stretch>
              <a:fillRect/>
            </a:stretch>
          </a:blipFill>
          <a:ln w="73025" cmpd="sng">
            <a:solidFill>
              <a:schemeClr val="tx1"/>
            </a:solidFill>
            <a:prstDash val="sysDot"/>
          </a:ln>
        </p:spPr>
        <p:txBody>
          <a:bodyPr wrap="square" rtlCol="0">
            <a:spAutoFit/>
          </a:bodyPr>
          <a:lstStyle/>
          <a:p>
            <a:pPr algn="just"/>
            <a:r>
              <a:rPr lang="cs-CZ" sz="1400" dirty="0" smtClean="0">
                <a:latin typeface="Bookman Old Style" pitchFamily="18" charset="0"/>
              </a:rPr>
              <a:t>                  </a:t>
            </a:r>
            <a:r>
              <a:rPr lang="cs-CZ" sz="1800" u="sng" dirty="0" smtClean="0">
                <a:latin typeface="Bookman Old Style" pitchFamily="18" charset="0"/>
              </a:rPr>
              <a:t>Rudolf Slanička      10</a:t>
            </a:r>
            <a:endParaRPr lang="cs-CZ" sz="1400" u="sng" dirty="0" smtClean="0">
              <a:latin typeface="Bookman Old Style" pitchFamily="18" charset="0"/>
            </a:endParaRPr>
          </a:p>
          <a:p>
            <a:pPr algn="just"/>
            <a:endParaRPr lang="cs-CZ" sz="1400" dirty="0" smtClean="0">
              <a:latin typeface="Bookman Old Style" pitchFamily="18" charset="0"/>
            </a:endParaRPr>
          </a:p>
          <a:p>
            <a:pPr algn="just"/>
            <a:endParaRPr lang="cs-CZ" sz="1400" dirty="0" smtClean="0">
              <a:latin typeface="Bookman Old Style" pitchFamily="18" charset="0"/>
            </a:endParaRPr>
          </a:p>
          <a:p>
            <a:pPr algn="just"/>
            <a:endParaRPr lang="cs-CZ" sz="1400" dirty="0" smtClean="0">
              <a:latin typeface="Bookman Old Style" pitchFamily="18" charset="0"/>
            </a:endParaRPr>
          </a:p>
          <a:p>
            <a:pPr algn="just"/>
            <a:endParaRPr lang="cs-CZ" sz="1400" dirty="0" smtClean="0">
              <a:latin typeface="Bookman Old Style" pitchFamily="18" charset="0"/>
            </a:endParaRPr>
          </a:p>
          <a:p>
            <a:pPr algn="just"/>
            <a:r>
              <a:rPr lang="cs-CZ" sz="1800" u="sng" dirty="0" smtClean="0">
                <a:latin typeface="Bookman Old Style" pitchFamily="18" charset="0"/>
              </a:rPr>
              <a:t>Tomáš </a:t>
            </a:r>
            <a:r>
              <a:rPr lang="cs-CZ" sz="1800" u="sng" dirty="0" err="1" smtClean="0">
                <a:latin typeface="Bookman Old Style" pitchFamily="18" charset="0"/>
              </a:rPr>
              <a:t>Belák</a:t>
            </a:r>
            <a:r>
              <a:rPr lang="cs-CZ" sz="1800" u="sng" dirty="0" smtClean="0">
                <a:latin typeface="Bookman Old Style" pitchFamily="18" charset="0"/>
              </a:rPr>
              <a:t>   </a:t>
            </a:r>
            <a:r>
              <a:rPr lang="cs-CZ" sz="1600" u="sng" dirty="0" smtClean="0">
                <a:latin typeface="Bookman Old Style" pitchFamily="18" charset="0"/>
              </a:rPr>
              <a:t>6</a:t>
            </a:r>
          </a:p>
          <a:p>
            <a:pPr algn="just"/>
            <a:endParaRPr lang="cs-CZ" sz="1400" dirty="0" smtClean="0">
              <a:latin typeface="Bookman Old Style" pitchFamily="18" charset="0"/>
            </a:endParaRPr>
          </a:p>
          <a:p>
            <a:pPr algn="just"/>
            <a:endParaRPr lang="cs-CZ" sz="1400" dirty="0" smtClean="0">
              <a:latin typeface="Bookman Old Style" pitchFamily="18" charset="0"/>
            </a:endParaRPr>
          </a:p>
          <a:p>
            <a:pPr algn="just"/>
            <a:r>
              <a:rPr lang="cs-CZ" sz="1400" dirty="0" smtClean="0">
                <a:latin typeface="Bookman Old Style" pitchFamily="18" charset="0"/>
              </a:rPr>
              <a:t>                                          </a:t>
            </a:r>
            <a:r>
              <a:rPr lang="cs-CZ" sz="1800" u="sng" dirty="0" smtClean="0">
                <a:latin typeface="Bookman Old Style" pitchFamily="18" charset="0"/>
              </a:rPr>
              <a:t>Jan </a:t>
            </a:r>
            <a:r>
              <a:rPr lang="cs-CZ" sz="1800" u="sng" dirty="0" err="1" smtClean="0">
                <a:latin typeface="Bookman Old Style" pitchFamily="18" charset="0"/>
              </a:rPr>
              <a:t>Grepl</a:t>
            </a:r>
            <a:r>
              <a:rPr lang="cs-CZ" sz="1800" u="sng" dirty="0" smtClean="0">
                <a:latin typeface="Bookman Old Style" pitchFamily="18" charset="0"/>
              </a:rPr>
              <a:t>  4</a:t>
            </a:r>
            <a:endParaRPr lang="cs-CZ" sz="1400" u="sng" dirty="0" smtClean="0">
              <a:latin typeface="Bookman Old Style" pitchFamily="18" charset="0"/>
            </a:endParaRPr>
          </a:p>
          <a:p>
            <a:pPr algn="just"/>
            <a:endParaRPr lang="cs-CZ" sz="1400" dirty="0" smtClean="0">
              <a:latin typeface="Bookman Old Style" pitchFamily="18" charset="0"/>
            </a:endParaRPr>
          </a:p>
          <a:p>
            <a:pPr algn="just"/>
            <a:endParaRPr lang="cs-CZ" sz="1400" dirty="0" smtClean="0">
              <a:latin typeface="Bookman Old Style" pitchFamily="18" charset="0"/>
            </a:endParaRPr>
          </a:p>
          <a:p>
            <a:pPr algn="just"/>
            <a:endParaRPr lang="cs-CZ" sz="1400" dirty="0" smtClean="0">
              <a:latin typeface="Bookman Old Style" pitchFamily="18" charset="0"/>
            </a:endParaRPr>
          </a:p>
          <a:p>
            <a:pPr algn="just"/>
            <a:endParaRPr lang="cs-CZ" sz="1400" dirty="0" smtClean="0">
              <a:latin typeface="Bookman Old Style" pitchFamily="18" charset="0"/>
            </a:endParaRPr>
          </a:p>
          <a:p>
            <a:pPr algn="just"/>
            <a:endParaRPr lang="cs-CZ" sz="1400" u="sng" dirty="0" smtClean="0">
              <a:latin typeface="Bookman Old Style" pitchFamily="18" charset="0"/>
            </a:endParaRPr>
          </a:p>
          <a:p>
            <a:pPr algn="just"/>
            <a:endParaRPr lang="cs-CZ" sz="1400" u="sng" dirty="0" smtClean="0">
              <a:latin typeface="Bookman Old Style" pitchFamily="18" charset="0"/>
            </a:endParaRPr>
          </a:p>
          <a:p>
            <a:pPr algn="just"/>
            <a:r>
              <a:rPr lang="cs-CZ" sz="1600" u="sng" dirty="0" smtClean="0">
                <a:latin typeface="Bookman Old Style" pitchFamily="18" charset="0"/>
              </a:rPr>
              <a:t>Ostatní střelci:</a:t>
            </a:r>
          </a:p>
          <a:p>
            <a:pPr algn="just"/>
            <a:r>
              <a:rPr lang="cs-CZ" sz="1600" dirty="0" smtClean="0">
                <a:latin typeface="Bookman Old Style" pitchFamily="18" charset="0"/>
              </a:rPr>
              <a:t>Marek </a:t>
            </a:r>
            <a:r>
              <a:rPr lang="cs-CZ" sz="1600" dirty="0" err="1" smtClean="0">
                <a:latin typeface="Bookman Old Style" pitchFamily="18" charset="0"/>
              </a:rPr>
              <a:t>Malák</a:t>
            </a:r>
            <a:r>
              <a:rPr lang="cs-CZ" sz="1600" dirty="0" smtClean="0">
                <a:latin typeface="Bookman Old Style" pitchFamily="18" charset="0"/>
              </a:rPr>
              <a:t>         3</a:t>
            </a:r>
          </a:p>
          <a:p>
            <a:pPr algn="just"/>
            <a:r>
              <a:rPr lang="cs-CZ" sz="1600" dirty="0" smtClean="0">
                <a:latin typeface="Bookman Old Style" pitchFamily="18" charset="0"/>
              </a:rPr>
              <a:t>Lukáš Stejskal      2</a:t>
            </a:r>
          </a:p>
          <a:p>
            <a:pPr algn="just"/>
            <a:r>
              <a:rPr lang="cs-CZ" sz="1600" dirty="0" smtClean="0">
                <a:latin typeface="Bookman Old Style" pitchFamily="18" charset="0"/>
              </a:rPr>
              <a:t>Jiří Šimral            2</a:t>
            </a:r>
          </a:p>
          <a:p>
            <a:pPr algn="just"/>
            <a:r>
              <a:rPr lang="cs-CZ" sz="1600" dirty="0" smtClean="0">
                <a:latin typeface="Bookman Old Style" pitchFamily="18" charset="0"/>
              </a:rPr>
              <a:t>Radek Hrdý          1</a:t>
            </a:r>
          </a:p>
          <a:p>
            <a:pPr algn="just"/>
            <a:r>
              <a:rPr lang="cs-CZ" sz="1600" dirty="0" smtClean="0">
                <a:latin typeface="Bookman Old Style" pitchFamily="18" charset="0"/>
              </a:rPr>
              <a:t>Vladimír Kucler    1</a:t>
            </a:r>
          </a:p>
          <a:p>
            <a:pPr algn="just"/>
            <a:r>
              <a:rPr lang="cs-CZ" sz="1600" dirty="0" smtClean="0">
                <a:latin typeface="Bookman Old Style" pitchFamily="18" charset="0"/>
              </a:rPr>
              <a:t>Jiří </a:t>
            </a:r>
            <a:r>
              <a:rPr lang="cs-CZ" sz="1600" dirty="0" err="1" smtClean="0">
                <a:latin typeface="Bookman Old Style" pitchFamily="18" charset="0"/>
              </a:rPr>
              <a:t>Ransdorf</a:t>
            </a:r>
            <a:r>
              <a:rPr lang="cs-CZ" sz="1600" dirty="0" smtClean="0">
                <a:latin typeface="Bookman Old Style" pitchFamily="18" charset="0"/>
              </a:rPr>
              <a:t>        1</a:t>
            </a:r>
          </a:p>
          <a:p>
            <a:pPr algn="just"/>
            <a:r>
              <a:rPr lang="cs-CZ" sz="1600" dirty="0" smtClean="0">
                <a:latin typeface="Bookman Old Style" pitchFamily="18" charset="0"/>
              </a:rPr>
              <a:t>vlastní                 1   </a:t>
            </a:r>
          </a:p>
          <a:p>
            <a:pPr algn="just"/>
            <a:r>
              <a:rPr lang="cs-CZ" sz="1400" dirty="0" smtClean="0">
                <a:latin typeface="Bookman Old Style" pitchFamily="18" charset="0"/>
              </a:rPr>
              <a:t> </a:t>
            </a:r>
          </a:p>
        </p:txBody>
      </p:sp>
      <p:pic>
        <p:nvPicPr>
          <p:cNvPr id="48129" name="Picture 1"/>
          <p:cNvPicPr>
            <a:picLocks noChangeAspect="1" noChangeArrowheads="1"/>
          </p:cNvPicPr>
          <p:nvPr/>
        </p:nvPicPr>
        <p:blipFill>
          <a:blip r:embed="rId4" cstate="print"/>
          <a:srcRect/>
          <a:stretch>
            <a:fillRect/>
          </a:stretch>
        </p:blipFill>
        <p:spPr bwMode="auto">
          <a:xfrm>
            <a:off x="5935588" y="2611388"/>
            <a:ext cx="1440160" cy="1651989"/>
          </a:xfrm>
          <a:prstGeom prst="rect">
            <a:avLst/>
          </a:prstGeom>
          <a:noFill/>
          <a:ln w="38100" cmpd="sng">
            <a:solidFill>
              <a:srgbClr val="00CC00"/>
            </a:solidFill>
            <a:miter lim="800000"/>
            <a:headEnd/>
            <a:tailEnd/>
          </a:ln>
        </p:spPr>
      </p:pic>
      <p:pic>
        <p:nvPicPr>
          <p:cNvPr id="48130" name="Picture 2"/>
          <p:cNvPicPr>
            <a:picLocks noChangeAspect="1" noChangeArrowheads="1"/>
          </p:cNvPicPr>
          <p:nvPr/>
        </p:nvPicPr>
        <p:blipFill>
          <a:blip r:embed="rId5" cstate="print"/>
          <a:srcRect/>
          <a:stretch>
            <a:fillRect/>
          </a:stretch>
        </p:blipFill>
        <p:spPr bwMode="auto">
          <a:xfrm>
            <a:off x="7807796" y="1459260"/>
            <a:ext cx="1224136" cy="1368152"/>
          </a:xfrm>
          <a:prstGeom prst="rect">
            <a:avLst/>
          </a:prstGeom>
          <a:noFill/>
          <a:ln w="38100" cmpd="sng">
            <a:solidFill>
              <a:schemeClr val="accent1">
                <a:lumMod val="50000"/>
              </a:schemeClr>
            </a:solidFill>
            <a:miter lim="800000"/>
            <a:headEnd/>
            <a:tailEnd/>
          </a:ln>
        </p:spPr>
      </p:pic>
      <p:pic>
        <p:nvPicPr>
          <p:cNvPr id="48131" name="Picture 3"/>
          <p:cNvPicPr>
            <a:picLocks noChangeAspect="1" noChangeArrowheads="1"/>
          </p:cNvPicPr>
          <p:nvPr/>
        </p:nvPicPr>
        <p:blipFill>
          <a:blip r:embed="rId6" cstate="print"/>
          <a:srcRect/>
          <a:stretch>
            <a:fillRect/>
          </a:stretch>
        </p:blipFill>
        <p:spPr bwMode="auto">
          <a:xfrm>
            <a:off x="8239844" y="3341737"/>
            <a:ext cx="1224136" cy="1429891"/>
          </a:xfrm>
          <a:prstGeom prst="rect">
            <a:avLst/>
          </a:prstGeom>
          <a:noFill/>
          <a:ln w="38100">
            <a:solidFill>
              <a:srgbClr val="00CC00"/>
            </a:solidFill>
            <a:miter lim="800000"/>
            <a:headEnd/>
            <a:tailEnd/>
          </a:ln>
        </p:spPr>
      </p:pic>
      <p:pic>
        <p:nvPicPr>
          <p:cNvPr id="48132" name="Picture 4"/>
          <p:cNvPicPr>
            <a:picLocks noChangeAspect="1" noChangeArrowheads="1"/>
          </p:cNvPicPr>
          <p:nvPr/>
        </p:nvPicPr>
        <p:blipFill>
          <a:blip r:embed="rId7" cstate="print"/>
          <a:srcRect/>
          <a:stretch>
            <a:fillRect/>
          </a:stretch>
        </p:blipFill>
        <p:spPr bwMode="auto">
          <a:xfrm>
            <a:off x="7951812" y="4987652"/>
            <a:ext cx="1723082" cy="1512168"/>
          </a:xfrm>
          <a:prstGeom prst="rect">
            <a:avLst/>
          </a:prstGeom>
          <a:noFill/>
          <a:ln w="9525">
            <a:noFill/>
            <a:miter lim="800000"/>
            <a:headEnd/>
            <a:tailEnd/>
          </a:ln>
        </p:spPr>
      </p:pic>
      <p:graphicFrame>
        <p:nvGraphicFramePr>
          <p:cNvPr id="11" name="Tabulka 10"/>
          <p:cNvGraphicFramePr>
            <a:graphicFrameLocks noGrp="1"/>
          </p:cNvGraphicFramePr>
          <p:nvPr/>
        </p:nvGraphicFramePr>
        <p:xfrm>
          <a:off x="174948" y="163116"/>
          <a:ext cx="4680520" cy="6614495"/>
        </p:xfrm>
        <a:graphic>
          <a:graphicData uri="http://schemas.openxmlformats.org/drawingml/2006/table">
            <a:tbl>
              <a:tblPr/>
              <a:tblGrid>
                <a:gridCol w="610502">
                  <a:extLst>
                    <a:ext uri="{9D8B030D-6E8A-4147-A177-3AD203B41FA5}">
                      <a16:colId xmlns:a16="http://schemas.microsoft.com/office/drawing/2014/main" val="20000"/>
                    </a:ext>
                  </a:extLst>
                </a:gridCol>
                <a:gridCol w="422536">
                  <a:extLst>
                    <a:ext uri="{9D8B030D-6E8A-4147-A177-3AD203B41FA5}">
                      <a16:colId xmlns:a16="http://schemas.microsoft.com/office/drawing/2014/main" val="20001"/>
                    </a:ext>
                  </a:extLst>
                </a:gridCol>
                <a:gridCol w="323116">
                  <a:extLst>
                    <a:ext uri="{9D8B030D-6E8A-4147-A177-3AD203B41FA5}">
                      <a16:colId xmlns:a16="http://schemas.microsoft.com/office/drawing/2014/main" val="20002"/>
                    </a:ext>
                  </a:extLst>
                </a:gridCol>
                <a:gridCol w="490888">
                  <a:extLst>
                    <a:ext uri="{9D8B030D-6E8A-4147-A177-3AD203B41FA5}">
                      <a16:colId xmlns:a16="http://schemas.microsoft.com/office/drawing/2014/main" val="20003"/>
                    </a:ext>
                  </a:extLst>
                </a:gridCol>
                <a:gridCol w="293600">
                  <a:extLst>
                    <a:ext uri="{9D8B030D-6E8A-4147-A177-3AD203B41FA5}">
                      <a16:colId xmlns:a16="http://schemas.microsoft.com/office/drawing/2014/main" val="20004"/>
                    </a:ext>
                  </a:extLst>
                </a:gridCol>
                <a:gridCol w="778274">
                  <a:extLst>
                    <a:ext uri="{9D8B030D-6E8A-4147-A177-3AD203B41FA5}">
                      <a16:colId xmlns:a16="http://schemas.microsoft.com/office/drawing/2014/main" val="20005"/>
                    </a:ext>
                  </a:extLst>
                </a:gridCol>
                <a:gridCol w="778274">
                  <a:extLst>
                    <a:ext uri="{9D8B030D-6E8A-4147-A177-3AD203B41FA5}">
                      <a16:colId xmlns:a16="http://schemas.microsoft.com/office/drawing/2014/main" val="20006"/>
                    </a:ext>
                  </a:extLst>
                </a:gridCol>
                <a:gridCol w="535938">
                  <a:extLst>
                    <a:ext uri="{9D8B030D-6E8A-4147-A177-3AD203B41FA5}">
                      <a16:colId xmlns:a16="http://schemas.microsoft.com/office/drawing/2014/main" val="20007"/>
                    </a:ext>
                  </a:extLst>
                </a:gridCol>
                <a:gridCol w="447392">
                  <a:extLst>
                    <a:ext uri="{9D8B030D-6E8A-4147-A177-3AD203B41FA5}">
                      <a16:colId xmlns:a16="http://schemas.microsoft.com/office/drawing/2014/main" val="20008"/>
                    </a:ext>
                  </a:extLst>
                </a:gridCol>
              </a:tblGrid>
              <a:tr h="318220">
                <a:tc gridSpan="9">
                  <a:txBody>
                    <a:bodyPr/>
                    <a:lstStyle/>
                    <a:p>
                      <a:pPr algn="ctr" fontAlgn="b"/>
                      <a:r>
                        <a:rPr lang="cs-CZ" sz="1400" b="1" i="0" u="none" strike="noStrike" dirty="0">
                          <a:solidFill>
                            <a:srgbClr val="000000"/>
                          </a:solidFill>
                          <a:latin typeface="Calibri"/>
                        </a:rPr>
                        <a:t>Dospělí  Podzim 2015  </a:t>
                      </a:r>
                    </a:p>
                  </a:txBody>
                  <a:tcPr marL="3613" marR="3613" marT="3613"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03302">
                <a:tc>
                  <a:txBody>
                    <a:bodyPr/>
                    <a:lstStyle/>
                    <a:p>
                      <a:pPr algn="ctr" fontAlgn="ctr"/>
                      <a:r>
                        <a:rPr lang="cs-CZ" sz="800" b="1" i="0" u="none" strike="noStrike">
                          <a:solidFill>
                            <a:srgbClr val="000000"/>
                          </a:solidFill>
                          <a:latin typeface="Calibri"/>
                        </a:rPr>
                        <a:t>Datum</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Den</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Čas</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Odjezd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Kde</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Doma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Venku</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800" b="1" i="0" u="none" strike="noStrike">
                          <a:solidFill>
                            <a:srgbClr val="000000"/>
                          </a:solidFill>
                          <a:latin typeface="Calibri"/>
                        </a:rPr>
                        <a:t>Kolo</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600" b="1" i="0" u="none" strike="noStrike">
                          <a:solidFill>
                            <a:srgbClr val="000000"/>
                          </a:solidFill>
                          <a:latin typeface="Calibri"/>
                        </a:rPr>
                        <a:t>Výsledek</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extLst>
                  <a:ext uri="{0D108BD9-81ED-4DB2-BD59-A6C34878D82A}">
                    <a16:rowId xmlns:a16="http://schemas.microsoft.com/office/drawing/2014/main" val="10001"/>
                  </a:ext>
                </a:extLst>
              </a:tr>
              <a:tr h="303302">
                <a:tc>
                  <a:txBody>
                    <a:bodyPr/>
                    <a:lstStyle/>
                    <a:p>
                      <a:pPr algn="ctr" fontAlgn="ctr"/>
                      <a:r>
                        <a:rPr lang="cs-CZ" sz="900" b="1" i="0" u="none" strike="noStrike" dirty="0">
                          <a:solidFill>
                            <a:srgbClr val="000000"/>
                          </a:solidFill>
                          <a:latin typeface="Arial"/>
                        </a:rPr>
                        <a:t>8.8.2015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10:15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SK </a:t>
                      </a:r>
                      <a:r>
                        <a:rPr lang="cs-CZ" sz="1000" b="1" i="0" u="none" strike="noStrike" dirty="0" err="1">
                          <a:solidFill>
                            <a:srgbClr val="1F497D"/>
                          </a:solidFill>
                          <a:latin typeface="Arial"/>
                        </a:rPr>
                        <a:t>Štětí</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1F497D"/>
                          </a:solidFill>
                          <a:latin typeface="Arial"/>
                        </a:rPr>
                        <a:t>SK Hrobce</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3:2 PK</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2"/>
                  </a:ext>
                </a:extLst>
              </a:tr>
              <a:tr h="332141">
                <a:tc>
                  <a:txBody>
                    <a:bodyPr/>
                    <a:lstStyle/>
                    <a:p>
                      <a:pPr algn="ctr" fontAlgn="ctr"/>
                      <a:r>
                        <a:rPr lang="cs-CZ" sz="900" b="1" i="0" u="none" strike="noStrike">
                          <a:solidFill>
                            <a:srgbClr val="FF0000"/>
                          </a:solidFill>
                          <a:latin typeface="Arial"/>
                        </a:rPr>
                        <a:t>15.8.2015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FF0000"/>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FF0000"/>
                          </a:solidFill>
                          <a:latin typeface="Arial"/>
                        </a:rPr>
                        <a:t>10:30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FF0000"/>
                          </a:solidFill>
                          <a:latin typeface="Arial"/>
                        </a:rPr>
                        <a:t>7:30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latin typeface="Arial"/>
                        </a:rPr>
                        <a:t>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FF0000"/>
                          </a:solidFill>
                          <a:latin typeface="Arial"/>
                        </a:rPr>
                        <a:t>AFK </a:t>
                      </a:r>
                      <a:r>
                        <a:rPr lang="cs-CZ" sz="1000" b="1" i="0" u="none" strike="noStrike" dirty="0" err="1">
                          <a:solidFill>
                            <a:srgbClr val="FF0000"/>
                          </a:solidFill>
                          <a:latin typeface="Arial"/>
                        </a:rPr>
                        <a:t>LoKo</a:t>
                      </a:r>
                      <a:r>
                        <a:rPr lang="cs-CZ" sz="1000" b="1" i="0" u="none" strike="noStrike" dirty="0">
                          <a:solidFill>
                            <a:srgbClr val="FF0000"/>
                          </a:solidFill>
                          <a:latin typeface="Arial"/>
                        </a:rPr>
                        <a:t> Chomutov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FF0000"/>
                          </a:solidFill>
                          <a:latin typeface="Arial"/>
                        </a:rPr>
                        <a:t>SK Štětí</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latin typeface="Arial"/>
                        </a:rPr>
                        <a:t>2</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latin typeface="Arial"/>
                        </a:rPr>
                        <a:t>3:5</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3"/>
                  </a:ext>
                </a:extLst>
              </a:tr>
              <a:tr h="332141">
                <a:tc>
                  <a:txBody>
                    <a:bodyPr/>
                    <a:lstStyle/>
                    <a:p>
                      <a:pPr algn="ctr" fontAlgn="ctr"/>
                      <a:r>
                        <a:rPr lang="cs-CZ" sz="900" b="1" i="0" u="none" strike="noStrike">
                          <a:solidFill>
                            <a:srgbClr val="000000"/>
                          </a:solidFill>
                          <a:latin typeface="Arial"/>
                        </a:rPr>
                        <a:t>22.8.2015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10:15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1F497D"/>
                          </a:solidFill>
                          <a:latin typeface="Arial"/>
                        </a:rPr>
                        <a:t>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SK </a:t>
                      </a:r>
                      <a:r>
                        <a:rPr lang="cs-CZ" sz="1000" b="1" i="0" u="none" strike="noStrike" dirty="0" err="1">
                          <a:solidFill>
                            <a:srgbClr val="1F497D"/>
                          </a:solidFill>
                          <a:latin typeface="Arial"/>
                        </a:rPr>
                        <a:t>Štětí</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TJ Krupka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3</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4:2</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4"/>
                  </a:ext>
                </a:extLst>
              </a:tr>
              <a:tr h="442186">
                <a:tc>
                  <a:txBody>
                    <a:bodyPr/>
                    <a:lstStyle/>
                    <a:p>
                      <a:pPr algn="ctr" fontAlgn="ctr"/>
                      <a:r>
                        <a:rPr lang="cs-CZ" sz="900" b="1" i="0" u="none" strike="noStrike">
                          <a:solidFill>
                            <a:srgbClr val="000000"/>
                          </a:solidFill>
                          <a:latin typeface="Arial"/>
                        </a:rPr>
                        <a:t>29.8.2015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17:00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14:30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F497D"/>
                          </a:solidFill>
                          <a:latin typeface="Arial"/>
                        </a:rPr>
                        <a:t>Fotbalový klub </a:t>
                      </a:r>
                      <a:r>
                        <a:rPr lang="cs-CZ" sz="1000" b="1" i="0" u="none" strike="noStrike" dirty="0" err="1">
                          <a:solidFill>
                            <a:srgbClr val="1F497D"/>
                          </a:solidFill>
                          <a:latin typeface="Arial"/>
                        </a:rPr>
                        <a:t>Postoloprty</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F497D"/>
                          </a:solidFill>
                          <a:latin typeface="Arial"/>
                        </a:rPr>
                        <a:t>SK </a:t>
                      </a:r>
                      <a:r>
                        <a:rPr lang="cs-CZ" sz="1000" b="1" i="0" u="none" strike="noStrike" dirty="0" err="1">
                          <a:solidFill>
                            <a:srgbClr val="1F497D"/>
                          </a:solidFill>
                          <a:latin typeface="Arial"/>
                        </a:rPr>
                        <a:t>Štětí</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4</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0:5</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5"/>
                  </a:ext>
                </a:extLst>
              </a:tr>
              <a:tr h="364295">
                <a:tc>
                  <a:txBody>
                    <a:bodyPr/>
                    <a:lstStyle/>
                    <a:p>
                      <a:pPr algn="ctr" fontAlgn="ctr"/>
                      <a:r>
                        <a:rPr lang="cs-CZ" sz="900" b="1" i="0" u="none" strike="noStrike">
                          <a:solidFill>
                            <a:srgbClr val="000000"/>
                          </a:solidFill>
                          <a:latin typeface="Arial"/>
                        </a:rPr>
                        <a:t>5.9.2015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10:15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1F497D"/>
                          </a:solidFill>
                          <a:latin typeface="Arial"/>
                        </a:rPr>
                        <a:t>SK Štětí</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Sokol Horní </a:t>
                      </a:r>
                      <a:r>
                        <a:rPr lang="cs-CZ" sz="1000" b="1" i="0" u="none" strike="noStrike" dirty="0" err="1">
                          <a:solidFill>
                            <a:srgbClr val="1F497D"/>
                          </a:solidFill>
                          <a:latin typeface="Arial"/>
                        </a:rPr>
                        <a:t>Jiřetín</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2:3</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6"/>
                  </a:ext>
                </a:extLst>
              </a:tr>
              <a:tr h="364295">
                <a:tc>
                  <a:txBody>
                    <a:bodyPr/>
                    <a:lstStyle/>
                    <a:p>
                      <a:pPr algn="ctr" fontAlgn="ctr"/>
                      <a:r>
                        <a:rPr lang="cs-CZ" sz="900" b="1" i="0" u="none" strike="noStrike">
                          <a:solidFill>
                            <a:srgbClr val="000000"/>
                          </a:solidFill>
                          <a:latin typeface="Arial"/>
                        </a:rPr>
                        <a:t>9.9.2015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1F497D"/>
                          </a:solidFill>
                          <a:latin typeface="Arial"/>
                        </a:rPr>
                        <a:t>středa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1F497D"/>
                          </a:solidFill>
                          <a:latin typeface="Arial"/>
                        </a:rPr>
                        <a:t>17:00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1F497D"/>
                          </a:solidFill>
                          <a:latin typeface="Arial"/>
                        </a:rPr>
                        <a:t>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1F497D"/>
                          </a:solidFill>
                          <a:latin typeface="Arial"/>
                        </a:rPr>
                        <a:t>Sokol Pokratice</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1F497D"/>
                          </a:solidFill>
                          <a:latin typeface="Arial"/>
                        </a:rPr>
                        <a:t>SK </a:t>
                      </a:r>
                      <a:r>
                        <a:rPr lang="cs-CZ" sz="1000" b="1" i="0" u="none" strike="noStrike" dirty="0" err="1">
                          <a:solidFill>
                            <a:srgbClr val="1F497D"/>
                          </a:solidFill>
                          <a:latin typeface="Arial"/>
                        </a:rPr>
                        <a:t>Štětí</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dirty="0">
                          <a:solidFill>
                            <a:srgbClr val="1F497D"/>
                          </a:solidFill>
                          <a:latin typeface="Arial"/>
                        </a:rPr>
                        <a:t>1.kolo pohár</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900" b="1" i="0" u="none" strike="noStrike">
                          <a:solidFill>
                            <a:srgbClr val="1F497D"/>
                          </a:solidFill>
                          <a:latin typeface="Arial"/>
                        </a:rPr>
                        <a:t>3:2 PK</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7"/>
                  </a:ext>
                </a:extLst>
              </a:tr>
              <a:tr h="364295">
                <a:tc>
                  <a:txBody>
                    <a:bodyPr/>
                    <a:lstStyle/>
                    <a:p>
                      <a:pPr algn="ctr" fontAlgn="ctr"/>
                      <a:r>
                        <a:rPr lang="cs-CZ" sz="900" b="1" i="0" u="none" strike="noStrike">
                          <a:solidFill>
                            <a:srgbClr val="000000"/>
                          </a:solidFill>
                          <a:latin typeface="Arial"/>
                        </a:rPr>
                        <a:t>12.9.2015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13:45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11:30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1F497D"/>
                          </a:solidFill>
                          <a:latin typeface="Arial"/>
                        </a:rPr>
                        <a:t>TJ Proboštov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F497D"/>
                          </a:solidFill>
                          <a:latin typeface="Arial"/>
                        </a:rPr>
                        <a:t>SK </a:t>
                      </a:r>
                      <a:r>
                        <a:rPr lang="cs-CZ" sz="1000" b="1" i="0" u="none" strike="noStrike" dirty="0" err="1">
                          <a:solidFill>
                            <a:srgbClr val="1F497D"/>
                          </a:solidFill>
                          <a:latin typeface="Arial"/>
                        </a:rPr>
                        <a:t>Štětí</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F497D"/>
                          </a:solidFill>
                          <a:latin typeface="Arial"/>
                        </a:rPr>
                        <a:t>6</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1:2 PK</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08"/>
                  </a:ext>
                </a:extLst>
              </a:tr>
              <a:tr h="442186">
                <a:tc>
                  <a:txBody>
                    <a:bodyPr/>
                    <a:lstStyle/>
                    <a:p>
                      <a:pPr algn="ctr" fontAlgn="ctr"/>
                      <a:r>
                        <a:rPr lang="cs-CZ" sz="900" b="1" i="0" u="none" strike="noStrike">
                          <a:solidFill>
                            <a:srgbClr val="000000"/>
                          </a:solidFill>
                          <a:latin typeface="Arial"/>
                        </a:rPr>
                        <a:t>19.9.2015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10:15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1F497D"/>
                          </a:solidFill>
                          <a:latin typeface="Arial"/>
                        </a:rPr>
                        <a:t>SK Štětí</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Fotbalový klub Slavoj Žatec</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1F497D"/>
                          </a:solidFill>
                          <a:latin typeface="Arial"/>
                        </a:rPr>
                        <a:t>7</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7:1</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9"/>
                  </a:ext>
                </a:extLst>
              </a:tr>
              <a:tr h="364295">
                <a:tc>
                  <a:txBody>
                    <a:bodyPr/>
                    <a:lstStyle/>
                    <a:p>
                      <a:pPr algn="ctr" fontAlgn="ctr"/>
                      <a:r>
                        <a:rPr lang="cs-CZ" sz="900" b="1" i="0" u="none" strike="noStrike">
                          <a:solidFill>
                            <a:srgbClr val="FF0000"/>
                          </a:solidFill>
                          <a:latin typeface="Arial"/>
                        </a:rPr>
                        <a:t>26.9.2015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latin typeface="Arial"/>
                        </a:rPr>
                        <a:t>16:30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latin typeface="Arial"/>
                        </a:rPr>
                        <a:t>14:00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latin typeface="Arial"/>
                        </a:rPr>
                        <a:t>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FF0000"/>
                          </a:solidFill>
                          <a:latin typeface="Arial"/>
                        </a:rPr>
                        <a:t>Baník Modlany</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FF0000"/>
                          </a:solidFill>
                          <a:latin typeface="Arial"/>
                        </a:rPr>
                        <a:t>SK </a:t>
                      </a:r>
                      <a:r>
                        <a:rPr lang="cs-CZ" sz="1000" b="1" i="0" u="none" strike="noStrike" dirty="0" err="1">
                          <a:solidFill>
                            <a:srgbClr val="FF0000"/>
                          </a:solidFill>
                          <a:latin typeface="Arial"/>
                        </a:rPr>
                        <a:t>Štětí</a:t>
                      </a:r>
                      <a:endParaRPr lang="cs-CZ" sz="1000" b="1" i="0" u="none" strike="noStrike" dirty="0">
                        <a:solidFill>
                          <a:srgbClr val="FF0000"/>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FF0000"/>
                          </a:solidFill>
                          <a:latin typeface="Arial"/>
                        </a:rPr>
                        <a:t>8</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FF0000"/>
                          </a:solidFill>
                          <a:latin typeface="Arial"/>
                        </a:rPr>
                        <a:t>2:3 PK</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0"/>
                  </a:ext>
                </a:extLst>
              </a:tr>
              <a:tr h="364295">
                <a:tc>
                  <a:txBody>
                    <a:bodyPr/>
                    <a:lstStyle/>
                    <a:p>
                      <a:pPr algn="ctr" fontAlgn="ctr"/>
                      <a:r>
                        <a:rPr lang="cs-CZ" sz="900" b="1" i="0" u="none" strike="noStrike">
                          <a:solidFill>
                            <a:srgbClr val="000000"/>
                          </a:solidFill>
                          <a:latin typeface="Arial"/>
                        </a:rPr>
                        <a:t>3.10.2015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10:15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1F497D"/>
                          </a:solidFill>
                          <a:latin typeface="Arial"/>
                        </a:rPr>
                        <a:t>SK Štětí</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FC Jiskra Modrá</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1F497D"/>
                          </a:solidFill>
                          <a:latin typeface="Arial"/>
                        </a:rPr>
                        <a:t>9</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3:0</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1"/>
                  </a:ext>
                </a:extLst>
              </a:tr>
              <a:tr h="364295">
                <a:tc>
                  <a:txBody>
                    <a:bodyPr/>
                    <a:lstStyle/>
                    <a:p>
                      <a:pPr algn="ctr" fontAlgn="ctr"/>
                      <a:r>
                        <a:rPr lang="cs-CZ" sz="900" b="1" i="0" u="none" strike="noStrike">
                          <a:solidFill>
                            <a:srgbClr val="000000"/>
                          </a:solidFill>
                          <a:latin typeface="Arial"/>
                        </a:rPr>
                        <a:t>10.10.2015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10:15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1F497D"/>
                          </a:solidFill>
                          <a:latin typeface="Arial"/>
                        </a:rPr>
                        <a:t>SK Štětí</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FK Český Lev </a:t>
                      </a:r>
                      <a:r>
                        <a:rPr lang="cs-CZ" sz="1000" b="1" i="0" u="none" strike="noStrike" dirty="0" err="1">
                          <a:solidFill>
                            <a:srgbClr val="1F497D"/>
                          </a:solidFill>
                          <a:latin typeface="Arial"/>
                        </a:rPr>
                        <a:t>Neštěmice</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1F497D"/>
                          </a:solidFill>
                          <a:latin typeface="Arial"/>
                        </a:rPr>
                        <a:t>10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2"/>
                  </a:ext>
                </a:extLst>
              </a:tr>
              <a:tr h="364295">
                <a:tc>
                  <a:txBody>
                    <a:bodyPr/>
                    <a:lstStyle/>
                    <a:p>
                      <a:pPr algn="ctr" fontAlgn="ctr"/>
                      <a:r>
                        <a:rPr lang="cs-CZ" sz="900" b="1" i="0" u="none" strike="noStrike">
                          <a:solidFill>
                            <a:srgbClr val="000000"/>
                          </a:solidFill>
                          <a:latin typeface="Arial"/>
                        </a:rPr>
                        <a:t>17.10.2015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17:00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14:45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V  UO</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1F497D"/>
                          </a:solidFill>
                          <a:latin typeface="Arial"/>
                        </a:rPr>
                        <a:t>TJ Střekov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F497D"/>
                          </a:solidFill>
                          <a:latin typeface="Arial"/>
                        </a:rPr>
                        <a:t>SK </a:t>
                      </a:r>
                      <a:r>
                        <a:rPr lang="cs-CZ" sz="1000" b="1" i="0" u="none" strike="noStrike" dirty="0" err="1">
                          <a:solidFill>
                            <a:srgbClr val="1F497D"/>
                          </a:solidFill>
                          <a:latin typeface="Arial"/>
                        </a:rPr>
                        <a:t>Štětí</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F497D"/>
                          </a:solidFill>
                          <a:latin typeface="Arial"/>
                        </a:rPr>
                        <a:t>11</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3"/>
                  </a:ext>
                </a:extLst>
              </a:tr>
              <a:tr h="364295">
                <a:tc>
                  <a:txBody>
                    <a:bodyPr/>
                    <a:lstStyle/>
                    <a:p>
                      <a:pPr algn="ctr" fontAlgn="ctr"/>
                      <a:r>
                        <a:rPr lang="cs-CZ" sz="900" b="1" i="0" u="none" strike="noStrike">
                          <a:solidFill>
                            <a:srgbClr val="000000"/>
                          </a:solidFill>
                          <a:latin typeface="Arial"/>
                        </a:rPr>
                        <a:t>24.10.2015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10:15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1F497D"/>
                          </a:solidFill>
                          <a:latin typeface="Arial"/>
                        </a:rPr>
                        <a:t>SK Štětí</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FK Chmel </a:t>
                      </a:r>
                      <a:r>
                        <a:rPr lang="cs-CZ" sz="1000" b="1" i="0" u="none" strike="noStrike" dirty="0" err="1">
                          <a:solidFill>
                            <a:srgbClr val="1F497D"/>
                          </a:solidFill>
                          <a:latin typeface="Arial"/>
                        </a:rPr>
                        <a:t>Blšany</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1F497D"/>
                          </a:solidFill>
                          <a:latin typeface="Arial"/>
                        </a:rPr>
                        <a:t>12</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4"/>
                  </a:ext>
                </a:extLst>
              </a:tr>
              <a:tr h="364295">
                <a:tc>
                  <a:txBody>
                    <a:bodyPr/>
                    <a:lstStyle/>
                    <a:p>
                      <a:pPr algn="ctr" fontAlgn="ctr"/>
                      <a:r>
                        <a:rPr lang="cs-CZ" sz="900" b="1" i="0" u="none" strike="noStrike">
                          <a:solidFill>
                            <a:srgbClr val="000000"/>
                          </a:solidFill>
                          <a:latin typeface="Arial"/>
                        </a:rPr>
                        <a:t>31.10.2015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14:00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11:30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a:solidFill>
                            <a:srgbClr val="1F497D"/>
                          </a:solidFill>
                          <a:latin typeface="Arial"/>
                        </a:rPr>
                        <a:t>TJ Sokol Srbice</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F497D"/>
                          </a:solidFill>
                          <a:latin typeface="Arial"/>
                        </a:rPr>
                        <a:t>SK </a:t>
                      </a:r>
                      <a:r>
                        <a:rPr lang="cs-CZ" sz="1000" b="1" i="0" u="none" strike="noStrike" dirty="0" err="1">
                          <a:solidFill>
                            <a:srgbClr val="1F497D"/>
                          </a:solidFill>
                          <a:latin typeface="Arial"/>
                        </a:rPr>
                        <a:t>Štětí</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F497D"/>
                          </a:solidFill>
                          <a:latin typeface="Arial"/>
                        </a:rPr>
                        <a:t>13</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5"/>
                  </a:ext>
                </a:extLst>
              </a:tr>
              <a:tr h="364295">
                <a:tc>
                  <a:txBody>
                    <a:bodyPr/>
                    <a:lstStyle/>
                    <a:p>
                      <a:pPr algn="ctr" fontAlgn="ctr"/>
                      <a:r>
                        <a:rPr lang="cs-CZ" sz="900" b="1" i="0" u="none" strike="noStrike">
                          <a:solidFill>
                            <a:srgbClr val="000000"/>
                          </a:solidFill>
                          <a:latin typeface="Arial"/>
                        </a:rPr>
                        <a:t>7.11.2015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sobota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10:15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1F497D"/>
                          </a:solidFill>
                          <a:latin typeface="Arial"/>
                        </a:rPr>
                        <a:t>D</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a:solidFill>
                            <a:srgbClr val="1F497D"/>
                          </a:solidFill>
                          <a:latin typeface="Arial"/>
                        </a:rPr>
                        <a:t>SK Štětí</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1F497D"/>
                          </a:solidFill>
                          <a:latin typeface="Arial"/>
                        </a:rPr>
                        <a:t>FK </a:t>
                      </a:r>
                      <a:r>
                        <a:rPr lang="cs-CZ" sz="1000" b="1" i="0" u="none" strike="noStrike" dirty="0" err="1">
                          <a:solidFill>
                            <a:srgbClr val="1F497D"/>
                          </a:solidFill>
                          <a:latin typeface="Arial"/>
                        </a:rPr>
                        <a:t>Duchcov</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1F497D"/>
                          </a:solidFill>
                          <a:latin typeface="Arial"/>
                        </a:rPr>
                        <a:t>14</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16"/>
                  </a:ext>
                </a:extLst>
              </a:tr>
              <a:tr h="364295">
                <a:tc>
                  <a:txBody>
                    <a:bodyPr/>
                    <a:lstStyle/>
                    <a:p>
                      <a:pPr algn="ctr" fontAlgn="ctr"/>
                      <a:r>
                        <a:rPr lang="cs-CZ" sz="900" b="1" i="0" u="none" strike="noStrike">
                          <a:solidFill>
                            <a:srgbClr val="000000"/>
                          </a:solidFill>
                          <a:latin typeface="Arial"/>
                        </a:rPr>
                        <a:t>14.11.2015</a:t>
                      </a:r>
                    </a:p>
                  </a:txBody>
                  <a:tcPr marL="3613" marR="3613" marT="3613"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sobota </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13:30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11:00</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F497D"/>
                          </a:solidFill>
                          <a:latin typeface="Arial"/>
                        </a:rPr>
                        <a:t>V</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F497D"/>
                          </a:solidFill>
                          <a:latin typeface="Arial"/>
                        </a:rPr>
                        <a:t>FK Bílina</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F497D"/>
                          </a:solidFill>
                          <a:latin typeface="Arial"/>
                        </a:rPr>
                        <a:t>SK </a:t>
                      </a:r>
                      <a:r>
                        <a:rPr lang="cs-CZ" sz="1000" b="1" i="0" u="none" strike="noStrike" dirty="0" err="1">
                          <a:solidFill>
                            <a:srgbClr val="1F497D"/>
                          </a:solidFill>
                          <a:latin typeface="Arial"/>
                        </a:rPr>
                        <a:t>Štětí</a:t>
                      </a:r>
                      <a:endParaRPr lang="cs-CZ" sz="1000" b="1" i="0" u="none" strike="noStrike" dirty="0">
                        <a:solidFill>
                          <a:srgbClr val="1F497D"/>
                        </a:solidFill>
                        <a:latin typeface="Arial"/>
                      </a:endParaRP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F497D"/>
                          </a:solidFill>
                          <a:latin typeface="Arial"/>
                        </a:rPr>
                        <a:t>15</a:t>
                      </a:r>
                    </a:p>
                  </a:txBody>
                  <a:tcPr marL="3613" marR="3613" marT="361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F497D"/>
                          </a:solidFill>
                          <a:latin typeface="Arial"/>
                        </a:rPr>
                        <a:t> </a:t>
                      </a:r>
                    </a:p>
                  </a:txBody>
                  <a:tcPr marL="3613" marR="3613" marT="3613"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FF"/>
                    </a:solidFill>
                  </a:tcPr>
                </a:tc>
                <a:extLst>
                  <a:ext uri="{0D108BD9-81ED-4DB2-BD59-A6C34878D82A}">
                    <a16:rowId xmlns:a16="http://schemas.microsoft.com/office/drawing/2014/main" val="10017"/>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ChangeArrowheads="1"/>
          </p:cNvSpPr>
          <p:nvPr/>
        </p:nvSpPr>
        <p:spPr bwMode="auto">
          <a:xfrm>
            <a:off x="5503540" y="2539380"/>
            <a:ext cx="184150" cy="276225"/>
          </a:xfrm>
          <a:prstGeom prst="rect">
            <a:avLst/>
          </a:prstGeom>
          <a:noFill/>
          <a:ln w="9525">
            <a:noFill/>
            <a:miter lim="800000"/>
            <a:headEnd/>
            <a:tailEnd/>
          </a:ln>
          <a:effectLst/>
        </p:spPr>
        <p:txBody>
          <a:bodyPr wrap="none" lIns="91425" tIns="45713" rIns="91425" bIns="45713" anchor="ctr">
            <a:spAutoFit/>
          </a:bodyPr>
          <a:lstStyle/>
          <a:p>
            <a:pPr algn="ctr" eaLnBrk="0" hangingPunct="0">
              <a:defRPr/>
            </a:pPr>
            <a:endParaRPr lang="cs-CZ" dirty="0">
              <a:effectLst>
                <a:outerShdw blurRad="38100" dist="38100" dir="2700000" algn="tl">
                  <a:srgbClr val="000000">
                    <a:alpha val="43137"/>
                  </a:srgbClr>
                </a:outerShdw>
              </a:effectLst>
            </a:endParaRPr>
          </a:p>
        </p:txBody>
      </p:sp>
      <p:pic>
        <p:nvPicPr>
          <p:cNvPr id="12291" name="Picture 48" descr="Home page">
            <a:hlinkClick r:id="rId3"/>
          </p:cNvPr>
          <p:cNvPicPr>
            <a:picLocks noChangeAspect="1" noChangeArrowheads="1"/>
          </p:cNvPicPr>
          <p:nvPr/>
        </p:nvPicPr>
        <p:blipFill>
          <a:blip r:embed="rId4"/>
          <a:srcRect/>
          <a:stretch>
            <a:fillRect/>
          </a:stretch>
        </p:blipFill>
        <p:spPr bwMode="auto">
          <a:xfrm>
            <a:off x="166688" y="46038"/>
            <a:ext cx="9525" cy="9525"/>
          </a:xfrm>
          <a:prstGeom prst="rect">
            <a:avLst/>
          </a:prstGeom>
          <a:noFill/>
          <a:ln w="9525">
            <a:noFill/>
            <a:miter lim="800000"/>
            <a:headEnd/>
            <a:tailEnd/>
          </a:ln>
        </p:spPr>
      </p:pic>
      <p:sp>
        <p:nvSpPr>
          <p:cNvPr id="15" name="Rectangle 87"/>
          <p:cNvSpPr>
            <a:spLocks noChangeArrowheads="1"/>
          </p:cNvSpPr>
          <p:nvPr/>
        </p:nvSpPr>
        <p:spPr bwMode="auto">
          <a:xfrm>
            <a:off x="102940" y="39798"/>
            <a:ext cx="4824536" cy="1015663"/>
          </a:xfrm>
          <a:prstGeom prst="rect">
            <a:avLst/>
          </a:prstGeom>
          <a:blipFill dpi="0" rotWithShape="1">
            <a:blip r:embed="rId5" cstate="print">
              <a:alphaModFix amt="72000"/>
            </a:blip>
            <a:srcRect/>
            <a:stretch>
              <a:fillRect/>
            </a:stretch>
          </a:blipFill>
          <a:ln w="57150" cmpd="sng">
            <a:solidFill>
              <a:schemeClr val="tx1"/>
            </a:soli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anchor="b">
            <a:normAutofit fontScale="92500" lnSpcReduction="10000"/>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solidFill>
                  <a:schemeClr val="accent2">
                    <a:lumMod val="50000"/>
                  </a:schemeClr>
                </a:solidFill>
                <a:latin typeface="KodchiangUPC" pitchFamily="18" charset="-34"/>
                <a:cs typeface="KodchiangUPC" pitchFamily="18" charset="-34"/>
              </a:rPr>
              <a:t> </a:t>
            </a:r>
            <a:r>
              <a:rPr lang="cs-CZ" sz="7800" i="1" dirty="0" smtClean="0">
                <a:ln w="63500">
                  <a:solidFill>
                    <a:srgbClr val="FF0066"/>
                  </a:solidFill>
                </a:ln>
                <a:solidFill>
                  <a:srgbClr val="66FF66"/>
                </a:solidFill>
                <a:latin typeface="Eras Bold ITC" pitchFamily="34" charset="0"/>
                <a:cs typeface="KodchiangUPC" pitchFamily="18" charset="-34"/>
              </a:rPr>
              <a:t>Vítáme</a:t>
            </a:r>
            <a:endParaRPr lang="cs-CZ" sz="7800" b="0" i="1" dirty="0">
              <a:ln w="63500">
                <a:solidFill>
                  <a:srgbClr val="FF0066"/>
                </a:solidFill>
              </a:ln>
              <a:solidFill>
                <a:srgbClr val="66FF66"/>
              </a:solidFill>
              <a:effectLst>
                <a:outerShdw blurRad="50800" dist="50800" dir="5400000" algn="ctr" rotWithShape="0">
                  <a:srgbClr val="99FF33"/>
                </a:outerShdw>
              </a:effectLst>
              <a:latin typeface="Eras Bold ITC" pitchFamily="34" charset="0"/>
              <a:ea typeface="SimHei" pitchFamily="49" charset="-122"/>
              <a:cs typeface="LilyUPC" pitchFamily="34" charset="-34"/>
            </a:endParaRPr>
          </a:p>
        </p:txBody>
      </p:sp>
      <p:sp>
        <p:nvSpPr>
          <p:cNvPr id="7178" name="Rectangle 129"/>
          <p:cNvSpPr>
            <a:spLocks noChangeArrowheads="1"/>
          </p:cNvSpPr>
          <p:nvPr/>
        </p:nvSpPr>
        <p:spPr bwMode="auto">
          <a:xfrm>
            <a:off x="102940" y="1891308"/>
            <a:ext cx="4752528" cy="792000"/>
          </a:xfrm>
          <a:prstGeom prst="rect">
            <a:avLst/>
          </a:prstGeom>
          <a:solidFill>
            <a:srgbClr val="FFFF99"/>
          </a:solidFill>
          <a:ln w="34925">
            <a:solidFill>
              <a:srgbClr val="FF0000"/>
            </a:solidFill>
            <a:miter lim="800000"/>
            <a:headEnd/>
            <a:tailEnd/>
          </a:ln>
        </p:spPr>
        <p:txBody>
          <a:bodyPr lIns="91425" tIns="45713" rIns="91425" bIns="45713"/>
          <a:lstStyle/>
          <a:p>
            <a:pPr algn="ctr" eaLnBrk="0" hangingPunct="0">
              <a:defRPr/>
            </a:pPr>
            <a:r>
              <a:rPr lang="cs-CZ" sz="5400" dirty="0" smtClean="0">
                <a:solidFill>
                  <a:srgbClr val="CC6600"/>
                </a:solidFill>
                <a:effectLst>
                  <a:outerShdw blurRad="38100" dist="38100" dir="2700000" algn="tl">
                    <a:srgbClr val="000000">
                      <a:alpha val="43137"/>
                    </a:srgbClr>
                  </a:outerShdw>
                </a:effectLst>
                <a:latin typeface="Comic Sans MS" pitchFamily="66" charset="0"/>
                <a:ea typeface="Verdana" pitchFamily="34" charset="0"/>
                <a:cs typeface="Verdana" pitchFamily="34" charset="0"/>
              </a:rPr>
              <a:t>SK </a:t>
            </a:r>
            <a:r>
              <a:rPr lang="cs-CZ" sz="5400" dirty="0">
                <a:solidFill>
                  <a:srgbClr val="CC6600"/>
                </a:solidFill>
                <a:effectLst>
                  <a:outerShdw blurRad="38100" dist="38100" dir="2700000" algn="tl">
                    <a:srgbClr val="000000">
                      <a:alpha val="43137"/>
                    </a:srgbClr>
                  </a:outerShdw>
                </a:effectLst>
                <a:latin typeface="Comic Sans MS" pitchFamily="66" charset="0"/>
                <a:ea typeface="Verdana" pitchFamily="34" charset="0"/>
                <a:cs typeface="Verdana" pitchFamily="34" charset="0"/>
              </a:rPr>
              <a:t>Štětí</a:t>
            </a:r>
            <a:endParaRPr lang="cs-CZ" sz="4400" dirty="0">
              <a:solidFill>
                <a:srgbClr val="CC6600"/>
              </a:solidFill>
              <a:effectLst>
                <a:outerShdw blurRad="38100" dist="38100" dir="2700000" algn="tl">
                  <a:srgbClr val="000000">
                    <a:alpha val="43137"/>
                  </a:srgbClr>
                </a:outerShdw>
              </a:effectLst>
              <a:latin typeface="Comic Sans MS" pitchFamily="66" charset="0"/>
              <a:ea typeface="Verdana" pitchFamily="34" charset="0"/>
              <a:cs typeface="Verdana" pitchFamily="34" charset="0"/>
            </a:endParaRPr>
          </a:p>
        </p:txBody>
      </p:sp>
      <p:sp>
        <p:nvSpPr>
          <p:cNvPr id="12298" name="Text Box 147"/>
          <p:cNvSpPr txBox="1">
            <a:spLocks noChangeArrowheads="1"/>
          </p:cNvSpPr>
          <p:nvPr/>
        </p:nvSpPr>
        <p:spPr bwMode="auto">
          <a:xfrm>
            <a:off x="2335188" y="2632888"/>
            <a:ext cx="339725" cy="338540"/>
          </a:xfrm>
          <a:prstGeom prst="rect">
            <a:avLst/>
          </a:prstGeom>
          <a:noFill/>
          <a:ln w="9525">
            <a:noFill/>
            <a:miter lim="800000"/>
            <a:headEnd/>
            <a:tailEnd/>
          </a:ln>
        </p:spPr>
        <p:txBody>
          <a:bodyPr lIns="91425" tIns="45713" rIns="91425" bIns="45713">
            <a:spAutoFit/>
          </a:bodyPr>
          <a:lstStyle/>
          <a:p>
            <a:pPr algn="ctr" eaLnBrk="0" hangingPunct="0"/>
            <a:r>
              <a:rPr lang="cs-CZ" sz="1600" dirty="0">
                <a:latin typeface="Albertus MT" pitchFamily="18" charset="0"/>
              </a:rPr>
              <a:t>a</a:t>
            </a:r>
          </a:p>
        </p:txBody>
      </p:sp>
      <p:sp>
        <p:nvSpPr>
          <p:cNvPr id="7181" name="Text Box 148"/>
          <p:cNvSpPr txBox="1">
            <a:spLocks noChangeArrowheads="1"/>
          </p:cNvSpPr>
          <p:nvPr/>
        </p:nvSpPr>
        <p:spPr bwMode="auto">
          <a:xfrm>
            <a:off x="102940" y="3835524"/>
            <a:ext cx="4752528" cy="2800753"/>
          </a:xfrm>
          <a:prstGeom prst="rect">
            <a:avLst/>
          </a:prstGeom>
          <a:blipFill>
            <a:blip r:embed="rId6" cstate="print"/>
            <a:stretch>
              <a:fillRect/>
            </a:stretch>
          </a:blipFill>
          <a:ln w="28575">
            <a:solidFill>
              <a:srgbClr val="663300"/>
            </a:solidFill>
            <a:miter lim="800000"/>
            <a:headEnd/>
            <a:tailEnd/>
          </a:ln>
          <a:scene3d>
            <a:camera prst="orthographicFront"/>
            <a:lightRig rig="threePt" dir="t"/>
          </a:scene3d>
          <a:sp3d contourW="12700">
            <a:contourClr>
              <a:schemeClr val="accent2">
                <a:lumMod val="20000"/>
                <a:lumOff val="80000"/>
              </a:schemeClr>
            </a:contourClr>
          </a:sp3d>
        </p:spPr>
        <p:txBody>
          <a:bodyPr wrap="square" lIns="91425" tIns="45713" rIns="91425" bIns="45713">
            <a:spAutoFit/>
          </a:bodyPr>
          <a:lstStyle/>
          <a:p>
            <a:pPr algn="ctr" eaLnBrk="0" hangingPunct="0">
              <a:defRPr/>
            </a:pPr>
            <a:r>
              <a:rPr lang="cs-CZ" sz="2400" u="sng" dirty="0">
                <a:ln w="3175">
                  <a:noFill/>
                </a:ln>
                <a:effectLst>
                  <a:outerShdw blurRad="38100" dist="38100" dir="2700000" algn="tl">
                    <a:srgbClr val="000000">
                      <a:alpha val="43137"/>
                    </a:srgbClr>
                  </a:outerShdw>
                </a:effectLst>
                <a:latin typeface="Modern No. 20" pitchFamily="18" charset="0"/>
                <a:ea typeface="FangSong" pitchFamily="49" charset="-122"/>
                <a:cs typeface="Arial" pitchFamily="34" charset="0"/>
              </a:rPr>
              <a:t>Hlavního rozhodčího</a:t>
            </a:r>
          </a:p>
          <a:p>
            <a:pPr algn="ctr" eaLnBrk="0" hangingPunct="0">
              <a:defRPr/>
            </a:pPr>
            <a:r>
              <a:rPr lang="cs-CZ" sz="2800"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rPr>
              <a:t>Zdeňka Roháče z </a:t>
            </a:r>
            <a:r>
              <a:rPr lang="cs-CZ" sz="2800" dirty="0" err="1"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rPr>
              <a:t>Žižic</a:t>
            </a:r>
            <a:endParaRPr lang="cs-CZ" sz="2800"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endParaRPr>
          </a:p>
          <a:p>
            <a:pPr algn="ctr" eaLnBrk="0" hangingPunct="0">
              <a:defRPr/>
            </a:pPr>
            <a:r>
              <a:rPr lang="cs-CZ" sz="2000" dirty="0" smtClean="0">
                <a:ln w="3175">
                  <a:noFill/>
                </a:ln>
                <a:effectLst>
                  <a:outerShdw blurRad="38100" dist="38100" dir="2700000" algn="tl">
                    <a:srgbClr val="000000">
                      <a:alpha val="43137"/>
                    </a:srgbClr>
                  </a:outerShdw>
                </a:effectLst>
                <a:latin typeface="Arial" pitchFamily="34" charset="0"/>
                <a:ea typeface="Gungsuh" pitchFamily="18" charset="-127"/>
                <a:cs typeface="Arial" pitchFamily="34" charset="0"/>
              </a:rPr>
              <a:t>   </a:t>
            </a:r>
            <a:r>
              <a:rPr lang="cs-CZ" sz="2400" u="sng" dirty="0" smtClean="0">
                <a:ln w="3175">
                  <a:noFill/>
                </a:ln>
                <a:effectLst>
                  <a:outerShdw blurRad="38100" dist="38100" dir="2700000" algn="tl">
                    <a:srgbClr val="000000">
                      <a:alpha val="43137"/>
                    </a:srgbClr>
                  </a:outerShdw>
                </a:effectLst>
                <a:latin typeface="Modern No. 20" pitchFamily="18" charset="0"/>
                <a:ea typeface="Gungsuh" pitchFamily="18" charset="-127"/>
                <a:cs typeface="Arial" pitchFamily="34" charset="0"/>
              </a:rPr>
              <a:t>Asistenty hlavního rozhodčího</a:t>
            </a:r>
            <a:endParaRPr lang="cs-CZ" sz="2000" u="sng" dirty="0" smtClean="0">
              <a:ln w="3175">
                <a:noFill/>
              </a:ln>
              <a:effectLst>
                <a:outerShdw blurRad="38100" dist="38100" dir="2700000" algn="tl">
                  <a:srgbClr val="000000">
                    <a:alpha val="43137"/>
                  </a:srgbClr>
                </a:outerShdw>
              </a:effectLst>
              <a:latin typeface="Modern No. 20" pitchFamily="18" charset="0"/>
              <a:ea typeface="Gungsuh" pitchFamily="18" charset="-127"/>
              <a:cs typeface="Arial" pitchFamily="34" charset="0"/>
            </a:endParaRPr>
          </a:p>
          <a:p>
            <a:pPr marL="0" lvl="1" indent="0" algn="ctr">
              <a:defRPr/>
            </a:pPr>
            <a:r>
              <a:rPr lang="cs-CZ" sz="2400"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rPr>
              <a:t>Antonína Suchánka z  </a:t>
            </a:r>
            <a:r>
              <a:rPr lang="cs-CZ" sz="2400" dirty="0" err="1"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rPr>
              <a:t>Černčic</a:t>
            </a:r>
            <a:endParaRPr lang="cs-CZ" sz="2400"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endParaRPr>
          </a:p>
          <a:p>
            <a:pPr marL="0" lvl="1" indent="0" algn="ctr">
              <a:defRPr/>
            </a:pPr>
            <a:r>
              <a:rPr lang="cs-CZ" sz="2400"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rPr>
              <a:t>Michala </a:t>
            </a:r>
            <a:r>
              <a:rPr lang="cs-CZ" sz="2400" dirty="0" err="1"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rPr>
              <a:t>Ipsera</a:t>
            </a:r>
            <a:r>
              <a:rPr lang="cs-CZ" sz="2400"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rPr>
              <a:t> z Loun</a:t>
            </a:r>
            <a:endParaRPr lang="cs-CZ" sz="2000"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endParaRPr>
          </a:p>
          <a:p>
            <a:pPr marL="0" lvl="1" indent="0" algn="ctr">
              <a:defRPr/>
            </a:pPr>
            <a:r>
              <a:rPr lang="cs-CZ" sz="2400" u="sng" dirty="0" smtClean="0">
                <a:ln w="3175">
                  <a:noFill/>
                </a:ln>
                <a:effectLst>
                  <a:outerShdw blurRad="38100" dist="38100" dir="2700000" algn="tl">
                    <a:srgbClr val="000000">
                      <a:alpha val="43137"/>
                    </a:srgbClr>
                  </a:outerShdw>
                </a:effectLst>
                <a:latin typeface="Modern No. 20" pitchFamily="18" charset="0"/>
                <a:ea typeface="Gungsuh" pitchFamily="18" charset="-127"/>
                <a:cs typeface="Arial" pitchFamily="34" charset="0"/>
              </a:rPr>
              <a:t>Delegáta FAČR</a:t>
            </a:r>
          </a:p>
          <a:p>
            <a:pPr marL="0" lvl="1" indent="0" algn="ctr">
              <a:defRPr/>
            </a:pPr>
            <a:r>
              <a:rPr lang="cs-CZ" sz="2400"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KaiTi" pitchFamily="49" charset="-122"/>
                <a:cs typeface="Arial" pitchFamily="34" charset="0"/>
              </a:rPr>
              <a:t>Miloše Dvorského z Litoměřic</a:t>
            </a:r>
            <a:endParaRPr lang="cs-CZ" sz="2800" u="sng" dirty="0" smtClean="0">
              <a:ln w="3175">
                <a:solidFill>
                  <a:srgbClr val="6600FF"/>
                </a:solidFill>
              </a:ln>
              <a:solidFill>
                <a:srgbClr val="FF9966"/>
              </a:solidFill>
              <a:effectLst>
                <a:outerShdw blurRad="38100" dist="38100" dir="2700000" algn="tl">
                  <a:srgbClr val="000000">
                    <a:alpha val="43137"/>
                  </a:srgbClr>
                </a:outerShdw>
              </a:effectLst>
              <a:latin typeface="Colonna MT" pitchFamily="82" charset="0"/>
              <a:ea typeface="Gungsuh" pitchFamily="18" charset="-127"/>
              <a:cs typeface="Arial" pitchFamily="34" charset="0"/>
            </a:endParaRPr>
          </a:p>
        </p:txBody>
      </p:sp>
      <p:sp>
        <p:nvSpPr>
          <p:cNvPr id="12" name="TextovéPole 11"/>
          <p:cNvSpPr txBox="1"/>
          <p:nvPr/>
        </p:nvSpPr>
        <p:spPr>
          <a:xfrm>
            <a:off x="102940" y="1172969"/>
            <a:ext cx="4824536" cy="646331"/>
          </a:xfrm>
          <a:prstGeom prst="rect">
            <a:avLst/>
          </a:prstGeom>
          <a:solidFill>
            <a:srgbClr val="99FF99"/>
          </a:solidFill>
          <a:ln>
            <a:solidFill>
              <a:srgbClr val="2F4532"/>
            </a:solidFill>
          </a:ln>
        </p:spPr>
        <p:txBody>
          <a:bodyPr wrap="square" rtlCol="0">
            <a:spAutoFit/>
            <a:scene3d>
              <a:camera prst="orthographicFront"/>
              <a:lightRig rig="threePt" dir="t"/>
            </a:scene3d>
            <a:sp3d extrusionH="57150" contourW="6350">
              <a:extrusionClr>
                <a:schemeClr val="accent1">
                  <a:lumMod val="40000"/>
                  <a:lumOff val="60000"/>
                </a:schemeClr>
              </a:extrusionClr>
              <a:contourClr>
                <a:srgbClr val="D60093"/>
              </a:contourClr>
            </a:sp3d>
          </a:bodyPr>
          <a:lstStyle/>
          <a:p>
            <a:pPr algn="ctr"/>
            <a:r>
              <a:rPr lang="cs-CZ" sz="1800" dirty="0" smtClean="0">
                <a:solidFill>
                  <a:srgbClr val="0066CC"/>
                </a:solidFill>
                <a:effectLst>
                  <a:outerShdw blurRad="38100" dist="38100" dir="2700000" algn="tl">
                    <a:srgbClr val="000000">
                      <a:alpha val="43137"/>
                    </a:srgbClr>
                  </a:outerShdw>
                </a:effectLst>
                <a:latin typeface="Centaur" pitchFamily="18" charset="0"/>
              </a:rPr>
              <a:t>Při příležitosti dnešního utkání Ústeckého přeboru funkcionáře, hráče a příznivce</a:t>
            </a:r>
          </a:p>
        </p:txBody>
      </p:sp>
      <p:sp>
        <p:nvSpPr>
          <p:cNvPr id="13" name="TextovéPole 12"/>
          <p:cNvSpPr txBox="1"/>
          <p:nvPr/>
        </p:nvSpPr>
        <p:spPr>
          <a:xfrm>
            <a:off x="2083180" y="693186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7" name="TextovéPole 16"/>
          <p:cNvSpPr txBox="1"/>
          <p:nvPr/>
        </p:nvSpPr>
        <p:spPr>
          <a:xfrm>
            <a:off x="7447756" y="700387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sp>
        <p:nvSpPr>
          <p:cNvPr id="14" name="TextovéPole 13"/>
          <p:cNvSpPr txBox="1"/>
          <p:nvPr/>
        </p:nvSpPr>
        <p:spPr>
          <a:xfrm>
            <a:off x="102940" y="2983622"/>
            <a:ext cx="4752528" cy="707886"/>
          </a:xfrm>
          <a:prstGeom prst="rect">
            <a:avLst/>
          </a:prstGeom>
          <a:blipFill>
            <a:blip r:embed="rId7" cstate="print"/>
            <a:stretch>
              <a:fillRect/>
            </a:stretch>
          </a:blipFill>
          <a:ln w="28575" cmpd="sng">
            <a:solidFill>
              <a:srgbClr val="FFFF00"/>
            </a:solidFill>
          </a:ln>
          <a:effectLst>
            <a:outerShdw blurRad="50800" dist="38100" dir="5400000" algn="t" rotWithShape="0">
              <a:prstClr val="black">
                <a:alpha val="40000"/>
              </a:prstClr>
            </a:outerShdw>
          </a:effectLst>
        </p:spPr>
        <p:txBody>
          <a:bodyPr wrap="square" rtlCol="0">
            <a:spAutoFit/>
          </a:bodyPr>
          <a:lstStyle/>
          <a:p>
            <a:pPr algn="ctr" eaLnBrk="0" hangingPunct="0">
              <a:defRPr/>
            </a:pPr>
            <a:r>
              <a:rPr lang="cs-CZ" sz="4000" dirty="0" smtClean="0">
                <a:solidFill>
                  <a:srgbClr val="6600FF"/>
                </a:solidFill>
                <a:effectLst>
                  <a:outerShdw blurRad="38100" dist="38100" dir="2700000" algn="tl">
                    <a:srgbClr val="000000">
                      <a:alpha val="43137"/>
                    </a:srgbClr>
                  </a:outerShdw>
                </a:effectLst>
                <a:latin typeface="Comic Sans MS" pitchFamily="66" charset="0"/>
                <a:ea typeface="Verdana" pitchFamily="34" charset="0"/>
                <a:cs typeface="Verdana" pitchFamily="34" charset="0"/>
              </a:rPr>
              <a:t>FK ČL </a:t>
            </a:r>
            <a:r>
              <a:rPr lang="cs-CZ" sz="4000" dirty="0" err="1" smtClean="0">
                <a:solidFill>
                  <a:srgbClr val="6600FF"/>
                </a:solidFill>
                <a:effectLst>
                  <a:outerShdw blurRad="38100" dist="38100" dir="2700000" algn="tl">
                    <a:srgbClr val="000000">
                      <a:alpha val="43137"/>
                    </a:srgbClr>
                  </a:outerShdw>
                </a:effectLst>
                <a:latin typeface="Comic Sans MS" pitchFamily="66" charset="0"/>
                <a:ea typeface="Verdana" pitchFamily="34" charset="0"/>
                <a:cs typeface="Verdana" pitchFamily="34" charset="0"/>
              </a:rPr>
              <a:t>Neštěmice</a:t>
            </a:r>
            <a:endParaRPr lang="cs-CZ" sz="4000" u="sng" dirty="0" smtClean="0">
              <a:solidFill>
                <a:srgbClr val="6600FF"/>
              </a:solidFill>
              <a:latin typeface="Comic Sans MS" pitchFamily="66" charset="0"/>
            </a:endParaRPr>
          </a:p>
        </p:txBody>
      </p:sp>
      <p:pic>
        <p:nvPicPr>
          <p:cNvPr id="2" name="Picture 1"/>
          <p:cNvPicPr>
            <a:picLocks noChangeAspect="1" noChangeArrowheads="1"/>
          </p:cNvPicPr>
          <p:nvPr/>
        </p:nvPicPr>
        <p:blipFill>
          <a:blip r:embed="rId8" cstate="print"/>
          <a:srcRect/>
          <a:stretch>
            <a:fillRect/>
          </a:stretch>
        </p:blipFill>
        <p:spPr bwMode="auto">
          <a:xfrm>
            <a:off x="3055267" y="6715843"/>
            <a:ext cx="1636240" cy="432000"/>
          </a:xfrm>
          <a:prstGeom prst="rect">
            <a:avLst/>
          </a:prstGeom>
          <a:noFill/>
          <a:ln w="9525">
            <a:noFill/>
            <a:miter lim="800000"/>
            <a:headEnd/>
            <a:tailEnd/>
          </a:ln>
        </p:spPr>
      </p:pic>
      <p:pic>
        <p:nvPicPr>
          <p:cNvPr id="29697" name="Picture 1"/>
          <p:cNvPicPr>
            <a:picLocks noChangeAspect="1" noChangeArrowheads="1"/>
          </p:cNvPicPr>
          <p:nvPr/>
        </p:nvPicPr>
        <p:blipFill>
          <a:blip r:embed="rId9" cstate="print"/>
          <a:srcRect/>
          <a:stretch>
            <a:fillRect/>
          </a:stretch>
        </p:blipFill>
        <p:spPr bwMode="auto">
          <a:xfrm>
            <a:off x="606996" y="6787852"/>
            <a:ext cx="951185" cy="360040"/>
          </a:xfrm>
          <a:prstGeom prst="rect">
            <a:avLst/>
          </a:prstGeom>
          <a:noFill/>
          <a:ln w="9525">
            <a:noFill/>
            <a:miter lim="800000"/>
            <a:headEnd/>
            <a:tailEnd/>
          </a:ln>
        </p:spPr>
      </p:pic>
      <p:sp>
        <p:nvSpPr>
          <p:cNvPr id="16" name="Obdélník 15"/>
          <p:cNvSpPr/>
          <p:nvPr/>
        </p:nvSpPr>
        <p:spPr>
          <a:xfrm>
            <a:off x="5503540" y="19100"/>
            <a:ext cx="4652686" cy="6924973"/>
          </a:xfrm>
          <a:prstGeom prst="rect">
            <a:avLst/>
          </a:prstGeom>
          <a:blipFill>
            <a:blip r:embed="rId10" cstate="print"/>
            <a:stretch>
              <a:fillRect/>
            </a:stretch>
          </a:blipFill>
          <a:ln w="82550">
            <a:gradFill flip="none" rotWithShape="1">
              <a:gsLst>
                <a:gs pos="0">
                  <a:srgbClr val="A603AB"/>
                </a:gs>
                <a:gs pos="21001">
                  <a:srgbClr val="0819FB"/>
                </a:gs>
                <a:gs pos="35001">
                  <a:srgbClr val="1A8D48"/>
                </a:gs>
                <a:gs pos="52000">
                  <a:srgbClr val="FFFF00"/>
                </a:gs>
                <a:gs pos="73000">
                  <a:srgbClr val="EE3F17"/>
                </a:gs>
                <a:gs pos="88000">
                  <a:srgbClr val="FFFF00"/>
                </a:gs>
                <a:gs pos="100000">
                  <a:srgbClr val="A603AB"/>
                </a:gs>
              </a:gsLst>
              <a:path path="shape">
                <a:fillToRect l="50000" t="50000" r="50000" b="50000"/>
              </a:path>
              <a:tileRect/>
            </a:gradFill>
            <a:prstDash val="lgDashDotDot"/>
            <a:round/>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cs-CZ" sz="4400" b="1" u="sng"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Zápas podzimu</a:t>
            </a:r>
          </a:p>
          <a:p>
            <a:pPr algn="ctr"/>
            <a:r>
              <a:rPr lang="cs-CZ" sz="6000" spc="50" dirty="0" smtClean="0">
                <a:ln w="44450">
                  <a:solidFill>
                    <a:srgbClr val="D60093"/>
                  </a:solidFill>
                </a:ln>
                <a:solidFill>
                  <a:srgbClr val="FF0066"/>
                </a:solidFill>
                <a:effectLst>
                  <a:outerShdw blurRad="76200" dist="50800" dir="5400000" algn="tl" rotWithShape="0">
                    <a:srgbClr val="000000">
                      <a:alpha val="65000"/>
                    </a:srgbClr>
                  </a:outerShdw>
                </a:effectLst>
              </a:rPr>
              <a:t>SK </a:t>
            </a:r>
            <a:r>
              <a:rPr lang="cs-CZ" sz="6000" spc="50" dirty="0" err="1" smtClean="0">
                <a:ln w="44450">
                  <a:solidFill>
                    <a:srgbClr val="D60093"/>
                  </a:solidFill>
                </a:ln>
                <a:solidFill>
                  <a:srgbClr val="FF0066"/>
                </a:solidFill>
                <a:effectLst>
                  <a:outerShdw blurRad="76200" dist="50800" dir="5400000" algn="tl" rotWithShape="0">
                    <a:srgbClr val="000000">
                      <a:alpha val="65000"/>
                    </a:srgbClr>
                  </a:outerShdw>
                </a:effectLst>
              </a:rPr>
              <a:t>Štětí</a:t>
            </a:r>
            <a:r>
              <a:rPr lang="cs-CZ" sz="6000" spc="50" dirty="0" smtClean="0">
                <a:ln w="44450">
                  <a:solidFill>
                    <a:srgbClr val="D60093"/>
                  </a:solidFill>
                </a:ln>
                <a:solidFill>
                  <a:srgbClr val="FF0066"/>
                </a:solidFill>
                <a:effectLst>
                  <a:outerShdw blurRad="76200" dist="50800" dir="5400000" algn="tl" rotWithShape="0">
                    <a:srgbClr val="000000">
                      <a:alpha val="65000"/>
                    </a:srgbClr>
                  </a:outerShdw>
                </a:effectLst>
              </a:rPr>
              <a:t> </a:t>
            </a:r>
          </a:p>
          <a:p>
            <a:pPr algn="ctr"/>
            <a:r>
              <a:rPr lang="cs-CZ" sz="6000" b="1" cap="none" spc="50" dirty="0" smtClean="0">
                <a:ln w="44450">
                  <a:solidFill>
                    <a:srgbClr val="33CC33"/>
                  </a:solidFill>
                </a:ln>
                <a:solidFill>
                  <a:srgbClr val="FFCC66"/>
                </a:solidFill>
                <a:effectLst>
                  <a:outerShdw blurRad="76200" dist="50800" dir="5400000" algn="tl" rotWithShape="0">
                    <a:srgbClr val="000000">
                      <a:alpha val="65000"/>
                    </a:srgbClr>
                  </a:outerShdw>
                </a:effectLst>
              </a:rPr>
              <a:t>FK Chmel </a:t>
            </a:r>
            <a:r>
              <a:rPr lang="cs-CZ" sz="6000" b="1" cap="none" spc="50" dirty="0" err="1" smtClean="0">
                <a:ln w="44450">
                  <a:solidFill>
                    <a:srgbClr val="33CC33"/>
                  </a:solidFill>
                </a:ln>
                <a:solidFill>
                  <a:srgbClr val="FFCC66"/>
                </a:solidFill>
                <a:effectLst>
                  <a:outerShdw blurRad="76200" dist="50800" dir="5400000" algn="tl" rotWithShape="0">
                    <a:srgbClr val="000000">
                      <a:alpha val="65000"/>
                    </a:srgbClr>
                  </a:outerShdw>
                </a:effectLst>
              </a:rPr>
              <a:t>Blšany</a:t>
            </a:r>
            <a:endParaRPr lang="cs-CZ" sz="6000" b="1" cap="none" spc="50" dirty="0" smtClean="0">
              <a:ln w="44450">
                <a:solidFill>
                  <a:srgbClr val="33CC33"/>
                </a:solidFill>
              </a:ln>
              <a:solidFill>
                <a:srgbClr val="FFCC66"/>
              </a:solidFill>
              <a:effectLst>
                <a:outerShdw blurRad="76200" dist="50800" dir="5400000" algn="tl" rotWithShape="0">
                  <a:srgbClr val="000000">
                    <a:alpha val="65000"/>
                  </a:srgbClr>
                </a:outerShdw>
              </a:effectLst>
            </a:endParaRPr>
          </a:p>
          <a:p>
            <a:pPr algn="ctr"/>
            <a:endParaRPr lang="cs-CZ" sz="4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endParaRPr lang="cs-CZ" sz="4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algn="ctr"/>
            <a:r>
              <a:rPr lang="cs-CZ" sz="44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sobota 24.10.2015</a:t>
            </a:r>
          </a:p>
          <a:p>
            <a:pPr algn="ctr"/>
            <a:r>
              <a:rPr lang="cs-CZ"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10:15 hod</a:t>
            </a:r>
          </a:p>
        </p:txBody>
      </p:sp>
      <p:pic>
        <p:nvPicPr>
          <p:cNvPr id="3" name="Picture 1"/>
          <p:cNvPicPr>
            <a:picLocks noChangeAspect="1" noChangeArrowheads="1"/>
          </p:cNvPicPr>
          <p:nvPr/>
        </p:nvPicPr>
        <p:blipFill>
          <a:blip r:embed="rId11" cstate="print"/>
          <a:srcRect/>
          <a:stretch>
            <a:fillRect/>
          </a:stretch>
        </p:blipFill>
        <p:spPr bwMode="auto">
          <a:xfrm>
            <a:off x="8023820" y="3691508"/>
            <a:ext cx="1296144" cy="1152128"/>
          </a:xfrm>
          <a:prstGeom prst="rect">
            <a:avLst/>
          </a:prstGeom>
          <a:noFill/>
          <a:ln w="9525">
            <a:noFill/>
            <a:miter lim="800000"/>
            <a:headEnd/>
            <a:tailEnd/>
          </a:ln>
        </p:spPr>
      </p:pic>
      <p:pic>
        <p:nvPicPr>
          <p:cNvPr id="18" name="Picture 106"/>
          <p:cNvPicPr>
            <a:picLocks noChangeAspect="1" noChangeArrowheads="1"/>
          </p:cNvPicPr>
          <p:nvPr/>
        </p:nvPicPr>
        <p:blipFill>
          <a:blip r:embed="rId12" cstate="print"/>
          <a:srcRect/>
          <a:stretch>
            <a:fillRect/>
          </a:stretch>
        </p:blipFill>
        <p:spPr bwMode="auto">
          <a:xfrm>
            <a:off x="6007596" y="3547492"/>
            <a:ext cx="1296144" cy="12241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752013" y="7004050"/>
            <a:ext cx="53498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431532" y="94873"/>
            <a:ext cx="4752528" cy="6432530"/>
          </a:xfrm>
          <a:prstGeom prst="rect">
            <a:avLst/>
          </a:prstGeom>
          <a:noFill/>
          <a:ln w="25400">
            <a:solidFill>
              <a:schemeClr val="accent1">
                <a:lumMod val="20000"/>
                <a:lumOff val="80000"/>
              </a:schemeClr>
            </a:solidFill>
          </a:ln>
        </p:spPr>
        <p:txBody>
          <a:bodyPr wrap="square">
            <a:spAutoFit/>
            <a:scene3d>
              <a:camera prst="orthographicFront"/>
              <a:lightRig rig="threePt" dir="t"/>
            </a:scene3d>
            <a:sp3d extrusionH="50800" contourW="12700">
              <a:bevelT w="101600" h="44450" prst="softRound"/>
              <a:bevelB w="50800" h="12700"/>
              <a:extrusionClr>
                <a:srgbClr val="009900"/>
              </a:extrusionClr>
              <a:contourClr>
                <a:schemeClr val="bg1"/>
              </a:contourClr>
            </a:sp3d>
          </a:bodyPr>
          <a:lstStyle/>
          <a:p>
            <a:pPr algn="ctr" eaLnBrk="0" hangingPunct="0">
              <a:defRPr/>
            </a:pPr>
            <a:r>
              <a:rPr lang="cs-CZ" sz="2800" u="sng" dirty="0">
                <a:ln w="9525" cap="sq">
                  <a:gradFill flip="none" rotWithShape="1">
                    <a:gsLst>
                      <a:gs pos="0">
                        <a:srgbClr val="000082"/>
                      </a:gs>
                      <a:gs pos="30000">
                        <a:srgbClr val="66008F"/>
                      </a:gs>
                      <a:gs pos="64999">
                        <a:srgbClr val="BA0066"/>
                      </a:gs>
                      <a:gs pos="89999">
                        <a:srgbClr val="FF0000"/>
                      </a:gs>
                      <a:gs pos="100000">
                        <a:srgbClr val="FF8200"/>
                      </a:gs>
                    </a:gsLst>
                    <a:lin ang="5400000" scaled="0"/>
                    <a:tileRect l="-100000" t="-100000"/>
                  </a:gradFill>
                  <a:prstDash val="solid"/>
                  <a:miter lim="800000"/>
                </a:ln>
                <a:solidFill>
                  <a:srgbClr val="FFFF66"/>
                </a:solidFill>
                <a:effectLst>
                  <a:outerShdw blurRad="60007" dist="200025" dir="15000000" sy="30000" kx="-1800000" algn="bl" rotWithShape="0">
                    <a:srgbClr val="FF6699">
                      <a:alpha val="32000"/>
                    </a:srgbClr>
                  </a:outerShdw>
                </a:effectLst>
                <a:latin typeface="Malgun Gothic" pitchFamily="34" charset="-127"/>
                <a:ea typeface="Malgun Gothic" pitchFamily="34" charset="-127"/>
                <a:cs typeface="Aharoni" pitchFamily="2" charset="-79"/>
              </a:rPr>
              <a:t>Vážení sportovní </a:t>
            </a:r>
            <a:r>
              <a:rPr lang="cs-CZ" sz="2800" u="sng" dirty="0" smtClean="0">
                <a:ln w="9525" cap="sq">
                  <a:gradFill flip="none" rotWithShape="1">
                    <a:gsLst>
                      <a:gs pos="0">
                        <a:srgbClr val="000082"/>
                      </a:gs>
                      <a:gs pos="30000">
                        <a:srgbClr val="66008F"/>
                      </a:gs>
                      <a:gs pos="64999">
                        <a:srgbClr val="BA0066"/>
                      </a:gs>
                      <a:gs pos="89999">
                        <a:srgbClr val="FF0000"/>
                      </a:gs>
                      <a:gs pos="100000">
                        <a:srgbClr val="FF8200"/>
                      </a:gs>
                    </a:gsLst>
                    <a:lin ang="5400000" scaled="0"/>
                    <a:tileRect l="-100000" t="-100000"/>
                  </a:gradFill>
                  <a:prstDash val="solid"/>
                  <a:miter lim="800000"/>
                </a:ln>
                <a:solidFill>
                  <a:srgbClr val="FFFF66"/>
                </a:solidFill>
                <a:effectLst>
                  <a:outerShdw blurRad="60007" dist="200025" dir="15000000" sy="30000" kx="-1800000" algn="bl" rotWithShape="0">
                    <a:srgbClr val="FF6699">
                      <a:alpha val="32000"/>
                    </a:srgbClr>
                  </a:outerShdw>
                </a:effectLst>
                <a:latin typeface="Malgun Gothic" pitchFamily="34" charset="-127"/>
                <a:ea typeface="Malgun Gothic" pitchFamily="34" charset="-127"/>
                <a:cs typeface="Aharoni" pitchFamily="2" charset="-79"/>
              </a:rPr>
              <a:t>přátelé</a:t>
            </a:r>
          </a:p>
          <a:p>
            <a:pPr algn="just" eaLnBrk="0" hangingPunct="0">
              <a:defRPr/>
            </a:pPr>
            <a:r>
              <a:rPr lang="cs-CZ" sz="1100" i="1" dirty="0" smtClean="0">
                <a:latin typeface="Arial" pitchFamily="34" charset="0"/>
                <a:cs typeface="Arial" pitchFamily="34" charset="0"/>
              </a:rPr>
              <a:t>      </a:t>
            </a:r>
            <a:r>
              <a:rPr lang="cs-CZ" sz="1400" i="1" dirty="0" smtClean="0">
                <a:latin typeface="Arial" pitchFamily="34" charset="0"/>
                <a:cs typeface="Arial" pitchFamily="34" charset="0"/>
              </a:rPr>
              <a:t>  </a:t>
            </a:r>
            <a:r>
              <a:rPr lang="cs-CZ" i="1" dirty="0" smtClean="0">
                <a:latin typeface="Arial" pitchFamily="34" charset="0"/>
                <a:cs typeface="Arial" pitchFamily="34" charset="0"/>
              </a:rPr>
              <a:t>po týdnu Vás opět vítáme na domácím zápase mužstva dospělých. Před 7 dny jsme oslavili vítězství nad Jiskrou Modrá, která se ale nerodila vůbec lehce. Soutěž máme rozjetou dobře a jediné mužstvo, které je před námi jsou </a:t>
            </a:r>
            <a:r>
              <a:rPr lang="cs-CZ" i="1" dirty="0" err="1" smtClean="0">
                <a:latin typeface="Arial" pitchFamily="34" charset="0"/>
                <a:cs typeface="Arial" pitchFamily="34" charset="0"/>
              </a:rPr>
              <a:t>Blšany</a:t>
            </a:r>
            <a:r>
              <a:rPr lang="cs-CZ" i="1" dirty="0" smtClean="0">
                <a:latin typeface="Arial" pitchFamily="34" charset="0"/>
                <a:cs typeface="Arial" pitchFamily="34" charset="0"/>
              </a:rPr>
              <a:t> v jehož sestavě nastupují, aspoň jak je to prezentováno, profesionálové bez angažmá. Zápas podzimu, kterým je právě utkání s tímto celkem, se hraje přesně za 14 dní 24.10.2015 a už teď Vás zveme a věříme, že si najdete čas k návštěvě zdejšího fotbalového stadionu. Soutěž je však dlouhá a dnešním zápasem končí teprve první třetina všech zápasů. Pořadí se může  měnit každým kolem. Ke každému utkání je třeba přistupovat zodpovědně, žádného soupeře nepodcenit. To se týká i našeho dnešního protivníka, jehož hráče, funkcionáře a diváky na našem hřišti srdečně vítáme. </a:t>
            </a:r>
            <a:r>
              <a:rPr lang="cs-CZ" i="1" dirty="0" err="1" smtClean="0">
                <a:latin typeface="Arial" pitchFamily="34" charset="0"/>
                <a:cs typeface="Arial" pitchFamily="34" charset="0"/>
              </a:rPr>
              <a:t>Neštěmice</a:t>
            </a:r>
            <a:r>
              <a:rPr lang="cs-CZ" i="1" dirty="0" smtClean="0">
                <a:latin typeface="Arial" pitchFamily="34" charset="0"/>
                <a:cs typeface="Arial" pitchFamily="34" charset="0"/>
              </a:rPr>
              <a:t> nejsou neznámý soupeř  a zápasy s ním jsou datovány už v 6O. letech minulého století v I.A  třídě. V </a:t>
            </a:r>
            <a:r>
              <a:rPr lang="cs-CZ" i="1" dirty="0" err="1" smtClean="0">
                <a:latin typeface="Arial" pitchFamily="34" charset="0"/>
                <a:cs typeface="Arial" pitchFamily="34" charset="0"/>
              </a:rPr>
              <a:t>Neštěmicích</a:t>
            </a:r>
            <a:r>
              <a:rPr lang="cs-CZ" i="1" dirty="0" smtClean="0">
                <a:latin typeface="Arial" pitchFamily="34" charset="0"/>
                <a:cs typeface="Arial" pitchFamily="34" charset="0"/>
              </a:rPr>
              <a:t> mají hezký sportovní areál a k dispozici je i hřiště s umělým povrchem. Úspěšní jsou zde i ve výchově mládeže, která je stabilním účastníkem nejvyšších krajských soutěží. </a:t>
            </a:r>
          </a:p>
          <a:p>
            <a:pPr algn="just" eaLnBrk="0" hangingPunct="0">
              <a:defRPr/>
            </a:pPr>
            <a:r>
              <a:rPr lang="cs-CZ" i="1" dirty="0" smtClean="0">
                <a:latin typeface="Arial" pitchFamily="34" charset="0"/>
                <a:cs typeface="Arial" pitchFamily="34" charset="0"/>
              </a:rPr>
              <a:t>         Kromě pozorného sledování výsledků jednotlivých mužstev se oči všech členů našeho oddílu stále častěji dívají směrem k bývalému házenkářskému hřišti, kde už všechno vrcholí a fotbalisté plánují, kdy vyběhnou na hřiště s umělým travnatým povrchem poprvé. </a:t>
            </a:r>
            <a:r>
              <a:rPr lang="cs-CZ" i="1" dirty="0" err="1" smtClean="0">
                <a:latin typeface="Arial" pitchFamily="34" charset="0"/>
                <a:cs typeface="Arial" pitchFamily="34" charset="0"/>
              </a:rPr>
              <a:t>Termí</a:t>
            </a:r>
            <a:r>
              <a:rPr lang="cs-CZ" i="1" dirty="0" smtClean="0">
                <a:latin typeface="Arial" pitchFamily="34" charset="0"/>
                <a:cs typeface="Arial" pitchFamily="34" charset="0"/>
              </a:rPr>
              <a:t> dokončení  je konec října. </a:t>
            </a:r>
          </a:p>
          <a:p>
            <a:pPr algn="just" eaLnBrk="0" hangingPunct="0">
              <a:defRPr/>
            </a:pPr>
            <a:r>
              <a:rPr lang="cs-CZ" sz="1100" i="1" dirty="0" smtClean="0">
                <a:latin typeface="Arial" pitchFamily="34" charset="0"/>
                <a:cs typeface="Arial" pitchFamily="34" charset="0"/>
              </a:rPr>
              <a:t>           Přejeme, aby se Vám dnešní fotbal líbil,viděli jste spoustu gólů a domů odcházeli spokojeni.</a:t>
            </a:r>
          </a:p>
          <a:p>
            <a:pPr algn="r" eaLnBrk="0" hangingPunct="0">
              <a:defRPr/>
            </a:pPr>
            <a:endParaRPr lang="cs-CZ" sz="3600" i="1" dirty="0" smtClean="0">
              <a:latin typeface="Aharoni" pitchFamily="2" charset="-79"/>
              <a:cs typeface="Aharoni" pitchFamily="2" charset="-79"/>
            </a:endParaRPr>
          </a:p>
          <a:p>
            <a:pPr algn="r" eaLnBrk="0" hangingPunct="0">
              <a:defRPr/>
            </a:pPr>
            <a:r>
              <a:rPr lang="cs-CZ" sz="3600" i="1" dirty="0" err="1" smtClean="0">
                <a:latin typeface="Aharoni" pitchFamily="2" charset="-79"/>
                <a:cs typeface="Aharoni" pitchFamily="2" charset="-79"/>
              </a:rPr>
              <a:t>Štětí</a:t>
            </a:r>
            <a:r>
              <a:rPr lang="cs-CZ" sz="3600" i="1" dirty="0" smtClean="0">
                <a:latin typeface="Aharoni" pitchFamily="2" charset="-79"/>
                <a:cs typeface="Aharoni" pitchFamily="2" charset="-79"/>
              </a:rPr>
              <a:t> do toho</a:t>
            </a:r>
            <a:r>
              <a:rPr lang="cs-CZ" sz="1100" i="1" dirty="0" smtClean="0">
                <a:solidFill>
                  <a:srgbClr val="990099"/>
                </a:solidFill>
                <a:latin typeface="Arial" pitchFamily="34" charset="0"/>
                <a:cs typeface="Arial" pitchFamily="34" charset="0"/>
              </a:rPr>
              <a:t>                                                                    </a:t>
            </a:r>
            <a:endParaRPr lang="cs-CZ" sz="1100" i="1" dirty="0" smtClean="0">
              <a:latin typeface="Arial" pitchFamily="34" charset="0"/>
              <a:cs typeface="Arial" pitchFamily="34" charset="0"/>
            </a:endParaRPr>
          </a:p>
        </p:txBody>
      </p:sp>
      <p:cxnSp>
        <p:nvCxnSpPr>
          <p:cNvPr id="12" name="Přímá spojovací čára 11"/>
          <p:cNvCxnSpPr/>
          <p:nvPr/>
        </p:nvCxnSpPr>
        <p:spPr bwMode="auto">
          <a:xfrm>
            <a:off x="246956" y="5635724"/>
            <a:ext cx="2520280"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4711452" y="1387252"/>
            <a:ext cx="792088"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824020" y="7003876"/>
            <a:ext cx="4629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88116" y="4843636"/>
            <a:ext cx="1152128"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375748" y="6932448"/>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pic>
        <p:nvPicPr>
          <p:cNvPr id="2" name="Picture 1"/>
          <p:cNvPicPr>
            <a:picLocks noChangeAspect="1" noChangeArrowheads="1"/>
          </p:cNvPicPr>
          <p:nvPr/>
        </p:nvPicPr>
        <p:blipFill>
          <a:blip r:embed="rId3" cstate="print"/>
          <a:srcRect/>
          <a:stretch>
            <a:fillRect/>
          </a:stretch>
        </p:blipFill>
        <p:spPr bwMode="auto">
          <a:xfrm>
            <a:off x="102940" y="883196"/>
            <a:ext cx="4608512" cy="2304256"/>
          </a:xfrm>
          <a:prstGeom prst="rect">
            <a:avLst/>
          </a:prstGeom>
          <a:noFill/>
          <a:ln w="5080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miter lim="800000"/>
            <a:headEnd/>
            <a:tailEnd/>
          </a:ln>
        </p:spPr>
      </p:pic>
      <p:pic>
        <p:nvPicPr>
          <p:cNvPr id="25602" name="Picture 2"/>
          <p:cNvPicPr>
            <a:picLocks noChangeAspect="1" noChangeArrowheads="1"/>
          </p:cNvPicPr>
          <p:nvPr/>
        </p:nvPicPr>
        <p:blipFill>
          <a:blip r:embed="rId4" cstate="print"/>
          <a:srcRect/>
          <a:stretch>
            <a:fillRect/>
          </a:stretch>
        </p:blipFill>
        <p:spPr bwMode="auto">
          <a:xfrm>
            <a:off x="246956" y="3475484"/>
            <a:ext cx="4320480" cy="2761134"/>
          </a:xfrm>
          <a:prstGeom prst="rect">
            <a:avLst/>
          </a:prstGeom>
          <a:noFill/>
          <a:ln w="50800">
            <a:gradFill>
              <a:gsLst>
                <a:gs pos="0">
                  <a:srgbClr val="03D4A8"/>
                </a:gs>
                <a:gs pos="25000">
                  <a:srgbClr val="21D6E0"/>
                </a:gs>
                <a:gs pos="75000">
                  <a:srgbClr val="0087E6"/>
                </a:gs>
                <a:gs pos="100000">
                  <a:srgbClr val="005CBF"/>
                </a:gs>
              </a:gsLst>
              <a:lin ang="5400000" scaled="0"/>
            </a:gradFill>
            <a:miter lim="800000"/>
            <a:headEnd/>
            <a:tailEnd/>
          </a:ln>
        </p:spPr>
      </p:pic>
      <p:sp>
        <p:nvSpPr>
          <p:cNvPr id="15" name="TextovéPole 14"/>
          <p:cNvSpPr txBox="1"/>
          <p:nvPr/>
        </p:nvSpPr>
        <p:spPr>
          <a:xfrm>
            <a:off x="102940" y="91108"/>
            <a:ext cx="4608512" cy="523220"/>
          </a:xfrm>
          <a:prstGeom prst="rect">
            <a:avLst/>
          </a:prstGeom>
          <a:solidFill>
            <a:srgbClr val="FFFF99"/>
          </a:solidFill>
          <a:ln w="57150">
            <a:solidFill>
              <a:schemeClr val="tx1"/>
            </a:solidFill>
            <a:prstDash val="dashDot"/>
          </a:ln>
        </p:spPr>
        <p:txBody>
          <a:bodyPr wrap="square" rtlCol="0">
            <a:spAutoFit/>
          </a:bodyPr>
          <a:lstStyle/>
          <a:p>
            <a:pPr algn="ctr"/>
            <a:r>
              <a:rPr lang="cs-CZ" sz="1400" u="sng" dirty="0" smtClean="0">
                <a:latin typeface="Bookman Old Style" pitchFamily="18" charset="0"/>
              </a:rPr>
              <a:t>Sokol </a:t>
            </a:r>
            <a:r>
              <a:rPr lang="cs-CZ" sz="1400" u="sng" dirty="0" err="1" smtClean="0">
                <a:latin typeface="Bookman Old Style" pitchFamily="18" charset="0"/>
              </a:rPr>
              <a:t>Vražkov</a:t>
            </a:r>
            <a:r>
              <a:rPr lang="cs-CZ" sz="1400" u="sng" dirty="0" smtClean="0">
                <a:latin typeface="Bookman Old Style" pitchFamily="18" charset="0"/>
              </a:rPr>
              <a:t>-SK </a:t>
            </a:r>
            <a:r>
              <a:rPr lang="cs-CZ" sz="1400" u="sng" dirty="0" err="1" smtClean="0">
                <a:latin typeface="Bookman Old Style" pitchFamily="18" charset="0"/>
              </a:rPr>
              <a:t>Štětí</a:t>
            </a:r>
            <a:r>
              <a:rPr lang="cs-CZ" sz="1400" u="sng" dirty="0" smtClean="0">
                <a:latin typeface="Bookman Old Style" pitchFamily="18" charset="0"/>
              </a:rPr>
              <a:t> 2.10.2015</a:t>
            </a:r>
          </a:p>
          <a:p>
            <a:pPr algn="ctr"/>
            <a:r>
              <a:rPr lang="cs-CZ" sz="1400" u="sng" dirty="0" smtClean="0">
                <a:latin typeface="Bookman Old Style" pitchFamily="18" charset="0"/>
              </a:rPr>
              <a:t>Stará garda</a:t>
            </a:r>
          </a:p>
        </p:txBody>
      </p:sp>
      <p:pic>
        <p:nvPicPr>
          <p:cNvPr id="25603" name="Picture 3"/>
          <p:cNvPicPr>
            <a:picLocks noChangeAspect="1" noChangeArrowheads="1"/>
          </p:cNvPicPr>
          <p:nvPr/>
        </p:nvPicPr>
        <p:blipFill>
          <a:blip r:embed="rId5" cstate="print"/>
          <a:srcRect/>
          <a:stretch>
            <a:fillRect/>
          </a:stretch>
        </p:blipFill>
        <p:spPr bwMode="auto">
          <a:xfrm>
            <a:off x="1687116" y="6355804"/>
            <a:ext cx="720080" cy="504056"/>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90525" y="1027113"/>
            <a:ext cx="182563" cy="279400"/>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903140"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8239844" y="6931868"/>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sp>
        <p:nvSpPr>
          <p:cNvPr id="9" name="TextovéPole 8"/>
          <p:cNvSpPr txBox="1"/>
          <p:nvPr/>
        </p:nvSpPr>
        <p:spPr>
          <a:xfrm>
            <a:off x="102940" y="163116"/>
            <a:ext cx="4752528" cy="830997"/>
          </a:xfrm>
          <a:prstGeom prst="rect">
            <a:avLst/>
          </a:prstGeom>
          <a:blipFill>
            <a:blip r:embed="rId3" cstate="print"/>
            <a:stretch>
              <a:fillRect/>
            </a:stretch>
          </a:blipFill>
          <a:ln w="104775">
            <a:gradFill flip="none" rotWithShape="1">
              <a:gsLst>
                <a:gs pos="0">
                  <a:srgbClr val="FBEAC7"/>
                </a:gs>
                <a:gs pos="17999">
                  <a:srgbClr val="FEE7F2"/>
                </a:gs>
                <a:gs pos="36000">
                  <a:srgbClr val="FAC77D"/>
                </a:gs>
                <a:gs pos="61000">
                  <a:srgbClr val="FBA97D"/>
                </a:gs>
                <a:gs pos="82001">
                  <a:srgbClr val="FBD49C"/>
                </a:gs>
                <a:gs pos="100000">
                  <a:srgbClr val="FEE7F2"/>
                </a:gs>
              </a:gsLst>
              <a:path path="rect">
                <a:fillToRect l="100000" t="100000"/>
              </a:path>
              <a:tileRect r="-100000" b="-100000"/>
            </a:gradFill>
            <a:prstDash val="lgDash"/>
          </a:ln>
        </p:spPr>
        <p:txBody>
          <a:bodyPr wrap="square" rtlCol="0">
            <a:spAutoFit/>
          </a:bodyPr>
          <a:lstStyle/>
          <a:p>
            <a:pPr algn="ctr"/>
            <a:r>
              <a:rPr lang="cs-CZ" sz="2400" dirty="0" smtClean="0">
                <a:effectLst>
                  <a:outerShdw blurRad="38100" dist="38100" dir="2700000" algn="tl">
                    <a:srgbClr val="000000">
                      <a:alpha val="43137"/>
                    </a:srgbClr>
                  </a:outerShdw>
                </a:effectLst>
                <a:latin typeface="Segoe UI Semibold" pitchFamily="34" charset="0"/>
              </a:rPr>
              <a:t>Minulý týden se mládežnickým mužstvům  nedařilo </a:t>
            </a:r>
          </a:p>
        </p:txBody>
      </p:sp>
      <p:graphicFrame>
        <p:nvGraphicFramePr>
          <p:cNvPr id="17" name="Tabulka 16"/>
          <p:cNvGraphicFramePr>
            <a:graphicFrameLocks noGrp="1"/>
          </p:cNvGraphicFramePr>
          <p:nvPr/>
        </p:nvGraphicFramePr>
        <p:xfrm>
          <a:off x="174948" y="1243236"/>
          <a:ext cx="4752527" cy="4297680"/>
        </p:xfrm>
        <a:graphic>
          <a:graphicData uri="http://schemas.openxmlformats.org/drawingml/2006/table">
            <a:tbl>
              <a:tblPr/>
              <a:tblGrid>
                <a:gridCol w="800154">
                  <a:extLst>
                    <a:ext uri="{9D8B030D-6E8A-4147-A177-3AD203B41FA5}">
                      <a16:colId xmlns:a16="http://schemas.microsoft.com/office/drawing/2014/main" val="20000"/>
                    </a:ext>
                  </a:extLst>
                </a:gridCol>
                <a:gridCol w="1019551">
                  <a:extLst>
                    <a:ext uri="{9D8B030D-6E8A-4147-A177-3AD203B41FA5}">
                      <a16:colId xmlns:a16="http://schemas.microsoft.com/office/drawing/2014/main" val="20001"/>
                    </a:ext>
                  </a:extLst>
                </a:gridCol>
                <a:gridCol w="929211">
                  <a:extLst>
                    <a:ext uri="{9D8B030D-6E8A-4147-A177-3AD203B41FA5}">
                      <a16:colId xmlns:a16="http://schemas.microsoft.com/office/drawing/2014/main" val="20002"/>
                    </a:ext>
                  </a:extLst>
                </a:gridCol>
                <a:gridCol w="842097">
                  <a:extLst>
                    <a:ext uri="{9D8B030D-6E8A-4147-A177-3AD203B41FA5}">
                      <a16:colId xmlns:a16="http://schemas.microsoft.com/office/drawing/2014/main" val="20003"/>
                    </a:ext>
                  </a:extLst>
                </a:gridCol>
                <a:gridCol w="1161514">
                  <a:extLst>
                    <a:ext uri="{9D8B030D-6E8A-4147-A177-3AD203B41FA5}">
                      <a16:colId xmlns:a16="http://schemas.microsoft.com/office/drawing/2014/main" val="20004"/>
                    </a:ext>
                  </a:extLst>
                </a:gridCol>
              </a:tblGrid>
              <a:tr h="457200">
                <a:tc>
                  <a:txBody>
                    <a:bodyPr/>
                    <a:lstStyle/>
                    <a:p>
                      <a:pPr algn="ctr" rtl="0" fontAlgn="ctr"/>
                      <a:r>
                        <a:rPr lang="cs-CZ" sz="1200" b="1" i="0" u="none" strike="noStrike" dirty="0">
                          <a:solidFill>
                            <a:srgbClr val="000000"/>
                          </a:solidFill>
                          <a:latin typeface="Constantia"/>
                        </a:rPr>
                        <a:t>3.10.2015</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SK Štětí</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FK Jiskra Modrá</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400" b="1" i="0" u="none" strike="noStrike">
                          <a:solidFill>
                            <a:srgbClr val="000000"/>
                          </a:solidFill>
                          <a:latin typeface="Constantia"/>
                        </a:rPr>
                        <a:t>3:0</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Dospělí</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0"/>
                  </a:ext>
                </a:extLst>
              </a:tr>
              <a:tr h="457200">
                <a:tc>
                  <a:txBody>
                    <a:bodyPr/>
                    <a:lstStyle/>
                    <a:p>
                      <a:pPr algn="ctr" rtl="0" fontAlgn="ctr"/>
                      <a:r>
                        <a:rPr lang="cs-CZ" sz="1200" b="1" i="0" u="none" strike="noStrike">
                          <a:solidFill>
                            <a:srgbClr val="000000"/>
                          </a:solidFill>
                          <a:latin typeface="Constantia"/>
                        </a:rPr>
                        <a:t>2.10.2015</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latin typeface="Constantia"/>
                        </a:rPr>
                        <a:t>Sokol Vražkov</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latin typeface="Constantia"/>
                        </a:rPr>
                        <a:t>SK Štětí </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400" b="1" i="0" u="none" strike="noStrike">
                          <a:solidFill>
                            <a:srgbClr val="000000"/>
                          </a:solidFill>
                          <a:latin typeface="Constantia"/>
                        </a:rPr>
                        <a:t>2:3</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latin typeface="Constantia"/>
                        </a:rPr>
                        <a:t>Stará garda</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1"/>
                  </a:ext>
                </a:extLst>
              </a:tr>
              <a:tr h="457200">
                <a:tc>
                  <a:txBody>
                    <a:bodyPr/>
                    <a:lstStyle/>
                    <a:p>
                      <a:pPr algn="ctr" rtl="0" fontAlgn="ctr"/>
                      <a:r>
                        <a:rPr lang="cs-CZ" sz="1200" b="1" i="0" u="none" strike="noStrike">
                          <a:solidFill>
                            <a:srgbClr val="000000"/>
                          </a:solidFill>
                          <a:latin typeface="Constantia"/>
                        </a:rPr>
                        <a:t>3.10.2015</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200" b="1" i="0" u="none" strike="noStrike" dirty="0">
                          <a:solidFill>
                            <a:srgbClr val="000000"/>
                          </a:solidFill>
                          <a:latin typeface="Constantia"/>
                        </a:rPr>
                        <a:t>TJ Sokol </a:t>
                      </a:r>
                      <a:r>
                        <a:rPr lang="cs-CZ" sz="1200" b="1" i="0" u="none" strike="noStrike" dirty="0" err="1">
                          <a:solidFill>
                            <a:srgbClr val="000000"/>
                          </a:solidFill>
                          <a:latin typeface="Constantia"/>
                        </a:rPr>
                        <a:t>Košťany</a:t>
                      </a:r>
                      <a:endParaRPr lang="cs-CZ" sz="1200" b="1" i="0" u="none" strike="noStrike" dirty="0">
                        <a:solidFill>
                          <a:srgbClr val="000000"/>
                        </a:solidFill>
                        <a:latin typeface="Constantia"/>
                      </a:endParaRP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200" b="1" i="0" u="none" strike="noStrike">
                          <a:solidFill>
                            <a:srgbClr val="000000"/>
                          </a:solidFill>
                          <a:latin typeface="Constantia"/>
                        </a:rPr>
                        <a:t>SK Štětí</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400" b="1" i="0" u="none" strike="noStrike">
                          <a:solidFill>
                            <a:srgbClr val="000000"/>
                          </a:solidFill>
                          <a:latin typeface="Constantia"/>
                        </a:rPr>
                        <a:t>8:0</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tc>
                  <a:txBody>
                    <a:bodyPr/>
                    <a:lstStyle/>
                    <a:p>
                      <a:pPr algn="ctr" rtl="0" fontAlgn="ctr"/>
                      <a:r>
                        <a:rPr lang="cs-CZ" sz="1200" b="1" i="0" u="none" strike="noStrike">
                          <a:solidFill>
                            <a:srgbClr val="000000"/>
                          </a:solidFill>
                          <a:latin typeface="Constantia"/>
                        </a:rPr>
                        <a:t>Starší dorost</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CCFF99"/>
                    </a:solidFill>
                  </a:tcPr>
                </a:tc>
                <a:extLst>
                  <a:ext uri="{0D108BD9-81ED-4DB2-BD59-A6C34878D82A}">
                    <a16:rowId xmlns:a16="http://schemas.microsoft.com/office/drawing/2014/main" val="10002"/>
                  </a:ext>
                </a:extLst>
              </a:tr>
              <a:tr h="457200">
                <a:tc>
                  <a:txBody>
                    <a:bodyPr/>
                    <a:lstStyle/>
                    <a:p>
                      <a:pPr algn="ctr" rtl="0" fontAlgn="ctr"/>
                      <a:r>
                        <a:rPr lang="cs-CZ" sz="1200" b="1" i="0" u="none" strike="noStrike">
                          <a:solidFill>
                            <a:srgbClr val="000000"/>
                          </a:solidFill>
                          <a:latin typeface="Constantia"/>
                        </a:rPr>
                        <a:t>3.10.2015</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TJ Sokol Košťany</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SK Štětí</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400" b="1" i="0" u="none" strike="noStrike">
                          <a:solidFill>
                            <a:srgbClr val="000000"/>
                          </a:solidFill>
                          <a:latin typeface="Constantia"/>
                        </a:rPr>
                        <a:t>5:2</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Mladší dorost</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3"/>
                  </a:ext>
                </a:extLst>
              </a:tr>
              <a:tr h="457200">
                <a:tc>
                  <a:txBody>
                    <a:bodyPr/>
                    <a:lstStyle/>
                    <a:p>
                      <a:pPr algn="ctr" rtl="0" fontAlgn="ctr"/>
                      <a:r>
                        <a:rPr lang="cs-CZ" sz="1200" b="1" i="0" u="none" strike="noStrike">
                          <a:solidFill>
                            <a:srgbClr val="000000"/>
                          </a:solidFill>
                          <a:latin typeface="Constantia"/>
                        </a:rPr>
                        <a:t>4.10.2015</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200" b="1" i="0" u="none" strike="noStrike">
                          <a:solidFill>
                            <a:srgbClr val="000000"/>
                          </a:solidFill>
                          <a:latin typeface="Constantia"/>
                        </a:rPr>
                        <a:t>FK Litoměřice</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200" b="1" i="0" u="none" strike="noStrike">
                          <a:solidFill>
                            <a:srgbClr val="000000"/>
                          </a:solidFill>
                          <a:latin typeface="Constantia"/>
                        </a:rPr>
                        <a:t>SK Štětí</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400" b="1" i="0" u="none" strike="noStrike">
                          <a:solidFill>
                            <a:srgbClr val="000000"/>
                          </a:solidFill>
                          <a:latin typeface="Constantia"/>
                        </a:rPr>
                        <a:t>12:0</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200" b="1" i="0" u="none" strike="noStrike">
                          <a:solidFill>
                            <a:srgbClr val="000000"/>
                          </a:solidFill>
                          <a:latin typeface="Constantia"/>
                        </a:rPr>
                        <a:t>Starš žáci</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extLst>
                  <a:ext uri="{0D108BD9-81ED-4DB2-BD59-A6C34878D82A}">
                    <a16:rowId xmlns:a16="http://schemas.microsoft.com/office/drawing/2014/main" val="10004"/>
                  </a:ext>
                </a:extLst>
              </a:tr>
              <a:tr h="457200">
                <a:tc>
                  <a:txBody>
                    <a:bodyPr/>
                    <a:lstStyle/>
                    <a:p>
                      <a:pPr algn="ctr" rtl="0" fontAlgn="ctr"/>
                      <a:r>
                        <a:rPr lang="cs-CZ" sz="1200" b="1" i="0" u="none" strike="noStrike">
                          <a:solidFill>
                            <a:srgbClr val="000000"/>
                          </a:solidFill>
                          <a:latin typeface="Constantia"/>
                        </a:rPr>
                        <a:t>4.10.2015</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latin typeface="Constantia"/>
                        </a:rPr>
                        <a:t>FK Litoměřice</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latin typeface="Constantia"/>
                        </a:rPr>
                        <a:t>SK Štětí</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400" b="1" i="0" u="none" strike="noStrike">
                          <a:solidFill>
                            <a:srgbClr val="000000"/>
                          </a:solidFill>
                          <a:latin typeface="Constantia"/>
                        </a:rPr>
                        <a:t>7:1</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dirty="0">
                          <a:solidFill>
                            <a:srgbClr val="000000"/>
                          </a:solidFill>
                          <a:latin typeface="Constantia"/>
                        </a:rPr>
                        <a:t>Mladší žáci</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457200">
                <a:tc>
                  <a:txBody>
                    <a:bodyPr/>
                    <a:lstStyle/>
                    <a:p>
                      <a:pPr algn="ctr" rtl="0" fontAlgn="ctr"/>
                      <a:r>
                        <a:rPr lang="cs-CZ" sz="1200" b="1" i="0" u="none" strike="noStrike">
                          <a:solidFill>
                            <a:srgbClr val="000000"/>
                          </a:solidFill>
                          <a:latin typeface="Constantia"/>
                        </a:rPr>
                        <a:t>3.10.2015</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 SK Štětí</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FK Libochovice</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400" b="1" i="0" u="none" strike="noStrike">
                          <a:solidFill>
                            <a:srgbClr val="000000"/>
                          </a:solidFill>
                          <a:latin typeface="Constantia"/>
                        </a:rPr>
                        <a:t>1:2</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1200" b="1" i="0" u="none" strike="noStrike">
                          <a:solidFill>
                            <a:srgbClr val="000000"/>
                          </a:solidFill>
                          <a:latin typeface="Constantia"/>
                        </a:rPr>
                        <a:t>Mladší žáci B</a:t>
                      </a:r>
                    </a:p>
                  </a:txBody>
                  <a:tcPr marL="0" marR="0"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CCFF99"/>
                    </a:solidFill>
                  </a:tcPr>
                </a:tc>
                <a:extLst>
                  <a:ext uri="{0D108BD9-81ED-4DB2-BD59-A6C34878D82A}">
                    <a16:rowId xmlns:a16="http://schemas.microsoft.com/office/drawing/2014/main" val="10006"/>
                  </a:ext>
                </a:extLst>
              </a:tr>
              <a:tr h="457200">
                <a:tc>
                  <a:txBody>
                    <a:bodyPr/>
                    <a:lstStyle/>
                    <a:p>
                      <a:pPr algn="ctr" rtl="0" fontAlgn="ctr"/>
                      <a:r>
                        <a:rPr lang="cs-CZ" sz="1200" b="1" i="0" u="none" strike="noStrike">
                          <a:solidFill>
                            <a:srgbClr val="000000"/>
                          </a:solidFill>
                          <a:latin typeface="Constantia"/>
                        </a:rPr>
                        <a:t>4.10.2015</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200" b="1" i="0" u="none" strike="noStrike">
                          <a:solidFill>
                            <a:srgbClr val="000000"/>
                          </a:solidFill>
                          <a:latin typeface="Constantia"/>
                        </a:rPr>
                        <a:t>FA Petra Voříška</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200" b="1" i="0" u="none" strike="noStrike">
                          <a:solidFill>
                            <a:srgbClr val="000000"/>
                          </a:solidFill>
                          <a:latin typeface="Constantia"/>
                        </a:rPr>
                        <a:t>SK Štětí/Roudnice n.L.</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400" b="1" i="0" u="none" strike="noStrike" dirty="0" smtClean="0">
                          <a:solidFill>
                            <a:srgbClr val="000000"/>
                          </a:solidFill>
                          <a:latin typeface="Constantia"/>
                        </a:rPr>
                        <a:t>29:11</a:t>
                      </a:r>
                      <a:r>
                        <a:rPr lang="cs-CZ" sz="1400" b="1" i="0" u="none" strike="noStrike" dirty="0">
                          <a:solidFill>
                            <a:srgbClr val="000000"/>
                          </a:solidFill>
                          <a:latin typeface="Constantia"/>
                        </a:rPr>
                        <a:t> </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tc>
                  <a:txBody>
                    <a:bodyPr/>
                    <a:lstStyle/>
                    <a:p>
                      <a:pPr algn="ctr" rtl="0" fontAlgn="ctr"/>
                      <a:r>
                        <a:rPr lang="cs-CZ" sz="1200" b="1" i="0" u="none" strike="noStrike">
                          <a:solidFill>
                            <a:srgbClr val="000000"/>
                          </a:solidFill>
                          <a:latin typeface="Constantia"/>
                        </a:rPr>
                        <a:t>Starší přípravka 2005</a:t>
                      </a:r>
                    </a:p>
                  </a:txBody>
                  <a:tcPr marL="0" marR="0" marT="0" marB="0" anchor="ctr">
                    <a:lnL>
                      <a:noFill/>
                    </a:lnL>
                    <a:lnR>
                      <a:noFill/>
                    </a:lnR>
                    <a:lnT w="19050" cap="flat" cmpd="sng" algn="ctr">
                      <a:solidFill>
                        <a:srgbClr val="000000"/>
                      </a:solidFill>
                      <a:prstDash val="solid"/>
                      <a:round/>
                      <a:headEnd type="none" w="med" len="med"/>
                      <a:tailEnd type="none" w="med" len="med"/>
                    </a:lnT>
                    <a:lnB>
                      <a:noFill/>
                    </a:lnB>
                    <a:solidFill>
                      <a:srgbClr val="FFFF66"/>
                    </a:solidFill>
                  </a:tcPr>
                </a:tc>
                <a:extLst>
                  <a:ext uri="{0D108BD9-81ED-4DB2-BD59-A6C34878D82A}">
                    <a16:rowId xmlns:a16="http://schemas.microsoft.com/office/drawing/2014/main" val="10007"/>
                  </a:ext>
                </a:extLst>
              </a:tr>
              <a:tr h="457200">
                <a:tc>
                  <a:txBody>
                    <a:bodyPr/>
                    <a:lstStyle/>
                    <a:p>
                      <a:pPr algn="ctr" rtl="0" fontAlgn="ctr"/>
                      <a:r>
                        <a:rPr lang="cs-CZ" sz="1200" b="1" i="0" u="none" strike="noStrike">
                          <a:solidFill>
                            <a:srgbClr val="000000"/>
                          </a:solidFill>
                          <a:latin typeface="Constantia"/>
                        </a:rPr>
                        <a:t>4.10.2015</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latin typeface="Constantia"/>
                        </a:rPr>
                        <a:t>FA Petra Voříška</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a:solidFill>
                            <a:srgbClr val="000000"/>
                          </a:solidFill>
                          <a:latin typeface="Constantia"/>
                        </a:rPr>
                        <a:t>SK Štětí/Roudnice n.L.</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400" b="1" i="0" u="none" strike="noStrike" dirty="0">
                          <a:solidFill>
                            <a:srgbClr val="000000"/>
                          </a:solidFill>
                          <a:latin typeface="Constantia"/>
                        </a:rPr>
                        <a:t> </a:t>
                      </a:r>
                      <a:r>
                        <a:rPr lang="cs-CZ" sz="1400" b="1" i="0" u="none" strike="noStrike" dirty="0" smtClean="0">
                          <a:solidFill>
                            <a:srgbClr val="000000"/>
                          </a:solidFill>
                          <a:latin typeface="Constantia"/>
                        </a:rPr>
                        <a:t>28:16</a:t>
                      </a:r>
                      <a:endParaRPr lang="cs-CZ" sz="1400" b="1" i="0" u="none" strike="noStrike" dirty="0">
                        <a:solidFill>
                          <a:srgbClr val="000000"/>
                        </a:solidFill>
                        <a:latin typeface="Constantia"/>
                      </a:endParaRP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tc>
                  <a:txBody>
                    <a:bodyPr/>
                    <a:lstStyle/>
                    <a:p>
                      <a:pPr algn="ctr" rtl="0" fontAlgn="ctr"/>
                      <a:r>
                        <a:rPr lang="cs-CZ" sz="1200" b="1" i="0" u="none" strike="noStrike" dirty="0">
                          <a:solidFill>
                            <a:srgbClr val="000000"/>
                          </a:solidFill>
                          <a:latin typeface="Constantia"/>
                        </a:rPr>
                        <a:t>Starší přípravka 2006</a:t>
                      </a:r>
                    </a:p>
                  </a:txBody>
                  <a:tcPr marL="0" marR="0" marT="0" marB="0" anchor="ctr">
                    <a:lnL>
                      <a:noFill/>
                    </a:lnL>
                    <a:lnR>
                      <a:noFill/>
                    </a:lnR>
                    <a:lnT>
                      <a:noFill/>
                    </a:lnT>
                    <a:lnB w="190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8"/>
                  </a:ext>
                </a:extLst>
              </a:tr>
            </a:tbl>
          </a:graphicData>
        </a:graphic>
      </p:graphicFrame>
      <p:graphicFrame>
        <p:nvGraphicFramePr>
          <p:cNvPr id="10" name="Tabulka 9"/>
          <p:cNvGraphicFramePr>
            <a:graphicFrameLocks noGrp="1"/>
          </p:cNvGraphicFramePr>
          <p:nvPr/>
        </p:nvGraphicFramePr>
        <p:xfrm>
          <a:off x="5647556" y="115074"/>
          <a:ext cx="4536503" cy="2640330"/>
        </p:xfrm>
        <a:graphic>
          <a:graphicData uri="http://schemas.openxmlformats.org/drawingml/2006/table">
            <a:tbl>
              <a:tblPr/>
              <a:tblGrid>
                <a:gridCol w="232940">
                  <a:extLst>
                    <a:ext uri="{9D8B030D-6E8A-4147-A177-3AD203B41FA5}">
                      <a16:colId xmlns:a16="http://schemas.microsoft.com/office/drawing/2014/main" val="20000"/>
                    </a:ext>
                  </a:extLst>
                </a:gridCol>
                <a:gridCol w="221294">
                  <a:extLst>
                    <a:ext uri="{9D8B030D-6E8A-4147-A177-3AD203B41FA5}">
                      <a16:colId xmlns:a16="http://schemas.microsoft.com/office/drawing/2014/main" val="20001"/>
                    </a:ext>
                  </a:extLst>
                </a:gridCol>
                <a:gridCol w="2227488">
                  <a:extLst>
                    <a:ext uri="{9D8B030D-6E8A-4147-A177-3AD203B41FA5}">
                      <a16:colId xmlns:a16="http://schemas.microsoft.com/office/drawing/2014/main" val="20002"/>
                    </a:ext>
                  </a:extLst>
                </a:gridCol>
                <a:gridCol w="165969">
                  <a:extLst>
                    <a:ext uri="{9D8B030D-6E8A-4147-A177-3AD203B41FA5}">
                      <a16:colId xmlns:a16="http://schemas.microsoft.com/office/drawing/2014/main" val="20003"/>
                    </a:ext>
                  </a:extLst>
                </a:gridCol>
                <a:gridCol w="165969">
                  <a:extLst>
                    <a:ext uri="{9D8B030D-6E8A-4147-A177-3AD203B41FA5}">
                      <a16:colId xmlns:a16="http://schemas.microsoft.com/office/drawing/2014/main" val="20004"/>
                    </a:ext>
                  </a:extLst>
                </a:gridCol>
                <a:gridCol w="165969">
                  <a:extLst>
                    <a:ext uri="{9D8B030D-6E8A-4147-A177-3AD203B41FA5}">
                      <a16:colId xmlns:a16="http://schemas.microsoft.com/office/drawing/2014/main" val="20005"/>
                    </a:ext>
                  </a:extLst>
                </a:gridCol>
                <a:gridCol w="165969">
                  <a:extLst>
                    <a:ext uri="{9D8B030D-6E8A-4147-A177-3AD203B41FA5}">
                      <a16:colId xmlns:a16="http://schemas.microsoft.com/office/drawing/2014/main" val="20006"/>
                    </a:ext>
                  </a:extLst>
                </a:gridCol>
                <a:gridCol w="687173">
                  <a:extLst>
                    <a:ext uri="{9D8B030D-6E8A-4147-A177-3AD203B41FA5}">
                      <a16:colId xmlns:a16="http://schemas.microsoft.com/office/drawing/2014/main" val="20007"/>
                    </a:ext>
                  </a:extLst>
                </a:gridCol>
                <a:gridCol w="302822">
                  <a:extLst>
                    <a:ext uri="{9D8B030D-6E8A-4147-A177-3AD203B41FA5}">
                      <a16:colId xmlns:a16="http://schemas.microsoft.com/office/drawing/2014/main" val="20008"/>
                    </a:ext>
                  </a:extLst>
                </a:gridCol>
                <a:gridCol w="200910">
                  <a:extLst>
                    <a:ext uri="{9D8B030D-6E8A-4147-A177-3AD203B41FA5}">
                      <a16:colId xmlns:a16="http://schemas.microsoft.com/office/drawing/2014/main" val="20009"/>
                    </a:ext>
                  </a:extLst>
                </a:gridCol>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2381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400" b="1" i="0" u="none" strike="noStrike">
                          <a:solidFill>
                            <a:srgbClr val="0000CC"/>
                          </a:solidFill>
                          <a:latin typeface="Calibri"/>
                        </a:rPr>
                        <a:t>Stará garda Sepap Štětí Okresní přebor 2015/16 po 7.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Žitenice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64:9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Tigo Nučnice 1996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34:7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TJ Sokol České Kopisty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26:27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FK Litoměřice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18:25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400" b="1" i="0" u="none" strike="noStrike" dirty="0">
                          <a:solidFill>
                            <a:srgbClr val="FF0000"/>
                          </a:solidFill>
                          <a:latin typeface="Arial"/>
                        </a:rPr>
                        <a:t>5.</a:t>
                      </a:r>
                    </a:p>
                  </a:txBody>
                  <a:tcPr marL="9525" marR="9525" marT="9525" marB="0" anchor="ctr">
                    <a:lnL>
                      <a:noFill/>
                    </a:lnL>
                    <a:lnR>
                      <a:noFill/>
                    </a:lnR>
                    <a:lnT>
                      <a:noFill/>
                    </a:lnT>
                    <a:lnB>
                      <a:noFill/>
                    </a:lnB>
                    <a:solidFill>
                      <a:srgbClr val="99FF99"/>
                    </a:solidFill>
                  </a:tcPr>
                </a:tc>
                <a:tc>
                  <a:txBody>
                    <a:bodyPr/>
                    <a:lstStyle/>
                    <a:p>
                      <a:pPr algn="l" fontAlgn="ctr"/>
                      <a:r>
                        <a:rPr lang="cs-CZ" sz="1400" b="1" i="0" u="none" strike="noStrike" dirty="0" err="1">
                          <a:solidFill>
                            <a:srgbClr val="FF0000"/>
                          </a:solidFill>
                          <a:latin typeface="Arial"/>
                        </a:rPr>
                        <a:t>Sepap</a:t>
                      </a:r>
                      <a:r>
                        <a:rPr lang="cs-CZ" sz="1400" b="1" i="0" u="none" strike="noStrike" dirty="0">
                          <a:solidFill>
                            <a:srgbClr val="FF0000"/>
                          </a:solidFill>
                          <a:latin typeface="Arial"/>
                        </a:rPr>
                        <a:t> </a:t>
                      </a:r>
                      <a:r>
                        <a:rPr lang="cs-CZ" sz="1400" b="1" i="0" u="none" strike="noStrike" dirty="0" err="1">
                          <a:solidFill>
                            <a:srgbClr val="FF0000"/>
                          </a:solidFill>
                          <a:latin typeface="Arial"/>
                        </a:rPr>
                        <a:t>Štětí</a:t>
                      </a:r>
                      <a:r>
                        <a:rPr lang="cs-CZ" sz="1400" b="1" i="0" u="none" strike="noStrike" dirty="0">
                          <a:solidFill>
                            <a:srgbClr val="FF0000"/>
                          </a:solidFill>
                          <a:latin typeface="Arial"/>
                        </a:rPr>
                        <a:t> - stará garda</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dirty="0">
                          <a:solidFill>
                            <a:srgbClr val="FF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dirty="0">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dirty="0">
                          <a:solidFill>
                            <a:srgbClr val="FF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dirty="0">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dirty="0">
                          <a:solidFill>
                            <a:srgbClr val="FF0000"/>
                          </a:solidFill>
                          <a:latin typeface="Calibri"/>
                        </a:rPr>
                        <a:t>18:28</a:t>
                      </a:r>
                    </a:p>
                  </a:txBody>
                  <a:tcPr marL="9525" marR="9525" marT="9525" marB="0" anchor="ctr">
                    <a:lnL>
                      <a:noFill/>
                    </a:lnL>
                    <a:lnR>
                      <a:noFill/>
                    </a:lnR>
                    <a:lnT>
                      <a:noFill/>
                    </a:lnT>
                    <a:lnB>
                      <a:noFill/>
                    </a:lnB>
                    <a:solidFill>
                      <a:srgbClr val="99FF99"/>
                    </a:solidFill>
                  </a:tcPr>
                </a:tc>
                <a:tc>
                  <a:txBody>
                    <a:bodyPr/>
                    <a:lstStyle/>
                    <a:p>
                      <a:pPr algn="ctr" fontAlgn="ctr"/>
                      <a:r>
                        <a:rPr lang="cs-CZ" sz="1400" b="1" i="0" u="none" strike="noStrike" dirty="0">
                          <a:solidFill>
                            <a:srgbClr val="FF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Slavoj Bohušovice</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15:39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Malé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14:21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000000"/>
                          </a:solidFill>
                          <a:latin typeface="Arial"/>
                        </a:rPr>
                        <a:t>Sokol </a:t>
                      </a:r>
                      <a:r>
                        <a:rPr lang="cs-CZ" sz="1200" b="1" i="0" u="none" strike="noStrike" dirty="0" err="1">
                          <a:solidFill>
                            <a:srgbClr val="000000"/>
                          </a:solidFill>
                          <a:latin typeface="Arial"/>
                        </a:rPr>
                        <a:t>Vražkov</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15:25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Sokol Pokratice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6:29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graphicFrame>
        <p:nvGraphicFramePr>
          <p:cNvPr id="12" name="Tabulka 11"/>
          <p:cNvGraphicFramePr>
            <a:graphicFrameLocks noGrp="1"/>
          </p:cNvGraphicFramePr>
          <p:nvPr/>
        </p:nvGraphicFramePr>
        <p:xfrm>
          <a:off x="5647556" y="2868667"/>
          <a:ext cx="4536504" cy="1398905"/>
        </p:xfrm>
        <a:graphic>
          <a:graphicData uri="http://schemas.openxmlformats.org/drawingml/2006/table">
            <a:tbl>
              <a:tblPr/>
              <a:tblGrid>
                <a:gridCol w="2556938">
                  <a:extLst>
                    <a:ext uri="{9D8B030D-6E8A-4147-A177-3AD203B41FA5}">
                      <a16:colId xmlns:a16="http://schemas.microsoft.com/office/drawing/2014/main" val="20000"/>
                    </a:ext>
                  </a:extLst>
                </a:gridCol>
                <a:gridCol w="1979566">
                  <a:extLst>
                    <a:ext uri="{9D8B030D-6E8A-4147-A177-3AD203B41FA5}">
                      <a16:colId xmlns:a16="http://schemas.microsoft.com/office/drawing/2014/main" val="20001"/>
                    </a:ext>
                  </a:extLst>
                </a:gridCol>
              </a:tblGrid>
              <a:tr h="226209">
                <a:tc gridSpan="2">
                  <a:txBody>
                    <a:bodyPr/>
                    <a:lstStyle/>
                    <a:p>
                      <a:pPr algn="ctr" rtl="0" fontAlgn="ctr"/>
                      <a:r>
                        <a:rPr lang="pl-PL" sz="1800" b="1" i="1" u="none" strike="noStrike" dirty="0">
                          <a:solidFill>
                            <a:srgbClr val="000000"/>
                          </a:solidFill>
                          <a:latin typeface="Colonna MT"/>
                        </a:rPr>
                        <a:t>7.kolo  okresního přeboru staré gardy 2.10.2015</a:t>
                      </a:r>
                    </a:p>
                  </a:txBody>
                  <a:tcPr marL="9525" marR="9525" marT="9525" marB="0" anchor="ctr">
                    <a:lnL>
                      <a:noFill/>
                    </a:lnL>
                    <a:lnR>
                      <a:noFill/>
                    </a:lnR>
                    <a:lnT>
                      <a:noFill/>
                    </a:lnT>
                    <a:lnB w="19050" cap="flat" cmpd="sng" algn="ctr">
                      <a:solidFill>
                        <a:srgbClr val="000000"/>
                      </a:solidFill>
                      <a:prstDash val="solid"/>
                      <a:round/>
                      <a:headEnd type="none" w="med" len="med"/>
                      <a:tailEnd type="none" w="med" len="med"/>
                    </a:lnB>
                    <a:solidFill>
                      <a:srgbClr val="FF99CC"/>
                    </a:solidFill>
                  </a:tcPr>
                </a:tc>
                <a:tc hMerge="1">
                  <a:txBody>
                    <a:bodyPr/>
                    <a:lstStyle/>
                    <a:p>
                      <a:endParaRPr lang="cs-CZ"/>
                    </a:p>
                  </a:txBody>
                  <a:tcPr/>
                </a:tc>
                <a:extLst>
                  <a:ext uri="{0D108BD9-81ED-4DB2-BD59-A6C34878D82A}">
                    <a16:rowId xmlns:a16="http://schemas.microsoft.com/office/drawing/2014/main" val="10000"/>
                  </a:ext>
                </a:extLst>
              </a:tr>
              <a:tr h="278765">
                <a:tc>
                  <a:txBody>
                    <a:bodyPr/>
                    <a:lstStyle/>
                    <a:p>
                      <a:pPr algn="ctr" rtl="0" fontAlgn="ctr"/>
                      <a:r>
                        <a:rPr lang="cs-CZ" sz="1200" b="1" i="0" u="none" strike="noStrike" dirty="0" err="1">
                          <a:solidFill>
                            <a:srgbClr val="000000"/>
                          </a:solidFill>
                          <a:latin typeface="Arial Black"/>
                        </a:rPr>
                        <a:t>Bohušovce</a:t>
                      </a:r>
                      <a:r>
                        <a:rPr lang="cs-CZ" sz="1200" b="1" i="0" u="none" strike="noStrike" dirty="0">
                          <a:solidFill>
                            <a:srgbClr val="000000"/>
                          </a:solidFill>
                          <a:latin typeface="Arial Black"/>
                        </a:rPr>
                        <a:t>-</a:t>
                      </a:r>
                      <a:r>
                        <a:rPr lang="cs-CZ" sz="1200" b="1" i="0" u="none" strike="noStrike" dirty="0" err="1">
                          <a:solidFill>
                            <a:srgbClr val="000000"/>
                          </a:solidFill>
                          <a:latin typeface="Arial Black"/>
                        </a:rPr>
                        <a:t>Žitenice</a:t>
                      </a:r>
                      <a:endParaRPr lang="cs-CZ" sz="1200" b="1" i="0" u="none" strike="noStrike" dirty="0">
                        <a:solidFill>
                          <a:srgbClr val="000000"/>
                        </a:solidFill>
                        <a:latin typeface="Arial Black"/>
                      </a:endParaRP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FF"/>
                    </a:solidFill>
                  </a:tcPr>
                </a:tc>
                <a:tc>
                  <a:txBody>
                    <a:bodyPr/>
                    <a:lstStyle/>
                    <a:p>
                      <a:pPr algn="ctr" rtl="0" fontAlgn="ctr"/>
                      <a:r>
                        <a:rPr lang="cs-CZ" sz="1200" b="1" i="0" u="none" strike="noStrike" dirty="0">
                          <a:solidFill>
                            <a:srgbClr val="000000"/>
                          </a:solidFill>
                          <a:latin typeface="Arial Black"/>
                        </a:rPr>
                        <a:t>2:12</a:t>
                      </a:r>
                    </a:p>
                  </a:txBody>
                  <a:tcPr marL="9525" marR="9525" marT="9525" marB="0" anchor="ctr">
                    <a:lnL>
                      <a:noFill/>
                    </a:lnL>
                    <a:lnR>
                      <a:noFill/>
                    </a:lnR>
                    <a:lnT w="19050" cap="flat" cmpd="sng" algn="ctr">
                      <a:solidFill>
                        <a:srgbClr val="000000"/>
                      </a:solidFill>
                      <a:prstDash val="solid"/>
                      <a:round/>
                      <a:headEnd type="none" w="med" len="med"/>
                      <a:tailEnd type="none" w="med" len="med"/>
                    </a:lnT>
                    <a:lnB>
                      <a:noFill/>
                    </a:lnB>
                    <a:solidFill>
                      <a:srgbClr val="CCFFFF"/>
                    </a:solidFill>
                  </a:tcPr>
                </a:tc>
                <a:extLst>
                  <a:ext uri="{0D108BD9-81ED-4DB2-BD59-A6C34878D82A}">
                    <a16:rowId xmlns:a16="http://schemas.microsoft.com/office/drawing/2014/main" val="10001"/>
                  </a:ext>
                </a:extLst>
              </a:tr>
              <a:tr h="278765">
                <a:tc>
                  <a:txBody>
                    <a:bodyPr/>
                    <a:lstStyle/>
                    <a:p>
                      <a:pPr algn="ctr" rtl="0" fontAlgn="ctr"/>
                      <a:r>
                        <a:rPr lang="cs-CZ" sz="1100" b="1" i="0" u="none" strike="noStrike">
                          <a:solidFill>
                            <a:srgbClr val="000000"/>
                          </a:solidFill>
                          <a:latin typeface="Arial Black"/>
                        </a:rPr>
                        <a:t>Pokratice</a:t>
                      </a:r>
                      <a:r>
                        <a:rPr lang="cs-CZ" sz="1100" b="0" i="0" u="none" strike="noStrike">
                          <a:solidFill>
                            <a:srgbClr val="000000"/>
                          </a:solidFill>
                          <a:latin typeface="Arial Black"/>
                        </a:rPr>
                        <a:t> - Malé Žernoseky</a:t>
                      </a:r>
                      <a:r>
                        <a:rPr lang="cs-CZ" sz="1100" b="1" i="0" u="none" strike="noStrike">
                          <a:solidFill>
                            <a:srgbClr val="000000"/>
                          </a:solidFill>
                          <a:latin typeface="Arial Black"/>
                        </a:rPr>
                        <a:t> </a:t>
                      </a:r>
                    </a:p>
                  </a:txBody>
                  <a:tcPr marL="9525" marR="9525" marT="9525" marB="0" anchor="ctr">
                    <a:lnL>
                      <a:noFill/>
                    </a:lnL>
                    <a:lnR>
                      <a:noFill/>
                    </a:lnR>
                    <a:lnT>
                      <a:noFill/>
                    </a:lnT>
                    <a:lnB>
                      <a:noFill/>
                    </a:lnB>
                    <a:solidFill>
                      <a:srgbClr val="FFFF00"/>
                    </a:solidFill>
                  </a:tcPr>
                </a:tc>
                <a:tc>
                  <a:txBody>
                    <a:bodyPr/>
                    <a:lstStyle/>
                    <a:p>
                      <a:pPr algn="ctr" rtl="0" fontAlgn="ctr"/>
                      <a:r>
                        <a:rPr lang="cs-CZ" sz="1100" b="1" i="0" u="none" strike="noStrike">
                          <a:solidFill>
                            <a:srgbClr val="000000"/>
                          </a:solidFill>
                          <a:latin typeface="Arial Black"/>
                        </a:rPr>
                        <a:t>0:4</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2"/>
                  </a:ext>
                </a:extLst>
              </a:tr>
              <a:tr h="278765">
                <a:tc>
                  <a:txBody>
                    <a:bodyPr/>
                    <a:lstStyle/>
                    <a:p>
                      <a:pPr algn="ctr" rtl="0" fontAlgn="ctr"/>
                      <a:r>
                        <a:rPr lang="cs-CZ" sz="1600" b="0" i="0" u="none" strike="noStrike">
                          <a:solidFill>
                            <a:srgbClr val="FF7C80"/>
                          </a:solidFill>
                          <a:latin typeface="Arial Black"/>
                        </a:rPr>
                        <a:t>Vražkov - </a:t>
                      </a:r>
                      <a:r>
                        <a:rPr lang="cs-CZ" sz="1600" b="1" i="0" u="none" strike="noStrike">
                          <a:solidFill>
                            <a:srgbClr val="FF7C80"/>
                          </a:solidFill>
                          <a:latin typeface="Arial Black"/>
                        </a:rPr>
                        <a:t>Štětí</a:t>
                      </a:r>
                      <a:endParaRPr lang="cs-CZ" sz="1600" b="0" i="0" u="none" strike="noStrike">
                        <a:solidFill>
                          <a:srgbClr val="FF7C80"/>
                        </a:solidFill>
                        <a:latin typeface="Arial Black"/>
                      </a:endParaRPr>
                    </a:p>
                  </a:txBody>
                  <a:tcPr marL="9525" marR="9525" marT="9525" marB="0" anchor="ctr">
                    <a:lnL>
                      <a:noFill/>
                    </a:lnL>
                    <a:lnR>
                      <a:noFill/>
                    </a:lnR>
                    <a:lnT>
                      <a:noFill/>
                    </a:lnT>
                    <a:lnB>
                      <a:noFill/>
                    </a:lnB>
                    <a:solidFill>
                      <a:srgbClr val="CCFFFF"/>
                    </a:solidFill>
                  </a:tcPr>
                </a:tc>
                <a:tc>
                  <a:txBody>
                    <a:bodyPr/>
                    <a:lstStyle/>
                    <a:p>
                      <a:pPr algn="ctr" rtl="0" fontAlgn="ctr"/>
                      <a:r>
                        <a:rPr lang="cs-CZ" sz="1600" b="1" i="0" u="none" strike="noStrike">
                          <a:solidFill>
                            <a:srgbClr val="FF7C80"/>
                          </a:solidFill>
                          <a:latin typeface="Arial Black"/>
                        </a:rPr>
                        <a:t>2:3</a:t>
                      </a:r>
                    </a:p>
                  </a:txBody>
                  <a:tcPr marL="9525" marR="9525" marT="9525" marB="0" anchor="ctr">
                    <a:lnL>
                      <a:noFill/>
                    </a:lnL>
                    <a:lnR>
                      <a:noFill/>
                    </a:lnR>
                    <a:lnT>
                      <a:noFill/>
                    </a:lnT>
                    <a:lnB>
                      <a:noFill/>
                    </a:lnB>
                    <a:solidFill>
                      <a:srgbClr val="CCFFFF"/>
                    </a:solidFill>
                  </a:tcPr>
                </a:tc>
                <a:extLst>
                  <a:ext uri="{0D108BD9-81ED-4DB2-BD59-A6C34878D82A}">
                    <a16:rowId xmlns:a16="http://schemas.microsoft.com/office/drawing/2014/main" val="10003"/>
                  </a:ext>
                </a:extLst>
              </a:tr>
              <a:tr h="278765">
                <a:tc>
                  <a:txBody>
                    <a:bodyPr/>
                    <a:lstStyle/>
                    <a:p>
                      <a:pPr algn="ctr" rtl="0" fontAlgn="ctr"/>
                      <a:r>
                        <a:rPr lang="cs-CZ" sz="1100" b="0" i="0" u="none" strike="noStrike" dirty="0">
                          <a:solidFill>
                            <a:srgbClr val="000000"/>
                          </a:solidFill>
                          <a:latin typeface="Arial Black"/>
                        </a:rPr>
                        <a:t>Litoměřice - </a:t>
                      </a:r>
                      <a:r>
                        <a:rPr lang="cs-CZ" sz="1100" b="1" i="0" u="none" strike="noStrike" dirty="0">
                          <a:solidFill>
                            <a:srgbClr val="000000"/>
                          </a:solidFill>
                          <a:latin typeface="Arial Black"/>
                        </a:rPr>
                        <a:t>České Kopisty</a:t>
                      </a:r>
                      <a:endParaRPr lang="cs-CZ" sz="1100" b="0" i="0" u="none" strike="noStrike" dirty="0">
                        <a:solidFill>
                          <a:srgbClr val="000000"/>
                        </a:solidFill>
                        <a:latin typeface="Arial Black"/>
                      </a:endParaRPr>
                    </a:p>
                  </a:txBody>
                  <a:tcPr marL="9525" marR="9525" marT="9525" marB="0" anchor="ctr">
                    <a:lnL>
                      <a:noFill/>
                    </a:lnL>
                    <a:lnR>
                      <a:noFill/>
                    </a:lnR>
                    <a:lnT>
                      <a:noFill/>
                    </a:lnT>
                    <a:lnB>
                      <a:noFill/>
                    </a:lnB>
                    <a:solidFill>
                      <a:srgbClr val="FFFF00"/>
                    </a:solidFill>
                  </a:tcPr>
                </a:tc>
                <a:tc>
                  <a:txBody>
                    <a:bodyPr/>
                    <a:lstStyle/>
                    <a:p>
                      <a:pPr algn="ctr" rtl="0" fontAlgn="ctr"/>
                      <a:r>
                        <a:rPr lang="cs-CZ" sz="1100" b="1" i="0" u="none" strike="noStrike" dirty="0">
                          <a:solidFill>
                            <a:srgbClr val="000000"/>
                          </a:solidFill>
                          <a:latin typeface="Arial Black"/>
                        </a:rPr>
                        <a:t>2:4</a:t>
                      </a:r>
                    </a:p>
                  </a:txBody>
                  <a:tcPr marL="9525" marR="9525" marT="9525" marB="0" anchor="ctr">
                    <a:lnL>
                      <a:noFill/>
                    </a:lnL>
                    <a:lnR>
                      <a:noFill/>
                    </a:lnR>
                    <a:lnT>
                      <a:noFill/>
                    </a:lnT>
                    <a:lnB>
                      <a:noFill/>
                    </a:lnB>
                    <a:solidFill>
                      <a:srgbClr val="FFFF00"/>
                    </a:solidFill>
                  </a:tcPr>
                </a:tc>
                <a:extLst>
                  <a:ext uri="{0D108BD9-81ED-4DB2-BD59-A6C34878D82A}">
                    <a16:rowId xmlns:a16="http://schemas.microsoft.com/office/drawing/2014/main" val="10004"/>
                  </a:ext>
                </a:extLst>
              </a:tr>
            </a:tbl>
          </a:graphicData>
        </a:graphic>
      </p:graphicFrame>
      <p:pic>
        <p:nvPicPr>
          <p:cNvPr id="13" name="Picture 1"/>
          <p:cNvPicPr>
            <a:picLocks noChangeAspect="1" noChangeArrowheads="1"/>
          </p:cNvPicPr>
          <p:nvPr/>
        </p:nvPicPr>
        <p:blipFill>
          <a:blip r:embed="rId4" cstate="print"/>
          <a:srcRect/>
          <a:stretch>
            <a:fillRect/>
          </a:stretch>
        </p:blipFill>
        <p:spPr bwMode="auto">
          <a:xfrm>
            <a:off x="6007596" y="4339580"/>
            <a:ext cx="3888432" cy="2448273"/>
          </a:xfrm>
          <a:prstGeom prst="rect">
            <a:avLst/>
          </a:prstGeom>
          <a:blipFill dpi="0" rotWithShape="1">
            <a:blip r:embed="rId5" cstate="print"/>
            <a:srcRect/>
            <a:stretch>
              <a:fillRect/>
            </a:stretch>
          </a:blipFill>
          <a:ln w="9525">
            <a:noFill/>
            <a:miter lim="800000"/>
            <a:headEnd/>
            <a:tailEnd/>
          </a:ln>
        </p:spPr>
      </p:pic>
      <p:pic>
        <p:nvPicPr>
          <p:cNvPr id="2" name="Picture 106"/>
          <p:cNvPicPr>
            <a:picLocks noChangeAspect="1" noChangeArrowheads="1"/>
          </p:cNvPicPr>
          <p:nvPr/>
        </p:nvPicPr>
        <p:blipFill>
          <a:blip r:embed="rId6" cstate="print"/>
          <a:srcRect/>
          <a:stretch>
            <a:fillRect/>
          </a:stretch>
        </p:blipFill>
        <p:spPr bwMode="auto">
          <a:xfrm>
            <a:off x="1431057" y="5707732"/>
            <a:ext cx="2200275" cy="1056903"/>
          </a:xfrm>
          <a:prstGeom prst="rect">
            <a:avLst/>
          </a:prstGeom>
          <a:noFill/>
          <a:ln w="9525">
            <a:noFill/>
            <a:miter lim="800000"/>
            <a:headEnd/>
            <a:tailEnd/>
          </a:ln>
        </p:spPr>
      </p:pic>
      <p:pic>
        <p:nvPicPr>
          <p:cNvPr id="1026" name="Picture 1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7" name="Picture 1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28" name="Picture 1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29" name="Picture 1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1030" name="Picture 1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1" name="Picture 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1032" name="Picture 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3" name="Picture 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1034" name="Picture 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5" name="Picture 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1036" name="Picture 2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7" name="Picture 2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8" name="Picture 22"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39" name="Picture 21"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0" name="Picture 20"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1" name="Picture 19"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2" name="Picture 18"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3" name="Picture 17"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4" name="Picture 16"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5" name="Picture 15"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6" name="Picture 14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7" name="Picture 14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8" name="Picture 14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49" name="Picture 14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0" name="Picture 14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1" name="Picture 14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2" name="Picture 14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3" name="Picture 14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4" name="Picture 14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5" name="Picture 13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6" name="Picture 13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7" name="Picture 13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8" name="Picture 231"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59" name="Picture 230"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60" name="Picture 229"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1" name="Picture 228"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62" name="Picture 227"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3" name="Picture 226"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64" name="Picture 225"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5" name="Picture 224"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66" name="Picture 223"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7" name="Picture 222"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68" name="Picture 221"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69" name="Picture 220"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70" name="Picture 219"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1" name="Picture 218"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72" name="Picture 21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3" name="Picture 216"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74" name="Picture 215"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5" name="Picture 214"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76" name="Picture 24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7" name="Picture 24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78" name="Picture 24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79" name="Picture 24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080" name="Picture 24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1" name="Picture 24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082" name="Picture 24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3" name="Picture 24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084" name="Picture 24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5" name="Picture 24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1466850"/>
            <a:ext cx="914400" cy="228600"/>
          </a:xfrm>
          <a:prstGeom prst="rect">
            <a:avLst/>
          </a:prstGeom>
          <a:noFill/>
          <a:ln w="9525">
            <a:miter lim="800000"/>
            <a:headEnd/>
            <a:tailEnd/>
          </a:ln>
        </p:spPr>
      </p:pic>
      <p:pic>
        <p:nvPicPr>
          <p:cNvPr id="1086" name="Picture 23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7" name="Picture 23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666875"/>
            <a:ext cx="914400" cy="228600"/>
          </a:xfrm>
          <a:prstGeom prst="rect">
            <a:avLst/>
          </a:prstGeom>
          <a:noFill/>
          <a:ln w="9525">
            <a:miter lim="800000"/>
            <a:headEnd/>
            <a:tailEnd/>
          </a:ln>
        </p:spPr>
      </p:pic>
      <p:pic>
        <p:nvPicPr>
          <p:cNvPr id="1088" name="Picture 23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89" name="Picture 23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866900"/>
            <a:ext cx="914400" cy="230188"/>
          </a:xfrm>
          <a:prstGeom prst="rect">
            <a:avLst/>
          </a:prstGeom>
          <a:noFill/>
          <a:ln w="9525">
            <a:miter lim="800000"/>
            <a:headEnd/>
            <a:tailEnd/>
          </a:ln>
        </p:spPr>
      </p:pic>
      <p:pic>
        <p:nvPicPr>
          <p:cNvPr id="1090" name="Picture 23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1" name="Picture 23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2066925"/>
            <a:ext cx="914400" cy="228600"/>
          </a:xfrm>
          <a:prstGeom prst="rect">
            <a:avLst/>
          </a:prstGeom>
          <a:noFill/>
          <a:ln w="9525">
            <a:miter lim="800000"/>
            <a:headEnd/>
            <a:tailEnd/>
          </a:ln>
        </p:spPr>
      </p:pic>
      <p:pic>
        <p:nvPicPr>
          <p:cNvPr id="1092" name="Picture 233"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3" name="Picture 232"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094" name="Picture 349"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5" name="Picture 348"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6" name="Picture 347"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7" name="Picture 346"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8" name="Picture 372"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099" name="Picture 371"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0" name="Picture 370"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1" name="Picture 369"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2" name="Picture 368"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3" name="Picture 367"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04" name="Picture 366"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5" name="Picture 365"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06" name="Picture 380"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7" name="Picture 379"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08" name="Picture 37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09" name="Picture 377"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866775"/>
            <a:ext cx="914400" cy="228600"/>
          </a:xfrm>
          <a:prstGeom prst="rect">
            <a:avLst/>
          </a:prstGeom>
          <a:noFill/>
          <a:ln w="9525">
            <a:miter lim="800000"/>
            <a:headEnd/>
            <a:tailEnd/>
          </a:ln>
        </p:spPr>
      </p:pic>
      <p:pic>
        <p:nvPicPr>
          <p:cNvPr id="1110" name="Picture 376"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1" name="Picture 375"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066800"/>
            <a:ext cx="914400" cy="228600"/>
          </a:xfrm>
          <a:prstGeom prst="rect">
            <a:avLst/>
          </a:prstGeom>
          <a:noFill/>
          <a:ln w="9525">
            <a:miter lim="800000"/>
            <a:headEnd/>
            <a:tailEnd/>
          </a:ln>
        </p:spPr>
      </p:pic>
      <p:pic>
        <p:nvPicPr>
          <p:cNvPr id="1112" name="Picture 374"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3" name="Picture 373"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1266825"/>
            <a:ext cx="914400" cy="228600"/>
          </a:xfrm>
          <a:prstGeom prst="rect">
            <a:avLst/>
          </a:prstGeom>
          <a:noFill/>
          <a:ln w="9525">
            <a:miter lim="800000"/>
            <a:headEnd/>
            <a:tailEnd/>
          </a:ln>
        </p:spPr>
      </p:pic>
      <p:pic>
        <p:nvPicPr>
          <p:cNvPr id="1114" name="Picture 25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5" name="Picture 25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1116" name="Picture 25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7" name="Picture 25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1118" name="Picture 25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19" name="Picture 25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1120" name="Picture 253"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1" name="Picture 252"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1122" name="Picture 25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3" name="Picture 250"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1124" name="Picture 100"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5" name="Picture 101"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1126" name="Picture 102"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7" name="Picture 103"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1128" name="Picture 104"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1129" name="Picture 105"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83660" y="5275684"/>
            <a:ext cx="185737" cy="276225"/>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7181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97514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graphicFrame>
        <p:nvGraphicFramePr>
          <p:cNvPr id="5" name="Tabulka 4"/>
          <p:cNvGraphicFramePr>
            <a:graphicFrameLocks noGrp="1"/>
          </p:cNvGraphicFramePr>
          <p:nvPr/>
        </p:nvGraphicFramePr>
        <p:xfrm>
          <a:off x="5647556" y="482365"/>
          <a:ext cx="4376142" cy="3219489"/>
        </p:xfrm>
        <a:graphic>
          <a:graphicData uri="http://schemas.openxmlformats.org/drawingml/2006/table">
            <a:tbl>
              <a:tblPr/>
              <a:tblGrid>
                <a:gridCol w="871031">
                  <a:extLst>
                    <a:ext uri="{9D8B030D-6E8A-4147-A177-3AD203B41FA5}">
                      <a16:colId xmlns:a16="http://schemas.microsoft.com/office/drawing/2014/main" val="20000"/>
                    </a:ext>
                  </a:extLst>
                </a:gridCol>
                <a:gridCol w="503729">
                  <a:extLst>
                    <a:ext uri="{9D8B030D-6E8A-4147-A177-3AD203B41FA5}">
                      <a16:colId xmlns:a16="http://schemas.microsoft.com/office/drawing/2014/main" val="20001"/>
                    </a:ext>
                  </a:extLst>
                </a:gridCol>
                <a:gridCol w="524717">
                  <a:extLst>
                    <a:ext uri="{9D8B030D-6E8A-4147-A177-3AD203B41FA5}">
                      <a16:colId xmlns:a16="http://schemas.microsoft.com/office/drawing/2014/main" val="20002"/>
                    </a:ext>
                  </a:extLst>
                </a:gridCol>
                <a:gridCol w="944491">
                  <a:extLst>
                    <a:ext uri="{9D8B030D-6E8A-4147-A177-3AD203B41FA5}">
                      <a16:colId xmlns:a16="http://schemas.microsoft.com/office/drawing/2014/main" val="20003"/>
                    </a:ext>
                  </a:extLst>
                </a:gridCol>
                <a:gridCol w="892019">
                  <a:extLst>
                    <a:ext uri="{9D8B030D-6E8A-4147-A177-3AD203B41FA5}">
                      <a16:colId xmlns:a16="http://schemas.microsoft.com/office/drawing/2014/main" val="20004"/>
                    </a:ext>
                  </a:extLst>
                </a:gridCol>
                <a:gridCol w="640155">
                  <a:extLst>
                    <a:ext uri="{9D8B030D-6E8A-4147-A177-3AD203B41FA5}">
                      <a16:colId xmlns:a16="http://schemas.microsoft.com/office/drawing/2014/main" val="20005"/>
                    </a:ext>
                  </a:extLst>
                </a:gridCol>
              </a:tblGrid>
              <a:tr h="437221">
                <a:tc>
                  <a:txBody>
                    <a:bodyPr/>
                    <a:lstStyle/>
                    <a:p>
                      <a:pPr algn="ctr" fontAlgn="ctr"/>
                      <a:r>
                        <a:rPr lang="cs-CZ" sz="1000" b="1" i="0" u="none" strike="noStrike" dirty="0">
                          <a:solidFill>
                            <a:srgbClr val="000000"/>
                          </a:solidFill>
                          <a:latin typeface="MS Serif"/>
                        </a:rPr>
                        <a:t>10.10.2015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err="1">
                          <a:solidFill>
                            <a:srgbClr val="000000"/>
                          </a:solidFill>
                          <a:latin typeface="MS Serif"/>
                        </a:rPr>
                        <a:t>Štětí</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TJ Sokol </a:t>
                      </a:r>
                      <a:r>
                        <a:rPr lang="cs-CZ" sz="1000" b="1" i="0" u="none" strike="noStrike" dirty="0" err="1">
                          <a:solidFill>
                            <a:srgbClr val="000000"/>
                          </a:solidFill>
                          <a:latin typeface="MS Serif"/>
                        </a:rPr>
                        <a:t>Pokratice</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Mladší žáci B</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0"/>
                  </a:ext>
                </a:extLst>
              </a:tr>
              <a:tr h="510091">
                <a:tc>
                  <a:txBody>
                    <a:bodyPr/>
                    <a:lstStyle/>
                    <a:p>
                      <a:pPr algn="ctr" fontAlgn="ctr"/>
                      <a:r>
                        <a:rPr lang="cs-CZ" sz="1000" b="1" i="0" u="none" strike="noStrike" dirty="0">
                          <a:solidFill>
                            <a:srgbClr val="000000"/>
                          </a:solidFill>
                          <a:latin typeface="MS Serif"/>
                        </a:rPr>
                        <a:t>11.10.2015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SK </a:t>
                      </a:r>
                      <a:r>
                        <a:rPr lang="cs-CZ" sz="1000" b="1" i="0" u="none" strike="noStrike" dirty="0" err="1">
                          <a:solidFill>
                            <a:srgbClr val="000000"/>
                          </a:solidFill>
                          <a:latin typeface="MS Serif"/>
                        </a:rPr>
                        <a:t>Štětí</a:t>
                      </a:r>
                      <a:r>
                        <a:rPr lang="cs-CZ" sz="1000" b="1" i="0" u="none" strike="noStrike" dirty="0">
                          <a:solidFill>
                            <a:srgbClr val="000000"/>
                          </a:solidFill>
                          <a:latin typeface="MS Serif"/>
                        </a:rPr>
                        <a:t>/Roudnice </a:t>
                      </a:r>
                      <a:r>
                        <a:rPr lang="cs-CZ" sz="1000" b="1" i="0" u="none" strike="noStrike" dirty="0" err="1">
                          <a:solidFill>
                            <a:srgbClr val="000000"/>
                          </a:solidFill>
                          <a:latin typeface="MS Serif"/>
                        </a:rPr>
                        <a:t>n.L.</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FK Ústí </a:t>
                      </a:r>
                      <a:r>
                        <a:rPr lang="cs-CZ" sz="1000" b="1" i="0" u="none" strike="noStrike" dirty="0" err="1">
                          <a:solidFill>
                            <a:srgbClr val="000000"/>
                          </a:solidFill>
                          <a:latin typeface="MS Serif"/>
                        </a:rPr>
                        <a:t>n.L.</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MS Serif"/>
                        </a:rPr>
                        <a:t>Starší přípravka 2005,2006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1"/>
                  </a:ext>
                </a:extLst>
              </a:tr>
              <a:tr h="437221">
                <a:tc>
                  <a:txBody>
                    <a:bodyPr/>
                    <a:lstStyle/>
                    <a:p>
                      <a:pPr algn="ctr" fontAlgn="ctr"/>
                      <a:r>
                        <a:rPr lang="cs-CZ" sz="1000" b="1" i="0" u="none" strike="noStrike">
                          <a:solidFill>
                            <a:srgbClr val="000000"/>
                          </a:solidFill>
                          <a:latin typeface="MS Serif"/>
                        </a:rPr>
                        <a:t>11.10.2015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MS Serif"/>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a:solidFill>
                            <a:srgbClr val="000000"/>
                          </a:solidFill>
                          <a:latin typeface="MS Serif"/>
                        </a:rPr>
                        <a:t>13:00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gridSpan="2">
                  <a:txBody>
                    <a:bodyPr/>
                    <a:lstStyle/>
                    <a:p>
                      <a:pPr algn="ctr" fontAlgn="ctr"/>
                      <a:r>
                        <a:rPr lang="cs-CZ" sz="1000" b="1" i="0" u="none" strike="noStrike" dirty="0">
                          <a:solidFill>
                            <a:srgbClr val="000000"/>
                          </a:solidFill>
                          <a:latin typeface="MS Serif"/>
                        </a:rPr>
                        <a:t>Turnaj mladší přípravky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a:txBody>
                    <a:bodyPr/>
                    <a:lstStyle/>
                    <a:p>
                      <a:pPr algn="ctr" fontAlgn="ctr"/>
                      <a:r>
                        <a:rPr lang="cs-CZ" sz="1000" b="1" i="0" u="none" strike="noStrike" dirty="0">
                          <a:solidFill>
                            <a:srgbClr val="000000"/>
                          </a:solidFill>
                          <a:latin typeface="MS Serif"/>
                        </a:rPr>
                        <a:t>Mladší 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2"/>
                  </a:ext>
                </a:extLst>
              </a:tr>
              <a:tr h="446330">
                <a:tc>
                  <a:txBody>
                    <a:bodyPr/>
                    <a:lstStyle/>
                    <a:p>
                      <a:pPr algn="ctr" fontAlgn="ctr"/>
                      <a:r>
                        <a:rPr lang="cs-CZ" sz="1000" b="1" i="0" u="none" strike="noStrike" dirty="0">
                          <a:solidFill>
                            <a:srgbClr val="000000"/>
                          </a:solidFill>
                          <a:latin typeface="MS Serif"/>
                        </a:rPr>
                        <a:t>17.10.2015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10:15, 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SK </a:t>
                      </a:r>
                      <a:r>
                        <a:rPr lang="cs-CZ" sz="1000" b="1" i="0" u="none" strike="noStrike" dirty="0" err="1">
                          <a:solidFill>
                            <a:srgbClr val="000000"/>
                          </a:solidFill>
                          <a:latin typeface="MS Serif"/>
                        </a:rPr>
                        <a:t>Štětí</a:t>
                      </a:r>
                      <a:r>
                        <a:rPr lang="cs-CZ" sz="1000" b="1" i="0" u="none" strike="noStrike" dirty="0">
                          <a:solidFill>
                            <a:srgbClr val="000000"/>
                          </a:solidFill>
                          <a:latin typeface="MS Serif"/>
                        </a:rPr>
                        <a:t>/</a:t>
                      </a:r>
                      <a:r>
                        <a:rPr lang="cs-CZ" sz="1000" b="1" i="0" u="none" strike="noStrike" dirty="0" err="1">
                          <a:solidFill>
                            <a:srgbClr val="000000"/>
                          </a:solidFill>
                          <a:latin typeface="MS Serif"/>
                        </a:rPr>
                        <a:t>Hoštka</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FK Český Lev </a:t>
                      </a:r>
                      <a:r>
                        <a:rPr lang="cs-CZ" sz="1000" b="1" i="0" u="none" strike="noStrike" dirty="0" err="1">
                          <a:solidFill>
                            <a:srgbClr val="000000"/>
                          </a:solidFill>
                          <a:latin typeface="MS Serif"/>
                        </a:rPr>
                        <a:t>Neštěmice</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Starší, mladší 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3"/>
                  </a:ext>
                </a:extLst>
              </a:tr>
              <a:tr h="493789">
                <a:tc>
                  <a:txBody>
                    <a:bodyPr/>
                    <a:lstStyle/>
                    <a:p>
                      <a:pPr algn="ctr" fontAlgn="ctr"/>
                      <a:r>
                        <a:rPr lang="cs-CZ" sz="1000" b="1" i="0" u="none" strike="noStrike" dirty="0">
                          <a:solidFill>
                            <a:srgbClr val="000000"/>
                          </a:solidFill>
                          <a:latin typeface="MS Serif"/>
                        </a:rPr>
                        <a:t>18.10.2015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SK </a:t>
                      </a:r>
                      <a:r>
                        <a:rPr lang="cs-CZ" sz="1000" b="1" i="0" u="none" strike="noStrike" dirty="0" err="1">
                          <a:solidFill>
                            <a:srgbClr val="000000"/>
                          </a:solidFill>
                          <a:latin typeface="MS Serif"/>
                        </a:rPr>
                        <a:t>Štětí</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FK Český Lev </a:t>
                      </a:r>
                      <a:r>
                        <a:rPr lang="cs-CZ" sz="1000" b="1" i="0" u="none" strike="noStrike" dirty="0" err="1">
                          <a:solidFill>
                            <a:srgbClr val="000000"/>
                          </a:solidFill>
                          <a:latin typeface="MS Serif"/>
                        </a:rPr>
                        <a:t>Neštěmice</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4"/>
                  </a:ext>
                </a:extLst>
              </a:tr>
              <a:tr h="437221">
                <a:tc>
                  <a:txBody>
                    <a:bodyPr/>
                    <a:lstStyle/>
                    <a:p>
                      <a:pPr algn="ctr" fontAlgn="ctr"/>
                      <a:r>
                        <a:rPr lang="cs-CZ" sz="1000" b="1" i="0" u="none" strike="noStrike" dirty="0">
                          <a:solidFill>
                            <a:srgbClr val="000000"/>
                          </a:solidFill>
                          <a:latin typeface="MS Serif"/>
                        </a:rPr>
                        <a:t>23.10.2015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16:30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SK </a:t>
                      </a:r>
                      <a:r>
                        <a:rPr lang="cs-CZ" sz="1000" b="1" i="0" u="none" strike="noStrike" dirty="0" err="1">
                          <a:solidFill>
                            <a:srgbClr val="000000"/>
                          </a:solidFill>
                          <a:latin typeface="MS Serif"/>
                        </a:rPr>
                        <a:t>Štětí</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Sokol </a:t>
                      </a:r>
                      <a:r>
                        <a:rPr lang="cs-CZ" sz="1000" b="1" i="0" u="none" strike="noStrike" dirty="0" err="1">
                          <a:solidFill>
                            <a:srgbClr val="000000"/>
                          </a:solidFill>
                          <a:latin typeface="MS Serif"/>
                        </a:rPr>
                        <a:t>Pokratice</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1000" b="1" i="0" u="none" strike="noStrike" dirty="0">
                          <a:solidFill>
                            <a:srgbClr val="000000"/>
                          </a:solidFill>
                          <a:latin typeface="MS Serif"/>
                        </a:rPr>
                        <a:t>Stará garda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extLst>
                  <a:ext uri="{0D108BD9-81ED-4DB2-BD59-A6C34878D82A}">
                    <a16:rowId xmlns:a16="http://schemas.microsoft.com/office/drawing/2014/main" val="10005"/>
                  </a:ext>
                </a:extLst>
              </a:tr>
              <a:tr h="437221">
                <a:tc>
                  <a:txBody>
                    <a:bodyPr/>
                    <a:lstStyle/>
                    <a:p>
                      <a:pPr algn="ctr" fontAlgn="ctr"/>
                      <a:r>
                        <a:rPr lang="cs-CZ" sz="1000" b="1" i="0" u="none" strike="noStrike" dirty="0">
                          <a:solidFill>
                            <a:srgbClr val="000000"/>
                          </a:solidFill>
                          <a:latin typeface="MS Serif"/>
                        </a:rPr>
                        <a:t>24.10.2015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10:15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SK </a:t>
                      </a:r>
                      <a:r>
                        <a:rPr lang="cs-CZ" sz="1000" b="1" i="0" u="none" strike="noStrike" dirty="0" err="1">
                          <a:solidFill>
                            <a:srgbClr val="000000"/>
                          </a:solidFill>
                          <a:latin typeface="MS Serif"/>
                        </a:rPr>
                        <a:t>Štětí</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FK Chmel </a:t>
                      </a:r>
                      <a:r>
                        <a:rPr lang="cs-CZ" sz="1000" b="1" i="0" u="none" strike="noStrike" dirty="0" err="1">
                          <a:solidFill>
                            <a:srgbClr val="000000"/>
                          </a:solidFill>
                          <a:latin typeface="MS Serif"/>
                        </a:rPr>
                        <a:t>Blšany</a:t>
                      </a:r>
                      <a:endParaRPr lang="cs-CZ" sz="1000" b="1" i="0" u="none" strike="noStrike" dirty="0">
                        <a:solidFill>
                          <a:srgbClr val="000000"/>
                        </a:solidFill>
                        <a:latin typeface="MS Serif"/>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1000" b="1" i="0" u="none" strike="noStrike" dirty="0">
                          <a:solidFill>
                            <a:srgbClr val="000000"/>
                          </a:solidFill>
                          <a:latin typeface="MS Serif"/>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CFF"/>
                    </a:solidFill>
                  </a:tcPr>
                </a:tc>
                <a:extLst>
                  <a:ext uri="{0D108BD9-81ED-4DB2-BD59-A6C34878D82A}">
                    <a16:rowId xmlns:a16="http://schemas.microsoft.com/office/drawing/2014/main" val="10006"/>
                  </a:ext>
                </a:extLst>
              </a:tr>
            </a:tbl>
          </a:graphicData>
        </a:graphic>
      </p:graphicFrame>
      <p:graphicFrame>
        <p:nvGraphicFramePr>
          <p:cNvPr id="6" name="Tabulka 5"/>
          <p:cNvGraphicFramePr>
            <a:graphicFrameLocks noGrp="1"/>
          </p:cNvGraphicFramePr>
          <p:nvPr/>
        </p:nvGraphicFramePr>
        <p:xfrm>
          <a:off x="5647556" y="4093021"/>
          <a:ext cx="4431804" cy="2838847"/>
        </p:xfrm>
        <a:graphic>
          <a:graphicData uri="http://schemas.openxmlformats.org/drawingml/2006/table">
            <a:tbl>
              <a:tblPr/>
              <a:tblGrid>
                <a:gridCol w="882110">
                  <a:extLst>
                    <a:ext uri="{9D8B030D-6E8A-4147-A177-3AD203B41FA5}">
                      <a16:colId xmlns:a16="http://schemas.microsoft.com/office/drawing/2014/main" val="20000"/>
                    </a:ext>
                  </a:extLst>
                </a:gridCol>
                <a:gridCol w="510135">
                  <a:extLst>
                    <a:ext uri="{9D8B030D-6E8A-4147-A177-3AD203B41FA5}">
                      <a16:colId xmlns:a16="http://schemas.microsoft.com/office/drawing/2014/main" val="20001"/>
                    </a:ext>
                  </a:extLst>
                </a:gridCol>
                <a:gridCol w="531391">
                  <a:extLst>
                    <a:ext uri="{9D8B030D-6E8A-4147-A177-3AD203B41FA5}">
                      <a16:colId xmlns:a16="http://schemas.microsoft.com/office/drawing/2014/main" val="20002"/>
                    </a:ext>
                  </a:extLst>
                </a:gridCol>
                <a:gridCol w="956505">
                  <a:extLst>
                    <a:ext uri="{9D8B030D-6E8A-4147-A177-3AD203B41FA5}">
                      <a16:colId xmlns:a16="http://schemas.microsoft.com/office/drawing/2014/main" val="20003"/>
                    </a:ext>
                  </a:extLst>
                </a:gridCol>
                <a:gridCol w="903366">
                  <a:extLst>
                    <a:ext uri="{9D8B030D-6E8A-4147-A177-3AD203B41FA5}">
                      <a16:colId xmlns:a16="http://schemas.microsoft.com/office/drawing/2014/main" val="20004"/>
                    </a:ext>
                  </a:extLst>
                </a:gridCol>
                <a:gridCol w="648297">
                  <a:extLst>
                    <a:ext uri="{9D8B030D-6E8A-4147-A177-3AD203B41FA5}">
                      <a16:colId xmlns:a16="http://schemas.microsoft.com/office/drawing/2014/main" val="20005"/>
                    </a:ext>
                  </a:extLst>
                </a:gridCol>
              </a:tblGrid>
              <a:tr h="428625">
                <a:tc>
                  <a:txBody>
                    <a:bodyPr/>
                    <a:lstStyle/>
                    <a:p>
                      <a:pPr algn="ctr" fontAlgn="ctr"/>
                      <a:r>
                        <a:rPr lang="cs-CZ" sz="800" b="1" i="0" u="none" strike="noStrike" dirty="0">
                          <a:solidFill>
                            <a:srgbClr val="000000"/>
                          </a:solidFill>
                          <a:latin typeface="Arial"/>
                        </a:rPr>
                        <a:t>10.10.2015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10:15, 12:30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pl-PL" sz="800" b="1" i="0" u="none" strike="noStrike" dirty="0">
                          <a:solidFill>
                            <a:srgbClr val="000000"/>
                          </a:solidFill>
                          <a:latin typeface="Arial"/>
                        </a:rPr>
                        <a:t>VOŠ a SOŠ Roudnice nad Labem v Hrobcích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SK </a:t>
                      </a:r>
                      <a:r>
                        <a:rPr lang="cs-CZ" sz="800" b="1" i="0" u="none" strike="noStrike" dirty="0" err="1">
                          <a:solidFill>
                            <a:srgbClr val="000000"/>
                          </a:solidFill>
                          <a:latin typeface="Arial"/>
                        </a:rPr>
                        <a:t>Štětí</a:t>
                      </a:r>
                      <a:r>
                        <a:rPr lang="cs-CZ" sz="800" b="1" i="0" u="none" strike="noStrike" dirty="0">
                          <a:solidFill>
                            <a:srgbClr val="000000"/>
                          </a:solidFill>
                          <a:latin typeface="Arial"/>
                        </a:rPr>
                        <a:t>/</a:t>
                      </a:r>
                      <a:r>
                        <a:rPr lang="cs-CZ" sz="800" b="1" i="0" u="none" strike="noStrike" dirty="0" err="1">
                          <a:solidFill>
                            <a:srgbClr val="000000"/>
                          </a:solidFill>
                          <a:latin typeface="Arial"/>
                        </a:rPr>
                        <a:t>Hoštka</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Starší, mladší dorost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0"/>
                  </a:ext>
                </a:extLst>
              </a:tr>
              <a:tr h="381000">
                <a:tc>
                  <a:txBody>
                    <a:bodyPr/>
                    <a:lstStyle/>
                    <a:p>
                      <a:pPr algn="ctr" fontAlgn="ctr"/>
                      <a:r>
                        <a:rPr lang="cs-CZ" sz="800" b="1" i="0" u="none" strike="noStrike" dirty="0">
                          <a:solidFill>
                            <a:srgbClr val="000000"/>
                          </a:solidFill>
                          <a:latin typeface="Arial"/>
                        </a:rPr>
                        <a:t>11.10.2015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a:solidFill>
                            <a:srgbClr val="000000"/>
                          </a:solidFill>
                          <a:latin typeface="Arial"/>
                        </a:rPr>
                        <a:t>SK Roudnice nad Labem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SK </a:t>
                      </a:r>
                      <a:r>
                        <a:rPr lang="cs-CZ" sz="800" b="1" i="0" u="none" strike="noStrike" dirty="0" err="1">
                          <a:solidFill>
                            <a:srgbClr val="000000"/>
                          </a:solidFill>
                          <a:latin typeface="Arial"/>
                        </a:rPr>
                        <a:t>Štětí</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Starší, mladší žáci</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1"/>
                  </a:ext>
                </a:extLst>
              </a:tr>
              <a:tr h="381000">
                <a:tc>
                  <a:txBody>
                    <a:bodyPr/>
                    <a:lstStyle/>
                    <a:p>
                      <a:pPr algn="ctr" fontAlgn="ctr"/>
                      <a:r>
                        <a:rPr lang="cs-CZ" sz="800" b="1" i="0" u="none" strike="noStrike" dirty="0">
                          <a:solidFill>
                            <a:srgbClr val="000000"/>
                          </a:solidFill>
                          <a:latin typeface="Arial"/>
                        </a:rPr>
                        <a:t>16.10.2015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pátek</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16:30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FK Litoměřice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SK </a:t>
                      </a:r>
                      <a:r>
                        <a:rPr lang="cs-CZ" sz="800" b="1" i="0" u="none" strike="noStrike" dirty="0" err="1">
                          <a:solidFill>
                            <a:srgbClr val="000000"/>
                          </a:solidFill>
                          <a:latin typeface="Arial"/>
                        </a:rPr>
                        <a:t>Štětí</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Stará garda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2"/>
                  </a:ext>
                </a:extLst>
              </a:tr>
              <a:tr h="438547">
                <a:tc>
                  <a:txBody>
                    <a:bodyPr/>
                    <a:lstStyle/>
                    <a:p>
                      <a:pPr algn="ctr" fontAlgn="ctr"/>
                      <a:r>
                        <a:rPr lang="cs-CZ" sz="800" b="1" i="0" u="none" strike="noStrike" dirty="0">
                          <a:solidFill>
                            <a:srgbClr val="000000"/>
                          </a:solidFill>
                          <a:latin typeface="Arial"/>
                        </a:rPr>
                        <a:t>17.10.2015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SK Roudnice </a:t>
                      </a:r>
                      <a:r>
                        <a:rPr lang="cs-CZ" sz="800" b="1" i="0" u="none" strike="noStrike" dirty="0" err="1">
                          <a:solidFill>
                            <a:srgbClr val="000000"/>
                          </a:solidFill>
                          <a:latin typeface="Arial"/>
                        </a:rPr>
                        <a:t>n.L.B</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err="1">
                          <a:solidFill>
                            <a:srgbClr val="000000"/>
                          </a:solidFill>
                          <a:latin typeface="Arial"/>
                        </a:rPr>
                        <a:t>Štětí</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Mladší žáci B</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3"/>
                  </a:ext>
                </a:extLst>
              </a:tr>
              <a:tr h="381000">
                <a:tc>
                  <a:txBody>
                    <a:bodyPr/>
                    <a:lstStyle/>
                    <a:p>
                      <a:pPr algn="ctr" fontAlgn="ctr"/>
                      <a:r>
                        <a:rPr lang="cs-CZ" sz="800" b="1" i="0" u="none" strike="noStrike" dirty="0">
                          <a:solidFill>
                            <a:srgbClr val="000000"/>
                          </a:solidFill>
                          <a:latin typeface="Arial"/>
                        </a:rPr>
                        <a:t>17.10.2015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gridSpan="2">
                  <a:txBody>
                    <a:bodyPr/>
                    <a:lstStyle/>
                    <a:p>
                      <a:pPr algn="ctr" fontAlgn="ctr"/>
                      <a:r>
                        <a:rPr lang="cs-CZ" sz="800" b="1" i="0" u="none" strike="noStrike" dirty="0">
                          <a:solidFill>
                            <a:srgbClr val="000000"/>
                          </a:solidFill>
                          <a:latin typeface="Arial"/>
                        </a:rPr>
                        <a:t>Turnaj mladší přípravky v </a:t>
                      </a:r>
                      <a:r>
                        <a:rPr lang="cs-CZ" sz="800" b="1" i="0" u="none" strike="noStrike" dirty="0" err="1">
                          <a:solidFill>
                            <a:srgbClr val="000000"/>
                          </a:solidFill>
                          <a:latin typeface="Arial"/>
                        </a:rPr>
                        <a:t>Brozanech</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hMerge="1">
                  <a:txBody>
                    <a:bodyPr/>
                    <a:lstStyle/>
                    <a:p>
                      <a:endParaRPr lang="cs-CZ"/>
                    </a:p>
                  </a:txBody>
                  <a:tcPr/>
                </a:tc>
                <a:tc>
                  <a:txBody>
                    <a:bodyPr/>
                    <a:lstStyle/>
                    <a:p>
                      <a:pPr algn="ctr" fontAlgn="ctr"/>
                      <a:r>
                        <a:rPr lang="cs-CZ" sz="800" b="1" i="0" u="none" strike="noStrike" dirty="0">
                          <a:solidFill>
                            <a:srgbClr val="000000"/>
                          </a:solidFill>
                          <a:latin typeface="Arial"/>
                        </a:rPr>
                        <a:t>Mladší přípravka</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4"/>
                  </a:ext>
                </a:extLst>
              </a:tr>
              <a:tr h="381000">
                <a:tc>
                  <a:txBody>
                    <a:bodyPr/>
                    <a:lstStyle/>
                    <a:p>
                      <a:pPr algn="ctr" fontAlgn="ctr"/>
                      <a:r>
                        <a:rPr lang="cs-CZ" sz="800" b="1" i="0" u="none" strike="noStrike">
                          <a:solidFill>
                            <a:srgbClr val="000000"/>
                          </a:solidFill>
                          <a:latin typeface="Arial"/>
                        </a:rPr>
                        <a:t>17.10.2015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17:00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TJ Střekov-umělé osvětlení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a:solidFill>
                            <a:srgbClr val="000000"/>
                          </a:solidFill>
                          <a:latin typeface="Arial"/>
                        </a:rPr>
                        <a:t>SK 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tc>
                  <a:txBody>
                    <a:bodyPr/>
                    <a:lstStyle/>
                    <a:p>
                      <a:pPr algn="ctr" fontAlgn="ctr"/>
                      <a:r>
                        <a:rPr lang="cs-CZ" sz="800" b="1" i="0" u="none" strike="noStrike" dirty="0">
                          <a:solidFill>
                            <a:srgbClr val="000000"/>
                          </a:solidFill>
                          <a:latin typeface="Arial"/>
                        </a:rPr>
                        <a:t>Dospělí</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66"/>
                    </a:solidFill>
                  </a:tcPr>
                </a:tc>
                <a:extLst>
                  <a:ext uri="{0D108BD9-81ED-4DB2-BD59-A6C34878D82A}">
                    <a16:rowId xmlns:a16="http://schemas.microsoft.com/office/drawing/2014/main" val="10005"/>
                  </a:ext>
                </a:extLst>
              </a:tr>
              <a:tr h="447675">
                <a:tc>
                  <a:txBody>
                    <a:bodyPr/>
                    <a:lstStyle/>
                    <a:p>
                      <a:pPr algn="ctr" fontAlgn="ctr"/>
                      <a:r>
                        <a:rPr lang="cs-CZ" sz="800" b="1" i="0" u="none" strike="noStrike" dirty="0">
                          <a:solidFill>
                            <a:srgbClr val="000000"/>
                          </a:solidFill>
                          <a:latin typeface="Arial"/>
                        </a:rPr>
                        <a:t>18.10.2015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en-US" sz="800" b="1" i="0" u="none" strike="noStrike" dirty="0">
                          <a:solidFill>
                            <a:srgbClr val="000000"/>
                          </a:solidFill>
                          <a:latin typeface="Arial"/>
                        </a:rPr>
                        <a:t>FK BANÍK MOST 1909, 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SK </a:t>
                      </a:r>
                      <a:r>
                        <a:rPr lang="cs-CZ" sz="800" b="1" i="0" u="none" strike="noStrike" dirty="0" err="1">
                          <a:solidFill>
                            <a:srgbClr val="000000"/>
                          </a:solidFill>
                          <a:latin typeface="Arial"/>
                        </a:rPr>
                        <a:t>Štětí</a:t>
                      </a:r>
                      <a:r>
                        <a:rPr lang="cs-CZ" sz="800" b="1" i="0" u="none" strike="noStrike" dirty="0">
                          <a:solidFill>
                            <a:srgbClr val="000000"/>
                          </a:solidFill>
                          <a:latin typeface="Arial"/>
                        </a:rPr>
                        <a:t>/Roudnice </a:t>
                      </a:r>
                      <a:r>
                        <a:rPr lang="cs-CZ" sz="800" b="1" i="0" u="none" strike="noStrike" dirty="0" err="1">
                          <a:solidFill>
                            <a:srgbClr val="000000"/>
                          </a:solidFill>
                          <a:latin typeface="Arial"/>
                        </a:rPr>
                        <a:t>n.L.</a:t>
                      </a:r>
                      <a:endParaRPr lang="cs-CZ" sz="8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fontAlgn="ctr"/>
                      <a:r>
                        <a:rPr lang="cs-CZ" sz="800" b="1" i="0" u="none" strike="noStrike" dirty="0">
                          <a:solidFill>
                            <a:srgbClr val="000000"/>
                          </a:solidFill>
                          <a:latin typeface="Arial"/>
                        </a:rPr>
                        <a:t>Starší přípravka 2005,2006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0006"/>
                  </a:ext>
                </a:extLst>
              </a:tr>
            </a:tbl>
          </a:graphicData>
        </a:graphic>
      </p:graphicFrame>
      <p:sp>
        <p:nvSpPr>
          <p:cNvPr id="7" name="TextovéPole 6"/>
          <p:cNvSpPr txBox="1"/>
          <p:nvPr/>
        </p:nvSpPr>
        <p:spPr>
          <a:xfrm>
            <a:off x="5575548" y="71363"/>
            <a:ext cx="4464496" cy="369332"/>
          </a:xfrm>
          <a:prstGeom prst="rect">
            <a:avLst/>
          </a:prstGeom>
          <a:blipFill>
            <a:blip r:embed="rId3" cstate="print"/>
            <a:tile tx="0" ty="0" sx="100000" sy="100000" flip="none" algn="tl"/>
          </a:blipFill>
        </p:spPr>
        <p:txBody>
          <a:bodyPr wrap="square" rtlCol="0">
            <a:spAutoFit/>
          </a:bodyPr>
          <a:lstStyle/>
          <a:p>
            <a:pPr algn="ctr"/>
            <a:r>
              <a:rPr lang="cs-CZ" sz="1800" u="sng" dirty="0" smtClean="0">
                <a:latin typeface="Bookman Old Style" pitchFamily="18" charset="0"/>
              </a:rPr>
              <a:t>Zápasy doma</a:t>
            </a:r>
          </a:p>
        </p:txBody>
      </p:sp>
      <p:sp>
        <p:nvSpPr>
          <p:cNvPr id="9" name="TextovéPole 8"/>
          <p:cNvSpPr txBox="1"/>
          <p:nvPr/>
        </p:nvSpPr>
        <p:spPr>
          <a:xfrm>
            <a:off x="5647556" y="3754224"/>
            <a:ext cx="4464496" cy="369332"/>
          </a:xfrm>
          <a:prstGeom prst="rect">
            <a:avLst/>
          </a:prstGeom>
          <a:blipFill>
            <a:blip r:embed="rId4" cstate="print"/>
            <a:tile tx="0" ty="0" sx="100000" sy="100000" flip="none" algn="tl"/>
          </a:blipFill>
        </p:spPr>
        <p:txBody>
          <a:bodyPr wrap="square" rtlCol="0">
            <a:spAutoFit/>
          </a:bodyPr>
          <a:lstStyle/>
          <a:p>
            <a:pPr algn="ctr"/>
            <a:r>
              <a:rPr lang="cs-CZ" sz="1800" u="sng" dirty="0" smtClean="0">
                <a:latin typeface="Bookman Old Style" pitchFamily="18" charset="0"/>
              </a:rPr>
              <a:t>Zápasy venku</a:t>
            </a:r>
          </a:p>
        </p:txBody>
      </p:sp>
      <p:sp>
        <p:nvSpPr>
          <p:cNvPr id="10" name="Rectangle 106"/>
          <p:cNvSpPr>
            <a:spLocks noChangeArrowheads="1"/>
          </p:cNvSpPr>
          <p:nvPr/>
        </p:nvSpPr>
        <p:spPr bwMode="auto">
          <a:xfrm>
            <a:off x="102940" y="1719991"/>
            <a:ext cx="4392488" cy="51398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000" b="1" i="0" u="sng" strike="noStrike" cap="none" normalizeH="0" baseline="0" dirty="0" smtClean="0">
                <a:ln>
                  <a:solidFill>
                    <a:srgbClr val="996633"/>
                  </a:solidFill>
                </a:ln>
                <a:solidFill>
                  <a:schemeClr val="tx1"/>
                </a:solidFill>
                <a:effectLst/>
                <a:latin typeface="Cooper Black" pitchFamily="18" charset="0"/>
                <a:ea typeface="Times New Roman" pitchFamily="18" charset="0"/>
                <a:cs typeface="Arial" pitchFamily="34" charset="0"/>
              </a:rPr>
              <a:t>Sokol </a:t>
            </a:r>
            <a:r>
              <a:rPr kumimoji="0" lang="cs-CZ" sz="2000" b="1" i="0" u="sng" strike="noStrike" cap="none" normalizeH="0" baseline="0" dirty="0" err="1" smtClean="0">
                <a:ln>
                  <a:solidFill>
                    <a:srgbClr val="996633"/>
                  </a:solidFill>
                </a:ln>
                <a:solidFill>
                  <a:schemeClr val="tx1"/>
                </a:solidFill>
                <a:effectLst/>
                <a:latin typeface="Cooper Black" pitchFamily="18" charset="0"/>
                <a:ea typeface="Times New Roman" pitchFamily="18" charset="0"/>
                <a:cs typeface="Arial" pitchFamily="34" charset="0"/>
              </a:rPr>
              <a:t>Vražkov</a:t>
            </a:r>
            <a:r>
              <a:rPr kumimoji="0" lang="cs-CZ" sz="2000" b="1" i="0" u="sng" strike="noStrike" cap="none" normalizeH="0" baseline="0" dirty="0" smtClean="0">
                <a:ln>
                  <a:solidFill>
                    <a:srgbClr val="996633"/>
                  </a:solidFill>
                </a:ln>
                <a:solidFill>
                  <a:schemeClr val="tx1"/>
                </a:solidFill>
                <a:effectLst/>
                <a:latin typeface="Cooper Black" pitchFamily="18" charset="0"/>
                <a:ea typeface="Times New Roman" pitchFamily="18" charset="0"/>
                <a:cs typeface="Arial" pitchFamily="34" charset="0"/>
              </a:rPr>
              <a:t> –SK </a:t>
            </a:r>
            <a:r>
              <a:rPr kumimoji="0" lang="cs-CZ" sz="2000" b="1" i="0" u="sng" strike="noStrike" cap="none" normalizeH="0" baseline="0" dirty="0" err="1" smtClean="0">
                <a:ln>
                  <a:solidFill>
                    <a:srgbClr val="996633"/>
                  </a:solidFill>
                </a:ln>
                <a:solidFill>
                  <a:schemeClr val="tx1"/>
                </a:solidFill>
                <a:effectLst/>
                <a:latin typeface="Cooper Black" pitchFamily="18" charset="0"/>
                <a:ea typeface="Times New Roman" pitchFamily="18" charset="0"/>
                <a:cs typeface="Arial" pitchFamily="34" charset="0"/>
              </a:rPr>
              <a:t>Štětí</a:t>
            </a:r>
            <a:endParaRPr kumimoji="0" lang="cs-CZ" sz="800" b="0" i="0" u="none" strike="noStrike" cap="none" normalizeH="0" baseline="0" dirty="0" smtClean="0">
              <a:ln>
                <a:solidFill>
                  <a:srgbClr val="996633"/>
                </a:solidFill>
              </a:ln>
              <a:solidFill>
                <a:schemeClr val="tx1"/>
              </a:solidFill>
              <a:effectLst/>
              <a:latin typeface="Cooper Black"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000" b="1" i="0" u="sng" strike="noStrike" cap="none" normalizeH="0" baseline="0" dirty="0" smtClean="0">
                <a:ln>
                  <a:solidFill>
                    <a:srgbClr val="996633"/>
                  </a:solidFill>
                </a:ln>
                <a:solidFill>
                  <a:schemeClr val="tx1"/>
                </a:solidFill>
                <a:effectLst/>
                <a:latin typeface="Cooper Black" pitchFamily="18" charset="0"/>
                <a:ea typeface="Times New Roman" pitchFamily="18" charset="0"/>
                <a:cs typeface="Arial" pitchFamily="34" charset="0"/>
              </a:rPr>
              <a:t>2:3(1:1)  2.10.2015   7. kolo</a:t>
            </a:r>
            <a:endParaRPr kumimoji="0" lang="cs-CZ" sz="800" b="0" i="0" u="none" strike="noStrike" cap="none" normalizeH="0" baseline="0" dirty="0" smtClean="0">
              <a:ln>
                <a:solidFill>
                  <a:srgbClr val="996633"/>
                </a:solidFill>
              </a:ln>
              <a:solidFill>
                <a:schemeClr val="tx1"/>
              </a:solidFill>
              <a:effectLst/>
              <a:latin typeface="Cooper Black" pitchFamily="18"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Hlavním cílem před tímto utkáním bylo seskočit z kolotoče, který před týdnem ve </a:t>
            </a:r>
            <a:r>
              <a:rPr kumimoji="0" lang="cs-CZ"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roztočily </a:t>
            </a:r>
            <a:r>
              <a:rPr kumimoji="0" lang="cs-CZ"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Žitenice</a:t>
            </a:r>
            <a:r>
              <a:rPr kumimoji="0" lang="cs-CZ"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Povedlo se a konsolidovaná sestava s 5 náhradníky v sestavě vyrazila směr posvátná hora Říp, za kterou se směrem od </a:t>
            </a:r>
            <a:r>
              <a:rPr kumimoji="0" lang="cs-CZ"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nachází obec </a:t>
            </a:r>
            <a:r>
              <a:rPr kumimoji="0" lang="cs-CZ"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Vražkov</a:t>
            </a:r>
            <a:r>
              <a:rPr kumimoji="0" lang="cs-CZ"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V úvodu jsme si vypracovali územní převahu, která byla odměněna brankou. Předcházel ji faul v pokutovém území, po kterém následovala penalta, z níž Libor Pilař otevřel skóre na 1:0. Postupně však naše kombinace ztrácela na kráse, dopouštěli jsme se chyb v rozehrávce, které se ve fotbale neodpouští. Domácí naši váhavost potrestali srovnáním výsledku na 1:1. Po změně stran jsme se přeci jenom probrali a během 5 minut v průběhu poločasu se nám podařilo získat slibný náskok. Branku na 2:1 vstřelil Vála a na 3:1 upravil Jan Čermák. Utkání nebylo ale zdaleka rozhodnuto. Domácí totiž snížili na 2:3 a v závěru utkání ještě přitlačili na pilu. Všechny nebezpečné situace jsme přečkali a domů se vraceli s pocitem vítězství, i když Michal Hamšík hodnotil výkon jako jeden z nejslabších podzimních představení, ne-li vůbec nejhorší. Nebuďme, ale tak kritičtí, vždyť do konce podzimu jsou ještě 3 zápasy a 3. místo po jeho skončení je docela reálné. První krok může mužstvo udělat v pátek 9.10.2015 doma proti </a:t>
            </a:r>
            <a:r>
              <a:rPr kumimoji="0" lang="cs-CZ"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Bohušovicím</a:t>
            </a:r>
            <a:r>
              <a:rPr kumimoji="0" lang="cs-CZ"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t>
            </a:r>
            <a:endParaRPr kumimoji="0" lang="cs-CZ"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b="0" i="0" u="sng" strike="noStrike" cap="none" normalizeH="0" baseline="0" dirty="0" smtClean="0">
                <a:ln>
                  <a:noFill/>
                </a:ln>
                <a:solidFill>
                  <a:schemeClr val="tx1"/>
                </a:solidFill>
                <a:effectLst/>
                <a:latin typeface="Arial" pitchFamily="34" charset="0"/>
                <a:ea typeface="Times New Roman" pitchFamily="18" charset="0"/>
                <a:cs typeface="Arial" pitchFamily="34" charset="0"/>
              </a:rPr>
              <a:t>Branky:</a:t>
            </a:r>
            <a:r>
              <a:rPr kumimoji="0" lang="cs-CZ"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Pilař 1, Vála 1, Čermák 1   </a:t>
            </a:r>
            <a:r>
              <a:rPr kumimoji="0" lang="cs-CZ"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ovéPole 10"/>
          <p:cNvSpPr txBox="1"/>
          <p:nvPr/>
        </p:nvSpPr>
        <p:spPr>
          <a:xfrm>
            <a:off x="102940" y="91108"/>
            <a:ext cx="4392488" cy="1446550"/>
          </a:xfrm>
          <a:prstGeom prst="rect">
            <a:avLst/>
          </a:prstGeom>
          <a:blipFill>
            <a:blip r:embed="rId5" cstate="print"/>
            <a:stretch>
              <a:fillRect/>
            </a:stretch>
          </a:blipFill>
          <a:ln w="63500" cmpd="sng">
            <a:solidFill>
              <a:srgbClr val="00CC66"/>
            </a:solidFill>
            <a:prstDash val="dash"/>
          </a:ln>
        </p:spPr>
        <p:txBody>
          <a:bodyPr wrap="square" rtlCol="0">
            <a:spAutoFit/>
          </a:bodyPr>
          <a:lstStyle/>
          <a:p>
            <a:pPr algn="ctr"/>
            <a:r>
              <a:rPr lang="cs-CZ" sz="2200" dirty="0" smtClean="0">
                <a:effectLst>
                  <a:outerShdw blurRad="38100" dist="38100" dir="2700000" algn="tl">
                    <a:srgbClr val="000000">
                      <a:alpha val="43137"/>
                    </a:srgbClr>
                  </a:outerShdw>
                </a:effectLst>
                <a:latin typeface="Monospac821 BT" pitchFamily="49" charset="0"/>
              </a:rPr>
              <a:t>Stará garda z 5 zápasů v okresním přeboru 4    </a:t>
            </a:r>
          </a:p>
          <a:p>
            <a:pPr algn="ctr"/>
            <a:r>
              <a:rPr lang="cs-CZ" sz="2200" dirty="0" smtClean="0">
                <a:effectLst>
                  <a:outerShdw blurRad="38100" dist="38100" dir="2700000" algn="tl">
                    <a:srgbClr val="000000">
                      <a:alpha val="43137"/>
                    </a:srgbClr>
                  </a:outerShdw>
                </a:effectLst>
                <a:latin typeface="Monospac821 BT" pitchFamily="49" charset="0"/>
              </a:rPr>
              <a:t>     odehrála na hřišti soupeře</a:t>
            </a:r>
          </a:p>
        </p:txBody>
      </p:sp>
      <p:pic>
        <p:nvPicPr>
          <p:cNvPr id="12" name="Picture 106"/>
          <p:cNvPicPr>
            <a:picLocks noChangeAspect="1" noChangeArrowheads="1"/>
          </p:cNvPicPr>
          <p:nvPr/>
        </p:nvPicPr>
        <p:blipFill>
          <a:blip r:embed="rId6" cstate="print"/>
          <a:srcRect/>
          <a:stretch>
            <a:fillRect/>
          </a:stretch>
        </p:blipFill>
        <p:spPr bwMode="auto">
          <a:xfrm>
            <a:off x="174948" y="811188"/>
            <a:ext cx="1008112" cy="648072"/>
          </a:xfrm>
          <a:prstGeom prst="rect">
            <a:avLst/>
          </a:prstGeom>
          <a:noFill/>
          <a:ln w="9525">
            <a:noFill/>
            <a:miter lim="800000"/>
            <a:headEnd/>
            <a:tailEnd/>
          </a:ln>
        </p:spPr>
      </p:pic>
      <p:pic>
        <p:nvPicPr>
          <p:cNvPr id="2050" name="Picture 62"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1" name="Picture 6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2" name="Picture 6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3" name="Picture 5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4" name="Picture 5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5" name="Picture 5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6" name="Picture 5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7" name="Picture 55"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8" name="Picture 54"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59" name="Picture 53"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0" name="Picture 52"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1" name="Picture 51"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2" name="Picture 74"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3" name="Picture 73"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4" name="Picture 72"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5" name="Picture 71"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6" name="Picture 70"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7" name="Picture 69"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8" name="Picture 68"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69" name="Picture 67"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0" name="Picture 66"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1" name="Picture 65"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2" name="Picture 64"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3" name="Picture 63"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4" name="Picture 91"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5" name="Picture 90"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76" name="Picture 89"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7" name="Picture 88"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78" name="Picture 87"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79" name="Picture 86"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80" name="Picture 85"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1" name="Picture 84"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82" name="Picture 83"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3" name="Picture 82"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84" name="Picture 81"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5" name="Picture 80"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086" name="Picture 79"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7" name="Picture 78"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088" name="Picture 77"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89" name="Picture 76"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090" name="Picture 107"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1" name="Picture 106"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092" name="Picture 105"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3" name="Picture 104"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094" name="Picture 103"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5" name="Picture 102"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096" name="Picture 101"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7" name="Picture 100"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098" name="Picture 99"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099" name="Picture 98"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00" name="Picture 97"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1" name="Picture 96"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02" name="Picture 95"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3" name="Picture 94"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04" name="Picture 93"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5" name="Picture 92"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06" name="Picture 13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7" name="Picture 13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8" name="Picture 13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09" name="Picture 13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0" name="Picture 12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1" name="Picture 12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2" name="Picture 12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3" name="Picture 12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4" name="Picture 12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5" name="Picture 12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6" name="Picture 12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7" name="Picture 12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8" name="Picture 12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19" name="Picture 12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0" name="Picture 11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1" name="Picture 11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2" name="Picture 11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3" name="Picture 11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4" name="Picture 11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5" name="Picture 11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6" name="Picture 153"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7" name="Picture 152"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8" name="Picture 151"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29" name="Picture 150"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0" name="Picture 149"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1" name="Picture 148"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2" name="Picture 147"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3" name="Picture 146"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4" name="Picture 145"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5" name="Picture 144"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6" name="Picture 14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7" name="Picture 14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8" name="Picture 14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39" name="Picture 14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0" name="Picture 13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1" name="Picture 13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2" name="Picture 13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3" name="Picture 13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4" name="Picture 13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5" name="Picture 13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04875" cy="228600"/>
          </a:xfrm>
          <a:prstGeom prst="rect">
            <a:avLst/>
          </a:prstGeom>
          <a:noFill/>
          <a:ln w="9525">
            <a:miter lim="800000"/>
            <a:headEnd/>
            <a:tailEnd/>
          </a:ln>
        </p:spPr>
      </p:pic>
      <p:pic>
        <p:nvPicPr>
          <p:cNvPr id="2146" name="Picture 177"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7" name="Picture 176"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48" name="Picture 175"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49" name="Picture 174"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150" name="Picture 17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1" name="Picture 172"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152" name="Picture 171"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3" name="Picture 170"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154" name="Picture 169"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5" name="Picture 16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156" name="Picture 167"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7" name="Picture 166"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158" name="Picture 165"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59" name="Picture 164"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160" name="Picture 163"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1" name="Picture 162"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162" name="Picture 161"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3" name="Picture 160"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164" name="Picture 159"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5" name="Picture 158"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166" name="Picture 157"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7" name="Picture 156"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2168" name="Picture 155"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69" name="Picture 154"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3182938"/>
            <a:ext cx="914400" cy="227012"/>
          </a:xfrm>
          <a:prstGeom prst="rect">
            <a:avLst/>
          </a:prstGeom>
          <a:noFill/>
          <a:ln w="9525">
            <a:miter lim="800000"/>
            <a:headEnd/>
            <a:tailEnd/>
          </a:ln>
        </p:spPr>
      </p:pic>
      <p:pic>
        <p:nvPicPr>
          <p:cNvPr id="2170" name="Picture 326"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1" name="Picture 325"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2" name="Picture 324"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3" name="Picture 323"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4" name="Picture 322"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5" name="Picture 321"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6" name="Picture 320"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7" name="Picture 319"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8" name="Picture 318"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79" name="Picture 317"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0" name="Picture 316"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1" name="Picture 315"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2" name="Picture 314"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3" name="Picture 313"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4" name="Picture 312"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5" name="Picture 311"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6" name="Picture 310"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7" name="Picture 309"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8" name="Picture 308"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89" name="Picture 307"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0" name="Picture 306"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1" name="Picture 305"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2" name="Picture 304"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3" name="Picture 303"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4" name="Picture 302"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5" name="Picture 301"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6" name="Picture 300"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7" name="Picture 299"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8" name="Picture 391"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199" name="Picture 390"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0" name="Picture 389"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1" name="Picture 388"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2202" name="Picture 387"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3" name="Picture 386"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2204" name="Picture 385"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5" name="Picture 384"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2206" name="Picture 288" hidden="1"/>
          <p:cNvPicPr preferRelativeResize="0">
            <a:picLocks noChangeArrowheads="1" noChangeShapeType="1"/>
          </p:cNvPicPr>
          <p:nvPr/>
        </p:nvPicPr>
        <p:blipFill>
          <a:blip r:embed="rId1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7" name="Picture 287" hidden="1"/>
          <p:cNvPicPr preferRelativeResize="0">
            <a:picLocks noChangeArrowheads="1" noChangeShapeType="1"/>
          </p:cNvPicPr>
          <p:nvPr/>
        </p:nvPicPr>
        <p:blipFill>
          <a:blip r:embed="rId1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8" name="Picture 286" hidden="1"/>
          <p:cNvPicPr preferRelativeResize="0">
            <a:picLocks noChangeArrowheads="1" noChangeShapeType="1"/>
          </p:cNvPicPr>
          <p:nvPr/>
        </p:nvPicPr>
        <p:blipFill>
          <a:blip r:embed="rId1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09" name="Picture 285" hidden="1"/>
          <p:cNvPicPr preferRelativeResize="0">
            <a:picLocks noChangeArrowheads="1" noChangeShapeType="1"/>
          </p:cNvPicPr>
          <p:nvPr/>
        </p:nvPicPr>
        <p:blipFill>
          <a:blip r:embed="rId1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0" name="Picture 284" hidden="1"/>
          <p:cNvPicPr preferRelativeResize="0">
            <a:picLocks noChangeArrowheads="1" noChangeShapeType="1"/>
          </p:cNvPicPr>
          <p:nvPr/>
        </p:nvPicPr>
        <p:blipFill>
          <a:blip r:embed="rId1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1" name="Picture 283" hidden="1"/>
          <p:cNvPicPr preferRelativeResize="0">
            <a:picLocks noChangeArrowheads="1" noChangeShapeType="1"/>
          </p:cNvPicPr>
          <p:nvPr/>
        </p:nvPicPr>
        <p:blipFill>
          <a:blip r:embed="rId1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2" name="Picture 282" hidden="1"/>
          <p:cNvPicPr preferRelativeResize="0">
            <a:picLocks noChangeArrowheads="1" noChangeShapeType="1"/>
          </p:cNvPicPr>
          <p:nvPr/>
        </p:nvPicPr>
        <p:blipFill>
          <a:blip r:embed="rId1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3" name="Picture 281" hidden="1"/>
          <p:cNvPicPr preferRelativeResize="0">
            <a:picLocks noChangeArrowheads="1" noChangeShapeType="1"/>
          </p:cNvPicPr>
          <p:nvPr/>
        </p:nvPicPr>
        <p:blipFill>
          <a:blip r:embed="rId1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4" name="Picture 280" hidden="1"/>
          <p:cNvPicPr preferRelativeResize="0">
            <a:picLocks noChangeArrowheads="1" noChangeShapeType="1"/>
          </p:cNvPicPr>
          <p:nvPr/>
        </p:nvPicPr>
        <p:blipFill>
          <a:blip r:embed="rId1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5" name="Picture 279" hidden="1"/>
          <p:cNvPicPr preferRelativeResize="0">
            <a:picLocks noChangeArrowheads="1" noChangeShapeType="1"/>
          </p:cNvPicPr>
          <p:nvPr/>
        </p:nvPicPr>
        <p:blipFill>
          <a:blip r:embed="rId1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6" name="Picture 278" hidden="1"/>
          <p:cNvPicPr preferRelativeResize="0">
            <a:picLocks noChangeArrowheads="1" noChangeShapeType="1"/>
          </p:cNvPicPr>
          <p:nvPr/>
        </p:nvPicPr>
        <p:blipFill>
          <a:blip r:embed="rId1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7" name="Picture 277" hidden="1"/>
          <p:cNvPicPr preferRelativeResize="0">
            <a:picLocks noChangeArrowheads="1" noChangeShapeType="1"/>
          </p:cNvPicPr>
          <p:nvPr/>
        </p:nvPicPr>
        <p:blipFill>
          <a:blip r:embed="rId1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8" name="Picture 247" hidden="1"/>
          <p:cNvPicPr preferRelativeResize="0">
            <a:picLocks noChangeArrowheads="1" noChangeShapeType="1"/>
          </p:cNvPicPr>
          <p:nvPr/>
        </p:nvPicPr>
        <p:blipFill>
          <a:blip r:embed="rId1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19" name="Picture 246" hidden="1"/>
          <p:cNvPicPr preferRelativeResize="0">
            <a:picLocks noChangeArrowheads="1" noChangeShapeType="1"/>
          </p:cNvPicPr>
          <p:nvPr/>
        </p:nvPicPr>
        <p:blipFill>
          <a:blip r:embed="rId1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0" name="Picture 245" hidden="1"/>
          <p:cNvPicPr preferRelativeResize="0">
            <a:picLocks noChangeArrowheads="1" noChangeShapeType="1"/>
          </p:cNvPicPr>
          <p:nvPr/>
        </p:nvPicPr>
        <p:blipFill>
          <a:blip r:embed="rId1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1" name="Picture 244" hidden="1"/>
          <p:cNvPicPr preferRelativeResize="0">
            <a:picLocks noChangeArrowheads="1" noChangeShapeType="1"/>
          </p:cNvPicPr>
          <p:nvPr/>
        </p:nvPicPr>
        <p:blipFill>
          <a:blip r:embed="rId1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2" name="Picture 243" hidden="1"/>
          <p:cNvPicPr preferRelativeResize="0">
            <a:picLocks noChangeArrowheads="1" noChangeShapeType="1"/>
          </p:cNvPicPr>
          <p:nvPr/>
        </p:nvPicPr>
        <p:blipFill>
          <a:blip r:embed="rId1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3" name="Picture 242" hidden="1"/>
          <p:cNvPicPr preferRelativeResize="0">
            <a:picLocks noChangeArrowheads="1" noChangeShapeType="1"/>
          </p:cNvPicPr>
          <p:nvPr/>
        </p:nvPicPr>
        <p:blipFill>
          <a:blip r:embed="rId1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4" name="Picture 241" hidden="1"/>
          <p:cNvPicPr preferRelativeResize="0">
            <a:picLocks noChangeArrowheads="1" noChangeShapeType="1"/>
          </p:cNvPicPr>
          <p:nvPr/>
        </p:nvPicPr>
        <p:blipFill>
          <a:blip r:embed="rId1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5" name="Picture 240" hidden="1"/>
          <p:cNvPicPr preferRelativeResize="0">
            <a:picLocks noChangeArrowheads="1" noChangeShapeType="1"/>
          </p:cNvPicPr>
          <p:nvPr/>
        </p:nvPicPr>
        <p:blipFill>
          <a:blip r:embed="rId1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6" name="Picture 239" hidden="1"/>
          <p:cNvPicPr preferRelativeResize="0">
            <a:picLocks noChangeArrowheads="1" noChangeShapeType="1"/>
          </p:cNvPicPr>
          <p:nvPr/>
        </p:nvPicPr>
        <p:blipFill>
          <a:blip r:embed="rId1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7" name="Picture 238" hidden="1"/>
          <p:cNvPicPr preferRelativeResize="0">
            <a:picLocks noChangeArrowheads="1" noChangeShapeType="1"/>
          </p:cNvPicPr>
          <p:nvPr/>
        </p:nvPicPr>
        <p:blipFill>
          <a:blip r:embed="rId1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8" name="Picture 237" hidden="1"/>
          <p:cNvPicPr preferRelativeResize="0">
            <a:picLocks noChangeArrowheads="1" noChangeShapeType="1"/>
          </p:cNvPicPr>
          <p:nvPr/>
        </p:nvPicPr>
        <p:blipFill>
          <a:blip r:embed="rId1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29" name="Picture 236" hidden="1"/>
          <p:cNvPicPr preferRelativeResize="0">
            <a:picLocks noChangeArrowheads="1" noChangeShapeType="1"/>
          </p:cNvPicPr>
          <p:nvPr/>
        </p:nvPicPr>
        <p:blipFill>
          <a:blip r:embed="rId1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0" name="Picture 235" hidden="1"/>
          <p:cNvPicPr preferRelativeResize="0">
            <a:picLocks noChangeArrowheads="1" noChangeShapeType="1"/>
          </p:cNvPicPr>
          <p:nvPr/>
        </p:nvPicPr>
        <p:blipFill>
          <a:blip r:embed="rId1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1" name="Picture 234" hidden="1"/>
          <p:cNvPicPr preferRelativeResize="0">
            <a:picLocks noChangeArrowheads="1" noChangeShapeType="1"/>
          </p:cNvPicPr>
          <p:nvPr/>
        </p:nvPicPr>
        <p:blipFill>
          <a:blip r:embed="rId1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2" name="Picture 256" hidden="1"/>
          <p:cNvPicPr preferRelativeResize="0">
            <a:picLocks noChangeArrowheads="1" noChangeShapeType="1"/>
          </p:cNvPicPr>
          <p:nvPr/>
        </p:nvPicPr>
        <p:blipFill>
          <a:blip r:embed="rId1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3" name="Picture 255" hidden="1"/>
          <p:cNvPicPr preferRelativeResize="0">
            <a:picLocks noChangeArrowheads="1" noChangeShapeType="1"/>
          </p:cNvPicPr>
          <p:nvPr/>
        </p:nvPicPr>
        <p:blipFill>
          <a:blip r:embed="rId1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2234" name="Picture 254" hidden="1"/>
          <p:cNvPicPr preferRelativeResize="0">
            <a:picLocks noChangeArrowheads="1" noChangeShapeType="1"/>
          </p:cNvPicPr>
          <p:nvPr/>
        </p:nvPicPr>
        <p:blipFill>
          <a:blip r:embed="rId143">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5" name="Picture 253" hidden="1"/>
          <p:cNvPicPr preferRelativeResize="0">
            <a:picLocks noChangeArrowheads="1" noChangeShapeType="1"/>
          </p:cNvPicPr>
          <p:nvPr/>
        </p:nvPicPr>
        <p:blipFill>
          <a:blip r:embed="rId144">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2236" name="Picture 252" hidden="1"/>
          <p:cNvPicPr preferRelativeResize="0">
            <a:picLocks noChangeArrowheads="1" noChangeShapeType="1"/>
          </p:cNvPicPr>
          <p:nvPr/>
        </p:nvPicPr>
        <p:blipFill>
          <a:blip r:embed="rId145">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7" name="Picture 251" hidden="1"/>
          <p:cNvPicPr preferRelativeResize="0">
            <a:picLocks noChangeArrowheads="1" noChangeShapeType="1"/>
          </p:cNvPicPr>
          <p:nvPr/>
        </p:nvPicPr>
        <p:blipFill>
          <a:blip r:embed="rId146">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2238" name="Picture 250" hidden="1"/>
          <p:cNvPicPr preferRelativeResize="0">
            <a:picLocks noChangeArrowheads="1" noChangeShapeType="1"/>
          </p:cNvPicPr>
          <p:nvPr/>
        </p:nvPicPr>
        <p:blipFill>
          <a:blip r:embed="rId147">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39" name="Picture 249" hidden="1"/>
          <p:cNvPicPr preferRelativeResize="0">
            <a:picLocks noChangeArrowheads="1" noChangeShapeType="1"/>
          </p:cNvPicPr>
          <p:nvPr/>
        </p:nvPicPr>
        <p:blipFill>
          <a:blip r:embed="rId148">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2240" name="Picture 248" hidden="1"/>
          <p:cNvPicPr preferRelativeResize="0">
            <a:picLocks noChangeArrowheads="1" noChangeShapeType="1"/>
          </p:cNvPicPr>
          <p:nvPr/>
        </p:nvPicPr>
        <p:blipFill>
          <a:blip r:embed="rId149">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1" name="Picture 193" hidden="1"/>
          <p:cNvPicPr preferRelativeResize="0">
            <a:picLocks noChangeArrowheads="1" noChangeShapeType="1"/>
          </p:cNvPicPr>
          <p:nvPr/>
        </p:nvPicPr>
        <p:blipFill>
          <a:blip r:embed="rId150">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2242" name="Picture 194" hidden="1"/>
          <p:cNvPicPr preferRelativeResize="0">
            <a:picLocks noChangeArrowheads="1" noChangeShapeType="1"/>
          </p:cNvPicPr>
          <p:nvPr/>
        </p:nvPicPr>
        <p:blipFill>
          <a:blip r:embed="rId15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3" name="Picture 195" hidden="1"/>
          <p:cNvPicPr preferRelativeResize="0">
            <a:picLocks noChangeArrowheads="1" noChangeShapeType="1"/>
          </p:cNvPicPr>
          <p:nvPr/>
        </p:nvPicPr>
        <p:blipFill>
          <a:blip r:embed="rId15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2244" name="Picture 196" hidden="1"/>
          <p:cNvPicPr preferRelativeResize="0">
            <a:picLocks noChangeArrowheads="1" noChangeShapeType="1"/>
          </p:cNvPicPr>
          <p:nvPr/>
        </p:nvPicPr>
        <p:blipFill>
          <a:blip r:embed="rId153">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5" name="Picture 197" hidden="1"/>
          <p:cNvPicPr preferRelativeResize="0">
            <a:picLocks noChangeArrowheads="1" noChangeShapeType="1"/>
          </p:cNvPicPr>
          <p:nvPr/>
        </p:nvPicPr>
        <p:blipFill>
          <a:blip r:embed="rId154">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2246" name="Picture 198" hidden="1"/>
          <p:cNvPicPr preferRelativeResize="0">
            <a:picLocks noChangeArrowheads="1" noChangeShapeType="1"/>
          </p:cNvPicPr>
          <p:nvPr/>
        </p:nvPicPr>
        <p:blipFill>
          <a:blip r:embed="rId155">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7" name="Picture 199" hidden="1"/>
          <p:cNvPicPr preferRelativeResize="0">
            <a:picLocks noChangeArrowheads="1" noChangeShapeType="1"/>
          </p:cNvPicPr>
          <p:nvPr/>
        </p:nvPicPr>
        <p:blipFill>
          <a:blip r:embed="rId156">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2248" name="Picture 200" hidden="1"/>
          <p:cNvPicPr preferRelativeResize="0">
            <a:picLocks noChangeArrowheads="1" noChangeShapeType="1"/>
          </p:cNvPicPr>
          <p:nvPr/>
        </p:nvPicPr>
        <p:blipFill>
          <a:blip r:embed="rId157">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49" name="Picture 201" hidden="1"/>
          <p:cNvPicPr preferRelativeResize="0">
            <a:picLocks noChangeArrowheads="1" noChangeShapeType="1"/>
          </p:cNvPicPr>
          <p:nvPr/>
        </p:nvPicPr>
        <p:blipFill>
          <a:blip r:embed="rId158">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2250" name="Picture 202" hidden="1"/>
          <p:cNvPicPr preferRelativeResize="0">
            <a:picLocks noChangeArrowheads="1" noChangeShapeType="1"/>
          </p:cNvPicPr>
          <p:nvPr/>
        </p:nvPicPr>
        <p:blipFill>
          <a:blip r:embed="rId159">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1" name="Picture 203" hidden="1"/>
          <p:cNvPicPr preferRelativeResize="0">
            <a:picLocks noChangeArrowheads="1" noChangeShapeType="1"/>
          </p:cNvPicPr>
          <p:nvPr/>
        </p:nvPicPr>
        <p:blipFill>
          <a:blip r:embed="rId160">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2252" name="Picture 204" hidden="1"/>
          <p:cNvPicPr preferRelativeResize="0">
            <a:picLocks noChangeArrowheads="1" noChangeShapeType="1"/>
          </p:cNvPicPr>
          <p:nvPr/>
        </p:nvPicPr>
        <p:blipFill>
          <a:blip r:embed="rId161">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3" name="Picture 205" hidden="1"/>
          <p:cNvPicPr preferRelativeResize="0">
            <a:picLocks noChangeArrowheads="1" noChangeShapeType="1"/>
          </p:cNvPicPr>
          <p:nvPr/>
        </p:nvPicPr>
        <p:blipFill>
          <a:blip r:embed="rId162">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2254" name="Picture 206" hidden="1"/>
          <p:cNvPicPr preferRelativeResize="0">
            <a:picLocks noChangeArrowheads="1" noChangeShapeType="1"/>
          </p:cNvPicPr>
          <p:nvPr/>
        </p:nvPicPr>
        <p:blipFill>
          <a:blip r:embed="rId163">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5" name="Picture 233" hidden="1"/>
          <p:cNvPicPr preferRelativeResize="0">
            <a:picLocks noChangeArrowheads="1" noChangeShapeType="1"/>
          </p:cNvPicPr>
          <p:nvPr/>
        </p:nvPicPr>
        <p:blipFill>
          <a:blip r:embed="rId164">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2256" name="Picture 232" hidden="1"/>
          <p:cNvPicPr preferRelativeResize="0">
            <a:picLocks noChangeArrowheads="1" noChangeShapeType="1"/>
          </p:cNvPicPr>
          <p:nvPr/>
        </p:nvPicPr>
        <p:blipFill>
          <a:blip r:embed="rId165">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7" name="Picture 231" hidden="1"/>
          <p:cNvPicPr preferRelativeResize="0">
            <a:picLocks noChangeArrowheads="1" noChangeShapeType="1"/>
          </p:cNvPicPr>
          <p:nvPr/>
        </p:nvPicPr>
        <p:blipFill>
          <a:blip r:embed="rId166">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2258" name="Picture 230" hidden="1"/>
          <p:cNvPicPr preferRelativeResize="0">
            <a:picLocks noChangeArrowheads="1" noChangeShapeType="1"/>
          </p:cNvPicPr>
          <p:nvPr/>
        </p:nvPicPr>
        <p:blipFill>
          <a:blip r:embed="rId167">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2259" name="Picture 229" hidden="1"/>
          <p:cNvPicPr preferRelativeResize="0">
            <a:picLocks noChangeArrowheads="1" noChangeShapeType="1"/>
          </p:cNvPicPr>
          <p:nvPr/>
        </p:nvPicPr>
        <p:blipFill>
          <a:blip r:embed="rId168">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55188"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31</a:t>
            </a:r>
          </a:p>
        </p:txBody>
      </p:sp>
      <p:cxnSp>
        <p:nvCxnSpPr>
          <p:cNvPr id="13" name="Přímá spojovací šipka 12"/>
          <p:cNvCxnSpPr/>
          <p:nvPr/>
        </p:nvCxnSpPr>
        <p:spPr bwMode="auto">
          <a:xfrm>
            <a:off x="3775348" y="7239000"/>
            <a:ext cx="8640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pic>
        <p:nvPicPr>
          <p:cNvPr id="15" name="Picture 2"/>
          <p:cNvPicPr>
            <a:picLocks noChangeAspect="1" noChangeArrowheads="1"/>
          </p:cNvPicPr>
          <p:nvPr/>
        </p:nvPicPr>
        <p:blipFill>
          <a:blip r:embed="rId3" cstate="print"/>
          <a:srcRect/>
          <a:stretch>
            <a:fillRect/>
          </a:stretch>
        </p:blipFill>
        <p:spPr bwMode="auto">
          <a:xfrm>
            <a:off x="1255068" y="3187452"/>
            <a:ext cx="1368152" cy="792088"/>
          </a:xfrm>
          <a:prstGeom prst="rect">
            <a:avLst/>
          </a:prstGeom>
          <a:noFill/>
          <a:ln w="9525">
            <a:noFill/>
            <a:miter lim="800000"/>
            <a:headEnd/>
            <a:tailEnd/>
          </a:ln>
        </p:spPr>
      </p:pic>
      <p:graphicFrame>
        <p:nvGraphicFramePr>
          <p:cNvPr id="17" name="Tabulka 16"/>
          <p:cNvGraphicFramePr>
            <a:graphicFrameLocks noGrp="1"/>
          </p:cNvGraphicFramePr>
          <p:nvPr/>
        </p:nvGraphicFramePr>
        <p:xfrm>
          <a:off x="102940" y="4131012"/>
          <a:ext cx="4533900" cy="2717800"/>
        </p:xfrm>
        <a:graphic>
          <a:graphicData uri="http://schemas.openxmlformats.org/drawingml/2006/table">
            <a:tbl>
              <a:tblPr/>
              <a:tblGrid>
                <a:gridCol w="609600">
                  <a:extLst>
                    <a:ext uri="{9D8B030D-6E8A-4147-A177-3AD203B41FA5}">
                      <a16:colId xmlns:a16="http://schemas.microsoft.com/office/drawing/2014/main" val="20000"/>
                    </a:ext>
                  </a:extLst>
                </a:gridCol>
                <a:gridCol w="939800">
                  <a:extLst>
                    <a:ext uri="{9D8B030D-6E8A-4147-A177-3AD203B41FA5}">
                      <a16:colId xmlns:a16="http://schemas.microsoft.com/office/drawing/2014/main" val="20001"/>
                    </a:ext>
                  </a:extLst>
                </a:gridCol>
                <a:gridCol w="2339032">
                  <a:extLst>
                    <a:ext uri="{9D8B030D-6E8A-4147-A177-3AD203B41FA5}">
                      <a16:colId xmlns:a16="http://schemas.microsoft.com/office/drawing/2014/main" val="20002"/>
                    </a:ext>
                  </a:extLst>
                </a:gridCol>
                <a:gridCol w="645468">
                  <a:extLst>
                    <a:ext uri="{9D8B030D-6E8A-4147-A177-3AD203B41FA5}">
                      <a16:colId xmlns:a16="http://schemas.microsoft.com/office/drawing/2014/main" val="20003"/>
                    </a:ext>
                  </a:extLst>
                </a:gridCol>
              </a:tblGrid>
              <a:tr h="278765">
                <a:tc>
                  <a:txBody>
                    <a:bodyPr/>
                    <a:lstStyle/>
                    <a:p>
                      <a:pPr algn="ctr" fontAlgn="ctr"/>
                      <a:r>
                        <a:rPr lang="cs-CZ" sz="1400" b="1" i="0" u="none" strike="noStrike" dirty="0">
                          <a:solidFill>
                            <a:srgbClr val="000099"/>
                          </a:solidFill>
                          <a:latin typeface="Baskerville Old Face"/>
                        </a:rPr>
                        <a:t>1.</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9.8.2015</a:t>
                      </a:r>
                    </a:p>
                  </a:txBody>
                  <a:tcPr marL="0" marR="0" marT="0" marB="0" anchor="ctr">
                    <a:lnL>
                      <a:noFill/>
                    </a:lnL>
                    <a:lnR>
                      <a:noFill/>
                    </a:lnR>
                    <a:lnT>
                      <a:noFill/>
                    </a:lnT>
                    <a:lnB>
                      <a:noFill/>
                    </a:lnB>
                    <a:solidFill>
                      <a:srgbClr val="CCFF99"/>
                    </a:solidFill>
                  </a:tcPr>
                </a:tc>
                <a:tc>
                  <a:txBody>
                    <a:bodyPr/>
                    <a:lstStyle/>
                    <a:p>
                      <a:pPr algn="ctr" fontAlgn="ctr"/>
                      <a:r>
                        <a:rPr lang="cs-CZ" sz="1600" b="1" i="0" u="none" strike="noStrike" dirty="0" err="1">
                          <a:solidFill>
                            <a:srgbClr val="000099"/>
                          </a:solidFill>
                          <a:latin typeface="Baskerville Old Face"/>
                        </a:rPr>
                        <a:t>Neštěmice</a:t>
                      </a:r>
                      <a:r>
                        <a:rPr lang="cs-CZ" sz="1600" b="1" i="0" u="none" strike="noStrike" dirty="0">
                          <a:solidFill>
                            <a:srgbClr val="000099"/>
                          </a:solidFill>
                          <a:latin typeface="Baskerville Old Face"/>
                        </a:rPr>
                        <a:t> - Bílina</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4:1</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0"/>
                  </a:ext>
                </a:extLst>
              </a:tr>
              <a:tr h="278765">
                <a:tc>
                  <a:txBody>
                    <a:bodyPr/>
                    <a:lstStyle/>
                    <a:p>
                      <a:pPr algn="ctr" fontAlgn="ctr"/>
                      <a:r>
                        <a:rPr lang="cs-CZ" sz="1400" b="1" i="0" u="none" strike="noStrike">
                          <a:solidFill>
                            <a:srgbClr val="000099"/>
                          </a:solidFill>
                          <a:latin typeface="Baskerville Old Face"/>
                        </a:rPr>
                        <a:t>2.</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99"/>
                          </a:solidFill>
                          <a:latin typeface="Baskerville Old Face"/>
                        </a:rPr>
                        <a:t>15.8.2015</a:t>
                      </a:r>
                    </a:p>
                  </a:txBody>
                  <a:tcPr marL="0" marR="0" marT="0" marB="0" anchor="ctr">
                    <a:lnL>
                      <a:noFill/>
                    </a:lnL>
                    <a:lnR>
                      <a:noFill/>
                    </a:lnR>
                    <a:lnT>
                      <a:noFill/>
                    </a:lnT>
                    <a:lnB>
                      <a:noFill/>
                    </a:lnB>
                    <a:solidFill>
                      <a:srgbClr val="FFFF99"/>
                    </a:solidFill>
                  </a:tcPr>
                </a:tc>
                <a:tc>
                  <a:txBody>
                    <a:bodyPr/>
                    <a:lstStyle/>
                    <a:p>
                      <a:pPr algn="ctr" fontAlgn="ctr"/>
                      <a:r>
                        <a:rPr lang="cs-CZ" sz="1600" b="1" i="0" u="none" strike="noStrike" dirty="0">
                          <a:solidFill>
                            <a:srgbClr val="000099"/>
                          </a:solidFill>
                          <a:latin typeface="Baskerville Old Face"/>
                        </a:rPr>
                        <a:t>Hrobce - </a:t>
                      </a:r>
                      <a:r>
                        <a:rPr lang="cs-CZ" sz="1600" b="1" i="0" u="none" strike="noStrike" dirty="0" err="1">
                          <a:solidFill>
                            <a:srgbClr val="000099"/>
                          </a:solidFill>
                          <a:latin typeface="Baskerville Old Face"/>
                        </a:rPr>
                        <a:t>Neštěmice</a:t>
                      </a:r>
                      <a:endParaRPr lang="cs-CZ" sz="1600" b="1" i="0" u="none" strike="noStrike" dirty="0">
                        <a:solidFill>
                          <a:srgbClr val="000099"/>
                        </a:solidFill>
                        <a:latin typeface="Baskerville Old Face"/>
                      </a:endParaRP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99"/>
                          </a:solidFill>
                          <a:latin typeface="Baskerville Old Face"/>
                        </a:rPr>
                        <a:t>5:4</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1"/>
                  </a:ext>
                </a:extLst>
              </a:tr>
              <a:tr h="278765">
                <a:tc>
                  <a:txBody>
                    <a:bodyPr/>
                    <a:lstStyle/>
                    <a:p>
                      <a:pPr algn="ctr" fontAlgn="ctr"/>
                      <a:r>
                        <a:rPr lang="cs-CZ" sz="1400" b="1" i="0" u="none" strike="noStrike">
                          <a:solidFill>
                            <a:srgbClr val="000099"/>
                          </a:solidFill>
                          <a:latin typeface="Baskerville Old Face"/>
                        </a:rPr>
                        <a:t>3.</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23.8.2015</a:t>
                      </a:r>
                    </a:p>
                  </a:txBody>
                  <a:tcPr marL="0" marR="0" marT="0" marB="0" anchor="ctr">
                    <a:lnL>
                      <a:noFill/>
                    </a:lnL>
                    <a:lnR>
                      <a:noFill/>
                    </a:lnR>
                    <a:lnT>
                      <a:noFill/>
                    </a:lnT>
                    <a:lnB>
                      <a:noFill/>
                    </a:lnB>
                    <a:solidFill>
                      <a:srgbClr val="CCFF99"/>
                    </a:solidFill>
                  </a:tcPr>
                </a:tc>
                <a:tc>
                  <a:txBody>
                    <a:bodyPr/>
                    <a:lstStyle/>
                    <a:p>
                      <a:pPr algn="ctr" fontAlgn="ctr"/>
                      <a:r>
                        <a:rPr lang="cs-CZ" sz="1600" b="1" i="0" u="none" strike="noStrike" dirty="0" err="1">
                          <a:solidFill>
                            <a:srgbClr val="000099"/>
                          </a:solidFill>
                          <a:latin typeface="Baskerville Old Face"/>
                        </a:rPr>
                        <a:t>Neštěmice</a:t>
                      </a:r>
                      <a:r>
                        <a:rPr lang="cs-CZ" sz="1600" b="1" i="0" u="none" strike="noStrike" dirty="0">
                          <a:solidFill>
                            <a:srgbClr val="000099"/>
                          </a:solidFill>
                          <a:latin typeface="Baskerville Old Face"/>
                        </a:rPr>
                        <a:t> - </a:t>
                      </a:r>
                      <a:r>
                        <a:rPr lang="cs-CZ" sz="1600" b="1" i="0" u="none" strike="noStrike" dirty="0" err="1">
                          <a:solidFill>
                            <a:srgbClr val="000099"/>
                          </a:solidFill>
                          <a:latin typeface="Baskerville Old Face"/>
                        </a:rPr>
                        <a:t>LoKo</a:t>
                      </a:r>
                      <a:r>
                        <a:rPr lang="cs-CZ" sz="1600" b="1" i="0" u="none" strike="noStrike" dirty="0">
                          <a:solidFill>
                            <a:srgbClr val="000099"/>
                          </a:solidFill>
                          <a:latin typeface="Baskerville Old Face"/>
                        </a:rPr>
                        <a:t> Chomutov</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7:1</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2"/>
                  </a:ext>
                </a:extLst>
              </a:tr>
              <a:tr h="278765">
                <a:tc>
                  <a:txBody>
                    <a:bodyPr/>
                    <a:lstStyle/>
                    <a:p>
                      <a:pPr algn="ctr" fontAlgn="ctr"/>
                      <a:r>
                        <a:rPr lang="cs-CZ" sz="1400" b="1" i="0" u="none" strike="noStrike">
                          <a:solidFill>
                            <a:srgbClr val="000099"/>
                          </a:solidFill>
                          <a:latin typeface="Baskerville Old Face"/>
                        </a:rPr>
                        <a:t>4.</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99"/>
                          </a:solidFill>
                          <a:latin typeface="Baskerville Old Face"/>
                        </a:rPr>
                        <a:t>29.8.2015</a:t>
                      </a:r>
                    </a:p>
                  </a:txBody>
                  <a:tcPr marL="0" marR="0" marT="0" marB="0" anchor="ctr">
                    <a:lnL>
                      <a:noFill/>
                    </a:lnL>
                    <a:lnR>
                      <a:noFill/>
                    </a:lnR>
                    <a:lnT>
                      <a:noFill/>
                    </a:lnT>
                    <a:lnB>
                      <a:noFill/>
                    </a:lnB>
                    <a:solidFill>
                      <a:srgbClr val="FFFF99"/>
                    </a:solidFill>
                  </a:tcPr>
                </a:tc>
                <a:tc>
                  <a:txBody>
                    <a:bodyPr/>
                    <a:lstStyle/>
                    <a:p>
                      <a:pPr algn="ctr" fontAlgn="ctr"/>
                      <a:r>
                        <a:rPr lang="cs-CZ" sz="1600" b="1" i="0" u="none" strike="noStrike" dirty="0">
                          <a:solidFill>
                            <a:srgbClr val="000099"/>
                          </a:solidFill>
                          <a:latin typeface="Baskerville Old Face"/>
                        </a:rPr>
                        <a:t>Krupka - </a:t>
                      </a:r>
                      <a:r>
                        <a:rPr lang="cs-CZ" sz="1600" b="1" i="0" u="none" strike="noStrike" dirty="0" err="1">
                          <a:solidFill>
                            <a:srgbClr val="000099"/>
                          </a:solidFill>
                          <a:latin typeface="Baskerville Old Face"/>
                        </a:rPr>
                        <a:t>Neštěmice</a:t>
                      </a:r>
                      <a:endParaRPr lang="cs-CZ" sz="1600" b="1" i="0" u="none" strike="noStrike" dirty="0">
                        <a:solidFill>
                          <a:srgbClr val="000099"/>
                        </a:solidFill>
                        <a:latin typeface="Baskerville Old Face"/>
                      </a:endParaRP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99"/>
                          </a:solidFill>
                          <a:latin typeface="Baskerville Old Face"/>
                        </a:rPr>
                        <a:t>5:1</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3"/>
                  </a:ext>
                </a:extLst>
              </a:tr>
              <a:tr h="278765">
                <a:tc>
                  <a:txBody>
                    <a:bodyPr/>
                    <a:lstStyle/>
                    <a:p>
                      <a:pPr algn="ctr" fontAlgn="ctr"/>
                      <a:r>
                        <a:rPr lang="cs-CZ" sz="1400" b="1" i="0" u="none" strike="noStrike">
                          <a:solidFill>
                            <a:srgbClr val="000099"/>
                          </a:solidFill>
                          <a:latin typeface="Baskerville Old Face"/>
                        </a:rPr>
                        <a:t>5.</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6.9.2015</a:t>
                      </a:r>
                    </a:p>
                  </a:txBody>
                  <a:tcPr marL="0" marR="0" marT="0" marB="0" anchor="ctr">
                    <a:lnL>
                      <a:noFill/>
                    </a:lnL>
                    <a:lnR>
                      <a:noFill/>
                    </a:lnR>
                    <a:lnT>
                      <a:noFill/>
                    </a:lnT>
                    <a:lnB>
                      <a:noFill/>
                    </a:lnB>
                    <a:solidFill>
                      <a:srgbClr val="CCFF99"/>
                    </a:solidFill>
                  </a:tcPr>
                </a:tc>
                <a:tc>
                  <a:txBody>
                    <a:bodyPr/>
                    <a:lstStyle/>
                    <a:p>
                      <a:pPr algn="ctr" fontAlgn="ctr"/>
                      <a:r>
                        <a:rPr lang="cs-CZ" sz="1600" b="1" i="0" u="none" strike="noStrike" dirty="0" err="1">
                          <a:solidFill>
                            <a:srgbClr val="000099"/>
                          </a:solidFill>
                          <a:latin typeface="Baskerville Old Face"/>
                        </a:rPr>
                        <a:t>Neštěmice</a:t>
                      </a:r>
                      <a:r>
                        <a:rPr lang="cs-CZ" sz="1600" b="1" i="0" u="none" strike="noStrike" dirty="0">
                          <a:solidFill>
                            <a:srgbClr val="000099"/>
                          </a:solidFill>
                          <a:latin typeface="Baskerville Old Face"/>
                        </a:rPr>
                        <a:t> - </a:t>
                      </a:r>
                      <a:r>
                        <a:rPr lang="cs-CZ" sz="1600" b="1" i="0" u="none" strike="noStrike" dirty="0" err="1">
                          <a:solidFill>
                            <a:srgbClr val="000099"/>
                          </a:solidFill>
                          <a:latin typeface="Baskerville Old Face"/>
                        </a:rPr>
                        <a:t>Postoloprty</a:t>
                      </a:r>
                      <a:endParaRPr lang="cs-CZ" sz="1600" b="1" i="0" u="none" strike="noStrike" dirty="0">
                        <a:solidFill>
                          <a:srgbClr val="000099"/>
                        </a:solidFill>
                        <a:latin typeface="Baskerville Old Face"/>
                      </a:endParaRP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3:1</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4"/>
                  </a:ext>
                </a:extLst>
              </a:tr>
              <a:tr h="278765">
                <a:tc>
                  <a:txBody>
                    <a:bodyPr/>
                    <a:lstStyle/>
                    <a:p>
                      <a:pPr algn="ctr" fontAlgn="ctr"/>
                      <a:r>
                        <a:rPr lang="cs-CZ" sz="1400" b="1" i="0" u="none" strike="noStrike">
                          <a:solidFill>
                            <a:srgbClr val="000099"/>
                          </a:solidFill>
                          <a:latin typeface="Baskerville Old Face"/>
                        </a:rPr>
                        <a:t>6.</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99"/>
                          </a:solidFill>
                          <a:latin typeface="Baskerville Old Face"/>
                        </a:rPr>
                        <a:t>12.9.2015</a:t>
                      </a:r>
                    </a:p>
                  </a:txBody>
                  <a:tcPr marL="0" marR="0" marT="0" marB="0" anchor="ctr">
                    <a:lnL>
                      <a:noFill/>
                    </a:lnL>
                    <a:lnR>
                      <a:noFill/>
                    </a:lnR>
                    <a:lnT>
                      <a:noFill/>
                    </a:lnT>
                    <a:lnB>
                      <a:noFill/>
                    </a:lnB>
                    <a:solidFill>
                      <a:srgbClr val="FFFF99"/>
                    </a:solidFill>
                  </a:tcPr>
                </a:tc>
                <a:tc>
                  <a:txBody>
                    <a:bodyPr/>
                    <a:lstStyle/>
                    <a:p>
                      <a:pPr algn="ctr" fontAlgn="ctr"/>
                      <a:r>
                        <a:rPr lang="cs-CZ" sz="1600" b="1" i="0" u="none" strike="noStrike" dirty="0">
                          <a:solidFill>
                            <a:srgbClr val="000099"/>
                          </a:solidFill>
                          <a:latin typeface="Baskerville Old Face"/>
                        </a:rPr>
                        <a:t>Horní </a:t>
                      </a:r>
                      <a:r>
                        <a:rPr lang="cs-CZ" sz="1600" b="1" i="0" u="none" strike="noStrike" dirty="0" err="1">
                          <a:solidFill>
                            <a:srgbClr val="000099"/>
                          </a:solidFill>
                          <a:latin typeface="Baskerville Old Face"/>
                        </a:rPr>
                        <a:t>Jiřetín</a:t>
                      </a:r>
                      <a:r>
                        <a:rPr lang="cs-CZ" sz="1600" b="1" i="0" u="none" strike="noStrike" dirty="0">
                          <a:solidFill>
                            <a:srgbClr val="000099"/>
                          </a:solidFill>
                          <a:latin typeface="Baskerville Old Face"/>
                        </a:rPr>
                        <a:t> - </a:t>
                      </a:r>
                      <a:r>
                        <a:rPr lang="cs-CZ" sz="1600" b="1" i="0" u="none" strike="noStrike" dirty="0" err="1">
                          <a:solidFill>
                            <a:srgbClr val="000099"/>
                          </a:solidFill>
                          <a:latin typeface="Baskerville Old Face"/>
                        </a:rPr>
                        <a:t>Neštěmice</a:t>
                      </a:r>
                      <a:endParaRPr lang="cs-CZ" sz="1600" b="1" i="0" u="none" strike="noStrike" dirty="0">
                        <a:solidFill>
                          <a:srgbClr val="000099"/>
                        </a:solidFill>
                        <a:latin typeface="Baskerville Old Face"/>
                      </a:endParaRP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99"/>
                          </a:solidFill>
                          <a:latin typeface="Baskerville Old Face"/>
                        </a:rPr>
                        <a:t>1:3</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5"/>
                  </a:ext>
                </a:extLst>
              </a:tr>
              <a:tr h="278765">
                <a:tc>
                  <a:txBody>
                    <a:bodyPr/>
                    <a:lstStyle/>
                    <a:p>
                      <a:pPr algn="ctr" fontAlgn="ctr"/>
                      <a:r>
                        <a:rPr lang="cs-CZ" sz="1400" b="1" i="0" u="none" strike="noStrike">
                          <a:solidFill>
                            <a:srgbClr val="000099"/>
                          </a:solidFill>
                          <a:latin typeface="Baskerville Old Face"/>
                        </a:rPr>
                        <a:t>7.</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20.9.2015</a:t>
                      </a:r>
                    </a:p>
                  </a:txBody>
                  <a:tcPr marL="0" marR="0" marT="0" marB="0" anchor="ctr">
                    <a:lnL>
                      <a:noFill/>
                    </a:lnL>
                    <a:lnR>
                      <a:noFill/>
                    </a:lnR>
                    <a:lnT>
                      <a:noFill/>
                    </a:lnT>
                    <a:lnB>
                      <a:noFill/>
                    </a:lnB>
                    <a:solidFill>
                      <a:srgbClr val="CCFF99"/>
                    </a:solidFill>
                  </a:tcPr>
                </a:tc>
                <a:tc>
                  <a:txBody>
                    <a:bodyPr/>
                    <a:lstStyle/>
                    <a:p>
                      <a:pPr algn="ctr" fontAlgn="ctr"/>
                      <a:r>
                        <a:rPr lang="cs-CZ" sz="1600" b="1" i="0" u="none" strike="noStrike" dirty="0" err="1">
                          <a:solidFill>
                            <a:srgbClr val="000099"/>
                          </a:solidFill>
                          <a:latin typeface="Baskerville Old Face"/>
                        </a:rPr>
                        <a:t>Neštěmice</a:t>
                      </a:r>
                      <a:r>
                        <a:rPr lang="cs-CZ" sz="1600" b="1" i="0" u="none" strike="noStrike" dirty="0">
                          <a:solidFill>
                            <a:srgbClr val="000099"/>
                          </a:solidFill>
                          <a:latin typeface="Baskerville Old Face"/>
                        </a:rPr>
                        <a:t> - </a:t>
                      </a:r>
                      <a:r>
                        <a:rPr lang="cs-CZ" sz="1600" b="1" i="0" u="none" strike="noStrike" dirty="0" err="1">
                          <a:solidFill>
                            <a:srgbClr val="000099"/>
                          </a:solidFill>
                          <a:latin typeface="Baskerville Old Face"/>
                        </a:rPr>
                        <a:t>Proboštov</a:t>
                      </a:r>
                      <a:endParaRPr lang="cs-CZ" sz="1600" b="1" i="0" u="none" strike="noStrike" dirty="0">
                        <a:solidFill>
                          <a:srgbClr val="000099"/>
                        </a:solidFill>
                        <a:latin typeface="Baskerville Old Face"/>
                      </a:endParaRP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1:2</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6"/>
                  </a:ext>
                </a:extLst>
              </a:tr>
              <a:tr h="278765">
                <a:tc>
                  <a:txBody>
                    <a:bodyPr/>
                    <a:lstStyle/>
                    <a:p>
                      <a:pPr algn="ctr" fontAlgn="ctr"/>
                      <a:r>
                        <a:rPr lang="cs-CZ" sz="1400" b="1" i="0" u="none" strike="noStrike">
                          <a:solidFill>
                            <a:srgbClr val="000099"/>
                          </a:solidFill>
                          <a:latin typeface="Baskerville Old Face"/>
                        </a:rPr>
                        <a:t>8.</a:t>
                      </a: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99"/>
                          </a:solidFill>
                          <a:latin typeface="Baskerville Old Face"/>
                        </a:rPr>
                        <a:t>26.9.2015</a:t>
                      </a:r>
                    </a:p>
                  </a:txBody>
                  <a:tcPr marL="0" marR="0" marT="0" marB="0" anchor="ctr">
                    <a:lnL>
                      <a:noFill/>
                    </a:lnL>
                    <a:lnR>
                      <a:noFill/>
                    </a:lnR>
                    <a:lnT>
                      <a:noFill/>
                    </a:lnT>
                    <a:lnB>
                      <a:noFill/>
                    </a:lnB>
                    <a:solidFill>
                      <a:srgbClr val="FFFF99"/>
                    </a:solidFill>
                  </a:tcPr>
                </a:tc>
                <a:tc>
                  <a:txBody>
                    <a:bodyPr/>
                    <a:lstStyle/>
                    <a:p>
                      <a:pPr algn="ctr" fontAlgn="ctr"/>
                      <a:r>
                        <a:rPr lang="cs-CZ" sz="1600" b="1" i="0" u="none" strike="noStrike" dirty="0">
                          <a:solidFill>
                            <a:srgbClr val="000099"/>
                          </a:solidFill>
                          <a:latin typeface="Baskerville Old Face"/>
                        </a:rPr>
                        <a:t>Žatec - </a:t>
                      </a:r>
                      <a:r>
                        <a:rPr lang="cs-CZ" sz="1600" b="1" i="0" u="none" strike="noStrike" dirty="0" err="1">
                          <a:solidFill>
                            <a:srgbClr val="000099"/>
                          </a:solidFill>
                          <a:latin typeface="Baskerville Old Face"/>
                        </a:rPr>
                        <a:t>Neštěmice</a:t>
                      </a:r>
                      <a:endParaRPr lang="cs-CZ" sz="1600" b="1" i="0" u="none" strike="noStrike" dirty="0">
                        <a:solidFill>
                          <a:srgbClr val="000099"/>
                        </a:solidFill>
                        <a:latin typeface="Baskerville Old Face"/>
                      </a:endParaRPr>
                    </a:p>
                  </a:txBody>
                  <a:tcPr marL="0" marR="0" marT="0" marB="0" anchor="ctr">
                    <a:lnL>
                      <a:noFill/>
                    </a:lnL>
                    <a:lnR>
                      <a:noFill/>
                    </a:lnR>
                    <a:lnT>
                      <a:noFill/>
                    </a:lnT>
                    <a:lnB>
                      <a:noFill/>
                    </a:lnB>
                    <a:solidFill>
                      <a:srgbClr val="FFFF99"/>
                    </a:solidFill>
                  </a:tcPr>
                </a:tc>
                <a:tc>
                  <a:txBody>
                    <a:bodyPr/>
                    <a:lstStyle/>
                    <a:p>
                      <a:pPr algn="ctr" fontAlgn="ctr"/>
                      <a:r>
                        <a:rPr lang="cs-CZ" sz="1400" b="1" i="0" u="none" strike="noStrike">
                          <a:solidFill>
                            <a:srgbClr val="000099"/>
                          </a:solidFill>
                          <a:latin typeface="Baskerville Old Face"/>
                        </a:rPr>
                        <a:t>2:0</a:t>
                      </a: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7"/>
                  </a:ext>
                </a:extLst>
              </a:tr>
              <a:tr h="278765">
                <a:tc>
                  <a:txBody>
                    <a:bodyPr/>
                    <a:lstStyle/>
                    <a:p>
                      <a:pPr algn="ctr" fontAlgn="ctr"/>
                      <a:r>
                        <a:rPr lang="cs-CZ" sz="1400" b="1" i="0" u="none" strike="noStrike">
                          <a:solidFill>
                            <a:srgbClr val="000099"/>
                          </a:solidFill>
                          <a:latin typeface="Baskerville Old Face"/>
                        </a:rPr>
                        <a:t>9.</a:t>
                      </a: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a:solidFill>
                            <a:srgbClr val="000099"/>
                          </a:solidFill>
                          <a:latin typeface="Baskerville Old Face"/>
                        </a:rPr>
                        <a:t>4.10.2015</a:t>
                      </a:r>
                    </a:p>
                  </a:txBody>
                  <a:tcPr marL="0" marR="0" marT="0" marB="0" anchor="ctr">
                    <a:lnL>
                      <a:noFill/>
                    </a:lnL>
                    <a:lnR>
                      <a:noFill/>
                    </a:lnR>
                    <a:lnT>
                      <a:noFill/>
                    </a:lnT>
                    <a:lnB>
                      <a:noFill/>
                    </a:lnB>
                    <a:solidFill>
                      <a:srgbClr val="CCFF99"/>
                    </a:solidFill>
                  </a:tcPr>
                </a:tc>
                <a:tc>
                  <a:txBody>
                    <a:bodyPr/>
                    <a:lstStyle/>
                    <a:p>
                      <a:pPr algn="ctr" fontAlgn="ctr"/>
                      <a:r>
                        <a:rPr lang="cs-CZ" sz="1600" b="1" i="0" u="none" strike="noStrike" dirty="0" err="1">
                          <a:solidFill>
                            <a:srgbClr val="000099"/>
                          </a:solidFill>
                          <a:latin typeface="Baskerville Old Face"/>
                        </a:rPr>
                        <a:t>Neštěmice</a:t>
                      </a:r>
                      <a:r>
                        <a:rPr lang="cs-CZ" sz="1600" b="1" i="0" u="none" strike="noStrike" dirty="0">
                          <a:solidFill>
                            <a:srgbClr val="000099"/>
                          </a:solidFill>
                          <a:latin typeface="Baskerville Old Face"/>
                        </a:rPr>
                        <a:t> - </a:t>
                      </a:r>
                      <a:r>
                        <a:rPr lang="cs-CZ" sz="1600" b="1" i="0" u="none" strike="noStrike" dirty="0" err="1">
                          <a:solidFill>
                            <a:srgbClr val="000099"/>
                          </a:solidFill>
                          <a:latin typeface="Baskerville Old Face"/>
                        </a:rPr>
                        <a:t>Modlany</a:t>
                      </a:r>
                      <a:endParaRPr lang="cs-CZ" sz="1600" b="1" i="0" u="none" strike="noStrike" dirty="0">
                        <a:solidFill>
                          <a:srgbClr val="000099"/>
                        </a:solidFill>
                        <a:latin typeface="Baskerville Old Face"/>
                      </a:endParaRPr>
                    </a:p>
                  </a:txBody>
                  <a:tcPr marL="0" marR="0" marT="0" marB="0" anchor="ctr">
                    <a:lnL>
                      <a:noFill/>
                    </a:lnL>
                    <a:lnR>
                      <a:noFill/>
                    </a:lnR>
                    <a:lnT>
                      <a:noFill/>
                    </a:lnT>
                    <a:lnB>
                      <a:noFill/>
                    </a:lnB>
                    <a:solidFill>
                      <a:srgbClr val="CCFF99"/>
                    </a:solidFill>
                  </a:tcPr>
                </a:tc>
                <a:tc>
                  <a:txBody>
                    <a:bodyPr/>
                    <a:lstStyle/>
                    <a:p>
                      <a:pPr algn="ctr" fontAlgn="ctr"/>
                      <a:r>
                        <a:rPr lang="cs-CZ" sz="1400" b="1" i="0" u="none" strike="noStrike" dirty="0" smtClean="0">
                          <a:solidFill>
                            <a:srgbClr val="000099"/>
                          </a:solidFill>
                          <a:latin typeface="Baskerville Old Face"/>
                        </a:rPr>
                        <a:t>3:5</a:t>
                      </a:r>
                      <a:r>
                        <a:rPr lang="cs-CZ" sz="1400" b="1" i="0" u="none" strike="noStrike" dirty="0">
                          <a:solidFill>
                            <a:srgbClr val="000099"/>
                          </a:solidFill>
                          <a:latin typeface="Baskerville Old Face"/>
                        </a:rPr>
                        <a:t> </a:t>
                      </a:r>
                    </a:p>
                  </a:txBody>
                  <a:tcPr marL="0" marR="0" marT="0" marB="0" anchor="ctr">
                    <a:lnL>
                      <a:noFill/>
                    </a:lnL>
                    <a:lnR>
                      <a:noFill/>
                    </a:lnR>
                    <a:lnT>
                      <a:noFill/>
                    </a:lnT>
                    <a:lnB>
                      <a:noFill/>
                    </a:lnB>
                    <a:solidFill>
                      <a:srgbClr val="CCFF99"/>
                    </a:solidFill>
                  </a:tcPr>
                </a:tc>
                <a:extLst>
                  <a:ext uri="{0D108BD9-81ED-4DB2-BD59-A6C34878D82A}">
                    <a16:rowId xmlns:a16="http://schemas.microsoft.com/office/drawing/2014/main" val="10008"/>
                  </a:ext>
                </a:extLst>
              </a:tr>
            </a:tbl>
          </a:graphicData>
        </a:graphic>
      </p:graphicFrame>
      <p:sp>
        <p:nvSpPr>
          <p:cNvPr id="18" name="TextovéPole 17"/>
          <p:cNvSpPr txBox="1"/>
          <p:nvPr/>
        </p:nvSpPr>
        <p:spPr>
          <a:xfrm>
            <a:off x="102940" y="1176452"/>
            <a:ext cx="4464496" cy="1938992"/>
          </a:xfrm>
          <a:prstGeom prst="rect">
            <a:avLst/>
          </a:prstGeom>
          <a:blipFill dpi="0" rotWithShape="1">
            <a:blip r:embed="rId4" cstate="print">
              <a:alphaModFix amt="65000"/>
            </a:blip>
            <a:srcRect/>
            <a:stretch>
              <a:fillRect/>
            </a:stretch>
          </a:blipFill>
          <a:ln w="41275">
            <a:solidFill>
              <a:srgbClr val="666633"/>
            </a:solidFill>
          </a:ln>
        </p:spPr>
        <p:txBody>
          <a:bodyPr wrap="square" rtlCol="0">
            <a:spAutoFit/>
          </a:bodyPr>
          <a:lstStyle/>
          <a:p>
            <a:pPr algn="just"/>
            <a:r>
              <a:rPr lang="cs-CZ" dirty="0" smtClean="0">
                <a:solidFill>
                  <a:srgbClr val="0033CC"/>
                </a:solidFill>
                <a:effectLst>
                  <a:outerShdw blurRad="38100" dist="38100" dir="2700000" algn="tl">
                    <a:srgbClr val="000000">
                      <a:alpha val="43137"/>
                    </a:srgbClr>
                  </a:outerShdw>
                </a:effectLst>
                <a:latin typeface="Century Schoolbook" pitchFamily="18" charset="0"/>
              </a:rPr>
              <a:t>FK Český Lev </a:t>
            </a:r>
            <a:r>
              <a:rPr lang="cs-CZ" dirty="0" err="1" smtClean="0">
                <a:solidFill>
                  <a:srgbClr val="0033CC"/>
                </a:solidFill>
                <a:effectLst>
                  <a:outerShdw blurRad="38100" dist="38100" dir="2700000" algn="tl">
                    <a:srgbClr val="000000">
                      <a:alpha val="43137"/>
                    </a:srgbClr>
                  </a:outerShdw>
                </a:effectLst>
                <a:latin typeface="Century Schoolbook" pitchFamily="18" charset="0"/>
              </a:rPr>
              <a:t>Neštěmice</a:t>
            </a:r>
            <a:r>
              <a:rPr lang="cs-CZ" dirty="0" smtClean="0">
                <a:solidFill>
                  <a:srgbClr val="0033CC"/>
                </a:solidFill>
                <a:effectLst>
                  <a:outerShdw blurRad="38100" dist="38100" dir="2700000" algn="tl">
                    <a:srgbClr val="000000">
                      <a:alpha val="43137"/>
                    </a:srgbClr>
                  </a:outerShdw>
                </a:effectLst>
                <a:latin typeface="Century Schoolbook" pitchFamily="18" charset="0"/>
              </a:rPr>
              <a:t> v prvních 4 kolech 2x  vyhrál doma a na hřišti soupeře naopak 2x  prohrál.  Když pak </a:t>
            </a:r>
            <a:r>
              <a:rPr lang="cs-CZ" dirty="0" err="1" smtClean="0">
                <a:solidFill>
                  <a:srgbClr val="0033CC"/>
                </a:solidFill>
                <a:effectLst>
                  <a:outerShdw blurRad="38100" dist="38100" dir="2700000" algn="tl">
                    <a:srgbClr val="000000">
                      <a:alpha val="43137"/>
                    </a:srgbClr>
                  </a:outerShdw>
                </a:effectLst>
                <a:latin typeface="Century Schoolbook" pitchFamily="18" charset="0"/>
              </a:rPr>
              <a:t>Neštěmice</a:t>
            </a:r>
            <a:r>
              <a:rPr lang="cs-CZ" dirty="0" smtClean="0">
                <a:solidFill>
                  <a:srgbClr val="0033CC"/>
                </a:solidFill>
                <a:effectLst>
                  <a:outerShdw blurRad="38100" dist="38100" dir="2700000" algn="tl">
                    <a:srgbClr val="000000">
                      <a:alpha val="43137"/>
                    </a:srgbClr>
                  </a:outerShdw>
                </a:effectLst>
                <a:latin typeface="Century Schoolbook" pitchFamily="18" charset="0"/>
              </a:rPr>
              <a:t> zvítězily doma nad </a:t>
            </a:r>
            <a:r>
              <a:rPr lang="cs-CZ" dirty="0" err="1" smtClean="0">
                <a:solidFill>
                  <a:srgbClr val="0033CC"/>
                </a:solidFill>
                <a:effectLst>
                  <a:outerShdw blurRad="38100" dist="38100" dir="2700000" algn="tl">
                    <a:srgbClr val="000000">
                      <a:alpha val="43137"/>
                    </a:srgbClr>
                  </a:outerShdw>
                </a:effectLst>
                <a:latin typeface="Century Schoolbook" pitchFamily="18" charset="0"/>
              </a:rPr>
              <a:t>Postoloprty</a:t>
            </a:r>
            <a:r>
              <a:rPr lang="cs-CZ" dirty="0" smtClean="0">
                <a:solidFill>
                  <a:srgbClr val="0033CC"/>
                </a:solidFill>
                <a:effectLst>
                  <a:outerShdw blurRad="38100" dist="38100" dir="2700000" algn="tl">
                    <a:srgbClr val="000000">
                      <a:alpha val="43137"/>
                    </a:srgbClr>
                  </a:outerShdw>
                </a:effectLst>
                <a:latin typeface="Century Schoolbook" pitchFamily="18" charset="0"/>
              </a:rPr>
              <a:t> a v dalším kole překvapivě i v Horním </a:t>
            </a:r>
            <a:r>
              <a:rPr lang="cs-CZ" dirty="0" err="1" smtClean="0">
                <a:solidFill>
                  <a:srgbClr val="0033CC"/>
                </a:solidFill>
                <a:effectLst>
                  <a:outerShdw blurRad="38100" dist="38100" dir="2700000" algn="tl">
                    <a:srgbClr val="000000">
                      <a:alpha val="43137"/>
                    </a:srgbClr>
                  </a:outerShdw>
                </a:effectLst>
                <a:latin typeface="Century Schoolbook" pitchFamily="18" charset="0"/>
              </a:rPr>
              <a:t>Jiřetíně</a:t>
            </a:r>
            <a:r>
              <a:rPr lang="cs-CZ" dirty="0" smtClean="0">
                <a:solidFill>
                  <a:srgbClr val="0033CC"/>
                </a:solidFill>
                <a:effectLst>
                  <a:outerShdw blurRad="38100" dist="38100" dir="2700000" algn="tl">
                    <a:srgbClr val="000000">
                      <a:alpha val="43137"/>
                    </a:srgbClr>
                  </a:outerShdw>
                </a:effectLst>
                <a:latin typeface="Century Schoolbook" pitchFamily="18" charset="0"/>
              </a:rPr>
              <a:t> , tak mu patřilo krásné 4. místo těsně za naším mužstvem  o  2 body. 20.září však přišla porážka doma s </a:t>
            </a:r>
            <a:r>
              <a:rPr lang="cs-CZ" dirty="0" err="1" smtClean="0">
                <a:solidFill>
                  <a:srgbClr val="0033CC"/>
                </a:solidFill>
                <a:effectLst>
                  <a:outerShdw blurRad="38100" dist="38100" dir="2700000" algn="tl">
                    <a:srgbClr val="000000">
                      <a:alpha val="43137"/>
                    </a:srgbClr>
                  </a:outerShdw>
                </a:effectLst>
                <a:latin typeface="Century Schoolbook" pitchFamily="18" charset="0"/>
              </a:rPr>
              <a:t>Proboštovem</a:t>
            </a:r>
            <a:r>
              <a:rPr lang="cs-CZ" dirty="0" smtClean="0">
                <a:solidFill>
                  <a:srgbClr val="0033CC"/>
                </a:solidFill>
                <a:effectLst>
                  <a:outerShdw blurRad="38100" dist="38100" dir="2700000" algn="tl">
                    <a:srgbClr val="000000">
                      <a:alpha val="43137"/>
                    </a:srgbClr>
                  </a:outerShdw>
                </a:effectLst>
                <a:latin typeface="Century Schoolbook" pitchFamily="18" charset="0"/>
              </a:rPr>
              <a:t> a od této doby náš dnešní soupeř nezískal ani bod.  Prohrál v Žatci a před týdnem doma s </a:t>
            </a:r>
            <a:r>
              <a:rPr lang="cs-CZ" dirty="0" err="1" smtClean="0">
                <a:solidFill>
                  <a:srgbClr val="0033CC"/>
                </a:solidFill>
                <a:effectLst>
                  <a:outerShdw blurRad="38100" dist="38100" dir="2700000" algn="tl">
                    <a:srgbClr val="000000">
                      <a:alpha val="43137"/>
                    </a:srgbClr>
                  </a:outerShdw>
                </a:effectLst>
                <a:latin typeface="Century Schoolbook" pitchFamily="18" charset="0"/>
              </a:rPr>
              <a:t>Modlany</a:t>
            </a:r>
            <a:r>
              <a:rPr lang="cs-CZ" dirty="0" smtClean="0">
                <a:solidFill>
                  <a:srgbClr val="0033CC"/>
                </a:solidFill>
                <a:effectLst>
                  <a:outerShdw blurRad="38100" dist="38100" dir="2700000" algn="tl">
                    <a:srgbClr val="000000">
                      <a:alpha val="43137"/>
                    </a:srgbClr>
                  </a:outerShdw>
                </a:effectLst>
                <a:latin typeface="Century Schoolbook" pitchFamily="18" charset="0"/>
              </a:rPr>
              <a:t>.   Zastavil se na 12 bodech a patří mu 10. místo.</a:t>
            </a:r>
          </a:p>
        </p:txBody>
      </p:sp>
      <p:sp>
        <p:nvSpPr>
          <p:cNvPr id="19" name="Zaoblený obdélník 18"/>
          <p:cNvSpPr/>
          <p:nvPr/>
        </p:nvSpPr>
        <p:spPr bwMode="auto">
          <a:xfrm>
            <a:off x="174948" y="101443"/>
            <a:ext cx="4464496" cy="997777"/>
          </a:xfrm>
          <a:prstGeom prst="roundRect">
            <a:avLst/>
          </a:prstGeom>
          <a:blipFill dpi="0" rotWithShape="1">
            <a:blip r:embed="rId5" cstate="print">
              <a:alphaModFix amt="55000"/>
            </a:blip>
            <a:srcRect/>
            <a:stretch>
              <a:fillRect/>
            </a:stretch>
          </a:blipFill>
          <a:ln w="50800" cmpd="sng">
            <a:solidFill>
              <a:srgbClr val="3333FF"/>
            </a:solid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dirty="0" smtClean="0">
                <a:ln>
                  <a:noFill/>
                </a:ln>
                <a:gradFill>
                  <a:gsLst>
                    <a:gs pos="0">
                      <a:srgbClr val="000000"/>
                    </a:gs>
                    <a:gs pos="39999">
                      <a:srgbClr val="0A128C"/>
                    </a:gs>
                    <a:gs pos="70000">
                      <a:srgbClr val="181CC7"/>
                    </a:gs>
                    <a:gs pos="88000">
                      <a:srgbClr val="7005D4"/>
                    </a:gs>
                    <a:gs pos="100000">
                      <a:srgbClr val="8C3D91"/>
                    </a:gs>
                  </a:gsLst>
                  <a:lin ang="5400000" scaled="0"/>
                </a:gradFill>
                <a:effectLst>
                  <a:outerShdw blurRad="38100" dist="38100" dir="2700000" algn="tl">
                    <a:srgbClr val="000000">
                      <a:alpha val="43137"/>
                    </a:srgbClr>
                  </a:outerShdw>
                </a:effectLst>
                <a:latin typeface="Arial Black" pitchFamily="34" charset="0"/>
                <a:cs typeface="Arial" pitchFamily="34" charset="0"/>
              </a:rPr>
              <a:t>FK Český </a:t>
            </a:r>
          </a:p>
          <a:p>
            <a:pPr marL="0" marR="0" indent="0" algn="ctr" defTabSz="914400" rtl="0" eaLnBrk="0" fontAlgn="base" latinLnBrk="0" hangingPunct="0">
              <a:lnSpc>
                <a:spcPct val="100000"/>
              </a:lnSpc>
              <a:spcBef>
                <a:spcPct val="0"/>
              </a:spcBef>
              <a:spcAft>
                <a:spcPct val="0"/>
              </a:spcAft>
              <a:buClrTx/>
              <a:buSzTx/>
              <a:buFontTx/>
              <a:buNone/>
              <a:tabLst/>
            </a:pPr>
            <a:r>
              <a:rPr kumimoji="0" lang="cs-CZ" sz="2800" b="1" i="0" u="none" strike="noStrike" cap="none" normalizeH="0" baseline="0" dirty="0" smtClean="0">
                <a:ln>
                  <a:noFill/>
                </a:ln>
                <a:gradFill>
                  <a:gsLst>
                    <a:gs pos="0">
                      <a:srgbClr val="000000"/>
                    </a:gs>
                    <a:gs pos="39999">
                      <a:srgbClr val="0A128C"/>
                    </a:gs>
                    <a:gs pos="70000">
                      <a:srgbClr val="181CC7"/>
                    </a:gs>
                    <a:gs pos="88000">
                      <a:srgbClr val="7005D4"/>
                    </a:gs>
                    <a:gs pos="100000">
                      <a:srgbClr val="8C3D91"/>
                    </a:gs>
                  </a:gsLst>
                  <a:lin ang="5400000" scaled="0"/>
                </a:gradFill>
                <a:effectLst>
                  <a:outerShdw blurRad="38100" dist="38100" dir="2700000" algn="tl">
                    <a:srgbClr val="000000">
                      <a:alpha val="43137"/>
                    </a:srgbClr>
                  </a:outerShdw>
                </a:effectLst>
                <a:latin typeface="Arial Black" pitchFamily="34" charset="0"/>
                <a:cs typeface="Arial" pitchFamily="34" charset="0"/>
              </a:rPr>
              <a:t>Lev </a:t>
            </a:r>
            <a:r>
              <a:rPr kumimoji="0" lang="cs-CZ" sz="2800" b="1" i="0" u="none" strike="noStrike" cap="none" normalizeH="0" baseline="0" dirty="0" err="1" smtClean="0">
                <a:ln>
                  <a:noFill/>
                </a:ln>
                <a:gradFill>
                  <a:gsLst>
                    <a:gs pos="0">
                      <a:srgbClr val="000000"/>
                    </a:gs>
                    <a:gs pos="39999">
                      <a:srgbClr val="0A128C"/>
                    </a:gs>
                    <a:gs pos="70000">
                      <a:srgbClr val="181CC7"/>
                    </a:gs>
                    <a:gs pos="88000">
                      <a:srgbClr val="7005D4"/>
                    </a:gs>
                    <a:gs pos="100000">
                      <a:srgbClr val="8C3D91"/>
                    </a:gs>
                  </a:gsLst>
                  <a:lin ang="5400000" scaled="0"/>
                </a:gradFill>
                <a:effectLst>
                  <a:outerShdw blurRad="38100" dist="38100" dir="2700000" algn="tl">
                    <a:srgbClr val="000000">
                      <a:alpha val="43137"/>
                    </a:srgbClr>
                  </a:outerShdw>
                </a:effectLst>
                <a:latin typeface="Arial Black" pitchFamily="34" charset="0"/>
                <a:cs typeface="Arial" pitchFamily="34" charset="0"/>
              </a:rPr>
              <a:t>Neštěmice</a:t>
            </a:r>
            <a:endParaRPr kumimoji="0" lang="cs-CZ" sz="2800" b="1" i="0" u="none" strike="noStrike" cap="none" normalizeH="0" baseline="0" dirty="0" smtClean="0">
              <a:ln>
                <a:noFill/>
              </a:ln>
              <a:gradFill>
                <a:gsLst>
                  <a:gs pos="0">
                    <a:srgbClr val="000000"/>
                  </a:gs>
                  <a:gs pos="39999">
                    <a:srgbClr val="0A128C"/>
                  </a:gs>
                  <a:gs pos="70000">
                    <a:srgbClr val="181CC7"/>
                  </a:gs>
                  <a:gs pos="88000">
                    <a:srgbClr val="7005D4"/>
                  </a:gs>
                  <a:gs pos="100000">
                    <a:srgbClr val="8C3D91"/>
                  </a:gs>
                </a:gsLst>
                <a:lin ang="5400000" scaled="0"/>
              </a:gradFill>
              <a:effectLst>
                <a:outerShdw blurRad="38100" dist="38100" dir="2700000" algn="tl">
                  <a:srgbClr val="000000">
                    <a:alpha val="43137"/>
                  </a:srgbClr>
                </a:outerShdw>
              </a:effectLst>
              <a:latin typeface="Arial Black" pitchFamily="34" charset="0"/>
              <a:cs typeface="Arial" pitchFamily="34" charset="0"/>
            </a:endParaRPr>
          </a:p>
        </p:txBody>
      </p:sp>
      <p:sp>
        <p:nvSpPr>
          <p:cNvPr id="9" name="TextovéPole 8"/>
          <p:cNvSpPr txBox="1"/>
          <p:nvPr/>
        </p:nvSpPr>
        <p:spPr>
          <a:xfrm>
            <a:off x="5719564" y="91108"/>
            <a:ext cx="4392488" cy="2862322"/>
          </a:xfrm>
          <a:prstGeom prst="rect">
            <a:avLst/>
          </a:prstGeom>
          <a:blipFill dpi="0" rotWithShape="1">
            <a:blip r:embed="rId6" cstate="print">
              <a:alphaModFix amt="55000"/>
            </a:blip>
            <a:srcRect/>
            <a:stretch>
              <a:fillRect/>
            </a:stretch>
          </a:blipFill>
          <a:ln w="85725">
            <a:solidFill>
              <a:srgbClr val="D60093"/>
            </a:solidFill>
          </a:ln>
          <a:effectLst>
            <a:innerShdw blurRad="63500" dist="50800" dir="13500000">
              <a:srgbClr val="99FF33">
                <a:alpha val="49804"/>
              </a:srgbClr>
            </a:innerShdw>
          </a:effectLst>
        </p:spPr>
        <p:txBody>
          <a:bodyPr wrap="square" rtlCol="0">
            <a:spAutoFit/>
          </a:bodyPr>
          <a:lstStyle/>
          <a:p>
            <a:pPr algn="ctr"/>
            <a:r>
              <a:rPr lang="cs-CZ" sz="3600" dirty="0" smtClean="0">
                <a:ln w="3175">
                  <a:solidFill>
                    <a:srgbClr val="33CC33"/>
                  </a:solidFill>
                </a:ln>
                <a:solidFill>
                  <a:srgbClr val="000066"/>
                </a:solidFill>
                <a:latin typeface="Imprint MT Shadow" pitchFamily="82" charset="0"/>
              </a:rPr>
              <a:t>Náborová akce mladých fotbalistů se na fotbalovém stadionu ve </a:t>
            </a:r>
            <a:r>
              <a:rPr lang="cs-CZ" sz="3600" dirty="0" err="1" smtClean="0">
                <a:ln w="3175">
                  <a:solidFill>
                    <a:srgbClr val="33CC33"/>
                  </a:solidFill>
                </a:ln>
                <a:solidFill>
                  <a:srgbClr val="000066"/>
                </a:solidFill>
                <a:latin typeface="Imprint MT Shadow" pitchFamily="82" charset="0"/>
              </a:rPr>
              <a:t>Štětí</a:t>
            </a:r>
            <a:r>
              <a:rPr lang="cs-CZ" sz="3600" dirty="0" smtClean="0">
                <a:ln w="3175">
                  <a:solidFill>
                    <a:srgbClr val="33CC33"/>
                  </a:solidFill>
                </a:ln>
                <a:solidFill>
                  <a:srgbClr val="000066"/>
                </a:solidFill>
                <a:latin typeface="Imprint MT Shadow" pitchFamily="82" charset="0"/>
              </a:rPr>
              <a:t>   konala na 4. září</a:t>
            </a:r>
          </a:p>
        </p:txBody>
      </p:sp>
      <p:pic>
        <p:nvPicPr>
          <p:cNvPr id="3147" name="Picture 75"/>
          <p:cNvPicPr>
            <a:picLocks noChangeAspect="1" noChangeArrowheads="1"/>
          </p:cNvPicPr>
          <p:nvPr/>
        </p:nvPicPr>
        <p:blipFill>
          <a:blip r:embed="rId7" cstate="print"/>
          <a:srcRect/>
          <a:stretch>
            <a:fillRect/>
          </a:stretch>
        </p:blipFill>
        <p:spPr bwMode="auto">
          <a:xfrm>
            <a:off x="5791571" y="3331468"/>
            <a:ext cx="4248473" cy="3226495"/>
          </a:xfrm>
          <a:prstGeom prst="rect">
            <a:avLst/>
          </a:prstGeom>
          <a:noFill/>
          <a:ln w="117475" cmpd="sng">
            <a:solidFill>
              <a:schemeClr val="accent1">
                <a:lumMod val="50000"/>
              </a:schemeClr>
            </a:solidFill>
            <a:miter lim="800000"/>
            <a:headEnd/>
            <a:tailEnd/>
          </a:ln>
        </p:spPr>
      </p:pic>
      <p:pic>
        <p:nvPicPr>
          <p:cNvPr id="3074" name="Picture 291"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5" name="Picture 290"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6" name="Picture 289"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7" name="Picture 288"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8" name="Picture 287"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79" name="Picture 286"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0" name="Picture 79"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1" name="Picture 78"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2" name="Picture 77"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3" name="Picture 76"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4" name="Picture 75"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5" name="Picture 74"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6" name="Picture 73"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7" name="Picture 72"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8" name="Picture 71"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89" name="Picture 70"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0" name="Picture 69"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1" name="Picture 68"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2" name="Picture 67"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3" name="Picture 66"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4" name="Picture 65"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5" name="Picture 64"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6" name="Picture 63"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7" name="Picture 62"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8" name="Picture 3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099" name="Picture 2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0" name="Picture 2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1" name="Picture 27"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2" name="Picture 8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3" name="Picture 8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4" name="Picture 8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5" name="Picture 8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6" name="Picture 8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7" name="Picture 8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8" name="Picture 8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09" name="Picture 8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0" name="Picture 8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1" name="Picture 8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2" name="Picture 40"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3" name="Picture 4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4" name="Picture 42"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5" name="Picture 43"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6" name="Picture 44"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7" name="Picture 45"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8" name="Picture 4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19" name="Picture 47"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0" name="Picture 48"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1" name="Picture 49"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2" name="Picture 50"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3" name="Picture 51"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4" name="Picture 52"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5" name="Picture 53"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6" name="Picture 54"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7" name="Picture 55"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8" name="Picture 56"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29" name="Picture 57"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0" name="Picture 58"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1" name="Picture 59"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2" name="Picture 60"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3" name="Picture 61"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4" name="Picture 62"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5" name="Picture 63"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6" name="Picture 64"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7" name="Picture 65"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8" name="Picture 6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39" name="Picture 61"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0" name="Picture 60"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1" name="Picture 59"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2" name="Picture 58"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3" name="Picture 57"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4" name="Picture 56"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3145" name="Picture 55"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88413" y="7239000"/>
            <a:ext cx="115093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55668" y="1099220"/>
            <a:ext cx="2376264"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91972" y="7239000"/>
            <a:ext cx="72008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59924" y="7239000"/>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99884" y="6931868"/>
            <a:ext cx="1008112"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9" name="TextovéPole 18"/>
          <p:cNvSpPr txBox="1"/>
          <p:nvPr/>
        </p:nvSpPr>
        <p:spPr>
          <a:xfrm>
            <a:off x="7771812"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sp>
        <p:nvSpPr>
          <p:cNvPr id="17" name="TextovéPole 16"/>
          <p:cNvSpPr txBox="1"/>
          <p:nvPr/>
        </p:nvSpPr>
        <p:spPr>
          <a:xfrm>
            <a:off x="168711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30</a:t>
            </a:r>
          </a:p>
        </p:txBody>
      </p:sp>
      <p:sp>
        <p:nvSpPr>
          <p:cNvPr id="4206" name="Rectangle 110"/>
          <p:cNvSpPr>
            <a:spLocks noChangeArrowheads="1"/>
          </p:cNvSpPr>
          <p:nvPr/>
        </p:nvSpPr>
        <p:spPr bwMode="auto">
          <a:xfrm>
            <a:off x="5503540" y="2255991"/>
            <a:ext cx="4711452" cy="1723549"/>
          </a:xfrm>
          <a:prstGeom prst="rect">
            <a:avLst/>
          </a:prstGeom>
          <a:solidFill>
            <a:srgbClr val="66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800" i="0" u="sng" strike="noStrike" cap="none" normalizeH="0" baseline="0" dirty="0" smtClean="0">
                <a:ln>
                  <a:noFill/>
                </a:ln>
                <a:solidFill>
                  <a:srgbClr val="D6009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SK </a:t>
            </a:r>
            <a:r>
              <a:rPr kumimoji="0" lang="cs-CZ" sz="1800" i="0" u="sng" strike="noStrike" cap="none" normalizeH="0" baseline="0" dirty="0" err="1" smtClean="0">
                <a:ln>
                  <a:noFill/>
                </a:ln>
                <a:solidFill>
                  <a:srgbClr val="D6009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Štětí</a:t>
            </a:r>
            <a:r>
              <a:rPr kumimoji="0" lang="cs-CZ" sz="1800" i="0" u="sng" strike="noStrike" cap="none" normalizeH="0" baseline="0" dirty="0" smtClean="0">
                <a:ln>
                  <a:noFill/>
                </a:ln>
                <a:solidFill>
                  <a:srgbClr val="D6009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 – FK ČL </a:t>
            </a:r>
            <a:r>
              <a:rPr kumimoji="0" lang="cs-CZ" sz="1800" i="0" u="sng" strike="noStrike" cap="none" normalizeH="0" baseline="0" dirty="0" err="1" smtClean="0">
                <a:ln>
                  <a:noFill/>
                </a:ln>
                <a:solidFill>
                  <a:srgbClr val="D6009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Neštěmice</a:t>
            </a:r>
            <a:endParaRPr kumimoji="0" lang="cs-CZ" sz="800" i="0" u="none" strike="noStrike" cap="none" normalizeH="0" baseline="0" dirty="0" smtClean="0">
              <a:ln>
                <a:noFill/>
              </a:ln>
              <a:solidFill>
                <a:srgbClr val="D60093"/>
              </a:solidFill>
              <a:effectLst>
                <a:outerShdw blurRad="38100" dist="38100" dir="2700000" algn="tl">
                  <a:srgbClr val="000000">
                    <a:alpha val="43137"/>
                  </a:srgbClr>
                </a:outerShd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800" i="0" u="sng" strike="noStrike" cap="none" normalizeH="0" baseline="0" dirty="0" smtClean="0">
                <a:ln>
                  <a:noFill/>
                </a:ln>
                <a:solidFill>
                  <a:srgbClr val="D60093"/>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4:3(3:0)   10.6.2015  16.kolo 29. hrané</a:t>
            </a:r>
          </a:p>
          <a:p>
            <a:r>
              <a:rPr lang="cs-CZ" sz="1000" b="0" u="sng" dirty="0" smtClean="0">
                <a:latin typeface="Arial" pitchFamily="34" charset="0"/>
                <a:cs typeface="Arial" pitchFamily="34" charset="0"/>
              </a:rPr>
              <a:t>Branky:</a:t>
            </a:r>
            <a:r>
              <a:rPr lang="cs-CZ" sz="1000" b="0" dirty="0" smtClean="0">
                <a:latin typeface="Arial" pitchFamily="34" charset="0"/>
                <a:cs typeface="Arial" pitchFamily="34" charset="0"/>
              </a:rPr>
              <a:t> Stejskal 3, Slanička 1</a:t>
            </a:r>
          </a:p>
          <a:p>
            <a:r>
              <a:rPr lang="cs-CZ" sz="1000" b="0" u="sng" dirty="0" smtClean="0">
                <a:latin typeface="Arial" pitchFamily="34" charset="0"/>
                <a:cs typeface="Arial" pitchFamily="34" charset="0"/>
              </a:rPr>
              <a:t>Sestava:</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Michovský</a:t>
            </a:r>
            <a:r>
              <a:rPr lang="cs-CZ" sz="1000" b="0" dirty="0" smtClean="0">
                <a:latin typeface="Arial" pitchFamily="34" charset="0"/>
                <a:cs typeface="Arial" pitchFamily="34" charset="0"/>
              </a:rPr>
              <a:t>-Tichý, Tůma, Šmidrkal, </a:t>
            </a:r>
            <a:r>
              <a:rPr lang="cs-CZ" sz="1000" b="0" dirty="0" err="1" smtClean="0">
                <a:latin typeface="Arial" pitchFamily="34" charset="0"/>
                <a:cs typeface="Arial" pitchFamily="34" charset="0"/>
              </a:rPr>
              <a:t>Ransdorf</a:t>
            </a:r>
            <a:r>
              <a:rPr lang="cs-CZ" sz="1000" b="0" dirty="0" smtClean="0">
                <a:latin typeface="Arial" pitchFamily="34" charset="0"/>
                <a:cs typeface="Arial" pitchFamily="34" charset="0"/>
              </a:rPr>
              <a:t>(45. </a:t>
            </a:r>
            <a:r>
              <a:rPr lang="cs-CZ" sz="1000" b="0" dirty="0" err="1" smtClean="0">
                <a:latin typeface="Arial" pitchFamily="34" charset="0"/>
                <a:cs typeface="Arial" pitchFamily="34" charset="0"/>
              </a:rPr>
              <a:t>Poráč</a:t>
            </a:r>
            <a:r>
              <a:rPr lang="cs-CZ" sz="1000" b="0" dirty="0" smtClean="0">
                <a:latin typeface="Arial" pitchFamily="34" charset="0"/>
                <a:cs typeface="Arial" pitchFamily="34" charset="0"/>
              </a:rPr>
              <a:t>)-</a:t>
            </a:r>
            <a:r>
              <a:rPr lang="cs-CZ" sz="1000" b="0" dirty="0" err="1" smtClean="0">
                <a:latin typeface="Arial" pitchFamily="34" charset="0"/>
                <a:cs typeface="Arial" pitchFamily="34" charset="0"/>
              </a:rPr>
              <a:t>Belák</a:t>
            </a:r>
            <a:r>
              <a:rPr lang="cs-CZ" sz="1000" b="0" dirty="0" smtClean="0">
                <a:latin typeface="Arial" pitchFamily="34" charset="0"/>
                <a:cs typeface="Arial" pitchFamily="34" charset="0"/>
              </a:rPr>
              <a:t>, </a:t>
            </a:r>
          </a:p>
          <a:p>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Malák</a:t>
            </a:r>
            <a:r>
              <a:rPr lang="cs-CZ" sz="1000" b="0" dirty="0" smtClean="0">
                <a:latin typeface="Arial" pitchFamily="34" charset="0"/>
                <a:cs typeface="Arial" pitchFamily="34" charset="0"/>
              </a:rPr>
              <a:t>(87.Koráň),Kucler, -Stejskal, Matuszewski(45.Blažek)</a:t>
            </a:r>
          </a:p>
          <a:p>
            <a:r>
              <a:rPr lang="cs-CZ" sz="1000" b="0" u="sng" dirty="0" smtClean="0">
                <a:latin typeface="Arial" pitchFamily="34" charset="0"/>
                <a:cs typeface="Arial" pitchFamily="34" charset="0"/>
              </a:rPr>
              <a:t>Připraveni:</a:t>
            </a:r>
            <a:r>
              <a:rPr lang="cs-CZ" sz="1000" b="0" dirty="0" smtClean="0">
                <a:latin typeface="Arial" pitchFamily="34" charset="0"/>
                <a:cs typeface="Arial" pitchFamily="34" charset="0"/>
              </a:rPr>
              <a:t> Gabriel</a:t>
            </a:r>
          </a:p>
          <a:p>
            <a:r>
              <a:rPr lang="cs-CZ" sz="1000" b="0" u="sng" dirty="0" smtClean="0">
                <a:latin typeface="Arial" pitchFamily="34" charset="0"/>
                <a:cs typeface="Arial" pitchFamily="34" charset="0"/>
              </a:rPr>
              <a:t>Trenér:</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J.Vinš</a:t>
            </a:r>
            <a:r>
              <a:rPr lang="cs-CZ" sz="1000" b="0" dirty="0" smtClean="0">
                <a:latin typeface="Arial" pitchFamily="34" charset="0"/>
                <a:cs typeface="Arial" pitchFamily="34" charset="0"/>
              </a:rPr>
              <a:t>  </a:t>
            </a:r>
            <a:r>
              <a:rPr lang="cs-CZ" sz="1000" b="0" u="sng" dirty="0" smtClean="0">
                <a:latin typeface="Arial" pitchFamily="34" charset="0"/>
                <a:cs typeface="Arial" pitchFamily="34" charset="0"/>
              </a:rPr>
              <a:t>Vedoucí:</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J.Havner</a:t>
            </a:r>
            <a:r>
              <a:rPr lang="cs-CZ" sz="1000" b="0" dirty="0" smtClean="0">
                <a:latin typeface="Arial" pitchFamily="34" charset="0"/>
                <a:cs typeface="Arial" pitchFamily="34" charset="0"/>
              </a:rPr>
              <a:t>  </a:t>
            </a:r>
            <a:r>
              <a:rPr lang="cs-CZ" sz="1000" b="0" u="sng" dirty="0" smtClean="0">
                <a:latin typeface="Arial" pitchFamily="34" charset="0"/>
                <a:cs typeface="Arial" pitchFamily="34" charset="0"/>
              </a:rPr>
              <a:t>Masér:</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K</a:t>
            </a:r>
            <a:r>
              <a:rPr lang="cs-CZ" sz="1000" b="0" dirty="0" smtClean="0">
                <a:latin typeface="Arial" pitchFamily="34" charset="0"/>
                <a:cs typeface="Arial" pitchFamily="34" charset="0"/>
              </a:rPr>
              <a:t>.Zavřel</a:t>
            </a:r>
          </a:p>
          <a:p>
            <a:r>
              <a:rPr lang="cs-CZ" sz="1000" b="0" u="sng" dirty="0" smtClean="0">
                <a:latin typeface="Arial" pitchFamily="34" charset="0"/>
                <a:cs typeface="Arial" pitchFamily="34" charset="0"/>
              </a:rPr>
              <a:t>Rozhodčí:</a:t>
            </a:r>
            <a:r>
              <a:rPr lang="cs-CZ" sz="1000" b="0" dirty="0" smtClean="0">
                <a:latin typeface="Arial" pitchFamily="34" charset="0"/>
                <a:cs typeface="Arial" pitchFamily="34" charset="0"/>
              </a:rPr>
              <a:t> Barva-Benda, Prošek</a:t>
            </a:r>
          </a:p>
          <a:p>
            <a:r>
              <a:rPr lang="cs-CZ" sz="1000" b="0" u="sng" dirty="0" smtClean="0">
                <a:latin typeface="Arial" pitchFamily="34" charset="0"/>
                <a:cs typeface="Arial" pitchFamily="34" charset="0"/>
              </a:rPr>
              <a:t>Hlavní Pořadatel</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J.Havner</a:t>
            </a:r>
            <a:r>
              <a:rPr lang="cs-CZ" sz="1000" b="0" dirty="0" smtClean="0">
                <a:latin typeface="Arial" pitchFamily="34" charset="0"/>
                <a:cs typeface="Arial" pitchFamily="34" charset="0"/>
              </a:rPr>
              <a:t>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11" name="TextovéPole 10"/>
          <p:cNvSpPr txBox="1"/>
          <p:nvPr/>
        </p:nvSpPr>
        <p:spPr>
          <a:xfrm>
            <a:off x="5503540" y="91108"/>
            <a:ext cx="4680520" cy="2031325"/>
          </a:xfrm>
          <a:prstGeom prst="rect">
            <a:avLst/>
          </a:prstGeom>
          <a:solidFill>
            <a:schemeClr val="bg1">
              <a:lumMod val="95000"/>
            </a:schemeClr>
          </a:solidFill>
          <a:ln w="57150" cap="sq" cmpd="thickThin">
            <a:gradFill>
              <a:gsLst>
                <a:gs pos="0">
                  <a:srgbClr val="FF3399"/>
                </a:gs>
                <a:gs pos="25000">
                  <a:srgbClr val="FF6633"/>
                </a:gs>
                <a:gs pos="50000">
                  <a:srgbClr val="FFFF00"/>
                </a:gs>
                <a:gs pos="75000">
                  <a:srgbClr val="01A78F"/>
                </a:gs>
                <a:gs pos="100000">
                  <a:srgbClr val="3366FF"/>
                </a:gs>
              </a:gsLst>
              <a:lin ang="5400000" scaled="0"/>
            </a:gradFill>
            <a:prstDash val="sysDash"/>
            <a:miter lim="800000"/>
          </a:ln>
          <a:effectLst>
            <a:innerShdw blurRad="190500" dist="850900" dir="8880000">
              <a:srgbClr val="CCFF99"/>
            </a:innerShdw>
          </a:effectLst>
        </p:spPr>
        <p:txBody>
          <a:bodyPr wrap="square" rtlCol="0">
            <a:spAutoFit/>
          </a:bodyPr>
          <a:lstStyle/>
          <a:p>
            <a:pPr algn="ctr"/>
            <a:r>
              <a:rPr lang="cs-CZ" sz="1800" i="1" dirty="0" smtClean="0">
                <a:effectLst>
                  <a:outerShdw blurRad="38100" dist="38100" dir="2700000" algn="tl">
                    <a:srgbClr val="000000">
                      <a:alpha val="43137"/>
                    </a:srgbClr>
                  </a:outerShdw>
                </a:effectLst>
                <a:latin typeface="Arial Black" pitchFamily="34" charset="0"/>
              </a:rPr>
              <a:t>Vzpomínáte na náš poslední zápas s </a:t>
            </a:r>
            <a:r>
              <a:rPr lang="cs-CZ" sz="1800" i="1" dirty="0" err="1" smtClean="0">
                <a:effectLst>
                  <a:outerShdw blurRad="38100" dist="38100" dir="2700000" algn="tl">
                    <a:srgbClr val="000000">
                      <a:alpha val="43137"/>
                    </a:srgbClr>
                  </a:outerShdw>
                </a:effectLst>
                <a:latin typeface="Arial Black" pitchFamily="34" charset="0"/>
              </a:rPr>
              <a:t>Neštěmicemi</a:t>
            </a:r>
            <a:r>
              <a:rPr lang="cs-CZ" sz="1800" i="1" dirty="0" smtClean="0">
                <a:effectLst>
                  <a:outerShdw blurRad="38100" dist="38100" dir="2700000" algn="tl">
                    <a:srgbClr val="000000">
                      <a:alpha val="43137"/>
                    </a:srgbClr>
                  </a:outerShdw>
                </a:effectLst>
                <a:latin typeface="Arial Black" pitchFamily="34" charset="0"/>
              </a:rPr>
              <a:t>?  Bylo to na konci loňské sezóny a v polovině zápasu jsme vedli 3:0. Minutu před koncem však soupeř vyrovnal, abychom v nastaveném čase vstřelili přeci jenom vítěznou branku</a:t>
            </a:r>
          </a:p>
        </p:txBody>
      </p:sp>
      <p:pic>
        <p:nvPicPr>
          <p:cNvPr id="4207" name="Picture 111"/>
          <p:cNvPicPr>
            <a:picLocks noChangeAspect="1" noChangeArrowheads="1"/>
          </p:cNvPicPr>
          <p:nvPr/>
        </p:nvPicPr>
        <p:blipFill>
          <a:blip r:embed="rId3" cstate="print"/>
          <a:srcRect/>
          <a:stretch>
            <a:fillRect/>
          </a:stretch>
        </p:blipFill>
        <p:spPr bwMode="auto">
          <a:xfrm>
            <a:off x="5575548" y="4123556"/>
            <a:ext cx="4608512" cy="2736304"/>
          </a:xfrm>
          <a:prstGeom prst="rect">
            <a:avLst/>
          </a:prstGeom>
          <a:noFill/>
          <a:ln w="44450">
            <a:solidFill>
              <a:srgbClr val="D60093"/>
            </a:solidFill>
            <a:prstDash val="sysDash"/>
            <a:miter lim="800000"/>
            <a:headEnd/>
            <a:tailEnd/>
          </a:ln>
        </p:spPr>
      </p:pic>
      <p:pic>
        <p:nvPicPr>
          <p:cNvPr id="2" name="Picture 110"/>
          <p:cNvPicPr>
            <a:picLocks noChangeAspect="1" noChangeArrowheads="1"/>
          </p:cNvPicPr>
          <p:nvPr/>
        </p:nvPicPr>
        <p:blipFill>
          <a:blip r:embed="rId4" cstate="print"/>
          <a:srcRect/>
          <a:stretch>
            <a:fillRect/>
          </a:stretch>
        </p:blipFill>
        <p:spPr bwMode="auto">
          <a:xfrm>
            <a:off x="102940" y="1531268"/>
            <a:ext cx="4536504" cy="1872208"/>
          </a:xfrm>
          <a:prstGeom prst="rect">
            <a:avLst/>
          </a:prstGeom>
          <a:noFill/>
          <a:ln w="9525">
            <a:noFill/>
            <a:miter lim="800000"/>
            <a:headEnd/>
            <a:tailEnd/>
          </a:ln>
        </p:spPr>
      </p:pic>
      <p:pic>
        <p:nvPicPr>
          <p:cNvPr id="4209" name="Picture 113"/>
          <p:cNvPicPr>
            <a:picLocks noChangeAspect="1" noChangeArrowheads="1"/>
          </p:cNvPicPr>
          <p:nvPr/>
        </p:nvPicPr>
        <p:blipFill>
          <a:blip r:embed="rId5" cstate="print"/>
          <a:srcRect/>
          <a:stretch>
            <a:fillRect/>
          </a:stretch>
        </p:blipFill>
        <p:spPr bwMode="auto">
          <a:xfrm>
            <a:off x="102940" y="3475484"/>
            <a:ext cx="4536504" cy="1728192"/>
          </a:xfrm>
          <a:prstGeom prst="rect">
            <a:avLst/>
          </a:prstGeom>
          <a:noFill/>
          <a:ln w="9525">
            <a:noFill/>
            <a:miter lim="800000"/>
            <a:headEnd/>
            <a:tailEnd/>
          </a:ln>
        </p:spPr>
      </p:pic>
      <p:pic>
        <p:nvPicPr>
          <p:cNvPr id="4210" name="Picture 114"/>
          <p:cNvPicPr>
            <a:picLocks noChangeAspect="1" noChangeArrowheads="1"/>
          </p:cNvPicPr>
          <p:nvPr/>
        </p:nvPicPr>
        <p:blipFill>
          <a:blip r:embed="rId6" cstate="print"/>
          <a:srcRect/>
          <a:stretch>
            <a:fillRect/>
          </a:stretch>
        </p:blipFill>
        <p:spPr bwMode="auto">
          <a:xfrm>
            <a:off x="102940" y="5275684"/>
            <a:ext cx="4536504" cy="1656184"/>
          </a:xfrm>
          <a:prstGeom prst="rect">
            <a:avLst/>
          </a:prstGeom>
          <a:noFill/>
          <a:ln w="9525">
            <a:noFill/>
            <a:miter lim="800000"/>
            <a:headEnd/>
            <a:tailEnd/>
          </a:ln>
        </p:spPr>
      </p:pic>
      <p:sp>
        <p:nvSpPr>
          <p:cNvPr id="18" name="TextovéPole 17"/>
          <p:cNvSpPr txBox="1"/>
          <p:nvPr/>
        </p:nvSpPr>
        <p:spPr>
          <a:xfrm>
            <a:off x="102940" y="91108"/>
            <a:ext cx="4464496" cy="1384995"/>
          </a:xfrm>
          <a:prstGeom prst="rect">
            <a:avLst/>
          </a:prstGeom>
          <a:gradFill>
            <a:gsLst>
              <a:gs pos="0">
                <a:srgbClr val="000082">
                  <a:alpha val="36000"/>
                </a:srgbClr>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gradFill>
        </p:spPr>
        <p:txBody>
          <a:bodyPr wrap="square" rtlCol="0">
            <a:spAutoFit/>
          </a:bodyPr>
          <a:lstStyle/>
          <a:p>
            <a:pPr algn="ctr"/>
            <a:r>
              <a:rPr lang="cs-CZ" sz="2100" dirty="0" smtClean="0">
                <a:solidFill>
                  <a:srgbClr val="FFFF00"/>
                </a:solidFill>
                <a:effectLst>
                  <a:outerShdw blurRad="38100" dist="38100" dir="2700000" algn="tl">
                    <a:srgbClr val="000000">
                      <a:alpha val="43137"/>
                    </a:srgbClr>
                  </a:outerShdw>
                </a:effectLst>
                <a:latin typeface="Arial Black" pitchFamily="34" charset="0"/>
              </a:rPr>
              <a:t>Zveme všechny mladé kluky i holky na hřiště. Kdo má zájem hrát fotbal ať přijde a hlásí se u trenérů</a:t>
            </a:r>
          </a:p>
        </p:txBody>
      </p:sp>
      <p:pic>
        <p:nvPicPr>
          <p:cNvPr id="4098" name="Picture 3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099" name="Picture 3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00" name="Picture 3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1" name="Picture 3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02" name="Picture 3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3" name="Picture 3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04" name="Picture 3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5" name="Picture 3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06" name="Picture 3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7" name="Picture 2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08" name="Picture 2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09" name="Picture 2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4110" name="Picture 2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1" name="Picture 2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2038350"/>
            <a:ext cx="914400" cy="228600"/>
          </a:xfrm>
          <a:prstGeom prst="rect">
            <a:avLst/>
          </a:prstGeom>
          <a:noFill/>
          <a:ln w="9525">
            <a:miter lim="800000"/>
            <a:headEnd/>
            <a:tailEnd/>
          </a:ln>
        </p:spPr>
      </p:pic>
      <p:pic>
        <p:nvPicPr>
          <p:cNvPr id="4112" name="Picture 2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3" name="Picture 2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2266950"/>
            <a:ext cx="914400" cy="228600"/>
          </a:xfrm>
          <a:prstGeom prst="rect">
            <a:avLst/>
          </a:prstGeom>
          <a:noFill/>
          <a:ln w="9525">
            <a:miter lim="800000"/>
            <a:headEnd/>
            <a:tailEnd/>
          </a:ln>
        </p:spPr>
      </p:pic>
      <p:pic>
        <p:nvPicPr>
          <p:cNvPr id="4114" name="Picture 2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5" name="Picture 2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495550"/>
            <a:ext cx="914400" cy="228600"/>
          </a:xfrm>
          <a:prstGeom prst="rect">
            <a:avLst/>
          </a:prstGeom>
          <a:noFill/>
          <a:ln w="9525">
            <a:miter lim="800000"/>
            <a:headEnd/>
            <a:tailEnd/>
          </a:ln>
        </p:spPr>
      </p:pic>
      <p:pic>
        <p:nvPicPr>
          <p:cNvPr id="4116" name="Picture 2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7" name="Picture 1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724150"/>
            <a:ext cx="914400" cy="228600"/>
          </a:xfrm>
          <a:prstGeom prst="rect">
            <a:avLst/>
          </a:prstGeom>
          <a:noFill/>
          <a:ln w="9525">
            <a:miter lim="800000"/>
            <a:headEnd/>
            <a:tailEnd/>
          </a:ln>
        </p:spPr>
      </p:pic>
      <p:pic>
        <p:nvPicPr>
          <p:cNvPr id="4118" name="Picture 1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19" name="Picture 1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952750"/>
            <a:ext cx="914400" cy="228600"/>
          </a:xfrm>
          <a:prstGeom prst="rect">
            <a:avLst/>
          </a:prstGeom>
          <a:noFill/>
          <a:ln w="9525">
            <a:miter lim="800000"/>
            <a:headEnd/>
            <a:tailEnd/>
          </a:ln>
        </p:spPr>
      </p:pic>
      <p:pic>
        <p:nvPicPr>
          <p:cNvPr id="4120" name="Picture 1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1" name="Picture 1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3181350"/>
            <a:ext cx="914400" cy="228600"/>
          </a:xfrm>
          <a:prstGeom prst="rect">
            <a:avLst/>
          </a:prstGeom>
          <a:noFill/>
          <a:ln w="9525">
            <a:miter lim="800000"/>
            <a:headEnd/>
            <a:tailEnd/>
          </a:ln>
        </p:spPr>
      </p:pic>
      <p:pic>
        <p:nvPicPr>
          <p:cNvPr id="4122" name="Picture 1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3" name="Picture 1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3409950"/>
            <a:ext cx="914400" cy="228600"/>
          </a:xfrm>
          <a:prstGeom prst="rect">
            <a:avLst/>
          </a:prstGeom>
          <a:noFill/>
          <a:ln w="9525">
            <a:miter lim="800000"/>
            <a:headEnd/>
            <a:tailEnd/>
          </a:ln>
        </p:spPr>
      </p:pic>
      <p:pic>
        <p:nvPicPr>
          <p:cNvPr id="4124" name="Picture 1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5" name="Picture 1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3638550"/>
            <a:ext cx="914400" cy="228600"/>
          </a:xfrm>
          <a:prstGeom prst="rect">
            <a:avLst/>
          </a:prstGeom>
          <a:noFill/>
          <a:ln w="9525">
            <a:miter lim="800000"/>
            <a:headEnd/>
            <a:tailEnd/>
          </a:ln>
        </p:spPr>
      </p:pic>
      <p:pic>
        <p:nvPicPr>
          <p:cNvPr id="4126" name="Picture 1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7" name="Picture 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3867150"/>
            <a:ext cx="914400" cy="228600"/>
          </a:xfrm>
          <a:prstGeom prst="rect">
            <a:avLst/>
          </a:prstGeom>
          <a:noFill/>
          <a:ln w="9525">
            <a:miter lim="800000"/>
            <a:headEnd/>
            <a:tailEnd/>
          </a:ln>
        </p:spPr>
      </p:pic>
      <p:pic>
        <p:nvPicPr>
          <p:cNvPr id="4128" name="Picture 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29" name="Picture 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4095750"/>
            <a:ext cx="914400" cy="228600"/>
          </a:xfrm>
          <a:prstGeom prst="rect">
            <a:avLst/>
          </a:prstGeom>
          <a:noFill/>
          <a:ln w="9525">
            <a:miter lim="800000"/>
            <a:headEnd/>
            <a:tailEnd/>
          </a:ln>
        </p:spPr>
      </p:pic>
      <p:pic>
        <p:nvPicPr>
          <p:cNvPr id="4130" name="Picture 4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1" name="Picture 4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942975"/>
          </a:xfrm>
          <a:prstGeom prst="rect">
            <a:avLst/>
          </a:prstGeom>
          <a:noFill/>
          <a:ln w="9525">
            <a:miter lim="800000"/>
            <a:headEnd/>
            <a:tailEnd/>
          </a:ln>
        </p:spPr>
      </p:pic>
      <p:pic>
        <p:nvPicPr>
          <p:cNvPr id="4132" name="Picture 4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3" name="Picture 4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866775"/>
            <a:ext cx="914400" cy="952500"/>
          </a:xfrm>
          <a:prstGeom prst="rect">
            <a:avLst/>
          </a:prstGeom>
          <a:noFill/>
          <a:ln w="9525">
            <a:miter lim="800000"/>
            <a:headEnd/>
            <a:tailEnd/>
          </a:ln>
        </p:spPr>
      </p:pic>
      <p:pic>
        <p:nvPicPr>
          <p:cNvPr id="4134" name="Picture 4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5" name="Picture 4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1247775"/>
            <a:ext cx="914400" cy="742950"/>
          </a:xfrm>
          <a:prstGeom prst="rect">
            <a:avLst/>
          </a:prstGeom>
          <a:noFill/>
          <a:ln w="9525">
            <a:miter lim="800000"/>
            <a:headEnd/>
            <a:tailEnd/>
          </a:ln>
        </p:spPr>
      </p:pic>
      <p:pic>
        <p:nvPicPr>
          <p:cNvPr id="4136" name="Picture 93"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7" name="Picture 92"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38" name="Picture 91"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39" name="Picture 90"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895350"/>
            <a:ext cx="914400" cy="228600"/>
          </a:xfrm>
          <a:prstGeom prst="rect">
            <a:avLst/>
          </a:prstGeom>
          <a:noFill/>
          <a:ln w="9525">
            <a:miter lim="800000"/>
            <a:headEnd/>
            <a:tailEnd/>
          </a:ln>
        </p:spPr>
      </p:pic>
      <p:pic>
        <p:nvPicPr>
          <p:cNvPr id="4140" name="Picture 89"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1" name="Picture 88"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1123950"/>
            <a:ext cx="914400" cy="228600"/>
          </a:xfrm>
          <a:prstGeom prst="rect">
            <a:avLst/>
          </a:prstGeom>
          <a:noFill/>
          <a:ln w="9525">
            <a:miter lim="800000"/>
            <a:headEnd/>
            <a:tailEnd/>
          </a:ln>
        </p:spPr>
      </p:pic>
      <p:pic>
        <p:nvPicPr>
          <p:cNvPr id="4142" name="Picture 87"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3" name="Picture 86"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352550"/>
            <a:ext cx="914400" cy="228600"/>
          </a:xfrm>
          <a:prstGeom prst="rect">
            <a:avLst/>
          </a:prstGeom>
          <a:noFill/>
          <a:ln w="9525">
            <a:miter lim="800000"/>
            <a:headEnd/>
            <a:tailEnd/>
          </a:ln>
        </p:spPr>
      </p:pic>
      <p:pic>
        <p:nvPicPr>
          <p:cNvPr id="4144" name="Picture 85"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5" name="Picture 84"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581150"/>
            <a:ext cx="914400" cy="228600"/>
          </a:xfrm>
          <a:prstGeom prst="rect">
            <a:avLst/>
          </a:prstGeom>
          <a:noFill/>
          <a:ln w="9525">
            <a:miter lim="800000"/>
            <a:headEnd/>
            <a:tailEnd/>
          </a:ln>
        </p:spPr>
      </p:pic>
      <p:pic>
        <p:nvPicPr>
          <p:cNvPr id="4146" name="Picture 50"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7" name="Picture 51"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8" name="Picture 52"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49" name="Picture 53"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0" name="Picture 54"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1" name="Picture 55"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2" name="Picture 56"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3" name="Picture 57"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4" name="Picture 58"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5" name="Picture 83"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6" name="Picture 82"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7" name="Picture 81"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8" name="Picture 80"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59" name="Picture 79"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0" name="Picture 229"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1" name="Picture 228"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2" name="Picture 227"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3" name="Picture 226"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4" name="Picture 225"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5" name="Picture 224"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6" name="Picture 223"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7" name="Picture 222"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8" name="Picture 221"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69" name="Picture 220" hidden="1"/>
          <p:cNvPicPr preferRelativeResize="0">
            <a:picLocks noChangeArrowheads="1" noChangeShapeType="1"/>
          </p:cNvPicPr>
          <p:nvPr/>
        </p:nvPicPr>
        <p:blipFill>
          <a:blip r:embed="rId7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0" name="Picture 219" hidden="1"/>
          <p:cNvPicPr preferRelativeResize="0">
            <a:picLocks noChangeArrowheads="1" noChangeShapeType="1"/>
          </p:cNvPicPr>
          <p:nvPr/>
        </p:nvPicPr>
        <p:blipFill>
          <a:blip r:embed="rId7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1" name="Picture 218" hidden="1"/>
          <p:cNvPicPr preferRelativeResize="0">
            <a:picLocks noChangeArrowheads="1" noChangeShapeType="1"/>
          </p:cNvPicPr>
          <p:nvPr/>
        </p:nvPicPr>
        <p:blipFill>
          <a:blip r:embed="rId8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2" name="Picture 217" hidden="1"/>
          <p:cNvPicPr preferRelativeResize="0">
            <a:picLocks noChangeArrowheads="1" noChangeShapeType="1"/>
          </p:cNvPicPr>
          <p:nvPr/>
        </p:nvPicPr>
        <p:blipFill>
          <a:blip r:embed="rId8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3" name="Picture 216" hidden="1"/>
          <p:cNvPicPr preferRelativeResize="0">
            <a:picLocks noChangeArrowheads="1" noChangeShapeType="1"/>
          </p:cNvPicPr>
          <p:nvPr/>
        </p:nvPicPr>
        <p:blipFill>
          <a:blip r:embed="rId8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4" name="Picture 215" hidden="1"/>
          <p:cNvPicPr preferRelativeResize="0">
            <a:picLocks noChangeArrowheads="1" noChangeShapeType="1"/>
          </p:cNvPicPr>
          <p:nvPr/>
        </p:nvPicPr>
        <p:blipFill>
          <a:blip r:embed="rId8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5" name="Picture 214" hidden="1"/>
          <p:cNvPicPr preferRelativeResize="0">
            <a:picLocks noChangeArrowheads="1" noChangeShapeType="1"/>
          </p:cNvPicPr>
          <p:nvPr/>
        </p:nvPicPr>
        <p:blipFill>
          <a:blip r:embed="rId8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6" name="Picture 213" hidden="1"/>
          <p:cNvPicPr preferRelativeResize="0">
            <a:picLocks noChangeArrowheads="1" noChangeShapeType="1"/>
          </p:cNvPicPr>
          <p:nvPr/>
        </p:nvPicPr>
        <p:blipFill>
          <a:blip r:embed="rId8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7" name="Picture 212" hidden="1"/>
          <p:cNvPicPr preferRelativeResize="0">
            <a:picLocks noChangeArrowheads="1" noChangeShapeType="1"/>
          </p:cNvPicPr>
          <p:nvPr/>
        </p:nvPicPr>
        <p:blipFill>
          <a:blip r:embed="rId8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8" name="Picture 146" hidden="1"/>
          <p:cNvPicPr preferRelativeResize="0">
            <a:picLocks noChangeArrowheads="1" noChangeShapeType="1"/>
          </p:cNvPicPr>
          <p:nvPr/>
        </p:nvPicPr>
        <p:blipFill>
          <a:blip r:embed="rId8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79" name="Picture 145" hidden="1"/>
          <p:cNvPicPr preferRelativeResize="0">
            <a:picLocks noChangeArrowheads="1" noChangeShapeType="1"/>
          </p:cNvPicPr>
          <p:nvPr/>
        </p:nvPicPr>
        <p:blipFill>
          <a:blip r:embed="rId8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0" name="Picture 144" hidden="1"/>
          <p:cNvPicPr preferRelativeResize="0">
            <a:picLocks noChangeArrowheads="1" noChangeShapeType="1"/>
          </p:cNvPicPr>
          <p:nvPr/>
        </p:nvPicPr>
        <p:blipFill>
          <a:blip r:embed="rId8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1" name="Picture 143" hidden="1"/>
          <p:cNvPicPr preferRelativeResize="0">
            <a:picLocks noChangeArrowheads="1" noChangeShapeType="1"/>
          </p:cNvPicPr>
          <p:nvPr/>
        </p:nvPicPr>
        <p:blipFill>
          <a:blip r:embed="rId9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2" name="Picture 142" hidden="1"/>
          <p:cNvPicPr preferRelativeResize="0">
            <a:picLocks noChangeArrowheads="1" noChangeShapeType="1"/>
          </p:cNvPicPr>
          <p:nvPr/>
        </p:nvPicPr>
        <p:blipFill>
          <a:blip r:embed="rId9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3" name="Picture 141" hidden="1"/>
          <p:cNvPicPr preferRelativeResize="0">
            <a:picLocks noChangeArrowheads="1" noChangeShapeType="1"/>
          </p:cNvPicPr>
          <p:nvPr/>
        </p:nvPicPr>
        <p:blipFill>
          <a:blip r:embed="rId9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4" name="Picture 140" hidden="1"/>
          <p:cNvPicPr preferRelativeResize="0">
            <a:picLocks noChangeArrowheads="1" noChangeShapeType="1"/>
          </p:cNvPicPr>
          <p:nvPr/>
        </p:nvPicPr>
        <p:blipFill>
          <a:blip r:embed="rId9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5" name="Picture 139" hidden="1"/>
          <p:cNvPicPr preferRelativeResize="0">
            <a:picLocks noChangeArrowheads="1" noChangeShapeType="1"/>
          </p:cNvPicPr>
          <p:nvPr/>
        </p:nvPicPr>
        <p:blipFill>
          <a:blip r:embed="rId9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6" name="Picture 138" hidden="1"/>
          <p:cNvPicPr preferRelativeResize="0">
            <a:picLocks noChangeArrowheads="1" noChangeShapeType="1"/>
          </p:cNvPicPr>
          <p:nvPr/>
        </p:nvPicPr>
        <p:blipFill>
          <a:blip r:embed="rId9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7" name="Picture 137" hidden="1"/>
          <p:cNvPicPr preferRelativeResize="0">
            <a:picLocks noChangeArrowheads="1" noChangeShapeType="1"/>
          </p:cNvPicPr>
          <p:nvPr/>
        </p:nvPicPr>
        <p:blipFill>
          <a:blip r:embed="rId9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8" name="Picture 136" hidden="1"/>
          <p:cNvPicPr preferRelativeResize="0">
            <a:picLocks noChangeArrowheads="1" noChangeShapeType="1"/>
          </p:cNvPicPr>
          <p:nvPr/>
        </p:nvPicPr>
        <p:blipFill>
          <a:blip r:embed="rId9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89" name="Picture 135" hidden="1"/>
          <p:cNvPicPr preferRelativeResize="0">
            <a:picLocks noChangeArrowheads="1" noChangeShapeType="1"/>
          </p:cNvPicPr>
          <p:nvPr/>
        </p:nvPicPr>
        <p:blipFill>
          <a:blip r:embed="rId9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0" name="Picture 134" hidden="1"/>
          <p:cNvPicPr preferRelativeResize="0">
            <a:picLocks noChangeArrowheads="1" noChangeShapeType="1"/>
          </p:cNvPicPr>
          <p:nvPr/>
        </p:nvPicPr>
        <p:blipFill>
          <a:blip r:embed="rId9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1" name="Picture 133" hidden="1"/>
          <p:cNvPicPr preferRelativeResize="0">
            <a:picLocks noChangeArrowheads="1" noChangeShapeType="1"/>
          </p:cNvPicPr>
          <p:nvPr/>
        </p:nvPicPr>
        <p:blipFill>
          <a:blip r:embed="rId10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2" name="Picture 132" hidden="1"/>
          <p:cNvPicPr preferRelativeResize="0">
            <a:picLocks noChangeArrowheads="1" noChangeShapeType="1"/>
          </p:cNvPicPr>
          <p:nvPr/>
        </p:nvPicPr>
        <p:blipFill>
          <a:blip r:embed="rId10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3" name="Picture 131" hidden="1"/>
          <p:cNvPicPr preferRelativeResize="0">
            <a:picLocks noChangeArrowheads="1" noChangeShapeType="1"/>
          </p:cNvPicPr>
          <p:nvPr/>
        </p:nvPicPr>
        <p:blipFill>
          <a:blip r:embed="rId10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4" name="Picture 130" hidden="1"/>
          <p:cNvPicPr preferRelativeResize="0">
            <a:picLocks noChangeArrowheads="1" noChangeShapeType="1"/>
          </p:cNvPicPr>
          <p:nvPr/>
        </p:nvPicPr>
        <p:blipFill>
          <a:blip r:embed="rId10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5" name="Picture 129" hidden="1"/>
          <p:cNvPicPr preferRelativeResize="0">
            <a:picLocks noChangeArrowheads="1" noChangeShapeType="1"/>
          </p:cNvPicPr>
          <p:nvPr/>
        </p:nvPicPr>
        <p:blipFill>
          <a:blip r:embed="rId10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6" name="Picture 128" hidden="1"/>
          <p:cNvPicPr preferRelativeResize="0">
            <a:picLocks noChangeArrowheads="1" noChangeShapeType="1"/>
          </p:cNvPicPr>
          <p:nvPr/>
        </p:nvPicPr>
        <p:blipFill>
          <a:blip r:embed="rId105">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7" name="Picture 127" hidden="1"/>
          <p:cNvPicPr preferRelativeResize="0">
            <a:picLocks noChangeArrowheads="1" noChangeShapeType="1"/>
          </p:cNvPicPr>
          <p:nvPr/>
        </p:nvPicPr>
        <p:blipFill>
          <a:blip r:embed="rId106">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8" name="Picture 126" hidden="1"/>
          <p:cNvPicPr preferRelativeResize="0">
            <a:picLocks noChangeArrowheads="1" noChangeShapeType="1"/>
          </p:cNvPicPr>
          <p:nvPr/>
        </p:nvPicPr>
        <p:blipFill>
          <a:blip r:embed="rId10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199" name="Picture 125" hidden="1"/>
          <p:cNvPicPr preferRelativeResize="0">
            <a:picLocks noChangeArrowheads="1" noChangeShapeType="1"/>
          </p:cNvPicPr>
          <p:nvPr/>
        </p:nvPicPr>
        <p:blipFill>
          <a:blip r:embed="rId10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0" name="Picture 124" hidden="1"/>
          <p:cNvPicPr preferRelativeResize="0">
            <a:picLocks noChangeArrowheads="1" noChangeShapeType="1"/>
          </p:cNvPicPr>
          <p:nvPr/>
        </p:nvPicPr>
        <p:blipFill>
          <a:blip r:embed="rId109">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1" name="Picture 123" hidden="1"/>
          <p:cNvPicPr preferRelativeResize="0">
            <a:picLocks noChangeArrowheads="1" noChangeShapeType="1"/>
          </p:cNvPicPr>
          <p:nvPr/>
        </p:nvPicPr>
        <p:blipFill>
          <a:blip r:embed="rId110">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2" name="Picture 122" hidden="1"/>
          <p:cNvPicPr preferRelativeResize="0">
            <a:picLocks noChangeArrowheads="1" noChangeShapeType="1"/>
          </p:cNvPicPr>
          <p:nvPr/>
        </p:nvPicPr>
        <p:blipFill>
          <a:blip r:embed="rId111">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3" name="Picture 121" hidden="1"/>
          <p:cNvPicPr preferRelativeResize="0">
            <a:picLocks noChangeArrowheads="1" noChangeShapeType="1"/>
          </p:cNvPicPr>
          <p:nvPr/>
        </p:nvPicPr>
        <p:blipFill>
          <a:blip r:embed="rId112">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4" name="Picture 120" hidden="1"/>
          <p:cNvPicPr preferRelativeResize="0">
            <a:picLocks noChangeArrowheads="1" noChangeShapeType="1"/>
          </p:cNvPicPr>
          <p:nvPr/>
        </p:nvPicPr>
        <p:blipFill>
          <a:blip r:embed="rId113">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4205" name="Picture 119" hidden="1"/>
          <p:cNvPicPr preferRelativeResize="0">
            <a:picLocks noChangeArrowheads="1" noChangeShapeType="1"/>
          </p:cNvPicPr>
          <p:nvPr/>
        </p:nvPicPr>
        <p:blipFill>
          <a:blip r:embed="rId114">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2011363"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911475" y="6859588"/>
            <a:ext cx="158432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59324" y="7075884"/>
            <a:ext cx="115212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246956" y="3763516"/>
            <a:ext cx="4032448"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47156" y="700445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447756"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sp>
        <p:nvSpPr>
          <p:cNvPr id="14" name="TextovéPole 13"/>
          <p:cNvSpPr txBox="1"/>
          <p:nvPr/>
        </p:nvSpPr>
        <p:spPr>
          <a:xfrm>
            <a:off x="5719564" y="91108"/>
            <a:ext cx="4464496" cy="1661993"/>
          </a:xfrm>
          <a:prstGeom prst="rect">
            <a:avLst/>
          </a:prstGeom>
          <a:blipFill>
            <a:blip r:embed="rId3" cstate="print"/>
            <a:tile tx="0" ty="0" sx="100000" sy="100000" flip="none" algn="tl"/>
          </a:blipFill>
          <a:ln w="50800" cmpd="sng">
            <a:solidFill>
              <a:srgbClr val="66FF33"/>
            </a:solidFill>
          </a:ln>
        </p:spPr>
        <p:txBody>
          <a:bodyPr wrap="square" rtlCol="0">
            <a:spAutoFit/>
          </a:bodyPr>
          <a:lstStyle/>
          <a:p>
            <a:pPr algn="ctr"/>
            <a:r>
              <a:rPr lang="cs-CZ" sz="2000" dirty="0" smtClean="0">
                <a:solidFill>
                  <a:srgbClr val="0033CC"/>
                </a:solidFill>
                <a:effectLst>
                  <a:outerShdw blurRad="38100" dist="38100" dir="2700000" algn="tl">
                    <a:srgbClr val="000000">
                      <a:alpha val="43137"/>
                    </a:srgbClr>
                  </a:outerShdw>
                </a:effectLst>
                <a:latin typeface="Rockwell" pitchFamily="18" charset="0"/>
              </a:rPr>
              <a:t>Obě starší přípravky prohrály minulý týden v Děčíně na hřišti </a:t>
            </a:r>
            <a:r>
              <a:rPr lang="cs-CZ" sz="2000" dirty="0" err="1" smtClean="0">
                <a:solidFill>
                  <a:srgbClr val="0033CC"/>
                </a:solidFill>
                <a:effectLst>
                  <a:outerShdw blurRad="38100" dist="38100" dir="2700000" algn="tl">
                    <a:srgbClr val="000000">
                      <a:alpha val="43137"/>
                    </a:srgbClr>
                  </a:outerShdw>
                </a:effectLst>
                <a:latin typeface="Rockwell" pitchFamily="18" charset="0"/>
              </a:rPr>
              <a:t>Máchovka</a:t>
            </a:r>
            <a:r>
              <a:rPr lang="cs-CZ" sz="2000" dirty="0" smtClean="0">
                <a:solidFill>
                  <a:srgbClr val="0033CC"/>
                </a:solidFill>
                <a:effectLst>
                  <a:outerShdw blurRad="38100" dist="38100" dir="2700000" algn="tl">
                    <a:srgbClr val="000000">
                      <a:alpha val="43137"/>
                    </a:srgbClr>
                  </a:outerShdw>
                </a:effectLst>
                <a:latin typeface="Rockwell" pitchFamily="18" charset="0"/>
              </a:rPr>
              <a:t> s Fotbalovou  akademií  Petra Voříška, ale i tak se drží na krásném 3. mís</a:t>
            </a:r>
            <a:r>
              <a:rPr lang="cs-CZ" sz="2200" dirty="0" smtClean="0">
                <a:solidFill>
                  <a:srgbClr val="0033CC"/>
                </a:solidFill>
                <a:effectLst>
                  <a:outerShdw blurRad="38100" dist="38100" dir="2700000" algn="tl">
                    <a:srgbClr val="000000">
                      <a:alpha val="43137"/>
                    </a:srgbClr>
                  </a:outerShdw>
                </a:effectLst>
                <a:latin typeface="Rockwell" pitchFamily="18" charset="0"/>
              </a:rPr>
              <a:t>tě</a:t>
            </a:r>
          </a:p>
        </p:txBody>
      </p:sp>
      <p:pic>
        <p:nvPicPr>
          <p:cNvPr id="18" name="Picture 74"/>
          <p:cNvPicPr>
            <a:picLocks noChangeAspect="1" noChangeArrowheads="1"/>
          </p:cNvPicPr>
          <p:nvPr/>
        </p:nvPicPr>
        <p:blipFill>
          <a:blip r:embed="rId4" cstate="print"/>
          <a:srcRect/>
          <a:stretch>
            <a:fillRect/>
          </a:stretch>
        </p:blipFill>
        <p:spPr bwMode="auto">
          <a:xfrm>
            <a:off x="7303740" y="1819300"/>
            <a:ext cx="1080120" cy="648072"/>
          </a:xfrm>
          <a:prstGeom prst="rect">
            <a:avLst/>
          </a:prstGeom>
          <a:noFill/>
          <a:ln w="9525">
            <a:noFill/>
            <a:miter lim="800000"/>
            <a:headEnd/>
            <a:tailEnd/>
          </a:ln>
        </p:spPr>
      </p:pic>
      <p:graphicFrame>
        <p:nvGraphicFramePr>
          <p:cNvPr id="19" name="Tabulka 18"/>
          <p:cNvGraphicFramePr>
            <a:graphicFrameLocks noGrp="1"/>
          </p:cNvGraphicFramePr>
          <p:nvPr/>
        </p:nvGraphicFramePr>
        <p:xfrm>
          <a:off x="5791574" y="2582721"/>
          <a:ext cx="4310706" cy="4240632"/>
        </p:xfrm>
        <a:graphic>
          <a:graphicData uri="http://schemas.openxmlformats.org/drawingml/2006/table">
            <a:tbl>
              <a:tblPr/>
              <a:tblGrid>
                <a:gridCol w="310371">
                  <a:extLst>
                    <a:ext uri="{9D8B030D-6E8A-4147-A177-3AD203B41FA5}">
                      <a16:colId xmlns:a16="http://schemas.microsoft.com/office/drawing/2014/main" val="20000"/>
                    </a:ext>
                  </a:extLst>
                </a:gridCol>
                <a:gridCol w="1770264">
                  <a:extLst>
                    <a:ext uri="{9D8B030D-6E8A-4147-A177-3AD203B41FA5}">
                      <a16:colId xmlns:a16="http://schemas.microsoft.com/office/drawing/2014/main" val="20001"/>
                    </a:ext>
                  </a:extLst>
                </a:gridCol>
                <a:gridCol w="287380">
                  <a:extLst>
                    <a:ext uri="{9D8B030D-6E8A-4147-A177-3AD203B41FA5}">
                      <a16:colId xmlns:a16="http://schemas.microsoft.com/office/drawing/2014/main" val="20002"/>
                    </a:ext>
                  </a:extLst>
                </a:gridCol>
                <a:gridCol w="198768">
                  <a:extLst>
                    <a:ext uri="{9D8B030D-6E8A-4147-A177-3AD203B41FA5}">
                      <a16:colId xmlns:a16="http://schemas.microsoft.com/office/drawing/2014/main" val="20003"/>
                    </a:ext>
                  </a:extLst>
                </a:gridCol>
                <a:gridCol w="88612">
                  <a:extLst>
                    <a:ext uri="{9D8B030D-6E8A-4147-A177-3AD203B41FA5}">
                      <a16:colId xmlns:a16="http://schemas.microsoft.com/office/drawing/2014/main" val="20004"/>
                    </a:ext>
                  </a:extLst>
                </a:gridCol>
                <a:gridCol w="287380">
                  <a:extLst>
                    <a:ext uri="{9D8B030D-6E8A-4147-A177-3AD203B41FA5}">
                      <a16:colId xmlns:a16="http://schemas.microsoft.com/office/drawing/2014/main" val="20005"/>
                    </a:ext>
                  </a:extLst>
                </a:gridCol>
                <a:gridCol w="287380">
                  <a:extLst>
                    <a:ext uri="{9D8B030D-6E8A-4147-A177-3AD203B41FA5}">
                      <a16:colId xmlns:a16="http://schemas.microsoft.com/office/drawing/2014/main" val="20006"/>
                    </a:ext>
                  </a:extLst>
                </a:gridCol>
                <a:gridCol w="551771">
                  <a:extLst>
                    <a:ext uri="{9D8B030D-6E8A-4147-A177-3AD203B41FA5}">
                      <a16:colId xmlns:a16="http://schemas.microsoft.com/office/drawing/2014/main" val="20007"/>
                    </a:ext>
                  </a:extLst>
                </a:gridCol>
                <a:gridCol w="528780">
                  <a:extLst>
                    <a:ext uri="{9D8B030D-6E8A-4147-A177-3AD203B41FA5}">
                      <a16:colId xmlns:a16="http://schemas.microsoft.com/office/drawing/2014/main" val="20008"/>
                    </a:ext>
                  </a:extLst>
                </a:gridCol>
              </a:tblGrid>
              <a:tr h="151496">
                <a:tc gridSpan="9">
                  <a:txBody>
                    <a:bodyPr/>
                    <a:lstStyle/>
                    <a:p>
                      <a:pPr algn="ctr" rtl="0" fontAlgn="ctr"/>
                      <a:r>
                        <a:rPr lang="cs-CZ" sz="1100" b="1" i="0" u="none" strike="noStrike">
                          <a:solidFill>
                            <a:srgbClr val="0066FF"/>
                          </a:solidFill>
                          <a:latin typeface="Bookman Old Style"/>
                        </a:rPr>
                        <a:t>Krajský přebor starší přípravky r.2005</a:t>
                      </a:r>
                    </a:p>
                  </a:txBody>
                  <a:tcPr marL="9053" marR="9053" marT="9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151496">
                <a:tc>
                  <a:txBody>
                    <a:bodyPr/>
                    <a:lstStyle/>
                    <a:p>
                      <a:pPr algn="ctr" rtl="0" fontAlgn="ctr"/>
                      <a:r>
                        <a:rPr lang="cs-CZ" sz="1100" b="1" i="0" u="none" strike="noStrike">
                          <a:solidFill>
                            <a:srgbClr val="000000"/>
                          </a:solidFill>
                          <a:latin typeface="Calibri"/>
                        </a:rPr>
                        <a:t>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en-US" sz="1100" b="1" i="0" u="none" strike="noStrike">
                          <a:solidFill>
                            <a:srgbClr val="000000"/>
                          </a:solidFill>
                          <a:latin typeface="Calibri"/>
                        </a:rPr>
                        <a:t>SK Junior Teplice/ FK Teplice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185:99</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1"/>
                  </a:ext>
                </a:extLst>
              </a:tr>
              <a:tr h="151496">
                <a:tc>
                  <a:txBody>
                    <a:bodyPr/>
                    <a:lstStyle/>
                    <a:p>
                      <a:pPr algn="ctr" rtl="0" fontAlgn="ctr"/>
                      <a:r>
                        <a:rPr lang="cs-CZ" sz="1100" b="1" i="0" u="none" strike="noStrike">
                          <a:solidFill>
                            <a:srgbClr val="000000"/>
                          </a:solidFill>
                          <a:latin typeface="Calibri"/>
                        </a:rPr>
                        <a:t>2</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Ústí n. L.</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161:85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18</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2"/>
                  </a:ext>
                </a:extLst>
              </a:tr>
              <a:tr h="151496">
                <a:tc>
                  <a:txBody>
                    <a:bodyPr/>
                    <a:lstStyle/>
                    <a:p>
                      <a:pPr algn="ctr" rtl="0" fontAlgn="ctr"/>
                      <a:r>
                        <a:rPr lang="cs-CZ" sz="1100" b="1" i="0" u="none" strike="noStrike">
                          <a:solidFill>
                            <a:srgbClr val="FF0000"/>
                          </a:solidFill>
                          <a:latin typeface="Calibri"/>
                        </a:rPr>
                        <a:t>3</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SK Roudnice/Štětí</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FF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pPr algn="ctr" rtl="0" fontAlgn="ctr"/>
                      <a:endParaRPr lang="cs-CZ" sz="1100" b="1" i="0" u="none" strike="noStrike">
                        <a:solidFill>
                          <a:srgbClr val="FF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132:94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12</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3"/>
                  </a:ext>
                </a:extLst>
              </a:tr>
              <a:tr h="151496">
                <a:tc>
                  <a:txBody>
                    <a:bodyPr/>
                    <a:lstStyle/>
                    <a:p>
                      <a:pPr algn="ctr" rtl="0" fontAlgn="ctr"/>
                      <a:r>
                        <a:rPr lang="cs-CZ" sz="1100" b="1" i="0" u="none" strike="noStrike">
                          <a:solidFill>
                            <a:srgbClr val="000000"/>
                          </a:solidFill>
                          <a:latin typeface="Calibri"/>
                        </a:rPr>
                        <a:t>4</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FC Chomutov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143:105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12</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4"/>
                  </a:ext>
                </a:extLst>
              </a:tr>
              <a:tr h="151496">
                <a:tc>
                  <a:txBody>
                    <a:bodyPr/>
                    <a:lstStyle/>
                    <a:p>
                      <a:pPr algn="ctr" rtl="0" fontAlgn="ctr"/>
                      <a:r>
                        <a:rPr lang="cs-CZ" sz="1100" b="1" i="0" u="none" strike="noStrike">
                          <a:solidFill>
                            <a:srgbClr val="000000"/>
                          </a:solidFill>
                          <a:latin typeface="Calibri"/>
                        </a:rPr>
                        <a:t>5</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FA Petra Voříška</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117:95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12</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5"/>
                  </a:ext>
                </a:extLst>
              </a:tr>
              <a:tr h="151496">
                <a:tc>
                  <a:txBody>
                    <a:bodyPr/>
                    <a:lstStyle/>
                    <a:p>
                      <a:pPr algn="ctr" rtl="0" fontAlgn="ctr"/>
                      <a:r>
                        <a:rPr lang="cs-CZ" sz="1100" b="1" i="0" u="none" strike="noStrike">
                          <a:solidFill>
                            <a:srgbClr val="000000"/>
                          </a:solidFill>
                          <a:latin typeface="Calibri"/>
                        </a:rPr>
                        <a:t>6</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Mostecký FK</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151:135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6"/>
                  </a:ext>
                </a:extLst>
              </a:tr>
              <a:tr h="151496">
                <a:tc>
                  <a:txBody>
                    <a:bodyPr/>
                    <a:lstStyle/>
                    <a:p>
                      <a:pPr algn="ctr" rtl="0" fontAlgn="ctr"/>
                      <a:r>
                        <a:rPr lang="cs-CZ" sz="1100" b="1" i="0" u="none" strike="noStrike">
                          <a:solidFill>
                            <a:srgbClr val="000000"/>
                          </a:solidFill>
                          <a:latin typeface="Calibri"/>
                        </a:rPr>
                        <a:t>7</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Tatran Kadaň/J. Žatec</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129:113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7"/>
                  </a:ext>
                </a:extLst>
              </a:tr>
              <a:tr h="151496">
                <a:tc>
                  <a:txBody>
                    <a:bodyPr/>
                    <a:lstStyle/>
                    <a:p>
                      <a:pPr algn="ctr" rtl="0" fontAlgn="ctr"/>
                      <a:r>
                        <a:rPr lang="cs-CZ" sz="1100" b="1" i="0" u="none" strike="noStrike">
                          <a:solidFill>
                            <a:srgbClr val="000000"/>
                          </a:solidFill>
                          <a:latin typeface="Calibri"/>
                        </a:rPr>
                        <a:t>8</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Baník Most</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112:115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8"/>
                  </a:ext>
                </a:extLst>
              </a:tr>
              <a:tr h="151496">
                <a:tc>
                  <a:txBody>
                    <a:bodyPr/>
                    <a:lstStyle/>
                    <a:p>
                      <a:pPr algn="ctr" rtl="0" fontAlgn="ctr"/>
                      <a:r>
                        <a:rPr lang="cs-CZ" sz="1100" b="1" i="0" u="none" strike="noStrike">
                          <a:solidFill>
                            <a:srgbClr val="000000"/>
                          </a:solidFill>
                          <a:latin typeface="Calibri"/>
                        </a:rPr>
                        <a:t>9</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Litvínov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94:160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09"/>
                  </a:ext>
                </a:extLst>
              </a:tr>
              <a:tr h="151496">
                <a:tc>
                  <a:txBody>
                    <a:bodyPr/>
                    <a:lstStyle/>
                    <a:p>
                      <a:pPr algn="ctr" rtl="0" fontAlgn="ctr"/>
                      <a:r>
                        <a:rPr lang="cs-CZ" sz="1100" b="1" i="0" u="none" strike="noStrike">
                          <a:solidFill>
                            <a:srgbClr val="000000"/>
                          </a:solidFill>
                          <a:latin typeface="Calibri"/>
                        </a:rPr>
                        <a:t>10</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Litoměřice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74:159</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0"/>
                  </a:ext>
                </a:extLst>
              </a:tr>
              <a:tr h="151496">
                <a:tc>
                  <a:txBody>
                    <a:bodyPr/>
                    <a:lstStyle/>
                    <a:p>
                      <a:pPr algn="ctr" rtl="0" fontAlgn="ctr"/>
                      <a:r>
                        <a:rPr lang="cs-CZ" sz="1100" b="1" i="0" u="none" strike="noStrike">
                          <a:solidFill>
                            <a:srgbClr val="000000"/>
                          </a:solidFill>
                          <a:latin typeface="Calibri"/>
                        </a:rPr>
                        <a:t>11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Louny/ Postoloprty</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pPr algn="ctr" rtl="0" fontAlgn="ctr"/>
                      <a:endParaRPr lang="cs-CZ" sz="1100" b="1" i="0" u="none" strike="noStrike">
                        <a:solidFill>
                          <a:srgbClr val="000000"/>
                        </a:solidFill>
                        <a:latin typeface="Calibri"/>
                      </a:endParaRP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74:212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1"/>
                  </a:ext>
                </a:extLst>
              </a:tr>
              <a:tr h="151496">
                <a:tc gridSpan="9">
                  <a:txBody>
                    <a:bodyPr/>
                    <a:lstStyle/>
                    <a:p>
                      <a:pPr algn="ctr" rtl="0" fontAlgn="ctr"/>
                      <a:r>
                        <a:rPr lang="cs-CZ" sz="1100" b="1" i="0" u="none" strike="noStrike">
                          <a:solidFill>
                            <a:srgbClr val="0066FF"/>
                          </a:solidFill>
                          <a:latin typeface="Bookman Old Style"/>
                        </a:rPr>
                        <a:t>Krajskýpřebor starší přípravky r.2006</a:t>
                      </a:r>
                    </a:p>
                  </a:txBody>
                  <a:tcPr marL="9053" marR="9053" marT="9053"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F2DE"/>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12"/>
                  </a:ext>
                </a:extLst>
              </a:tr>
              <a:tr h="151496">
                <a:tc>
                  <a:txBody>
                    <a:bodyPr/>
                    <a:lstStyle/>
                    <a:p>
                      <a:pPr algn="ctr" rtl="0" fontAlgn="ctr"/>
                      <a:r>
                        <a:rPr lang="cs-CZ" sz="1100" b="1" i="0" u="none" strike="noStrike">
                          <a:solidFill>
                            <a:srgbClr val="000000"/>
                          </a:solidFill>
                          <a:latin typeface="Calibri"/>
                        </a:rPr>
                        <a:t>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Ústí n. L.</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155:80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18</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3"/>
                  </a:ext>
                </a:extLst>
              </a:tr>
              <a:tr h="151496">
                <a:tc>
                  <a:txBody>
                    <a:bodyPr/>
                    <a:lstStyle/>
                    <a:p>
                      <a:pPr algn="ctr" rtl="0" fontAlgn="ctr"/>
                      <a:r>
                        <a:rPr lang="cs-CZ" sz="1100" b="1" i="0" u="none" strike="noStrike">
                          <a:solidFill>
                            <a:srgbClr val="000000"/>
                          </a:solidFill>
                          <a:latin typeface="Calibri"/>
                        </a:rPr>
                        <a:t>2</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Baník Most</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167:86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15</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4"/>
                  </a:ext>
                </a:extLst>
              </a:tr>
              <a:tr h="151496">
                <a:tc>
                  <a:txBody>
                    <a:bodyPr/>
                    <a:lstStyle/>
                    <a:p>
                      <a:pPr algn="ctr" rtl="0" fontAlgn="ctr"/>
                      <a:r>
                        <a:rPr lang="cs-CZ" sz="1100" b="1" i="0" u="none" strike="noStrike">
                          <a:solidFill>
                            <a:srgbClr val="FF0000"/>
                          </a:solidFill>
                          <a:latin typeface="Calibri"/>
                        </a:rPr>
                        <a:t>3</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SK Roudnice/Štětí</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FF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a:txBody>
                    <a:bodyPr/>
                    <a:lstStyle/>
                    <a:p>
                      <a:pPr algn="ctr" rtl="0" fontAlgn="ctr"/>
                      <a:r>
                        <a:rPr lang="cs-CZ" sz="1100" b="1" i="0" u="none" strike="noStrike">
                          <a:solidFill>
                            <a:srgbClr val="FF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156:81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FF0000"/>
                          </a:solidFill>
                          <a:latin typeface="Calibri"/>
                        </a:rPr>
                        <a:t>15</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5"/>
                  </a:ext>
                </a:extLst>
              </a:tr>
              <a:tr h="151496">
                <a:tc>
                  <a:txBody>
                    <a:bodyPr/>
                    <a:lstStyle/>
                    <a:p>
                      <a:pPr algn="ctr" rtl="0" fontAlgn="ctr"/>
                      <a:r>
                        <a:rPr lang="cs-CZ" sz="1100" b="1" i="0" u="none" strike="noStrike">
                          <a:solidFill>
                            <a:srgbClr val="000000"/>
                          </a:solidFill>
                          <a:latin typeface="Calibri"/>
                        </a:rPr>
                        <a:t>4</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Tatran Kadaň/J. Žatec</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144:81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13</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6"/>
                  </a:ext>
                </a:extLst>
              </a:tr>
              <a:tr h="151496">
                <a:tc>
                  <a:txBody>
                    <a:bodyPr/>
                    <a:lstStyle/>
                    <a:p>
                      <a:pPr algn="ctr" rtl="0" fontAlgn="ctr"/>
                      <a:r>
                        <a:rPr lang="cs-CZ" sz="1100" b="1" i="0" u="none" strike="noStrike">
                          <a:solidFill>
                            <a:srgbClr val="000000"/>
                          </a:solidFill>
                          <a:latin typeface="Calibri"/>
                        </a:rPr>
                        <a:t>5</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Litoměřice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126:94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12</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7"/>
                  </a:ext>
                </a:extLst>
              </a:tr>
              <a:tr h="151496">
                <a:tc>
                  <a:txBody>
                    <a:bodyPr/>
                    <a:lstStyle/>
                    <a:p>
                      <a:pPr algn="ctr" rtl="0" fontAlgn="ctr"/>
                      <a:r>
                        <a:rPr lang="cs-CZ" sz="1100" b="1" i="0" u="none" strike="noStrike">
                          <a:solidFill>
                            <a:srgbClr val="000000"/>
                          </a:solidFill>
                          <a:latin typeface="Calibri"/>
                        </a:rPr>
                        <a:t>6</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FA Petra Voříška</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131:96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11</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18"/>
                  </a:ext>
                </a:extLst>
              </a:tr>
              <a:tr h="151496">
                <a:tc>
                  <a:txBody>
                    <a:bodyPr/>
                    <a:lstStyle/>
                    <a:p>
                      <a:pPr algn="ctr" rtl="0" fontAlgn="ctr"/>
                      <a:r>
                        <a:rPr lang="cs-CZ" sz="1100" b="1" i="0" u="none" strike="noStrike">
                          <a:solidFill>
                            <a:srgbClr val="000000"/>
                          </a:solidFill>
                          <a:latin typeface="Calibri"/>
                        </a:rPr>
                        <a:t>7</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en-US" sz="1100" b="1" i="0" u="none" strike="noStrike">
                          <a:solidFill>
                            <a:srgbClr val="000000"/>
                          </a:solidFill>
                          <a:latin typeface="Calibri"/>
                        </a:rPr>
                        <a:t>SK Junior Teplice/ FK Teplice</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124:113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19"/>
                  </a:ext>
                </a:extLst>
              </a:tr>
              <a:tr h="151496">
                <a:tc>
                  <a:txBody>
                    <a:bodyPr/>
                    <a:lstStyle/>
                    <a:p>
                      <a:pPr algn="ctr" rtl="0" fontAlgn="ctr"/>
                      <a:r>
                        <a:rPr lang="cs-CZ" sz="1100" b="1" i="0" u="none" strike="noStrike">
                          <a:solidFill>
                            <a:srgbClr val="000000"/>
                          </a:solidFill>
                          <a:latin typeface="Calibri"/>
                        </a:rPr>
                        <a:t>8</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FC Chomutov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5</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2</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78:79</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0"/>
                  </a:ext>
                </a:extLst>
              </a:tr>
              <a:tr h="151496">
                <a:tc>
                  <a:txBody>
                    <a:bodyPr/>
                    <a:lstStyle/>
                    <a:p>
                      <a:pPr algn="ctr" rtl="0" fontAlgn="ctr"/>
                      <a:r>
                        <a:rPr lang="cs-CZ" sz="1100" b="1" i="0" u="none" strike="noStrike">
                          <a:solidFill>
                            <a:srgbClr val="000000"/>
                          </a:solidFill>
                          <a:latin typeface="Calibri"/>
                        </a:rPr>
                        <a:t>9</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FK Litvínov</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7</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91:174</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1</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1"/>
                  </a:ext>
                </a:extLst>
              </a:tr>
              <a:tr h="151496">
                <a:tc>
                  <a:txBody>
                    <a:bodyPr/>
                    <a:lstStyle/>
                    <a:p>
                      <a:pPr algn="ctr" rtl="0" fontAlgn="ctr"/>
                      <a:r>
                        <a:rPr lang="cs-CZ" sz="1100" b="1" i="0" u="none" strike="noStrike">
                          <a:solidFill>
                            <a:srgbClr val="000000"/>
                          </a:solidFill>
                          <a:latin typeface="Calibri"/>
                        </a:rPr>
                        <a:t>10</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FK Louny/ Postoloprty</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84:173</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22"/>
                  </a:ext>
                </a:extLst>
              </a:tr>
              <a:tr h="151496">
                <a:tc>
                  <a:txBody>
                    <a:bodyPr/>
                    <a:lstStyle/>
                    <a:p>
                      <a:pPr algn="ctr" rtl="0" fontAlgn="ctr"/>
                      <a:r>
                        <a:rPr lang="cs-CZ" sz="1100" b="1" i="0" u="none" strike="noStrike">
                          <a:solidFill>
                            <a:srgbClr val="000000"/>
                          </a:solidFill>
                          <a:latin typeface="Calibri"/>
                        </a:rPr>
                        <a:t>11</a:t>
                      </a:r>
                    </a:p>
                  </a:txBody>
                  <a:tcPr marL="9053" marR="9053" marT="9053"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Mostecký FK</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gridSpan="2">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hMerge="1">
                  <a:txBody>
                    <a:bodyPr/>
                    <a:lstStyle/>
                    <a:p>
                      <a:endParaRPr lang="cs-CZ"/>
                    </a:p>
                  </a:txBody>
                  <a:tcPr/>
                </a:tc>
                <a:tc>
                  <a:txBody>
                    <a:bodyPr/>
                    <a:lstStyle/>
                    <a:p>
                      <a:pPr algn="ctr" rtl="0" fontAlgn="ctr"/>
                      <a:r>
                        <a:rPr lang="cs-CZ" sz="1100" b="1" i="0" u="none" strike="noStrike">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a:solidFill>
                            <a:srgbClr val="000000"/>
                          </a:solidFill>
                          <a:latin typeface="Calibri"/>
                        </a:rPr>
                        <a:t>42:226</a:t>
                      </a:r>
                    </a:p>
                  </a:txBody>
                  <a:tcPr marL="9053" marR="9053" marT="905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tc>
                  <a:txBody>
                    <a:bodyPr/>
                    <a:lstStyle/>
                    <a:p>
                      <a:pPr algn="ctr" rtl="0" fontAlgn="ctr"/>
                      <a:r>
                        <a:rPr lang="cs-CZ" sz="1100" b="1" i="0" u="none" strike="noStrike" dirty="0">
                          <a:solidFill>
                            <a:srgbClr val="000000"/>
                          </a:solidFill>
                          <a:latin typeface="Calibri"/>
                        </a:rPr>
                        <a:t>0</a:t>
                      </a:r>
                    </a:p>
                  </a:txBody>
                  <a:tcPr marL="9053" marR="9053" marT="9053"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66FFFF"/>
                    </a:solidFill>
                  </a:tcPr>
                </a:tc>
                <a:extLst>
                  <a:ext uri="{0D108BD9-81ED-4DB2-BD59-A6C34878D82A}">
                    <a16:rowId xmlns:a16="http://schemas.microsoft.com/office/drawing/2014/main" val="10023"/>
                  </a:ext>
                </a:extLst>
              </a:tr>
            </a:tbl>
          </a:graphicData>
        </a:graphic>
      </p:graphicFrame>
      <p:sp>
        <p:nvSpPr>
          <p:cNvPr id="20" name="TextovéPole 19"/>
          <p:cNvSpPr txBox="1"/>
          <p:nvPr/>
        </p:nvSpPr>
        <p:spPr>
          <a:xfrm>
            <a:off x="102940" y="91108"/>
            <a:ext cx="4608512" cy="1107996"/>
          </a:xfrm>
          <a:prstGeom prst="rect">
            <a:avLst/>
          </a:prstGeom>
          <a:blipFill>
            <a:blip r:embed="rId5" cstate="print"/>
            <a:stretch>
              <a:fillRect/>
            </a:stretch>
          </a:blipFill>
          <a:ln w="63500">
            <a:solidFill>
              <a:srgbClr val="CC00CC"/>
            </a:solidFill>
          </a:ln>
        </p:spPr>
        <p:txBody>
          <a:bodyPr wrap="square" rtlCol="0">
            <a:spAutoFit/>
          </a:bodyPr>
          <a:lstStyle/>
          <a:p>
            <a:r>
              <a:rPr lang="cs-CZ" sz="2200" dirty="0" smtClean="0">
                <a:effectLst>
                  <a:outerShdw blurRad="38100" dist="38100" dir="2700000" algn="tl">
                    <a:srgbClr val="000000">
                      <a:alpha val="43137"/>
                    </a:srgbClr>
                  </a:outerShdw>
                </a:effectLst>
                <a:latin typeface="Bookman Old Style" pitchFamily="18" charset="0"/>
              </a:rPr>
              <a:t>V PRVNÍM POLOČASE JSME SE TRÁPILI A NA BRANKY SE ČEKALO DO DRUHÉ ČÁSTI </a:t>
            </a:r>
          </a:p>
        </p:txBody>
      </p:sp>
      <p:sp>
        <p:nvSpPr>
          <p:cNvPr id="22" name="Rectangle 74"/>
          <p:cNvSpPr>
            <a:spLocks noChangeArrowheads="1"/>
          </p:cNvSpPr>
          <p:nvPr/>
        </p:nvSpPr>
        <p:spPr bwMode="auto">
          <a:xfrm>
            <a:off x="30932" y="1459260"/>
            <a:ext cx="4896544" cy="54784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3200" i="0" u="sng" strike="noStrike" cap="none" normalizeH="0" baseline="0" dirty="0" smtClean="0">
                <a:ln>
                  <a:solidFill>
                    <a:srgbClr val="A50021"/>
                  </a:solidFill>
                </a:ln>
                <a:solidFill>
                  <a:srgbClr val="333399"/>
                </a:solidFill>
                <a:effectLst>
                  <a:outerShdw blurRad="38100" dist="38100" dir="2700000" algn="tl">
                    <a:srgbClr val="000000">
                      <a:alpha val="43137"/>
                    </a:srgbClr>
                  </a:outerShdw>
                </a:effectLst>
                <a:latin typeface="Colonna MT" pitchFamily="82" charset="0"/>
                <a:ea typeface="Times New Roman" pitchFamily="18" charset="0"/>
                <a:cs typeface="Arial" pitchFamily="34" charset="0"/>
              </a:rPr>
              <a:t>SK </a:t>
            </a:r>
            <a:r>
              <a:rPr kumimoji="0" lang="cs-CZ" sz="3200" i="0" u="sng" strike="noStrike" cap="none" normalizeH="0" baseline="0" dirty="0" err="1" smtClean="0">
                <a:ln>
                  <a:solidFill>
                    <a:srgbClr val="A50021"/>
                  </a:solidFill>
                </a:ln>
                <a:solidFill>
                  <a:srgbClr val="333399"/>
                </a:solidFill>
                <a:effectLst>
                  <a:outerShdw blurRad="38100" dist="38100" dir="2700000" algn="tl">
                    <a:srgbClr val="000000">
                      <a:alpha val="43137"/>
                    </a:srgbClr>
                  </a:outerShdw>
                </a:effectLst>
                <a:latin typeface="Colonna MT" pitchFamily="82" charset="0"/>
                <a:ea typeface="Times New Roman" pitchFamily="18" charset="0"/>
                <a:cs typeface="Arial" pitchFamily="34" charset="0"/>
              </a:rPr>
              <a:t>Štětí</a:t>
            </a:r>
            <a:r>
              <a:rPr kumimoji="0" lang="cs-CZ" sz="3200" i="0" u="sng" strike="noStrike" cap="none" normalizeH="0" baseline="0" dirty="0" smtClean="0">
                <a:ln>
                  <a:solidFill>
                    <a:srgbClr val="A50021"/>
                  </a:solidFill>
                </a:ln>
                <a:solidFill>
                  <a:srgbClr val="333399"/>
                </a:solidFill>
                <a:effectLst>
                  <a:outerShdw blurRad="38100" dist="38100" dir="2700000" algn="tl">
                    <a:srgbClr val="000000">
                      <a:alpha val="43137"/>
                    </a:srgbClr>
                  </a:outerShdw>
                </a:effectLst>
                <a:latin typeface="Colonna MT" pitchFamily="82" charset="0"/>
                <a:ea typeface="Times New Roman" pitchFamily="18" charset="0"/>
                <a:cs typeface="Arial" pitchFamily="34" charset="0"/>
              </a:rPr>
              <a:t> – FC Jiskra Modrá</a:t>
            </a:r>
            <a:endParaRPr kumimoji="0" lang="cs-CZ" sz="3200" i="0" u="none" strike="noStrike" cap="none" normalizeH="0" baseline="0" dirty="0" smtClean="0">
              <a:ln>
                <a:solidFill>
                  <a:srgbClr val="A50021"/>
                </a:solidFill>
              </a:ln>
              <a:solidFill>
                <a:srgbClr val="333399"/>
              </a:solidFill>
              <a:effectLst>
                <a:outerShdw blurRad="38100" dist="38100" dir="2700000" algn="tl">
                  <a:srgbClr val="000000">
                    <a:alpha val="43137"/>
                  </a:srgbClr>
                </a:outerShdw>
              </a:effectLst>
              <a:latin typeface="Colonna MT" pitchFamily="82"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3200" i="0" u="sng" strike="noStrike" cap="none" normalizeH="0" baseline="0" dirty="0" smtClean="0">
                <a:ln>
                  <a:solidFill>
                    <a:srgbClr val="A50021"/>
                  </a:solidFill>
                </a:ln>
                <a:solidFill>
                  <a:srgbClr val="333399"/>
                </a:solidFill>
                <a:effectLst>
                  <a:outerShdw blurRad="38100" dist="38100" dir="2700000" algn="tl">
                    <a:srgbClr val="000000">
                      <a:alpha val="43137"/>
                    </a:srgbClr>
                  </a:outerShdw>
                </a:effectLst>
                <a:latin typeface="Colonna MT" pitchFamily="82" charset="0"/>
                <a:ea typeface="Times New Roman" pitchFamily="18" charset="0"/>
                <a:cs typeface="Arial" pitchFamily="34" charset="0"/>
              </a:rPr>
              <a:t>3:0(0:0)  3.10.2015   9. kolo</a:t>
            </a:r>
            <a:endParaRPr kumimoji="0" lang="cs-CZ" sz="3200" i="0" u="none" strike="noStrike" cap="none" normalizeH="0" baseline="0" dirty="0" smtClean="0">
              <a:ln>
                <a:solidFill>
                  <a:srgbClr val="A50021"/>
                </a:solidFill>
              </a:ln>
              <a:solidFill>
                <a:srgbClr val="333399"/>
              </a:solidFill>
              <a:effectLst>
                <a:outerShdw blurRad="38100" dist="38100" dir="2700000" algn="tl">
                  <a:srgbClr val="000000">
                    <a:alpha val="43137"/>
                  </a:srgbClr>
                </a:outerShdw>
              </a:effectLst>
              <a:latin typeface="Colonna MT" pitchFamily="82"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Modrá, dle slov asistenta trenéra hostů Ladislava Michalce před zápasem, přijela do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Štětí</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 tím, že zde nemá, co ztratit a může jedině získat. O to těžší to však pro favorita, kterým jsme v utkání 2. mužstva tabulky proti 13 byli, bývá. První půle tomu dala také za pravdu. Jeho úvod přinesl spíše nepřesnosti než pohledné akce. Z dálky to vyzkoušel Antonín Čapek, jedna z hlavních postav fotbalu v Modré posledních let, ale míč skončil vysoko nad brankou. Naše jedenáctka si první hezkou kombinaci připravila v 10. minutě, ale střelu Stejskala z těžkého úhlu brankář Kratochvíl pokryl. Hosté zahrávali v 1. poločase spoustu volných přímých kopů. Antonín Čapek z obou stran hledal centrovanými míči spoluhráče, ale ani v jednom případě to brankou neskončilo. Modrá byla v těchto okamžicích velmi aktivní a na její polovinu jsme se dostávali sporadicky. Když už jsme se k míči dostali a založili akci, tak to končilo nepřesnou přihrávkou. Lepší časy pro naše mužstvo nastaly s koncem prvního poločasu. Hrdý po brankové čáře prošel přes 2 hráče a pohotovou střelu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levou nohou po jeho přihrávce brankář chytil. Ke střele se dostal i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ale jeho levačka moc prudká nebyla. Největší šanci našeho mužstva v první části měl Kucler ve 43. minutě. Sice ostrou, ale ne moc přesnou střelou však trefil jen brankáře. Nástup do druhého poločasu vyšel našemu mužstvu fantasticky. Míč po volném přímém kopu Stejskala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Ransdorf</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hlavou posunul ještě blíže k brance, kde to učesalo vlasy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Slaničkovi</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který tak dostal naše mužstvo do vedení 1:0. Náš tlak pokračoval i v dalších průběhu zápasu. Zahrávali jsme 3 rohy. Pak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Belák</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hezky prošel přes několik protihráčů, ale následná střela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Maláka</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skončila za brankou. Krásným centrem hledal plachtícího </a:t>
            </a:r>
            <a:r>
              <a:rPr kumimoji="0" lang="cs-CZ" sz="11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Slaničku</a:t>
            </a:r>
            <a:r>
              <a:rPr kumimoji="0" lang="cs-CZ" sz="11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Tichý a chybělo jen pár centimetrů, aby to skončilo gólem. Blízko naší druhé branky byl i Hrdý, ale zůstalo to 1:0. </a:t>
            </a:r>
            <a:endParaRPr kumimoji="0" lang="cs-CZ" sz="1100" b="0" i="0" u="none" strike="noStrike" cap="none" normalizeH="0" baseline="0" dirty="0" smtClean="0">
              <a:ln>
                <a:noFill/>
              </a:ln>
              <a:solidFill>
                <a:schemeClr val="tx1"/>
              </a:solidFill>
              <a:effectLst/>
              <a:latin typeface="Arial" pitchFamily="34" charset="0"/>
              <a:cs typeface="Arial" pitchFamily="34" charset="0"/>
            </a:endParaRPr>
          </a:p>
        </p:txBody>
      </p:sp>
      <p:pic>
        <p:nvPicPr>
          <p:cNvPr id="23" name="Picture 3"/>
          <p:cNvPicPr>
            <a:picLocks noChangeAspect="1" noChangeArrowheads="1"/>
          </p:cNvPicPr>
          <p:nvPr/>
        </p:nvPicPr>
        <p:blipFill>
          <a:blip r:embed="rId6" cstate="print"/>
          <a:srcRect/>
          <a:stretch>
            <a:fillRect/>
          </a:stretch>
        </p:blipFill>
        <p:spPr bwMode="auto">
          <a:xfrm>
            <a:off x="4279404" y="1099220"/>
            <a:ext cx="432048" cy="504056"/>
          </a:xfrm>
          <a:prstGeom prst="rect">
            <a:avLst/>
          </a:prstGeom>
          <a:noFill/>
          <a:ln w="9525">
            <a:noFill/>
            <a:miter lim="800000"/>
            <a:headEnd/>
            <a:tailEnd/>
          </a:ln>
        </p:spPr>
      </p:pic>
      <p:pic>
        <p:nvPicPr>
          <p:cNvPr id="5122" name="Picture 175"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3" name="Picture 174"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28600"/>
          </a:xfrm>
          <a:prstGeom prst="rect">
            <a:avLst/>
          </a:prstGeom>
          <a:noFill/>
          <a:ln w="9525">
            <a:miter lim="800000"/>
            <a:headEnd/>
            <a:tailEnd/>
          </a:ln>
        </p:spPr>
      </p:pic>
      <p:pic>
        <p:nvPicPr>
          <p:cNvPr id="5124" name="Picture 173"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5" name="Picture 172"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857250"/>
            <a:ext cx="914400" cy="228600"/>
          </a:xfrm>
          <a:prstGeom prst="rect">
            <a:avLst/>
          </a:prstGeom>
          <a:noFill/>
          <a:ln w="9525">
            <a:miter lim="800000"/>
            <a:headEnd/>
            <a:tailEnd/>
          </a:ln>
        </p:spPr>
      </p:pic>
      <p:pic>
        <p:nvPicPr>
          <p:cNvPr id="5126" name="Picture 171"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7" name="Picture 170"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1047750"/>
            <a:ext cx="914400" cy="228600"/>
          </a:xfrm>
          <a:prstGeom prst="rect">
            <a:avLst/>
          </a:prstGeom>
          <a:noFill/>
          <a:ln w="9525">
            <a:miter lim="800000"/>
            <a:headEnd/>
            <a:tailEnd/>
          </a:ln>
        </p:spPr>
      </p:pic>
      <p:pic>
        <p:nvPicPr>
          <p:cNvPr id="5128" name="Picture 169"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29" name="Picture 168"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1238250"/>
            <a:ext cx="914400" cy="228600"/>
          </a:xfrm>
          <a:prstGeom prst="rect">
            <a:avLst/>
          </a:prstGeom>
          <a:noFill/>
          <a:ln w="9525">
            <a:miter lim="800000"/>
            <a:headEnd/>
            <a:tailEnd/>
          </a:ln>
        </p:spPr>
      </p:pic>
      <p:pic>
        <p:nvPicPr>
          <p:cNvPr id="5130" name="Picture 167"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1" name="Picture 166"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1428750"/>
            <a:ext cx="914400" cy="228600"/>
          </a:xfrm>
          <a:prstGeom prst="rect">
            <a:avLst/>
          </a:prstGeom>
          <a:noFill/>
          <a:ln w="9525">
            <a:miter lim="800000"/>
            <a:headEnd/>
            <a:tailEnd/>
          </a:ln>
        </p:spPr>
      </p:pic>
      <p:pic>
        <p:nvPicPr>
          <p:cNvPr id="5132" name="Picture 165"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3" name="Picture 164"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4" name="Picture 163"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5" name="Picture 162"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1619250"/>
            <a:ext cx="914400" cy="228600"/>
          </a:xfrm>
          <a:prstGeom prst="rect">
            <a:avLst/>
          </a:prstGeom>
          <a:noFill/>
          <a:ln w="9525">
            <a:miter lim="800000"/>
            <a:headEnd/>
            <a:tailEnd/>
          </a:ln>
        </p:spPr>
      </p:pic>
      <p:pic>
        <p:nvPicPr>
          <p:cNvPr id="5136" name="Picture 161"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7" name="Picture 160"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1809750"/>
            <a:ext cx="914400" cy="228600"/>
          </a:xfrm>
          <a:prstGeom prst="rect">
            <a:avLst/>
          </a:prstGeom>
          <a:noFill/>
          <a:ln w="9525">
            <a:miter lim="800000"/>
            <a:headEnd/>
            <a:tailEnd/>
          </a:ln>
        </p:spPr>
      </p:pic>
      <p:pic>
        <p:nvPicPr>
          <p:cNvPr id="5138" name="Picture 159"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39" name="Picture 158"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2000250"/>
            <a:ext cx="914400" cy="228600"/>
          </a:xfrm>
          <a:prstGeom prst="rect">
            <a:avLst/>
          </a:prstGeom>
          <a:noFill/>
          <a:ln w="9525">
            <a:miter lim="800000"/>
            <a:headEnd/>
            <a:tailEnd/>
          </a:ln>
        </p:spPr>
      </p:pic>
      <p:pic>
        <p:nvPicPr>
          <p:cNvPr id="5140" name="Picture 157"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1" name="Picture 156"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2190750"/>
            <a:ext cx="914400" cy="228600"/>
          </a:xfrm>
          <a:prstGeom prst="rect">
            <a:avLst/>
          </a:prstGeom>
          <a:noFill/>
          <a:ln w="9525">
            <a:miter lim="800000"/>
            <a:headEnd/>
            <a:tailEnd/>
          </a:ln>
        </p:spPr>
      </p:pic>
      <p:pic>
        <p:nvPicPr>
          <p:cNvPr id="5142" name="Picture 155"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3" name="Picture 154"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2381250"/>
            <a:ext cx="914400" cy="228600"/>
          </a:xfrm>
          <a:prstGeom prst="rect">
            <a:avLst/>
          </a:prstGeom>
          <a:noFill/>
          <a:ln w="9525">
            <a:miter lim="800000"/>
            <a:headEnd/>
            <a:tailEnd/>
          </a:ln>
        </p:spPr>
      </p:pic>
      <p:pic>
        <p:nvPicPr>
          <p:cNvPr id="5144" name="Picture 153"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5" name="Picture 152"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2571750"/>
            <a:ext cx="914400" cy="228600"/>
          </a:xfrm>
          <a:prstGeom prst="rect">
            <a:avLst/>
          </a:prstGeom>
          <a:noFill/>
          <a:ln w="9525">
            <a:miter lim="800000"/>
            <a:headEnd/>
            <a:tailEnd/>
          </a:ln>
        </p:spPr>
      </p:pic>
      <p:pic>
        <p:nvPicPr>
          <p:cNvPr id="5146" name="Picture 151"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7" name="Picture 150"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2762250"/>
            <a:ext cx="914400" cy="228600"/>
          </a:xfrm>
          <a:prstGeom prst="rect">
            <a:avLst/>
          </a:prstGeom>
          <a:noFill/>
          <a:ln w="9525">
            <a:miter lim="800000"/>
            <a:headEnd/>
            <a:tailEnd/>
          </a:ln>
        </p:spPr>
      </p:pic>
      <p:pic>
        <p:nvPicPr>
          <p:cNvPr id="5148" name="Picture 149"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pic>
        <p:nvPicPr>
          <p:cNvPr id="5149" name="Picture 148"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2952750"/>
            <a:ext cx="914400" cy="230188"/>
          </a:xfrm>
          <a:prstGeom prst="rect">
            <a:avLst/>
          </a:prstGeom>
          <a:noFill/>
          <a:ln w="9525">
            <a:miter lim="800000"/>
            <a:headEnd/>
            <a:tailEnd/>
          </a:ln>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4500" y="16954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95350" y="1458913"/>
            <a:ext cx="46038" cy="277812"/>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73238" y="5275263"/>
            <a:ext cx="0" cy="184150"/>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9300" y="2000250"/>
            <a:ext cx="182563" cy="279400"/>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71812" y="7003876"/>
            <a:ext cx="18000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615108" y="7004456"/>
            <a:ext cx="4320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
        <p:nvSpPr>
          <p:cNvPr id="17" name="TextovéPole 16"/>
          <p:cNvSpPr txBox="1"/>
          <p:nvPr/>
        </p:nvSpPr>
        <p:spPr>
          <a:xfrm>
            <a:off x="174948" y="1171228"/>
            <a:ext cx="4608512" cy="2646878"/>
          </a:xfrm>
          <a:prstGeom prst="rect">
            <a:avLst/>
          </a:prstGeom>
          <a:noFill/>
        </p:spPr>
        <p:txBody>
          <a:bodyPr wrap="square" rtlCol="0">
            <a:spAutoFit/>
          </a:bodyPr>
          <a:lstStyle/>
          <a:p>
            <a:pPr algn="ctr"/>
            <a:r>
              <a:rPr lang="cs-CZ" sz="18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SK </a:t>
            </a:r>
            <a:r>
              <a:rPr lang="cs-CZ" sz="1800" u="sng" dirty="0" err="1"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Štětí</a:t>
            </a:r>
            <a:r>
              <a:rPr lang="cs-CZ" sz="18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 B– Sokol </a:t>
            </a:r>
            <a:r>
              <a:rPr lang="cs-CZ" sz="1800" u="sng" dirty="0" err="1"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Straškov</a:t>
            </a:r>
            <a:r>
              <a:rPr lang="cs-CZ" sz="18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 </a:t>
            </a:r>
            <a:r>
              <a:rPr lang="cs-CZ" sz="1800" u="sng" dirty="0" err="1"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Vodochody</a:t>
            </a:r>
            <a:endParaRPr lang="cs-CZ" sz="18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endParaRPr>
          </a:p>
          <a:p>
            <a:pPr algn="ctr"/>
            <a:r>
              <a:rPr lang="cs-CZ" sz="18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1:2 (0:1)  </a:t>
            </a:r>
            <a:r>
              <a:rPr lang="cs-CZ" sz="1600" u="sng" dirty="0" smtClean="0">
                <a:ln>
                  <a:solidFill>
                    <a:schemeClr val="accent6">
                      <a:lumMod val="50000"/>
                    </a:schemeClr>
                  </a:solidFill>
                </a:ln>
                <a:effectLst>
                  <a:outerShdw blurRad="38100" dist="38100" dir="2700000" algn="tl">
                    <a:srgbClr val="000000">
                      <a:alpha val="43137"/>
                    </a:srgbClr>
                  </a:outerShdw>
                </a:effectLst>
                <a:latin typeface="Arial" pitchFamily="34" charset="0"/>
                <a:cs typeface="Arial" pitchFamily="34" charset="0"/>
              </a:rPr>
              <a:t> 3.10.2015  6.kolo</a:t>
            </a:r>
          </a:p>
          <a:p>
            <a:pPr algn="just"/>
            <a:r>
              <a:rPr lang="cs-CZ" sz="1000" b="0" dirty="0" smtClean="0">
                <a:latin typeface="Arial" pitchFamily="34" charset="0"/>
                <a:cs typeface="Arial" pitchFamily="34" charset="0"/>
              </a:rPr>
              <a:t>Hosté do tohoto zápasu neinkasovali ještě branku a v úvodu měli také mírnou územní převahu. Šimon Černý se v brance nenudil a odolával nájezdům </a:t>
            </a:r>
            <a:r>
              <a:rPr lang="cs-CZ" sz="1000" b="0" dirty="0" err="1" smtClean="0">
                <a:latin typeface="Arial" pitchFamily="34" charset="0"/>
                <a:cs typeface="Arial" pitchFamily="34" charset="0"/>
              </a:rPr>
              <a:t>Straškov</a:t>
            </a:r>
            <a:r>
              <a:rPr lang="cs-CZ" sz="1000" b="0" dirty="0" smtClean="0">
                <a:latin typeface="Arial" pitchFamily="34" charset="0"/>
                <a:cs typeface="Arial" pitchFamily="34" charset="0"/>
              </a:rPr>
              <a:t>. Jednou však v 1. části kapituloval a bylo to hned v úvodu z kopačky Houdka. Na začátku druhého poločasu k naší velké radosti srovnal na 1:1 </a:t>
            </a:r>
            <a:r>
              <a:rPr lang="cs-CZ" sz="1000" b="0" dirty="0" err="1" smtClean="0">
                <a:latin typeface="Arial" pitchFamily="34" charset="0"/>
                <a:cs typeface="Arial" pitchFamily="34" charset="0"/>
              </a:rPr>
              <a:t>Malecha</a:t>
            </a:r>
            <a:r>
              <a:rPr lang="cs-CZ" sz="1000" b="0" dirty="0" smtClean="0">
                <a:latin typeface="Arial" pitchFamily="34" charset="0"/>
                <a:cs typeface="Arial" pitchFamily="34" charset="0"/>
              </a:rPr>
              <a:t>. Že se všechny body budou stěhovat do </a:t>
            </a:r>
            <a:r>
              <a:rPr lang="cs-CZ" sz="1000" b="0" dirty="0" err="1" smtClean="0">
                <a:latin typeface="Arial" pitchFamily="34" charset="0"/>
                <a:cs typeface="Arial" pitchFamily="34" charset="0"/>
              </a:rPr>
              <a:t>Straškova</a:t>
            </a:r>
            <a:r>
              <a:rPr lang="cs-CZ" sz="1000" b="0" dirty="0" smtClean="0">
                <a:latin typeface="Arial" pitchFamily="34" charset="0"/>
                <a:cs typeface="Arial" pitchFamily="34" charset="0"/>
              </a:rPr>
              <a:t> rozhodla branka Kafky ve 45. minutě.</a:t>
            </a:r>
          </a:p>
          <a:p>
            <a:pPr algn="just"/>
            <a:r>
              <a:rPr lang="cs-CZ" sz="1000" b="0" u="sng" dirty="0" smtClean="0">
                <a:latin typeface="Arial" pitchFamily="34" charset="0"/>
                <a:cs typeface="Arial" pitchFamily="34" charset="0"/>
              </a:rPr>
              <a:t>Branky:</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Malecha</a:t>
            </a:r>
            <a:r>
              <a:rPr lang="cs-CZ" sz="1000" b="0" dirty="0" smtClean="0">
                <a:latin typeface="Arial" pitchFamily="34" charset="0"/>
                <a:cs typeface="Arial" pitchFamily="34" charset="0"/>
              </a:rPr>
              <a:t> 1</a:t>
            </a:r>
          </a:p>
          <a:p>
            <a:pPr algn="just"/>
            <a:r>
              <a:rPr lang="cs-CZ" sz="1000" b="0" u="sng" dirty="0" smtClean="0">
                <a:latin typeface="Arial" pitchFamily="34" charset="0"/>
                <a:cs typeface="Arial" pitchFamily="34" charset="0"/>
              </a:rPr>
              <a:t>Sestava:</a:t>
            </a:r>
            <a:r>
              <a:rPr lang="cs-CZ" sz="1000" b="0" dirty="0" smtClean="0">
                <a:latin typeface="Arial" pitchFamily="34" charset="0"/>
                <a:cs typeface="Arial" pitchFamily="34" charset="0"/>
              </a:rPr>
              <a:t> Černý Šimon , Procházka Martin , </a:t>
            </a:r>
            <a:r>
              <a:rPr lang="cs-CZ" sz="1000" b="0" dirty="0" err="1" smtClean="0">
                <a:latin typeface="Arial" pitchFamily="34" charset="0"/>
                <a:cs typeface="Arial" pitchFamily="34" charset="0"/>
              </a:rPr>
              <a:t>Sičak</a:t>
            </a:r>
            <a:r>
              <a:rPr lang="cs-CZ" sz="1000" b="0" dirty="0" smtClean="0">
                <a:latin typeface="Arial" pitchFamily="34" charset="0"/>
                <a:cs typeface="Arial" pitchFamily="34" charset="0"/>
              </a:rPr>
              <a:t> Martin , Pilař Jakub , </a:t>
            </a:r>
            <a:r>
              <a:rPr lang="cs-CZ" sz="1000" b="0" dirty="0" err="1" smtClean="0">
                <a:latin typeface="Arial" pitchFamily="34" charset="0"/>
                <a:cs typeface="Arial" pitchFamily="34" charset="0"/>
              </a:rPr>
              <a:t>Kettner</a:t>
            </a:r>
            <a:r>
              <a:rPr lang="cs-CZ" sz="1000" b="0" dirty="0" smtClean="0">
                <a:latin typeface="Arial" pitchFamily="34" charset="0"/>
                <a:cs typeface="Arial" pitchFamily="34" charset="0"/>
              </a:rPr>
              <a:t> </a:t>
            </a:r>
          </a:p>
          <a:p>
            <a:pPr algn="just"/>
            <a:r>
              <a:rPr lang="cs-CZ" sz="1000" b="0" dirty="0" smtClean="0">
                <a:latin typeface="Arial" pitchFamily="34" charset="0"/>
                <a:cs typeface="Arial" pitchFamily="34" charset="0"/>
              </a:rPr>
              <a:t>                Filip , Musílek Martin , Daniluk Jakub (K), Kroupa Jan , Franc Luboš , </a:t>
            </a:r>
          </a:p>
          <a:p>
            <a:pPr algn="just"/>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Malecha</a:t>
            </a:r>
            <a:r>
              <a:rPr lang="cs-CZ" sz="1000" b="0" dirty="0" smtClean="0">
                <a:latin typeface="Arial" pitchFamily="34" charset="0"/>
                <a:cs typeface="Arial" pitchFamily="34" charset="0"/>
              </a:rPr>
              <a:t> Oldřich , Hrdlička Martin , </a:t>
            </a:r>
            <a:r>
              <a:rPr lang="cs-CZ" sz="1000" b="0" dirty="0" err="1" smtClean="0">
                <a:latin typeface="Arial" pitchFamily="34" charset="0"/>
                <a:cs typeface="Arial" pitchFamily="34" charset="0"/>
              </a:rPr>
              <a:t>Slapnička</a:t>
            </a:r>
            <a:r>
              <a:rPr lang="cs-CZ" sz="1000" b="0" dirty="0" smtClean="0">
                <a:latin typeface="Arial" pitchFamily="34" charset="0"/>
                <a:cs typeface="Arial" pitchFamily="34" charset="0"/>
              </a:rPr>
              <a:t> Martin , Nedvěd </a:t>
            </a:r>
          </a:p>
          <a:p>
            <a:pPr algn="just"/>
            <a:r>
              <a:rPr lang="cs-CZ" sz="1000" b="0" dirty="0" smtClean="0">
                <a:latin typeface="Arial" pitchFamily="34" charset="0"/>
                <a:cs typeface="Arial" pitchFamily="34" charset="0"/>
              </a:rPr>
              <a:t>                Matyáš , </a:t>
            </a:r>
            <a:r>
              <a:rPr lang="cs-CZ" sz="1000" b="0" dirty="0" err="1" smtClean="0">
                <a:latin typeface="Arial" pitchFamily="34" charset="0"/>
                <a:cs typeface="Arial" pitchFamily="34" charset="0"/>
              </a:rPr>
              <a:t>Rejzek</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Vnislav</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Drahoňovský</a:t>
            </a:r>
            <a:r>
              <a:rPr lang="cs-CZ" sz="1000" b="0" dirty="0" smtClean="0">
                <a:latin typeface="Arial" pitchFamily="34" charset="0"/>
                <a:cs typeface="Arial" pitchFamily="34" charset="0"/>
              </a:rPr>
              <a:t> Jakub  </a:t>
            </a:r>
            <a:endParaRPr lang="cs-CZ" sz="1000" dirty="0" smtClean="0"/>
          </a:p>
          <a:p>
            <a:pPr algn="just"/>
            <a:r>
              <a:rPr lang="cs-CZ" sz="1000" b="0" u="sng" dirty="0" smtClean="0">
                <a:latin typeface="Arial" pitchFamily="34" charset="0"/>
                <a:cs typeface="Arial" pitchFamily="34" charset="0"/>
              </a:rPr>
              <a:t>Trenér: </a:t>
            </a:r>
            <a:r>
              <a:rPr lang="cs-CZ" sz="1000" b="0" u="sng" dirty="0" err="1" smtClean="0">
                <a:latin typeface="Arial" pitchFamily="34" charset="0"/>
                <a:cs typeface="Arial" pitchFamily="34" charset="0"/>
              </a:rPr>
              <a:t>P.Záloha</a:t>
            </a:r>
            <a:r>
              <a:rPr lang="cs-CZ" sz="1000" b="0" dirty="0" smtClean="0">
                <a:latin typeface="Arial" pitchFamily="34" charset="0"/>
                <a:cs typeface="Arial" pitchFamily="34" charset="0"/>
              </a:rPr>
              <a:t>  </a:t>
            </a:r>
            <a:r>
              <a:rPr lang="cs-CZ" sz="1000" b="0" u="sng" dirty="0" smtClean="0">
                <a:latin typeface="Arial" pitchFamily="34" charset="0"/>
                <a:cs typeface="Arial" pitchFamily="34" charset="0"/>
              </a:rPr>
              <a:t>Vedoucí: </a:t>
            </a:r>
            <a:r>
              <a:rPr lang="cs-CZ" sz="1000" b="0" dirty="0" err="1" smtClean="0">
                <a:latin typeface="Arial" pitchFamily="34" charset="0"/>
                <a:cs typeface="Arial" pitchFamily="34" charset="0"/>
              </a:rPr>
              <a:t>T.Gernat</a:t>
            </a:r>
            <a:endParaRPr lang="cs-CZ" sz="1000" b="0" dirty="0" smtClean="0">
              <a:latin typeface="Arial" pitchFamily="34" charset="0"/>
              <a:cs typeface="Arial" pitchFamily="34" charset="0"/>
            </a:endParaRPr>
          </a:p>
          <a:p>
            <a:pPr algn="just"/>
            <a:r>
              <a:rPr lang="cs-CZ" sz="1000" b="0" u="sng" dirty="0" smtClean="0">
                <a:latin typeface="Arial" pitchFamily="34" charset="0"/>
                <a:cs typeface="Arial" pitchFamily="34" charset="0"/>
              </a:rPr>
              <a:t>Rozhodčí: </a:t>
            </a:r>
            <a:r>
              <a:rPr lang="cs-CZ" sz="1000" b="0" dirty="0" err="1" smtClean="0">
                <a:latin typeface="Arial" pitchFamily="34" charset="0"/>
                <a:cs typeface="Arial" pitchFamily="34" charset="0"/>
              </a:rPr>
              <a:t>Vlašič</a:t>
            </a:r>
            <a:r>
              <a:rPr lang="cs-CZ" sz="1000" b="0" dirty="0" smtClean="0">
                <a:latin typeface="Arial" pitchFamily="34" charset="0"/>
                <a:cs typeface="Arial" pitchFamily="34" charset="0"/>
              </a:rPr>
              <a:t> </a:t>
            </a:r>
            <a:r>
              <a:rPr lang="cs-CZ" sz="1000" b="0" dirty="0" err="1" smtClean="0">
                <a:latin typeface="Arial" pitchFamily="34" charset="0"/>
                <a:cs typeface="Arial" pitchFamily="34" charset="0"/>
              </a:rPr>
              <a:t>st.Starý</a:t>
            </a:r>
            <a:endParaRPr lang="cs-CZ" sz="1100" dirty="0" smtClean="0">
              <a:latin typeface="Arial" pitchFamily="34" charset="0"/>
              <a:cs typeface="Arial" pitchFamily="34" charset="0"/>
            </a:endParaRPr>
          </a:p>
        </p:txBody>
      </p:sp>
      <p:graphicFrame>
        <p:nvGraphicFramePr>
          <p:cNvPr id="23" name="Tabulka 22"/>
          <p:cNvGraphicFramePr>
            <a:graphicFrameLocks noGrp="1"/>
          </p:cNvGraphicFramePr>
          <p:nvPr/>
        </p:nvGraphicFramePr>
        <p:xfrm>
          <a:off x="102940" y="3979540"/>
          <a:ext cx="4752525" cy="2638885"/>
        </p:xfrm>
        <a:graphic>
          <a:graphicData uri="http://schemas.openxmlformats.org/drawingml/2006/table">
            <a:tbl>
              <a:tblPr/>
              <a:tblGrid>
                <a:gridCol w="207635">
                  <a:extLst>
                    <a:ext uri="{9D8B030D-6E8A-4147-A177-3AD203B41FA5}">
                      <a16:colId xmlns:a16="http://schemas.microsoft.com/office/drawing/2014/main" val="20000"/>
                    </a:ext>
                  </a:extLst>
                </a:gridCol>
                <a:gridCol w="553692">
                  <a:extLst>
                    <a:ext uri="{9D8B030D-6E8A-4147-A177-3AD203B41FA5}">
                      <a16:colId xmlns:a16="http://schemas.microsoft.com/office/drawing/2014/main" val="20001"/>
                    </a:ext>
                  </a:extLst>
                </a:gridCol>
                <a:gridCol w="1649542">
                  <a:extLst>
                    <a:ext uri="{9D8B030D-6E8A-4147-A177-3AD203B41FA5}">
                      <a16:colId xmlns:a16="http://schemas.microsoft.com/office/drawing/2014/main" val="20002"/>
                    </a:ext>
                  </a:extLst>
                </a:gridCol>
                <a:gridCol w="242240">
                  <a:extLst>
                    <a:ext uri="{9D8B030D-6E8A-4147-A177-3AD203B41FA5}">
                      <a16:colId xmlns:a16="http://schemas.microsoft.com/office/drawing/2014/main" val="20003"/>
                    </a:ext>
                  </a:extLst>
                </a:gridCol>
                <a:gridCol w="230705">
                  <a:extLst>
                    <a:ext uri="{9D8B030D-6E8A-4147-A177-3AD203B41FA5}">
                      <a16:colId xmlns:a16="http://schemas.microsoft.com/office/drawing/2014/main" val="20004"/>
                    </a:ext>
                  </a:extLst>
                </a:gridCol>
                <a:gridCol w="230705">
                  <a:extLst>
                    <a:ext uri="{9D8B030D-6E8A-4147-A177-3AD203B41FA5}">
                      <a16:colId xmlns:a16="http://schemas.microsoft.com/office/drawing/2014/main" val="20005"/>
                    </a:ext>
                  </a:extLst>
                </a:gridCol>
                <a:gridCol w="230705">
                  <a:extLst>
                    <a:ext uri="{9D8B030D-6E8A-4147-A177-3AD203B41FA5}">
                      <a16:colId xmlns:a16="http://schemas.microsoft.com/office/drawing/2014/main" val="20006"/>
                    </a:ext>
                  </a:extLst>
                </a:gridCol>
                <a:gridCol w="230705">
                  <a:extLst>
                    <a:ext uri="{9D8B030D-6E8A-4147-A177-3AD203B41FA5}">
                      <a16:colId xmlns:a16="http://schemas.microsoft.com/office/drawing/2014/main" val="20007"/>
                    </a:ext>
                  </a:extLst>
                </a:gridCol>
                <a:gridCol w="645974">
                  <a:extLst>
                    <a:ext uri="{9D8B030D-6E8A-4147-A177-3AD203B41FA5}">
                      <a16:colId xmlns:a16="http://schemas.microsoft.com/office/drawing/2014/main" val="20008"/>
                    </a:ext>
                  </a:extLst>
                </a:gridCol>
                <a:gridCol w="299917">
                  <a:extLst>
                    <a:ext uri="{9D8B030D-6E8A-4147-A177-3AD203B41FA5}">
                      <a16:colId xmlns:a16="http://schemas.microsoft.com/office/drawing/2014/main" val="20009"/>
                    </a:ext>
                  </a:extLst>
                </a:gridCol>
                <a:gridCol w="230705">
                  <a:extLst>
                    <a:ext uri="{9D8B030D-6E8A-4147-A177-3AD203B41FA5}">
                      <a16:colId xmlns:a16="http://schemas.microsoft.com/office/drawing/2014/main" val="20010"/>
                    </a:ext>
                  </a:extLst>
                </a:gridCol>
              </a:tblGrid>
              <a:tr h="152712">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0"/>
                  </a:ext>
                </a:extLst>
              </a:tr>
              <a:tr h="320694">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400" b="1" i="0" u="none" strike="noStrike">
                          <a:solidFill>
                            <a:srgbClr val="0000CC"/>
                          </a:solidFill>
                          <a:latin typeface="Calibri"/>
                        </a:rPr>
                        <a:t>Okresní přebor mladších žáků 2015/2016 po 4 kolech</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1"/>
                  </a:ext>
                </a:extLst>
              </a:tr>
              <a:tr h="2214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SK Roudnice "B"</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39:5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2"/>
                  </a:ext>
                </a:extLst>
              </a:tr>
              <a:tr h="2214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err="1">
                          <a:solidFill>
                            <a:srgbClr val="000000"/>
                          </a:solidFill>
                          <a:latin typeface="Arial"/>
                        </a:rPr>
                        <a:t>Pokratice</a:t>
                      </a:r>
                      <a:endParaRPr lang="cs-CZ" sz="12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32:9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214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Straškov-Vodochody</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20:1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4"/>
                  </a:ext>
                </a:extLst>
              </a:tr>
              <a:tr h="6198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err="1">
                          <a:solidFill>
                            <a:srgbClr val="FF0000"/>
                          </a:solidFill>
                          <a:latin typeface="Arial"/>
                        </a:rPr>
                        <a:t>Štětí</a:t>
                      </a:r>
                      <a:r>
                        <a:rPr lang="cs-CZ" sz="1200" b="1" i="0" u="none" strike="noStrike" dirty="0">
                          <a:solidFill>
                            <a:srgbClr val="FF0000"/>
                          </a:solidFill>
                          <a:latin typeface="Arial"/>
                        </a:rPr>
                        <a:t> "B"</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Calibri"/>
                        </a:rPr>
                        <a:t>37:9</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9</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5"/>
                  </a:ext>
                </a:extLst>
              </a:tr>
              <a:tr h="2214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Libochovice</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25:14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6"/>
                  </a:ext>
                </a:extLst>
              </a:tr>
              <a:tr h="2214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Budyně</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12:16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7"/>
                  </a:ext>
                </a:extLst>
              </a:tr>
              <a:tr h="2214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Hoštka</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7:23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8"/>
                  </a:ext>
                </a:extLst>
              </a:tr>
              <a:tr h="2214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a:solidFill>
                            <a:srgbClr val="000000"/>
                          </a:solidFill>
                          <a:latin typeface="Arial"/>
                        </a:rPr>
                        <a:t>Polepy</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Calibri"/>
                        </a:rPr>
                        <a:t>3:43</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09"/>
                  </a:ext>
                </a:extLst>
              </a:tr>
              <a:tr h="22143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000000"/>
                          </a:solidFill>
                          <a:latin typeface="Arial"/>
                        </a:rPr>
                        <a:t>Peruc</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Calibri"/>
                        </a:rPr>
                        <a:t>2:57</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0"/>
                  </a:ext>
                </a:extLst>
              </a:tr>
              <a:tr h="152712">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extLst>
                  <a:ext uri="{0D108BD9-81ED-4DB2-BD59-A6C34878D82A}">
                    <a16:rowId xmlns:a16="http://schemas.microsoft.com/office/drawing/2014/main" val="10011"/>
                  </a:ext>
                </a:extLst>
              </a:tr>
            </a:tbl>
          </a:graphicData>
        </a:graphic>
      </p:graphicFrame>
      <p:sp>
        <p:nvSpPr>
          <p:cNvPr id="24" name="TextovéPole 23"/>
          <p:cNvSpPr txBox="1"/>
          <p:nvPr/>
        </p:nvSpPr>
        <p:spPr>
          <a:xfrm>
            <a:off x="174948" y="91109"/>
            <a:ext cx="4608512" cy="830997"/>
          </a:xfrm>
          <a:prstGeom prst="rect">
            <a:avLst/>
          </a:prstGeom>
          <a:gradFill>
            <a:gsLst>
              <a:gs pos="0">
                <a:srgbClr val="FBEAC7"/>
              </a:gs>
              <a:gs pos="17999">
                <a:srgbClr val="FEE7F2"/>
              </a:gs>
              <a:gs pos="36000">
                <a:srgbClr val="FAC77D"/>
              </a:gs>
              <a:gs pos="61000">
                <a:srgbClr val="FBA97D"/>
              </a:gs>
              <a:gs pos="82001">
                <a:srgbClr val="FBD49C"/>
              </a:gs>
              <a:gs pos="100000">
                <a:srgbClr val="FEE7F2"/>
              </a:gs>
            </a:gsLst>
            <a:lin ang="5400000" scaled="0"/>
          </a:gradFill>
          <a:ln w="63500">
            <a:solidFill>
              <a:srgbClr val="CC3399"/>
            </a:solidFill>
            <a:prstDash val="sysDot"/>
          </a:ln>
        </p:spPr>
        <p:txBody>
          <a:bodyPr wrap="square" rtlCol="0">
            <a:spAutoFit/>
          </a:bodyPr>
          <a:lstStyle/>
          <a:p>
            <a:pPr algn="ctr"/>
            <a:r>
              <a:rPr lang="cs-CZ" sz="2400" u="sng" dirty="0" smtClean="0">
                <a:effectLst>
                  <a:outerShdw blurRad="38100" dist="38100" dir="2700000" algn="tl">
                    <a:srgbClr val="000000">
                      <a:alpha val="43137"/>
                    </a:srgbClr>
                  </a:outerShdw>
                </a:effectLst>
                <a:latin typeface="Calisto MT" pitchFamily="18" charset="0"/>
              </a:rPr>
              <a:t>Mladší žáci B 2x za sebou prohráli a klesli na 4. místo</a:t>
            </a:r>
          </a:p>
        </p:txBody>
      </p:sp>
      <p:sp>
        <p:nvSpPr>
          <p:cNvPr id="19" name="TextovéPole 18"/>
          <p:cNvSpPr txBox="1"/>
          <p:nvPr/>
        </p:nvSpPr>
        <p:spPr>
          <a:xfrm>
            <a:off x="5503541" y="91108"/>
            <a:ext cx="4464496" cy="261610"/>
          </a:xfrm>
          <a:prstGeom prst="rect">
            <a:avLst/>
          </a:prstGeom>
          <a:solidFill>
            <a:srgbClr val="99FF66"/>
          </a:solidFill>
        </p:spPr>
        <p:txBody>
          <a:bodyPr wrap="square" rtlCol="0">
            <a:spAutoFit/>
          </a:bodyPr>
          <a:lstStyle/>
          <a:p>
            <a:pPr algn="ctr"/>
            <a:r>
              <a:rPr lang="cs-CZ" sz="1100" b="0" dirty="0" smtClean="0">
                <a:latin typeface="Arial" pitchFamily="34" charset="0"/>
                <a:cs typeface="Arial" pitchFamily="34" charset="0"/>
              </a:rPr>
              <a:t>Pokračování zápasu Jiskra Modrá-SK </a:t>
            </a:r>
            <a:r>
              <a:rPr lang="cs-CZ" sz="1100" b="0" dirty="0" err="1" smtClean="0">
                <a:latin typeface="Arial" pitchFamily="34" charset="0"/>
                <a:cs typeface="Arial" pitchFamily="34" charset="0"/>
              </a:rPr>
              <a:t>Štětí</a:t>
            </a:r>
            <a:r>
              <a:rPr lang="cs-CZ" sz="1100" b="0" dirty="0" smtClean="0">
                <a:latin typeface="Arial" pitchFamily="34" charset="0"/>
                <a:cs typeface="Arial" pitchFamily="34" charset="0"/>
              </a:rPr>
              <a:t> 3.10.2015</a:t>
            </a:r>
            <a:endParaRPr lang="cs-CZ" b="0" dirty="0" smtClean="0">
              <a:latin typeface="Arial" pitchFamily="34" charset="0"/>
              <a:cs typeface="Arial" pitchFamily="34" charset="0"/>
            </a:endParaRPr>
          </a:p>
        </p:txBody>
      </p:sp>
      <p:sp>
        <p:nvSpPr>
          <p:cNvPr id="20" name="Obdélník 19"/>
          <p:cNvSpPr/>
          <p:nvPr/>
        </p:nvSpPr>
        <p:spPr>
          <a:xfrm>
            <a:off x="5647556" y="523156"/>
            <a:ext cx="4464496" cy="3308598"/>
          </a:xfrm>
          <a:prstGeom prst="rect">
            <a:avLst/>
          </a:prstGeom>
        </p:spPr>
        <p:txBody>
          <a:bodyPr wrap="square">
            <a:spAutoFit/>
          </a:bodyPr>
          <a:lstStyle/>
          <a:p>
            <a:pPr lvl="0" algn="just" eaLnBrk="0" hangingPunct="0"/>
            <a:r>
              <a:rPr lang="cs-CZ" sz="1100" b="0" dirty="0" smtClean="0">
                <a:latin typeface="Arial" pitchFamily="34" charset="0"/>
                <a:ea typeface="Times New Roman" pitchFamily="18" charset="0"/>
                <a:cs typeface="Arial" pitchFamily="34" charset="0"/>
              </a:rPr>
              <a:t>Důrazným atakováním soupeře jsme se dostali k míči v 60, minutě, ale ani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 nemířil přesně. Uklidňující branky na 2:0 jsme se dočkali v 67. minutě.  Do zpětné přihrávky se opřel Slanička a míč skončil u pravé tyče. V 75. minutě poslal trenér na hřiště Jana </a:t>
            </a:r>
            <a:r>
              <a:rPr lang="cs-CZ" sz="1100" b="0" dirty="0" err="1" smtClean="0">
                <a:latin typeface="Arial" pitchFamily="34" charset="0"/>
                <a:ea typeface="Times New Roman" pitchFamily="18" charset="0"/>
                <a:cs typeface="Arial" pitchFamily="34" charset="0"/>
              </a:rPr>
              <a:t>Grepla</a:t>
            </a:r>
            <a:r>
              <a:rPr lang="cs-CZ" sz="1100" b="0" dirty="0" smtClean="0">
                <a:latin typeface="Arial" pitchFamily="34" charset="0"/>
                <a:ea typeface="Times New Roman" pitchFamily="18" charset="0"/>
                <a:cs typeface="Arial" pitchFamily="34" charset="0"/>
              </a:rPr>
              <a:t> a jeho první kontakt s míčem skončil brankou. Slanička vystřelil, míč se odrazil zpět do pole k nohám dobíhajícího, již zmiňovaného </a:t>
            </a:r>
            <a:r>
              <a:rPr lang="cs-CZ" sz="1100" b="0" dirty="0" err="1" smtClean="0">
                <a:latin typeface="Arial" pitchFamily="34" charset="0"/>
                <a:ea typeface="Times New Roman" pitchFamily="18" charset="0"/>
                <a:cs typeface="Arial" pitchFamily="34" charset="0"/>
              </a:rPr>
              <a:t>Grepla</a:t>
            </a:r>
            <a:r>
              <a:rPr lang="cs-CZ" sz="1100" b="0" dirty="0" smtClean="0">
                <a:latin typeface="Arial" pitchFamily="34" charset="0"/>
                <a:ea typeface="Times New Roman" pitchFamily="18" charset="0"/>
                <a:cs typeface="Arial" pitchFamily="34" charset="0"/>
              </a:rPr>
              <a:t>, který i s pomocí tyče upravil na 3:0.  Korigovat mohli hosté v 84. minutě, když po centru Čapka z volného přímého kopu hlavičkoval vedle Šotola. Poslední velkou příležitost utkání mělo </a:t>
            </a:r>
            <a:r>
              <a:rPr lang="cs-CZ" sz="1100" b="0" dirty="0" err="1" smtClean="0">
                <a:latin typeface="Arial" pitchFamily="34" charset="0"/>
                <a:ea typeface="Times New Roman" pitchFamily="18" charset="0"/>
                <a:cs typeface="Arial" pitchFamily="34" charset="0"/>
              </a:rPr>
              <a:t>Štětí</a:t>
            </a:r>
            <a:r>
              <a:rPr lang="cs-CZ" sz="1100" b="0" dirty="0" smtClean="0">
                <a:latin typeface="Arial" pitchFamily="34" charset="0"/>
                <a:ea typeface="Times New Roman" pitchFamily="18" charset="0"/>
                <a:cs typeface="Arial" pitchFamily="34" charset="0"/>
              </a:rPr>
              <a:t> 4 minuty před koncem, kdy po rohu dolétl míč až k Hrdému, který pohotově vystřelil, ale hradbou těl míč do sítě neproletěl. </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Branky:</a:t>
            </a:r>
            <a:r>
              <a:rPr lang="cs-CZ" sz="1100" b="0" dirty="0" smtClean="0">
                <a:latin typeface="Arial" pitchFamily="34" charset="0"/>
                <a:ea typeface="Times New Roman" pitchFamily="18" charset="0"/>
                <a:cs typeface="Arial" pitchFamily="34" charset="0"/>
              </a:rPr>
              <a:t> </a:t>
            </a:r>
            <a:r>
              <a:rPr lang="cs-CZ" sz="1100" b="0" smtClean="0">
                <a:latin typeface="Arial" pitchFamily="34" charset="0"/>
                <a:ea typeface="Times New Roman" pitchFamily="18" charset="0"/>
                <a:cs typeface="Arial" pitchFamily="34" charset="0"/>
              </a:rPr>
              <a:t>Slanička 2 </a:t>
            </a:r>
            <a:r>
              <a:rPr lang="cs-CZ" sz="1100" b="0" dirty="0" smtClean="0">
                <a:latin typeface="Arial" pitchFamily="34" charset="0"/>
                <a:ea typeface="Times New Roman" pitchFamily="18" charset="0"/>
                <a:cs typeface="Arial" pitchFamily="34" charset="0"/>
              </a:rPr>
              <a:t>Jan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1</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Sestava:</a:t>
            </a:r>
            <a:r>
              <a:rPr lang="cs-CZ" sz="1100" b="0" dirty="0" smtClean="0">
                <a:latin typeface="Arial" pitchFamily="34" charset="0"/>
                <a:ea typeface="Times New Roman" pitchFamily="18" charset="0"/>
                <a:cs typeface="Arial" pitchFamily="34" charset="0"/>
              </a:rPr>
              <a:t> Kloub-Tichý, </a:t>
            </a:r>
            <a:r>
              <a:rPr lang="cs-CZ" sz="1100" b="0" dirty="0" err="1" smtClean="0">
                <a:latin typeface="Arial" pitchFamily="34" charset="0"/>
                <a:ea typeface="Times New Roman" pitchFamily="18" charset="0"/>
                <a:cs typeface="Arial" pitchFamily="34" charset="0"/>
              </a:rPr>
              <a:t>Ransdorf</a:t>
            </a:r>
            <a:r>
              <a:rPr lang="cs-CZ" sz="1100" b="0" dirty="0" smtClean="0">
                <a:latin typeface="Arial" pitchFamily="34" charset="0"/>
                <a:ea typeface="Times New Roman" pitchFamily="18" charset="0"/>
                <a:cs typeface="Arial" pitchFamily="34" charset="0"/>
              </a:rPr>
              <a:t>, Šimral, </a:t>
            </a:r>
            <a:r>
              <a:rPr lang="cs-CZ" sz="1100" b="0" dirty="0" err="1" smtClean="0">
                <a:latin typeface="Arial" pitchFamily="34" charset="0"/>
                <a:ea typeface="Times New Roman" pitchFamily="18" charset="0"/>
                <a:cs typeface="Arial" pitchFamily="34" charset="0"/>
              </a:rPr>
              <a:t>Čámský</a:t>
            </a:r>
            <a:r>
              <a:rPr lang="cs-CZ" sz="1100" b="0" dirty="0" smtClean="0">
                <a:latin typeface="Arial" pitchFamily="34" charset="0"/>
                <a:ea typeface="Times New Roman" pitchFamily="18" charset="0"/>
                <a:cs typeface="Arial" pitchFamily="34" charset="0"/>
              </a:rPr>
              <a:t>-Kucler, </a:t>
            </a:r>
          </a:p>
          <a:p>
            <a:pPr lvl="0" algn="just" eaLnBrk="0" hangingPunct="0"/>
            <a:r>
              <a:rPr lang="cs-CZ" sz="1100" b="0" dirty="0" smtClean="0">
                <a:latin typeface="Arial" pitchFamily="34" charset="0"/>
                <a:ea typeface="Times New Roman" pitchFamily="18" charset="0"/>
                <a:cs typeface="Arial" pitchFamily="34" charset="0"/>
              </a:rPr>
              <a:t>               Slanička(84. </a:t>
            </a:r>
            <a:r>
              <a:rPr lang="cs-CZ" sz="1100" b="0" dirty="0" err="1" smtClean="0">
                <a:latin typeface="Arial" pitchFamily="34" charset="0"/>
                <a:ea typeface="Times New Roman" pitchFamily="18" charset="0"/>
                <a:cs typeface="Arial" pitchFamily="34" charset="0"/>
              </a:rPr>
              <a:t>Poráč</a:t>
            </a:r>
            <a:r>
              <a:rPr lang="cs-CZ" sz="1100" b="0" dirty="0" smtClean="0">
                <a:latin typeface="Arial" pitchFamily="34" charset="0"/>
                <a:ea typeface="Times New Roman" pitchFamily="18" charset="0"/>
                <a:cs typeface="Arial" pitchFamily="34" charset="0"/>
              </a:rPr>
              <a:t>), Hrdý, Stejskal. </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Belák</a:t>
            </a:r>
            <a:r>
              <a:rPr lang="cs-CZ" sz="1100" b="0" dirty="0" smtClean="0">
                <a:latin typeface="Arial" pitchFamily="34" charset="0"/>
                <a:ea typeface="Times New Roman" pitchFamily="18" charset="0"/>
                <a:cs typeface="Arial" pitchFamily="34" charset="0"/>
              </a:rPr>
              <a:t>(74. Jan </a:t>
            </a:r>
            <a:r>
              <a:rPr lang="cs-CZ" sz="1100" b="0" dirty="0" err="1" smtClean="0">
                <a:latin typeface="Arial" pitchFamily="34" charset="0"/>
                <a:ea typeface="Times New Roman" pitchFamily="18" charset="0"/>
                <a:cs typeface="Arial" pitchFamily="34" charset="0"/>
              </a:rPr>
              <a:t>Grepl</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Malák</a:t>
            </a:r>
            <a:r>
              <a:rPr lang="cs-CZ" sz="1100" b="0" dirty="0" smtClean="0">
                <a:latin typeface="Arial" pitchFamily="34" charset="0"/>
                <a:ea typeface="Times New Roman" pitchFamily="18" charset="0"/>
                <a:cs typeface="Arial" pitchFamily="34" charset="0"/>
              </a:rPr>
              <a:t>(78.Marek)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Připraveni:</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Michovský</a:t>
            </a:r>
            <a:r>
              <a:rPr lang="cs-CZ" sz="1100" b="0" dirty="0" smtClean="0">
                <a:latin typeface="Arial" pitchFamily="34" charset="0"/>
                <a:ea typeface="Times New Roman" pitchFamily="18" charset="0"/>
                <a:cs typeface="Arial" pitchFamily="34" charset="0"/>
              </a:rPr>
              <a:t>, Mencl¨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Trenér: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J.Vinš</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Vedoucí:</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a:t>
            </a:r>
            <a:r>
              <a:rPr lang="cs-CZ" sz="1100" b="0" u="sng" dirty="0" smtClean="0">
                <a:latin typeface="Arial" pitchFamily="34" charset="0"/>
                <a:ea typeface="Times New Roman" pitchFamily="18" charset="0"/>
                <a:cs typeface="Arial" pitchFamily="34" charset="0"/>
              </a:rPr>
              <a:t>Masér:</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K</a:t>
            </a:r>
            <a:r>
              <a:rPr lang="cs-CZ" sz="1100" b="0" dirty="0" smtClean="0">
                <a:latin typeface="Arial" pitchFamily="34" charset="0"/>
                <a:ea typeface="Times New Roman" pitchFamily="18" charset="0"/>
                <a:cs typeface="Arial" pitchFamily="34" charset="0"/>
              </a:rPr>
              <a:t>.Zavřel</a:t>
            </a:r>
            <a:endParaRPr lang="cs-CZ" sz="1100" b="0" u="sng"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Rozhodčí: </a:t>
            </a:r>
            <a:r>
              <a:rPr lang="cs-CZ" sz="1100" b="0" dirty="0" smtClean="0">
                <a:latin typeface="Arial" pitchFamily="34" charset="0"/>
                <a:ea typeface="Times New Roman" pitchFamily="18" charset="0"/>
                <a:cs typeface="Arial" pitchFamily="34" charset="0"/>
              </a:rPr>
              <a:t>Jan Zubr-Tomáš Zvonař, Tomáš Zubr   </a:t>
            </a:r>
            <a:r>
              <a:rPr lang="cs-CZ" sz="1100" b="0" u="sng" dirty="0" smtClean="0">
                <a:latin typeface="Arial" pitchFamily="34" charset="0"/>
                <a:ea typeface="Times New Roman" pitchFamily="18" charset="0"/>
                <a:cs typeface="Arial" pitchFamily="34" charset="0"/>
              </a:rPr>
              <a:t>Delegát</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P.Kalista</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Times New Roman" pitchFamily="18" charset="0"/>
                <a:cs typeface="Arial" pitchFamily="34" charset="0"/>
              </a:rPr>
              <a:t>Hlavní pořadatel</a:t>
            </a:r>
            <a:r>
              <a:rPr lang="cs-CZ" sz="1100" b="0" dirty="0" smtClean="0">
                <a:latin typeface="Arial" pitchFamily="34" charset="0"/>
                <a:ea typeface="Times New Roman" pitchFamily="18" charset="0"/>
                <a:cs typeface="Arial" pitchFamily="34" charset="0"/>
              </a:rPr>
              <a:t>: </a:t>
            </a:r>
            <a:r>
              <a:rPr lang="cs-CZ" sz="1100" b="0" dirty="0" err="1" smtClean="0">
                <a:latin typeface="Arial" pitchFamily="34" charset="0"/>
                <a:ea typeface="Times New Roman" pitchFamily="18" charset="0"/>
                <a:cs typeface="Arial" pitchFamily="34" charset="0"/>
              </a:rPr>
              <a:t>J.Havner</a:t>
            </a:r>
            <a:r>
              <a:rPr lang="cs-CZ" sz="1100" b="0" dirty="0" smtClean="0">
                <a:latin typeface="Arial" pitchFamily="34" charset="0"/>
                <a:ea typeface="Times New Roman" pitchFamily="18" charset="0"/>
                <a:cs typeface="Arial" pitchFamily="34" charset="0"/>
              </a:rPr>
              <a:t>  100 diváků </a:t>
            </a:r>
            <a:endParaRPr lang="cs-CZ" sz="1100" b="0" dirty="0" smtClean="0">
              <a:latin typeface="Arial" pitchFamily="34" charset="0"/>
              <a:cs typeface="Arial" pitchFamily="34" charset="0"/>
            </a:endParaRPr>
          </a:p>
        </p:txBody>
      </p:sp>
      <p:pic>
        <p:nvPicPr>
          <p:cNvPr id="21" name="Picture 62"/>
          <p:cNvPicPr>
            <a:picLocks noChangeAspect="1" noChangeArrowheads="1"/>
          </p:cNvPicPr>
          <p:nvPr/>
        </p:nvPicPr>
        <p:blipFill>
          <a:blip r:embed="rId3" cstate="print"/>
          <a:srcRect/>
          <a:stretch>
            <a:fillRect/>
          </a:stretch>
        </p:blipFill>
        <p:spPr bwMode="auto">
          <a:xfrm>
            <a:off x="5503541" y="3979540"/>
            <a:ext cx="4680519" cy="2880320"/>
          </a:xfrm>
          <a:prstGeom prst="rect">
            <a:avLst/>
          </a:prstGeom>
          <a:noFill/>
          <a:ln w="63500">
            <a:solidFill>
              <a:srgbClr val="CC00CC"/>
            </a:solidFill>
            <a:prstDash val="dash"/>
            <a:miter lim="800000"/>
            <a:headEnd/>
            <a:tailEnd/>
          </a:ln>
        </p:spPr>
      </p:pic>
      <p:pic>
        <p:nvPicPr>
          <p:cNvPr id="6146" name="Picture 17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7" name="Picture 170" hidden="1"/>
          <p:cNvPicPr preferRelativeResize="0">
            <a:picLocks noChangeArrowheads="1" noChangeShapeType="1"/>
          </p:cNvPicPr>
          <p:nvPr/>
        </p:nvPicPr>
        <p:blipFill>
          <a:blip r:embed="rId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8" name="Picture 169" hidden="1"/>
          <p:cNvPicPr preferRelativeResize="0">
            <a:picLocks noChangeArrowheads="1" noChangeShapeType="1"/>
          </p:cNvPicPr>
          <p:nvPr/>
        </p:nvPicPr>
        <p:blipFill>
          <a:blip r:embed="rId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49" name="Picture 168" hidden="1"/>
          <p:cNvPicPr preferRelativeResize="0">
            <a:picLocks noChangeArrowheads="1" noChangeShapeType="1"/>
          </p:cNvPicPr>
          <p:nvPr/>
        </p:nvPicPr>
        <p:blipFill>
          <a:blip r:embed="rId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0" name="Picture 167" hidden="1"/>
          <p:cNvPicPr preferRelativeResize="0">
            <a:picLocks noChangeArrowheads="1" noChangeShapeType="1"/>
          </p:cNvPicPr>
          <p:nvPr/>
        </p:nvPicPr>
        <p:blipFill>
          <a:blip r:embed="rId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1" name="Picture 166" hidden="1"/>
          <p:cNvPicPr preferRelativeResize="0">
            <a:picLocks noChangeArrowheads="1" noChangeShapeType="1"/>
          </p:cNvPicPr>
          <p:nvPr/>
        </p:nvPicPr>
        <p:blipFill>
          <a:blip r:embed="rId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2" name="Picture 165" hidden="1"/>
          <p:cNvPicPr preferRelativeResize="0">
            <a:picLocks noChangeArrowheads="1" noChangeShapeType="1"/>
          </p:cNvPicPr>
          <p:nvPr/>
        </p:nvPicPr>
        <p:blipFill>
          <a:blip r:embed="rId1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3" name="Picture 164" hidden="1"/>
          <p:cNvPicPr preferRelativeResize="0">
            <a:picLocks noChangeArrowheads="1" noChangeShapeType="1"/>
          </p:cNvPicPr>
          <p:nvPr/>
        </p:nvPicPr>
        <p:blipFill>
          <a:blip r:embed="rId1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4" name="Picture 163" hidden="1"/>
          <p:cNvPicPr preferRelativeResize="0">
            <a:picLocks noChangeArrowheads="1" noChangeShapeType="1"/>
          </p:cNvPicPr>
          <p:nvPr/>
        </p:nvPicPr>
        <p:blipFill>
          <a:blip r:embed="rId1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5" name="Picture 162" hidden="1"/>
          <p:cNvPicPr preferRelativeResize="0">
            <a:picLocks noChangeArrowheads="1" noChangeShapeType="1"/>
          </p:cNvPicPr>
          <p:nvPr/>
        </p:nvPicPr>
        <p:blipFill>
          <a:blip r:embed="rId1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6" name="Picture 161" hidden="1"/>
          <p:cNvPicPr preferRelativeResize="0">
            <a:picLocks noChangeArrowheads="1" noChangeShapeType="1"/>
          </p:cNvPicPr>
          <p:nvPr/>
        </p:nvPicPr>
        <p:blipFill>
          <a:blip r:embed="rId1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7" name="Picture 160" hidden="1"/>
          <p:cNvPicPr preferRelativeResize="0">
            <a:picLocks noChangeArrowheads="1" noChangeShapeType="1"/>
          </p:cNvPicPr>
          <p:nvPr/>
        </p:nvPicPr>
        <p:blipFill>
          <a:blip r:embed="rId1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8" name="Picture 159" hidden="1"/>
          <p:cNvPicPr preferRelativeResize="0">
            <a:picLocks noChangeArrowheads="1" noChangeShapeType="1"/>
          </p:cNvPicPr>
          <p:nvPr/>
        </p:nvPicPr>
        <p:blipFill>
          <a:blip r:embed="rId1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59" name="Picture 158" hidden="1"/>
          <p:cNvPicPr preferRelativeResize="0">
            <a:picLocks noChangeArrowheads="1" noChangeShapeType="1"/>
          </p:cNvPicPr>
          <p:nvPr/>
        </p:nvPicPr>
        <p:blipFill>
          <a:blip r:embed="rId1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0" name="Picture 157" hidden="1"/>
          <p:cNvPicPr preferRelativeResize="0">
            <a:picLocks noChangeArrowheads="1" noChangeShapeType="1"/>
          </p:cNvPicPr>
          <p:nvPr/>
        </p:nvPicPr>
        <p:blipFill>
          <a:blip r:embed="rId1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1" name="Picture 156" hidden="1"/>
          <p:cNvPicPr preferRelativeResize="0">
            <a:picLocks noChangeArrowheads="1" noChangeShapeType="1"/>
          </p:cNvPicPr>
          <p:nvPr/>
        </p:nvPicPr>
        <p:blipFill>
          <a:blip r:embed="rId1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2" name="Picture 155" hidden="1"/>
          <p:cNvPicPr preferRelativeResize="0">
            <a:picLocks noChangeArrowheads="1" noChangeShapeType="1"/>
          </p:cNvPicPr>
          <p:nvPr/>
        </p:nvPicPr>
        <p:blipFill>
          <a:blip r:embed="rId2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3" name="Picture 154" hidden="1"/>
          <p:cNvPicPr preferRelativeResize="0">
            <a:picLocks noChangeArrowheads="1" noChangeShapeType="1"/>
          </p:cNvPicPr>
          <p:nvPr/>
        </p:nvPicPr>
        <p:blipFill>
          <a:blip r:embed="rId2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4" name="Picture 153" hidden="1"/>
          <p:cNvPicPr preferRelativeResize="0">
            <a:picLocks noChangeArrowheads="1" noChangeShapeType="1"/>
          </p:cNvPicPr>
          <p:nvPr/>
        </p:nvPicPr>
        <p:blipFill>
          <a:blip r:embed="rId2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5" name="Picture 152" hidden="1"/>
          <p:cNvPicPr preferRelativeResize="0">
            <a:picLocks noChangeArrowheads="1" noChangeShapeType="1"/>
          </p:cNvPicPr>
          <p:nvPr/>
        </p:nvPicPr>
        <p:blipFill>
          <a:blip r:embed="rId2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6" name="Picture 151" hidden="1"/>
          <p:cNvPicPr preferRelativeResize="0">
            <a:picLocks noChangeArrowheads="1" noChangeShapeType="1"/>
          </p:cNvPicPr>
          <p:nvPr/>
        </p:nvPicPr>
        <p:blipFill>
          <a:blip r:embed="rId2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7" name="Picture 150" hidden="1"/>
          <p:cNvPicPr preferRelativeResize="0">
            <a:picLocks noChangeArrowheads="1" noChangeShapeType="1"/>
          </p:cNvPicPr>
          <p:nvPr/>
        </p:nvPicPr>
        <p:blipFill>
          <a:blip r:embed="rId2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8" name="Picture 149" hidden="1"/>
          <p:cNvPicPr preferRelativeResize="0">
            <a:picLocks noChangeArrowheads="1" noChangeShapeType="1"/>
          </p:cNvPicPr>
          <p:nvPr/>
        </p:nvPicPr>
        <p:blipFill>
          <a:blip r:embed="rId2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69" name="Picture 148" hidden="1"/>
          <p:cNvPicPr preferRelativeResize="0">
            <a:picLocks noChangeArrowheads="1" noChangeShapeType="1"/>
          </p:cNvPicPr>
          <p:nvPr/>
        </p:nvPicPr>
        <p:blipFill>
          <a:blip r:embed="rId2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0" name="Picture 147" hidden="1"/>
          <p:cNvPicPr preferRelativeResize="0">
            <a:picLocks noChangeArrowheads="1" noChangeShapeType="1"/>
          </p:cNvPicPr>
          <p:nvPr/>
        </p:nvPicPr>
        <p:blipFill>
          <a:blip r:embed="rId2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1" name="Picture 146" hidden="1"/>
          <p:cNvPicPr preferRelativeResize="0">
            <a:picLocks noChangeArrowheads="1" noChangeShapeType="1"/>
          </p:cNvPicPr>
          <p:nvPr/>
        </p:nvPicPr>
        <p:blipFill>
          <a:blip r:embed="rId2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2" name="Picture 145" hidden="1"/>
          <p:cNvPicPr preferRelativeResize="0">
            <a:picLocks noChangeArrowheads="1" noChangeShapeType="1"/>
          </p:cNvPicPr>
          <p:nvPr/>
        </p:nvPicPr>
        <p:blipFill>
          <a:blip r:embed="rId3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3" name="Picture 144" hidden="1"/>
          <p:cNvPicPr preferRelativeResize="0">
            <a:picLocks noChangeArrowheads="1" noChangeShapeType="1"/>
          </p:cNvPicPr>
          <p:nvPr/>
        </p:nvPicPr>
        <p:blipFill>
          <a:blip r:embed="rId3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4" name="Picture 143" hidden="1"/>
          <p:cNvPicPr preferRelativeResize="0">
            <a:picLocks noChangeArrowheads="1" noChangeShapeType="1"/>
          </p:cNvPicPr>
          <p:nvPr/>
        </p:nvPicPr>
        <p:blipFill>
          <a:blip r:embed="rId3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5" name="Picture 142" hidden="1"/>
          <p:cNvPicPr preferRelativeResize="0">
            <a:picLocks noChangeArrowheads="1" noChangeShapeType="1"/>
          </p:cNvPicPr>
          <p:nvPr/>
        </p:nvPicPr>
        <p:blipFill>
          <a:blip r:embed="rId3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6" name="Picture 141" hidden="1"/>
          <p:cNvPicPr preferRelativeResize="0">
            <a:picLocks noChangeArrowheads="1" noChangeShapeType="1"/>
          </p:cNvPicPr>
          <p:nvPr/>
        </p:nvPicPr>
        <p:blipFill>
          <a:blip r:embed="rId3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7" name="Picture 140" hidden="1"/>
          <p:cNvPicPr preferRelativeResize="0">
            <a:picLocks noChangeArrowheads="1" noChangeShapeType="1"/>
          </p:cNvPicPr>
          <p:nvPr/>
        </p:nvPicPr>
        <p:blipFill>
          <a:blip r:embed="rId3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8" name="Picture 139" hidden="1"/>
          <p:cNvPicPr preferRelativeResize="0">
            <a:picLocks noChangeArrowheads="1" noChangeShapeType="1"/>
          </p:cNvPicPr>
          <p:nvPr/>
        </p:nvPicPr>
        <p:blipFill>
          <a:blip r:embed="rId36">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79" name="Picture 138" hidden="1"/>
          <p:cNvPicPr preferRelativeResize="0">
            <a:picLocks noChangeArrowheads="1" noChangeShapeType="1"/>
          </p:cNvPicPr>
          <p:nvPr/>
        </p:nvPicPr>
        <p:blipFill>
          <a:blip r:embed="rId37">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0" name="Picture 137" hidden="1"/>
          <p:cNvPicPr preferRelativeResize="0">
            <a:picLocks noChangeArrowheads="1" noChangeShapeType="1"/>
          </p:cNvPicPr>
          <p:nvPr/>
        </p:nvPicPr>
        <p:blipFill>
          <a:blip r:embed="rId38">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1" name="Picture 136" hidden="1"/>
          <p:cNvPicPr preferRelativeResize="0">
            <a:picLocks noChangeArrowheads="1" noChangeShapeType="1"/>
          </p:cNvPicPr>
          <p:nvPr/>
        </p:nvPicPr>
        <p:blipFill>
          <a:blip r:embed="rId39">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2" name="Picture 135" hidden="1"/>
          <p:cNvPicPr preferRelativeResize="0">
            <a:picLocks noChangeArrowheads="1" noChangeShapeType="1"/>
          </p:cNvPicPr>
          <p:nvPr/>
        </p:nvPicPr>
        <p:blipFill>
          <a:blip r:embed="rId40">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3" name="Picture 134" hidden="1"/>
          <p:cNvPicPr preferRelativeResize="0">
            <a:picLocks noChangeArrowheads="1" noChangeShapeType="1"/>
          </p:cNvPicPr>
          <p:nvPr/>
        </p:nvPicPr>
        <p:blipFill>
          <a:blip r:embed="rId41">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4" name="Picture 133" hidden="1"/>
          <p:cNvPicPr preferRelativeResize="0">
            <a:picLocks noChangeArrowheads="1" noChangeShapeType="1"/>
          </p:cNvPicPr>
          <p:nvPr/>
        </p:nvPicPr>
        <p:blipFill>
          <a:blip r:embed="rId42">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5" name="Picture 132" hidden="1"/>
          <p:cNvPicPr preferRelativeResize="0">
            <a:picLocks noChangeArrowheads="1" noChangeShapeType="1"/>
          </p:cNvPicPr>
          <p:nvPr/>
        </p:nvPicPr>
        <p:blipFill>
          <a:blip r:embed="rId43">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6" name="Picture 131" hidden="1"/>
          <p:cNvPicPr preferRelativeResize="0">
            <a:picLocks noChangeArrowheads="1" noChangeShapeType="1"/>
          </p:cNvPicPr>
          <p:nvPr/>
        </p:nvPicPr>
        <p:blipFill>
          <a:blip r:embed="rId44">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7" name="Picture 130" hidden="1"/>
          <p:cNvPicPr preferRelativeResize="0">
            <a:picLocks noChangeArrowheads="1" noChangeShapeType="1"/>
          </p:cNvPicPr>
          <p:nvPr/>
        </p:nvPicPr>
        <p:blipFill>
          <a:blip r:embed="rId45">
            <a:extLst>
              <a:ext uri="{28A0092B-C50C-407E-A947-70E740481C1C}">
                <a14:useLocalDpi xmlns:a14="http://schemas.microsoft.com/office/drawing/2010/main" val="0"/>
              </a:ext>
            </a:extLst>
          </a:blip>
          <a:srcRect/>
          <a:stretch>
            <a:fillRect/>
          </a:stretch>
        </p:blipFill>
        <p:spPr bwMode="auto">
          <a:xfrm>
            <a:off x="857250" y="666750"/>
            <a:ext cx="914400" cy="2447925"/>
          </a:xfrm>
          <a:prstGeom prst="rect">
            <a:avLst/>
          </a:prstGeom>
          <a:noFill/>
          <a:ln w="9525">
            <a:miter lim="800000"/>
            <a:headEnd/>
            <a:tailEnd/>
          </a:ln>
        </p:spPr>
      </p:pic>
      <p:pic>
        <p:nvPicPr>
          <p:cNvPr id="6188" name="Picture 129" hidden="1"/>
          <p:cNvPicPr preferRelativeResize="0">
            <a:picLocks noChangeArrowheads="1" noChangeShapeType="1"/>
          </p:cNvPicPr>
          <p:nvPr/>
        </p:nvPicPr>
        <p:blipFill>
          <a:blip r:embed="rId46">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89" name="Picture 128" hidden="1"/>
          <p:cNvPicPr preferRelativeResize="0">
            <a:picLocks noChangeArrowheads="1" noChangeShapeType="1"/>
          </p:cNvPicPr>
          <p:nvPr/>
        </p:nvPicPr>
        <p:blipFill>
          <a:blip r:embed="rId47">
            <a:extLst>
              <a:ext uri="{28A0092B-C50C-407E-A947-70E740481C1C}">
                <a14:useLocalDpi xmlns:a14="http://schemas.microsoft.com/office/drawing/2010/main" val="0"/>
              </a:ext>
            </a:extLst>
          </a:blip>
          <a:srcRect/>
          <a:stretch>
            <a:fillRect/>
          </a:stretch>
        </p:blipFill>
        <p:spPr bwMode="auto">
          <a:xfrm>
            <a:off x="857250" y="666750"/>
            <a:ext cx="914400" cy="914400"/>
          </a:xfrm>
          <a:prstGeom prst="rect">
            <a:avLst/>
          </a:prstGeom>
          <a:noFill/>
          <a:ln w="9525">
            <a:miter lim="800000"/>
            <a:headEnd/>
            <a:tailEnd/>
          </a:ln>
        </p:spPr>
      </p:pic>
      <p:pic>
        <p:nvPicPr>
          <p:cNvPr id="6190" name="Picture 127" hidden="1"/>
          <p:cNvPicPr preferRelativeResize="0">
            <a:picLocks noChangeArrowheads="1" noChangeShapeType="1"/>
          </p:cNvPicPr>
          <p:nvPr/>
        </p:nvPicPr>
        <p:blipFill>
          <a:blip r:embed="rId48">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1" name="Picture 126" hidden="1"/>
          <p:cNvPicPr preferRelativeResize="0">
            <a:picLocks noChangeArrowheads="1" noChangeShapeType="1"/>
          </p:cNvPicPr>
          <p:nvPr/>
        </p:nvPicPr>
        <p:blipFill>
          <a:blip r:embed="rId49">
            <a:extLst>
              <a:ext uri="{28A0092B-C50C-407E-A947-70E740481C1C}">
                <a14:useLocalDpi xmlns:a14="http://schemas.microsoft.com/office/drawing/2010/main" val="0"/>
              </a:ext>
            </a:extLst>
          </a:blip>
          <a:srcRect/>
          <a:stretch>
            <a:fillRect/>
          </a:stretch>
        </p:blipFill>
        <p:spPr bwMode="auto">
          <a:xfrm>
            <a:off x="857250" y="666750"/>
            <a:ext cx="914400" cy="933450"/>
          </a:xfrm>
          <a:prstGeom prst="rect">
            <a:avLst/>
          </a:prstGeom>
          <a:noFill/>
          <a:ln w="9525">
            <a:miter lim="800000"/>
            <a:headEnd/>
            <a:tailEnd/>
          </a:ln>
        </p:spPr>
      </p:pic>
      <p:pic>
        <p:nvPicPr>
          <p:cNvPr id="6192" name="Picture 125" hidden="1"/>
          <p:cNvPicPr preferRelativeResize="0">
            <a:picLocks noChangeArrowheads="1" noChangeShapeType="1"/>
          </p:cNvPicPr>
          <p:nvPr/>
        </p:nvPicPr>
        <p:blipFill>
          <a:blip r:embed="rId50">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3" name="Picture 124" hidden="1"/>
          <p:cNvPicPr preferRelativeResize="0">
            <a:picLocks noChangeArrowheads="1" noChangeShapeType="1"/>
          </p:cNvPicPr>
          <p:nvPr/>
        </p:nvPicPr>
        <p:blipFill>
          <a:blip r:embed="rId51">
            <a:extLst>
              <a:ext uri="{28A0092B-C50C-407E-A947-70E740481C1C}">
                <a14:useLocalDpi xmlns:a14="http://schemas.microsoft.com/office/drawing/2010/main" val="0"/>
              </a:ext>
            </a:extLst>
          </a:blip>
          <a:srcRect/>
          <a:stretch>
            <a:fillRect/>
          </a:stretch>
        </p:blipFill>
        <p:spPr bwMode="auto">
          <a:xfrm>
            <a:off x="857250" y="895350"/>
            <a:ext cx="914400" cy="742950"/>
          </a:xfrm>
          <a:prstGeom prst="rect">
            <a:avLst/>
          </a:prstGeom>
          <a:noFill/>
          <a:ln w="9525">
            <a:miter lim="800000"/>
            <a:headEnd/>
            <a:tailEnd/>
          </a:ln>
        </p:spPr>
      </p:pic>
      <p:pic>
        <p:nvPicPr>
          <p:cNvPr id="6194" name="Picture 123" hidden="1"/>
          <p:cNvPicPr preferRelativeResize="0">
            <a:picLocks noChangeArrowheads="1" noChangeShapeType="1"/>
          </p:cNvPicPr>
          <p:nvPr/>
        </p:nvPicPr>
        <p:blipFill>
          <a:blip r:embed="rId52">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5" name="Picture 122" hidden="1"/>
          <p:cNvPicPr preferRelativeResize="0">
            <a:picLocks noChangeArrowheads="1" noChangeShapeType="1"/>
          </p:cNvPicPr>
          <p:nvPr/>
        </p:nvPicPr>
        <p:blipFill>
          <a:blip r:embed="rId53">
            <a:extLst>
              <a:ext uri="{28A0092B-C50C-407E-A947-70E740481C1C}">
                <a14:useLocalDpi xmlns:a14="http://schemas.microsoft.com/office/drawing/2010/main" val="0"/>
              </a:ext>
            </a:extLst>
          </a:blip>
          <a:srcRect/>
          <a:stretch>
            <a:fillRect/>
          </a:stretch>
        </p:blipFill>
        <p:spPr bwMode="auto">
          <a:xfrm>
            <a:off x="857250" y="1123950"/>
            <a:ext cx="914400" cy="933450"/>
          </a:xfrm>
          <a:prstGeom prst="rect">
            <a:avLst/>
          </a:prstGeom>
          <a:noFill/>
          <a:ln w="9525">
            <a:miter lim="800000"/>
            <a:headEnd/>
            <a:tailEnd/>
          </a:ln>
        </p:spPr>
      </p:pic>
      <p:pic>
        <p:nvPicPr>
          <p:cNvPr id="6196" name="Picture 121" hidden="1"/>
          <p:cNvPicPr preferRelativeResize="0">
            <a:picLocks noChangeArrowheads="1" noChangeShapeType="1"/>
          </p:cNvPicPr>
          <p:nvPr/>
        </p:nvPicPr>
        <p:blipFill>
          <a:blip r:embed="rId54">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7" name="Picture 120" hidden="1"/>
          <p:cNvPicPr preferRelativeResize="0">
            <a:picLocks noChangeArrowheads="1" noChangeShapeType="1"/>
          </p:cNvPicPr>
          <p:nvPr/>
        </p:nvPicPr>
        <p:blipFill>
          <a:blip r:embed="rId55">
            <a:extLst>
              <a:ext uri="{28A0092B-C50C-407E-A947-70E740481C1C}">
                <a14:useLocalDpi xmlns:a14="http://schemas.microsoft.com/office/drawing/2010/main" val="0"/>
              </a:ext>
            </a:extLst>
          </a:blip>
          <a:srcRect/>
          <a:stretch>
            <a:fillRect/>
          </a:stretch>
        </p:blipFill>
        <p:spPr bwMode="auto">
          <a:xfrm>
            <a:off x="857250" y="1352550"/>
            <a:ext cx="914400" cy="925513"/>
          </a:xfrm>
          <a:prstGeom prst="rect">
            <a:avLst/>
          </a:prstGeom>
          <a:noFill/>
          <a:ln w="9525">
            <a:miter lim="800000"/>
            <a:headEnd/>
            <a:tailEnd/>
          </a:ln>
        </p:spPr>
      </p:pic>
      <p:pic>
        <p:nvPicPr>
          <p:cNvPr id="6198" name="Picture 119" hidden="1"/>
          <p:cNvPicPr preferRelativeResize="0">
            <a:picLocks noChangeArrowheads="1" noChangeShapeType="1"/>
          </p:cNvPicPr>
          <p:nvPr/>
        </p:nvPicPr>
        <p:blipFill>
          <a:blip r:embed="rId56">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199" name="Picture 118" hidden="1"/>
          <p:cNvPicPr preferRelativeResize="0">
            <a:picLocks noChangeArrowheads="1" noChangeShapeType="1"/>
          </p:cNvPicPr>
          <p:nvPr/>
        </p:nvPicPr>
        <p:blipFill>
          <a:blip r:embed="rId57">
            <a:extLst>
              <a:ext uri="{28A0092B-C50C-407E-A947-70E740481C1C}">
                <a14:useLocalDpi xmlns:a14="http://schemas.microsoft.com/office/drawing/2010/main" val="0"/>
              </a:ext>
            </a:extLst>
          </a:blip>
          <a:srcRect/>
          <a:stretch>
            <a:fillRect/>
          </a:stretch>
        </p:blipFill>
        <p:spPr bwMode="auto">
          <a:xfrm>
            <a:off x="857250" y="1581150"/>
            <a:ext cx="914400" cy="742950"/>
          </a:xfrm>
          <a:prstGeom prst="rect">
            <a:avLst/>
          </a:prstGeom>
          <a:noFill/>
          <a:ln w="9525">
            <a:miter lim="800000"/>
            <a:headEnd/>
            <a:tailEnd/>
          </a:ln>
        </p:spPr>
      </p:pic>
      <p:pic>
        <p:nvPicPr>
          <p:cNvPr id="6200" name="Picture 117" hidden="1"/>
          <p:cNvPicPr preferRelativeResize="0">
            <a:picLocks noChangeArrowheads="1" noChangeShapeType="1"/>
          </p:cNvPicPr>
          <p:nvPr/>
        </p:nvPicPr>
        <p:blipFill>
          <a:blip r:embed="rId58">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1" name="Picture 116" hidden="1"/>
          <p:cNvPicPr preferRelativeResize="0">
            <a:picLocks noChangeArrowheads="1" noChangeShapeType="1"/>
          </p:cNvPicPr>
          <p:nvPr/>
        </p:nvPicPr>
        <p:blipFill>
          <a:blip r:embed="rId59">
            <a:extLst>
              <a:ext uri="{28A0092B-C50C-407E-A947-70E740481C1C}">
                <a14:useLocalDpi xmlns:a14="http://schemas.microsoft.com/office/drawing/2010/main" val="0"/>
              </a:ext>
            </a:extLst>
          </a:blip>
          <a:srcRect/>
          <a:stretch>
            <a:fillRect/>
          </a:stretch>
        </p:blipFill>
        <p:spPr bwMode="auto">
          <a:xfrm>
            <a:off x="857250" y="1809750"/>
            <a:ext cx="914400" cy="914400"/>
          </a:xfrm>
          <a:prstGeom prst="rect">
            <a:avLst/>
          </a:prstGeom>
          <a:noFill/>
          <a:ln w="9525">
            <a:miter lim="800000"/>
            <a:headEnd/>
            <a:tailEnd/>
          </a:ln>
        </p:spPr>
      </p:pic>
      <p:pic>
        <p:nvPicPr>
          <p:cNvPr id="6202" name="Picture 115" hidden="1"/>
          <p:cNvPicPr preferRelativeResize="0">
            <a:picLocks noChangeArrowheads="1" noChangeShapeType="1"/>
          </p:cNvPicPr>
          <p:nvPr/>
        </p:nvPicPr>
        <p:blipFill>
          <a:blip r:embed="rId60">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3" name="Picture 114" hidden="1"/>
          <p:cNvPicPr preferRelativeResize="0">
            <a:picLocks noChangeArrowheads="1" noChangeShapeType="1"/>
          </p:cNvPicPr>
          <p:nvPr/>
        </p:nvPicPr>
        <p:blipFill>
          <a:blip r:embed="rId61">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4" name="Picture 113" hidden="1"/>
          <p:cNvPicPr preferRelativeResize="0">
            <a:picLocks noChangeArrowheads="1" noChangeShapeType="1"/>
          </p:cNvPicPr>
          <p:nvPr/>
        </p:nvPicPr>
        <p:blipFill>
          <a:blip r:embed="rId62">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5" name="Picture 112" hidden="1"/>
          <p:cNvPicPr preferRelativeResize="0">
            <a:picLocks noChangeArrowheads="1" noChangeShapeType="1"/>
          </p:cNvPicPr>
          <p:nvPr/>
        </p:nvPicPr>
        <p:blipFill>
          <a:blip r:embed="rId63">
            <a:extLst>
              <a:ext uri="{28A0092B-C50C-407E-A947-70E740481C1C}">
                <a14:useLocalDpi xmlns:a14="http://schemas.microsoft.com/office/drawing/2010/main" val="0"/>
              </a:ext>
            </a:extLst>
          </a:blip>
          <a:srcRect/>
          <a:stretch>
            <a:fillRect/>
          </a:stretch>
        </p:blipFill>
        <p:spPr bwMode="auto">
          <a:xfrm>
            <a:off x="857250" y="2038350"/>
            <a:ext cx="914400" cy="942975"/>
          </a:xfrm>
          <a:prstGeom prst="rect">
            <a:avLst/>
          </a:prstGeom>
          <a:noFill/>
          <a:ln w="9525">
            <a:miter lim="800000"/>
            <a:headEnd/>
            <a:tailEnd/>
          </a:ln>
        </p:spPr>
      </p:pic>
      <p:pic>
        <p:nvPicPr>
          <p:cNvPr id="6206" name="Picture 111" hidden="1"/>
          <p:cNvPicPr preferRelativeResize="0">
            <a:picLocks noChangeArrowheads="1" noChangeShapeType="1"/>
          </p:cNvPicPr>
          <p:nvPr/>
        </p:nvPicPr>
        <p:blipFill>
          <a:blip r:embed="rId64">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7" name="Picture 110" hidden="1"/>
          <p:cNvPicPr preferRelativeResize="0">
            <a:picLocks noChangeArrowheads="1" noChangeShapeType="1"/>
          </p:cNvPicPr>
          <p:nvPr/>
        </p:nvPicPr>
        <p:blipFill>
          <a:blip r:embed="rId65">
            <a:extLst>
              <a:ext uri="{28A0092B-C50C-407E-A947-70E740481C1C}">
                <a14:useLocalDpi xmlns:a14="http://schemas.microsoft.com/office/drawing/2010/main" val="0"/>
              </a:ext>
            </a:extLst>
          </a:blip>
          <a:srcRect/>
          <a:stretch>
            <a:fillRect/>
          </a:stretch>
        </p:blipFill>
        <p:spPr bwMode="auto">
          <a:xfrm>
            <a:off x="857250" y="2266950"/>
            <a:ext cx="914400" cy="742950"/>
          </a:xfrm>
          <a:prstGeom prst="rect">
            <a:avLst/>
          </a:prstGeom>
          <a:noFill/>
          <a:ln w="9525">
            <a:miter lim="800000"/>
            <a:headEnd/>
            <a:tailEnd/>
          </a:ln>
        </p:spPr>
      </p:pic>
      <p:pic>
        <p:nvPicPr>
          <p:cNvPr id="6208" name="Picture 109" hidden="1"/>
          <p:cNvPicPr preferRelativeResize="0">
            <a:picLocks noChangeArrowheads="1" noChangeShapeType="1"/>
          </p:cNvPicPr>
          <p:nvPr/>
        </p:nvPicPr>
        <p:blipFill>
          <a:blip r:embed="rId66">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09" name="Picture 108" hidden="1"/>
          <p:cNvPicPr preferRelativeResize="0">
            <a:picLocks noChangeArrowheads="1" noChangeShapeType="1"/>
          </p:cNvPicPr>
          <p:nvPr/>
        </p:nvPicPr>
        <p:blipFill>
          <a:blip r:embed="rId67">
            <a:extLst>
              <a:ext uri="{28A0092B-C50C-407E-A947-70E740481C1C}">
                <a14:useLocalDpi xmlns:a14="http://schemas.microsoft.com/office/drawing/2010/main" val="0"/>
              </a:ext>
            </a:extLst>
          </a:blip>
          <a:srcRect/>
          <a:stretch>
            <a:fillRect/>
          </a:stretch>
        </p:blipFill>
        <p:spPr bwMode="auto">
          <a:xfrm>
            <a:off x="857250" y="2495550"/>
            <a:ext cx="914400" cy="914400"/>
          </a:xfrm>
          <a:prstGeom prst="rect">
            <a:avLst/>
          </a:prstGeom>
          <a:noFill/>
          <a:ln w="9525">
            <a:miter lim="800000"/>
            <a:headEnd/>
            <a:tailEnd/>
          </a:ln>
        </p:spPr>
      </p:pic>
      <p:pic>
        <p:nvPicPr>
          <p:cNvPr id="6210" name="Picture 107" hidden="1"/>
          <p:cNvPicPr preferRelativeResize="0">
            <a:picLocks noChangeArrowheads="1" noChangeShapeType="1"/>
          </p:cNvPicPr>
          <p:nvPr/>
        </p:nvPicPr>
        <p:blipFill>
          <a:blip r:embed="rId68">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1" name="Picture 106" hidden="1"/>
          <p:cNvPicPr preferRelativeResize="0">
            <a:picLocks noChangeArrowheads="1" noChangeShapeType="1"/>
          </p:cNvPicPr>
          <p:nvPr/>
        </p:nvPicPr>
        <p:blipFill>
          <a:blip r:embed="rId69">
            <a:extLst>
              <a:ext uri="{28A0092B-C50C-407E-A947-70E740481C1C}">
                <a14:useLocalDpi xmlns:a14="http://schemas.microsoft.com/office/drawing/2010/main" val="0"/>
              </a:ext>
            </a:extLst>
          </a:blip>
          <a:srcRect/>
          <a:stretch>
            <a:fillRect/>
          </a:stretch>
        </p:blipFill>
        <p:spPr bwMode="auto">
          <a:xfrm>
            <a:off x="857250" y="2724150"/>
            <a:ext cx="914400" cy="733425"/>
          </a:xfrm>
          <a:prstGeom prst="rect">
            <a:avLst/>
          </a:prstGeom>
          <a:noFill/>
          <a:ln w="9525">
            <a:miter lim="800000"/>
            <a:headEnd/>
            <a:tailEnd/>
          </a:ln>
        </p:spPr>
      </p:pic>
      <p:pic>
        <p:nvPicPr>
          <p:cNvPr id="6212" name="Picture 105" hidden="1"/>
          <p:cNvPicPr preferRelativeResize="0">
            <a:picLocks noChangeArrowheads="1" noChangeShapeType="1"/>
          </p:cNvPicPr>
          <p:nvPr/>
        </p:nvPicPr>
        <p:blipFill>
          <a:blip r:embed="rId70">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3" name="Picture 104" hidden="1"/>
          <p:cNvPicPr preferRelativeResize="0">
            <a:picLocks noChangeArrowheads="1" noChangeShapeType="1"/>
          </p:cNvPicPr>
          <p:nvPr/>
        </p:nvPicPr>
        <p:blipFill>
          <a:blip r:embed="rId71">
            <a:extLst>
              <a:ext uri="{28A0092B-C50C-407E-A947-70E740481C1C}">
                <a14:useLocalDpi xmlns:a14="http://schemas.microsoft.com/office/drawing/2010/main" val="0"/>
              </a:ext>
            </a:extLst>
          </a:blip>
          <a:srcRect/>
          <a:stretch>
            <a:fillRect/>
          </a:stretch>
        </p:blipFill>
        <p:spPr bwMode="auto">
          <a:xfrm>
            <a:off x="857250" y="2724150"/>
            <a:ext cx="914400" cy="752475"/>
          </a:xfrm>
          <a:prstGeom prst="rect">
            <a:avLst/>
          </a:prstGeom>
          <a:noFill/>
          <a:ln w="9525">
            <a:miter lim="800000"/>
            <a:headEnd/>
            <a:tailEnd/>
          </a:ln>
        </p:spPr>
      </p:pic>
      <p:pic>
        <p:nvPicPr>
          <p:cNvPr id="6214" name="Picture 103" hidden="1"/>
          <p:cNvPicPr preferRelativeResize="0">
            <a:picLocks noChangeArrowheads="1" noChangeShapeType="1"/>
          </p:cNvPicPr>
          <p:nvPr/>
        </p:nvPicPr>
        <p:blipFill>
          <a:blip r:embed="rId72">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5" name="Picture 102" hidden="1"/>
          <p:cNvPicPr preferRelativeResize="0">
            <a:picLocks noChangeArrowheads="1" noChangeShapeType="1"/>
          </p:cNvPicPr>
          <p:nvPr/>
        </p:nvPicPr>
        <p:blipFill>
          <a:blip r:embed="rId73">
            <a:extLst>
              <a:ext uri="{28A0092B-C50C-407E-A947-70E740481C1C}">
                <a14:useLocalDpi xmlns:a14="http://schemas.microsoft.com/office/drawing/2010/main" val="0"/>
              </a:ext>
            </a:extLst>
          </a:blip>
          <a:srcRect/>
          <a:stretch>
            <a:fillRect/>
          </a:stretch>
        </p:blipFill>
        <p:spPr bwMode="auto">
          <a:xfrm>
            <a:off x="857250" y="2952750"/>
            <a:ext cx="914400" cy="942975"/>
          </a:xfrm>
          <a:prstGeom prst="rect">
            <a:avLst/>
          </a:prstGeom>
          <a:noFill/>
          <a:ln w="9525">
            <a:miter lim="800000"/>
            <a:headEnd/>
            <a:tailEnd/>
          </a:ln>
        </p:spPr>
      </p:pic>
      <p:pic>
        <p:nvPicPr>
          <p:cNvPr id="6216" name="Picture 101" hidden="1"/>
          <p:cNvPicPr preferRelativeResize="0">
            <a:picLocks noChangeArrowheads="1" noChangeShapeType="1"/>
          </p:cNvPicPr>
          <p:nvPr/>
        </p:nvPicPr>
        <p:blipFill>
          <a:blip r:embed="rId74">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7" name="Picture 100" hidden="1"/>
          <p:cNvPicPr preferRelativeResize="0">
            <a:picLocks noChangeArrowheads="1" noChangeShapeType="1"/>
          </p:cNvPicPr>
          <p:nvPr/>
        </p:nvPicPr>
        <p:blipFill>
          <a:blip r:embed="rId75">
            <a:extLst>
              <a:ext uri="{28A0092B-C50C-407E-A947-70E740481C1C}">
                <a14:useLocalDpi xmlns:a14="http://schemas.microsoft.com/office/drawing/2010/main" val="0"/>
              </a:ext>
            </a:extLst>
          </a:blip>
          <a:srcRect/>
          <a:stretch>
            <a:fillRect/>
          </a:stretch>
        </p:blipFill>
        <p:spPr bwMode="auto">
          <a:xfrm>
            <a:off x="857250" y="3182938"/>
            <a:ext cx="914400" cy="931862"/>
          </a:xfrm>
          <a:prstGeom prst="rect">
            <a:avLst/>
          </a:prstGeom>
          <a:noFill/>
          <a:ln w="9525">
            <a:miter lim="800000"/>
            <a:headEnd/>
            <a:tailEnd/>
          </a:ln>
        </p:spPr>
      </p:pic>
      <p:pic>
        <p:nvPicPr>
          <p:cNvPr id="6218" name="Picture 99" hidden="1"/>
          <p:cNvPicPr preferRelativeResize="0">
            <a:picLocks noChangeArrowheads="1" noChangeShapeType="1"/>
          </p:cNvPicPr>
          <p:nvPr/>
        </p:nvPicPr>
        <p:blipFill>
          <a:blip r:embed="rId76">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pic>
        <p:nvPicPr>
          <p:cNvPr id="6219" name="Picture 98" hidden="1"/>
          <p:cNvPicPr preferRelativeResize="0">
            <a:picLocks noChangeArrowheads="1" noChangeShapeType="1"/>
          </p:cNvPicPr>
          <p:nvPr/>
        </p:nvPicPr>
        <p:blipFill>
          <a:blip r:embed="rId77">
            <a:extLst>
              <a:ext uri="{28A0092B-C50C-407E-A947-70E740481C1C}">
                <a14:useLocalDpi xmlns:a14="http://schemas.microsoft.com/office/drawing/2010/main" val="0"/>
              </a:ext>
            </a:extLst>
          </a:blip>
          <a:srcRect/>
          <a:stretch>
            <a:fillRect/>
          </a:stretch>
        </p:blipFill>
        <p:spPr bwMode="auto">
          <a:xfrm>
            <a:off x="857250" y="3409950"/>
            <a:ext cx="914400" cy="914400"/>
          </a:xfrm>
          <a:prstGeom prst="rect">
            <a:avLst/>
          </a:prstGeom>
          <a:noFill/>
          <a:ln w="9525">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256278</TotalTime>
  <Words>4944</Words>
  <Application>Microsoft Office PowerPoint</Application>
  <PresentationFormat>Vlastní</PresentationFormat>
  <Paragraphs>2527</Paragraphs>
  <Slides>18</Slides>
  <Notes>15</Notes>
  <HiddenSlides>0</HiddenSlides>
  <MMClips>0</MMClips>
  <ScaleCrop>false</ScaleCrop>
  <HeadingPairs>
    <vt:vector size="6" baseType="variant">
      <vt:variant>
        <vt:lpstr>Použitá písma</vt:lpstr>
      </vt:variant>
      <vt:variant>
        <vt:i4>49</vt:i4>
      </vt:variant>
      <vt:variant>
        <vt:lpstr>Motiv</vt:lpstr>
      </vt:variant>
      <vt:variant>
        <vt:i4>1</vt:i4>
      </vt:variant>
      <vt:variant>
        <vt:lpstr>Nadpisy snímků</vt:lpstr>
      </vt:variant>
      <vt:variant>
        <vt:i4>18</vt:i4>
      </vt:variant>
    </vt:vector>
  </HeadingPairs>
  <TitlesOfParts>
    <vt:vector size="68" baseType="lpstr">
      <vt:lpstr>FangSong</vt:lpstr>
      <vt:lpstr>Gungsuh</vt:lpstr>
      <vt:lpstr>GungsuhChe</vt:lpstr>
      <vt:lpstr>KaiTi</vt:lpstr>
      <vt:lpstr>Malgun Gothic</vt:lpstr>
      <vt:lpstr>Microsoft JhengHei</vt:lpstr>
      <vt:lpstr>SimHei</vt:lpstr>
      <vt:lpstr>Aharoni</vt:lpstr>
      <vt:lpstr>Albertus MT</vt:lpstr>
      <vt:lpstr>Arial</vt:lpstr>
      <vt:lpstr>Arial Black</vt:lpstr>
      <vt:lpstr>Arial Narrow</vt:lpstr>
      <vt:lpstr>Arial Rounded MT Bold</vt:lpstr>
      <vt:lpstr>Baskerville Old Face</vt:lpstr>
      <vt:lpstr>Berlin Sans FB Demi</vt:lpstr>
      <vt:lpstr>Bookman Old Style</vt:lpstr>
      <vt:lpstr>Calibri</vt:lpstr>
      <vt:lpstr>Californian FB</vt:lpstr>
      <vt:lpstr>Calisto MT</vt:lpstr>
      <vt:lpstr>Cambria Math</vt:lpstr>
      <vt:lpstr>Centaur</vt:lpstr>
      <vt:lpstr>Century Gothic</vt:lpstr>
      <vt:lpstr>Century Schoolbook</vt:lpstr>
      <vt:lpstr>Colonna MT</vt:lpstr>
      <vt:lpstr>Comic Sans MS</vt:lpstr>
      <vt:lpstr>Constantia</vt:lpstr>
      <vt:lpstr>Cooper Black</vt:lpstr>
      <vt:lpstr>David</vt:lpstr>
      <vt:lpstr>Elephant</vt:lpstr>
      <vt:lpstr>Eras Bold ITC</vt:lpstr>
      <vt:lpstr>Gill Sans Ultra Bold</vt:lpstr>
      <vt:lpstr>Imprint MT Shadow</vt:lpstr>
      <vt:lpstr>Jokerman</vt:lpstr>
      <vt:lpstr>KodchiangUPC</vt:lpstr>
      <vt:lpstr>LilyUPC</vt:lpstr>
      <vt:lpstr>Lucida Bright</vt:lpstr>
      <vt:lpstr>Modern No. 20</vt:lpstr>
      <vt:lpstr>Mongolian Baiti</vt:lpstr>
      <vt:lpstr>Monospac821 BT</vt:lpstr>
      <vt:lpstr>MS Serif</vt:lpstr>
      <vt:lpstr>Rockwell</vt:lpstr>
      <vt:lpstr>Rockwell Extra Bold</vt:lpstr>
      <vt:lpstr>Segoe UI Semibold</vt:lpstr>
      <vt:lpstr>Showcard Gothic</vt:lpstr>
      <vt:lpstr>Swis721 BlkOul BT</vt:lpstr>
      <vt:lpstr>Swis721 Ex BT</vt:lpstr>
      <vt:lpstr>Tahoma</vt:lpstr>
      <vt:lpstr>Times New Roman</vt:lpstr>
      <vt:lpstr>Verdana</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Frantschach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Plíšek Milan Ing.</cp:lastModifiedBy>
  <cp:revision>14895</cp:revision>
  <cp:lastPrinted>2003-08-14T09:54:30Z</cp:lastPrinted>
  <dcterms:created xsi:type="dcterms:W3CDTF">2001-03-12T13:44:53Z</dcterms:created>
  <dcterms:modified xsi:type="dcterms:W3CDTF">2017-09-08T11:33:52Z</dcterms:modified>
</cp:coreProperties>
</file>