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2"/>
  </p:notesMasterIdLst>
  <p:handoutMasterIdLst>
    <p:handoutMasterId r:id="rId23"/>
  </p:handoutMasterIdLst>
  <p:sldIdLst>
    <p:sldId id="312" r:id="rId2"/>
    <p:sldId id="258" r:id="rId3"/>
    <p:sldId id="295" r:id="rId4"/>
    <p:sldId id="272" r:id="rId5"/>
    <p:sldId id="289" r:id="rId6"/>
    <p:sldId id="304" r:id="rId7"/>
    <p:sldId id="303" r:id="rId8"/>
    <p:sldId id="290" r:id="rId9"/>
    <p:sldId id="273" r:id="rId10"/>
    <p:sldId id="260" r:id="rId11"/>
    <p:sldId id="259" r:id="rId12"/>
    <p:sldId id="309" r:id="rId13"/>
    <p:sldId id="275" r:id="rId14"/>
    <p:sldId id="262" r:id="rId15"/>
    <p:sldId id="276" r:id="rId16"/>
    <p:sldId id="305" r:id="rId17"/>
    <p:sldId id="313" r:id="rId18"/>
    <p:sldId id="314" r:id="rId19"/>
    <p:sldId id="315" r:id="rId20"/>
    <p:sldId id="316" r:id="rId21"/>
  </p:sldIdLst>
  <p:sldSz cx="10287000" cy="7239000"/>
  <p:notesSz cx="6797675" cy="9926638"/>
  <p:defaultTextStyle>
    <a:defPPr>
      <a:defRPr lang="cs-CZ"/>
    </a:defPPr>
    <a:lvl1pPr algn="l" rtl="0" fontAlgn="base">
      <a:spcBef>
        <a:spcPct val="0"/>
      </a:spcBef>
      <a:spcAft>
        <a:spcPct val="0"/>
      </a:spcAft>
      <a:defRPr sz="1200" b="1" kern="1200">
        <a:solidFill>
          <a:schemeClr val="tx1"/>
        </a:solidFill>
        <a:latin typeface="Arial Rounded MT Bold" pitchFamily="34" charset="0"/>
        <a:ea typeface="+mn-ea"/>
        <a:cs typeface="+mn-cs"/>
      </a:defRPr>
    </a:lvl1pPr>
    <a:lvl2pPr marL="455613" indent="1588" algn="l" rtl="0" fontAlgn="base">
      <a:spcBef>
        <a:spcPct val="0"/>
      </a:spcBef>
      <a:spcAft>
        <a:spcPct val="0"/>
      </a:spcAft>
      <a:defRPr sz="1200" b="1" kern="1200">
        <a:solidFill>
          <a:schemeClr val="tx1"/>
        </a:solidFill>
        <a:latin typeface="Arial Rounded MT Bold" pitchFamily="34" charset="0"/>
        <a:ea typeface="+mn-ea"/>
        <a:cs typeface="+mn-cs"/>
      </a:defRPr>
    </a:lvl2pPr>
    <a:lvl3pPr marL="912813" indent="1588" algn="l" rtl="0" fontAlgn="base">
      <a:spcBef>
        <a:spcPct val="0"/>
      </a:spcBef>
      <a:spcAft>
        <a:spcPct val="0"/>
      </a:spcAft>
      <a:defRPr sz="1200" b="1" kern="1200">
        <a:solidFill>
          <a:schemeClr val="tx1"/>
        </a:solidFill>
        <a:latin typeface="Arial Rounded MT Bold" pitchFamily="34" charset="0"/>
        <a:ea typeface="+mn-ea"/>
        <a:cs typeface="+mn-cs"/>
      </a:defRPr>
    </a:lvl3pPr>
    <a:lvl4pPr marL="1370013" indent="1588" algn="l" rtl="0" fontAlgn="base">
      <a:spcBef>
        <a:spcPct val="0"/>
      </a:spcBef>
      <a:spcAft>
        <a:spcPct val="0"/>
      </a:spcAft>
      <a:defRPr sz="1200" b="1" kern="1200">
        <a:solidFill>
          <a:schemeClr val="tx1"/>
        </a:solidFill>
        <a:latin typeface="Arial Rounded MT Bold" pitchFamily="34" charset="0"/>
        <a:ea typeface="+mn-ea"/>
        <a:cs typeface="+mn-cs"/>
      </a:defRPr>
    </a:lvl4pPr>
    <a:lvl5pPr marL="1827213" indent="1588" algn="l" rtl="0" fontAlgn="base">
      <a:spcBef>
        <a:spcPct val="0"/>
      </a:spcBef>
      <a:spcAft>
        <a:spcPct val="0"/>
      </a:spcAft>
      <a:defRPr sz="1200" b="1" kern="1200">
        <a:solidFill>
          <a:schemeClr val="tx1"/>
        </a:solidFill>
        <a:latin typeface="Arial Rounded MT Bold" pitchFamily="34" charset="0"/>
        <a:ea typeface="+mn-ea"/>
        <a:cs typeface="+mn-cs"/>
      </a:defRPr>
    </a:lvl5pPr>
    <a:lvl6pPr marL="2286000" algn="l" defTabSz="914400" rtl="0" eaLnBrk="1" latinLnBrk="0" hangingPunct="1">
      <a:defRPr sz="1200" b="1" kern="1200">
        <a:solidFill>
          <a:schemeClr val="tx1"/>
        </a:solidFill>
        <a:latin typeface="Arial Rounded MT Bold" pitchFamily="34" charset="0"/>
        <a:ea typeface="+mn-ea"/>
        <a:cs typeface="+mn-cs"/>
      </a:defRPr>
    </a:lvl6pPr>
    <a:lvl7pPr marL="2743200" algn="l" defTabSz="914400" rtl="0" eaLnBrk="1" latinLnBrk="0" hangingPunct="1">
      <a:defRPr sz="1200" b="1" kern="1200">
        <a:solidFill>
          <a:schemeClr val="tx1"/>
        </a:solidFill>
        <a:latin typeface="Arial Rounded MT Bold" pitchFamily="34" charset="0"/>
        <a:ea typeface="+mn-ea"/>
        <a:cs typeface="+mn-cs"/>
      </a:defRPr>
    </a:lvl7pPr>
    <a:lvl8pPr marL="3200400" algn="l" defTabSz="914400" rtl="0" eaLnBrk="1" latinLnBrk="0" hangingPunct="1">
      <a:defRPr sz="1200" b="1" kern="1200">
        <a:solidFill>
          <a:schemeClr val="tx1"/>
        </a:solidFill>
        <a:latin typeface="Arial Rounded MT Bold" pitchFamily="34" charset="0"/>
        <a:ea typeface="+mn-ea"/>
        <a:cs typeface="+mn-cs"/>
      </a:defRPr>
    </a:lvl8pPr>
    <a:lvl9pPr marL="3657600" algn="l" defTabSz="914400" rtl="0" eaLnBrk="1" latinLnBrk="0" hangingPunct="1">
      <a:defRPr sz="1200" b="1" kern="1200">
        <a:solidFill>
          <a:schemeClr val="tx1"/>
        </a:solidFill>
        <a:latin typeface="Arial Rounded MT Bold" pitchFamily="34" charset="0"/>
        <a:ea typeface="+mn-ea"/>
        <a:cs typeface="+mn-cs"/>
      </a:defRPr>
    </a:lvl9pPr>
  </p:defaultTextStyle>
  <p:extLst>
    <p:ext uri="{EFAFB233-063F-42B5-8137-9DF3F51BA10A}">
      <p15:sldGuideLst xmlns:p15="http://schemas.microsoft.com/office/powerpoint/2012/main">
        <p15:guide id="1" orient="horz" pos="2280">
          <p15:clr>
            <a:srgbClr val="A4A3A4"/>
          </p15:clr>
        </p15:guide>
        <p15:guide id="2" pos="3240">
          <p15:clr>
            <a:srgbClr val="A4A3A4"/>
          </p15:clr>
        </p15:guide>
      </p15:sldGuideLst>
    </p:ext>
    <p:ext uri="{2D200454-40CA-4A62-9FC3-DE9A4176ACB9}">
      <p15:notesGuideLst xmlns:p15="http://schemas.microsoft.com/office/powerpoint/2012/main">
        <p15:guide id="1" orient="horz" pos="3128">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FFCC66"/>
    <a:srgbClr val="009999"/>
    <a:srgbClr val="FFCCFF"/>
    <a:srgbClr val="FF3399"/>
    <a:srgbClr val="FFFFCC"/>
    <a:srgbClr val="CC00FF"/>
    <a:srgbClr val="FF33CC"/>
    <a:srgbClr val="6600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5507" autoAdjust="0"/>
  </p:normalViewPr>
  <p:slideViewPr>
    <p:cSldViewPr>
      <p:cViewPr varScale="1">
        <p:scale>
          <a:sx n="83" d="100"/>
          <a:sy n="83" d="100"/>
        </p:scale>
        <p:origin x="1026" y="60"/>
      </p:cViewPr>
      <p:guideLst>
        <p:guide orient="horz" pos="228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444" y="-102"/>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933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0">
                <a:effectLst/>
                <a:latin typeface="Times New Roman" pitchFamily="18" charset="0"/>
              </a:defRPr>
            </a:lvl1pPr>
          </a:lstStyle>
          <a:p>
            <a:pPr>
              <a:defRPr/>
            </a:pPr>
            <a:endParaRPr lang="cs-CZ" dirty="0"/>
          </a:p>
        </p:txBody>
      </p:sp>
      <p:sp>
        <p:nvSpPr>
          <p:cNvPr id="73933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b="0">
                <a:effectLst/>
                <a:latin typeface="Times New Roman" pitchFamily="18" charset="0"/>
              </a:defRPr>
            </a:lvl1pPr>
          </a:lstStyle>
          <a:p>
            <a:pPr>
              <a:defRPr/>
            </a:pPr>
            <a:fld id="{DE138A7D-C59D-468B-9B86-11383E02ACDF}" type="slidenum">
              <a:rPr lang="cs-CZ"/>
              <a:pPr>
                <a:defRPr/>
              </a:pPr>
              <a:t>‹#›</a:t>
            </a:fld>
            <a:endParaRPr lang="cs-CZ"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r" defTabSz="927100" eaLnBrk="0" hangingPunct="0">
              <a:defRPr b="0">
                <a:effectLst/>
                <a:latin typeface="Times New Roman" pitchFamily="18" charset="0"/>
              </a:defRPr>
            </a:lvl1pPr>
          </a:lstStyle>
          <a:p>
            <a:pPr>
              <a:defRPr/>
            </a:pPr>
            <a:endParaRPr lang="cs-CZ" dirty="0"/>
          </a:p>
        </p:txBody>
      </p:sp>
      <p:sp>
        <p:nvSpPr>
          <p:cNvPr id="20484" name="Rectangle 4"/>
          <p:cNvSpPr>
            <a:spLocks noGrp="1" noRot="1" noChangeAspect="1" noChangeArrowheads="1" noTextEdit="1"/>
          </p:cNvSpPr>
          <p:nvPr>
            <p:ph type="sldImg" idx="2"/>
          </p:nvPr>
        </p:nvSpPr>
        <p:spPr bwMode="auto">
          <a:xfrm>
            <a:off x="755650" y="742950"/>
            <a:ext cx="5289550"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8050" y="4714875"/>
            <a:ext cx="4981575" cy="4468813"/>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9"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r" defTabSz="927100" eaLnBrk="0" hangingPunct="0">
              <a:defRPr b="0">
                <a:effectLst/>
                <a:latin typeface="Times New Roman" pitchFamily="18" charset="0"/>
              </a:defRPr>
            </a:lvl1pPr>
          </a:lstStyle>
          <a:p>
            <a:pPr>
              <a:defRPr/>
            </a:pPr>
            <a:fld id="{20B747F7-71EF-448E-A475-6483FF2EFE4D}" type="slidenum">
              <a:rPr lang="cs-CZ"/>
              <a:pPr>
                <a:defRPr/>
              </a:pPr>
              <a:t>‹#›</a:t>
            </a:fld>
            <a:endParaRPr lang="cs-CZ"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623" algn="l" defTabSz="914249" rtl="0" eaLnBrk="1" latinLnBrk="0" hangingPunct="1">
      <a:defRPr sz="1200" kern="1200">
        <a:solidFill>
          <a:schemeClr val="tx1"/>
        </a:solidFill>
        <a:latin typeface="+mn-lt"/>
        <a:ea typeface="+mn-ea"/>
        <a:cs typeface="+mn-cs"/>
      </a:defRPr>
    </a:lvl6pPr>
    <a:lvl7pPr marL="2742748" algn="l" defTabSz="914249" rtl="0" eaLnBrk="1" latinLnBrk="0" hangingPunct="1">
      <a:defRPr sz="1200" kern="1200">
        <a:solidFill>
          <a:schemeClr val="tx1"/>
        </a:solidFill>
        <a:latin typeface="+mn-lt"/>
        <a:ea typeface="+mn-ea"/>
        <a:cs typeface="+mn-cs"/>
      </a:defRPr>
    </a:lvl7pPr>
    <a:lvl8pPr marL="3199872" algn="l" defTabSz="914249" rtl="0" eaLnBrk="1" latinLnBrk="0" hangingPunct="1">
      <a:defRPr sz="1200" kern="1200">
        <a:solidFill>
          <a:schemeClr val="tx1"/>
        </a:solidFill>
        <a:latin typeface="+mn-lt"/>
        <a:ea typeface="+mn-ea"/>
        <a:cs typeface="+mn-cs"/>
      </a:defRPr>
    </a:lvl8pPr>
    <a:lvl9pPr marL="3656998" algn="l" defTabSz="9142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F40327D-6606-44B4-ABD4-C33AD6237FDF}" type="slidenum">
              <a:rPr lang="cs-CZ" smtClean="0"/>
              <a:pPr/>
              <a:t>2</a:t>
            </a:fld>
            <a:endParaRPr lang="cs-CZ" dirty="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a:ln/>
        </p:spPr>
      </p:sp>
      <p:sp>
        <p:nvSpPr>
          <p:cNvPr id="30723" name="Zástupný symbol pro poznámky 2"/>
          <p:cNvSpPr>
            <a:spLocks noGrp="1"/>
          </p:cNvSpPr>
          <p:nvPr>
            <p:ph type="body" idx="1"/>
          </p:nvPr>
        </p:nvSpPr>
        <p:spPr>
          <a:noFill/>
          <a:ln/>
        </p:spPr>
        <p:txBody>
          <a:bodyPr/>
          <a:lstStyle/>
          <a:p>
            <a:endParaRPr lang="cs-CZ" smtClean="0"/>
          </a:p>
        </p:txBody>
      </p:sp>
      <p:sp>
        <p:nvSpPr>
          <p:cNvPr id="30724" name="Zástupný symbol pro číslo snímku 3"/>
          <p:cNvSpPr>
            <a:spLocks noGrp="1"/>
          </p:cNvSpPr>
          <p:nvPr>
            <p:ph type="sldNum" sz="quarter" idx="5"/>
          </p:nvPr>
        </p:nvSpPr>
        <p:spPr>
          <a:noFill/>
        </p:spPr>
        <p:txBody>
          <a:bodyPr/>
          <a:lstStyle/>
          <a:p>
            <a:fld id="{8230E266-BC3E-4CDC-99D1-FCE112551CE1}" type="slidenum">
              <a:rPr lang="cs-CZ" smtClean="0"/>
              <a:pPr/>
              <a:t>11</a:t>
            </a:fld>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a:ln/>
        </p:spPr>
      </p:sp>
      <p:sp>
        <p:nvSpPr>
          <p:cNvPr id="31747" name="Zástupný symbol pro poznámky 2"/>
          <p:cNvSpPr>
            <a:spLocks noGrp="1"/>
          </p:cNvSpPr>
          <p:nvPr>
            <p:ph type="body" idx="1"/>
          </p:nvPr>
        </p:nvSpPr>
        <p:spPr>
          <a:noFill/>
          <a:ln/>
        </p:spPr>
        <p:txBody>
          <a:bodyPr/>
          <a:lstStyle/>
          <a:p>
            <a:endParaRPr lang="cs-CZ" smtClean="0"/>
          </a:p>
        </p:txBody>
      </p:sp>
      <p:sp>
        <p:nvSpPr>
          <p:cNvPr id="31748" name="Zástupný symbol pro číslo snímku 3"/>
          <p:cNvSpPr>
            <a:spLocks noGrp="1"/>
          </p:cNvSpPr>
          <p:nvPr>
            <p:ph type="sldNum" sz="quarter" idx="5"/>
          </p:nvPr>
        </p:nvSpPr>
        <p:spPr>
          <a:noFill/>
        </p:spPr>
        <p:txBody>
          <a:bodyPr/>
          <a:lstStyle/>
          <a:p>
            <a:fld id="{563BA8EE-150F-4AC3-9C19-F8362AA1A39B}" type="slidenum">
              <a:rPr lang="cs-CZ" smtClean="0"/>
              <a:pPr/>
              <a:t>12</a:t>
            </a:fld>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p:cNvSpPr>
            <a:spLocks noGrp="1" noRot="1" noChangeAspect="1" noTextEdit="1"/>
          </p:cNvSpPr>
          <p:nvPr>
            <p:ph type="sldImg"/>
          </p:nvPr>
        </p:nvSpPr>
        <p:spPr>
          <a:ln/>
        </p:spPr>
      </p:sp>
      <p:sp>
        <p:nvSpPr>
          <p:cNvPr id="32771" name="Zástupný symbol pro poznámky 2"/>
          <p:cNvSpPr>
            <a:spLocks noGrp="1"/>
          </p:cNvSpPr>
          <p:nvPr>
            <p:ph type="body" idx="1"/>
          </p:nvPr>
        </p:nvSpPr>
        <p:spPr>
          <a:noFill/>
          <a:ln/>
        </p:spPr>
        <p:txBody>
          <a:bodyPr/>
          <a:lstStyle/>
          <a:p>
            <a:endParaRPr lang="cs-CZ" dirty="0" smtClean="0"/>
          </a:p>
        </p:txBody>
      </p:sp>
      <p:sp>
        <p:nvSpPr>
          <p:cNvPr id="32772" name="Zástupný symbol pro číslo snímku 3"/>
          <p:cNvSpPr>
            <a:spLocks noGrp="1"/>
          </p:cNvSpPr>
          <p:nvPr>
            <p:ph type="sldNum" sz="quarter" idx="5"/>
          </p:nvPr>
        </p:nvSpPr>
        <p:spPr>
          <a:noFill/>
        </p:spPr>
        <p:txBody>
          <a:bodyPr/>
          <a:lstStyle/>
          <a:p>
            <a:fld id="{DC8687F6-1782-49CE-8F61-31A0FD4C54BE}" type="slidenum">
              <a:rPr lang="cs-CZ" smtClean="0"/>
              <a:pPr/>
              <a:t>13</a:t>
            </a:fld>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ln/>
        </p:spPr>
      </p:sp>
      <p:sp>
        <p:nvSpPr>
          <p:cNvPr id="33795" name="Zástupný symbol pro poznámky 2"/>
          <p:cNvSpPr>
            <a:spLocks noGrp="1"/>
          </p:cNvSpPr>
          <p:nvPr>
            <p:ph type="body" idx="1"/>
          </p:nvPr>
        </p:nvSpPr>
        <p:spPr>
          <a:noFill/>
          <a:ln/>
        </p:spPr>
        <p:txBody>
          <a:bodyPr/>
          <a:lstStyle/>
          <a:p>
            <a:endParaRPr lang="cs-CZ" sz="1050" dirty="0" smtClean="0">
              <a:latin typeface="Arial" pitchFamily="34" charset="0"/>
              <a:cs typeface="Arial" pitchFamily="34" charset="0"/>
            </a:endParaRPr>
          </a:p>
        </p:txBody>
      </p:sp>
      <p:sp>
        <p:nvSpPr>
          <p:cNvPr id="33796" name="Zástupný symbol pro číslo snímku 3"/>
          <p:cNvSpPr>
            <a:spLocks noGrp="1"/>
          </p:cNvSpPr>
          <p:nvPr>
            <p:ph type="sldNum" sz="quarter" idx="5"/>
          </p:nvPr>
        </p:nvSpPr>
        <p:spPr>
          <a:noFill/>
        </p:spPr>
        <p:txBody>
          <a:bodyPr/>
          <a:lstStyle/>
          <a:p>
            <a:fld id="{038657F1-8447-401B-8487-CA030393E5AC}" type="slidenum">
              <a:rPr lang="cs-CZ" smtClean="0"/>
              <a:pPr/>
              <a:t>14</a:t>
            </a:fld>
            <a:endParaRPr lang="cs-CZ"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8E82826-A3DE-4B0F-B771-F82CF74CC625}" type="slidenum">
              <a:rPr lang="cs-CZ" smtClean="0"/>
              <a:pPr/>
              <a:t>15</a:t>
            </a:fld>
            <a:endParaRPr lang="cs-CZ" dirty="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a:ln/>
        </p:spPr>
      </p:sp>
      <p:sp>
        <p:nvSpPr>
          <p:cNvPr id="35843" name="Zástupný symbol pro poznámky 2"/>
          <p:cNvSpPr>
            <a:spLocks noGrp="1"/>
          </p:cNvSpPr>
          <p:nvPr>
            <p:ph type="body" idx="1"/>
          </p:nvPr>
        </p:nvSpPr>
        <p:spPr>
          <a:noFill/>
          <a:ln/>
        </p:spPr>
        <p:txBody>
          <a:bodyPr/>
          <a:lstStyle/>
          <a:p>
            <a:endParaRPr lang="cs-CZ" dirty="0" smtClean="0"/>
          </a:p>
        </p:txBody>
      </p:sp>
      <p:sp>
        <p:nvSpPr>
          <p:cNvPr id="35844" name="Zástupný symbol pro číslo snímku 3"/>
          <p:cNvSpPr>
            <a:spLocks noGrp="1"/>
          </p:cNvSpPr>
          <p:nvPr>
            <p:ph type="sldNum" sz="quarter" idx="5"/>
          </p:nvPr>
        </p:nvSpPr>
        <p:spPr>
          <a:noFill/>
        </p:spPr>
        <p:txBody>
          <a:bodyPr/>
          <a:lstStyle/>
          <a:p>
            <a:fld id="{754ECFDB-ECB8-454F-A80D-A89FE9E5D5DB}" type="slidenum">
              <a:rPr lang="cs-CZ" smtClean="0"/>
              <a:pPr/>
              <a:t>16</a:t>
            </a:fld>
            <a:endParaRPr lang="cs-CZ"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obrázek snímku 1"/>
          <p:cNvSpPr>
            <a:spLocks noGrp="1" noRot="1" noChangeAspect="1" noTextEdit="1"/>
          </p:cNvSpPr>
          <p:nvPr>
            <p:ph type="sldImg"/>
          </p:nvPr>
        </p:nvSpPr>
        <p:spPr>
          <a:ln/>
        </p:spPr>
      </p:sp>
      <p:sp>
        <p:nvSpPr>
          <p:cNvPr id="23555" name="Zástupný symbol pro poznámky 2"/>
          <p:cNvSpPr>
            <a:spLocks noGrp="1"/>
          </p:cNvSpPr>
          <p:nvPr>
            <p:ph type="body" idx="1"/>
          </p:nvPr>
        </p:nvSpPr>
        <p:spPr>
          <a:noFill/>
          <a:ln/>
        </p:spPr>
        <p:txBody>
          <a:bodyPr/>
          <a:lstStyle/>
          <a:p>
            <a:endParaRPr lang="cs-CZ" dirty="0" smtClean="0"/>
          </a:p>
        </p:txBody>
      </p:sp>
      <p:sp>
        <p:nvSpPr>
          <p:cNvPr id="23556" name="Zástupný symbol pro číslo snímku 3"/>
          <p:cNvSpPr>
            <a:spLocks noGrp="1"/>
          </p:cNvSpPr>
          <p:nvPr>
            <p:ph type="sldNum" sz="quarter" idx="5"/>
          </p:nvPr>
        </p:nvSpPr>
        <p:spPr>
          <a:noFill/>
        </p:spPr>
        <p:txBody>
          <a:bodyPr/>
          <a:lstStyle/>
          <a:p>
            <a:fld id="{19785B64-BD86-46E3-B3F6-06F807F9F30C}" type="slidenum">
              <a:rPr lang="cs-CZ" smtClean="0"/>
              <a:pPr/>
              <a:t>3</a:t>
            </a:fld>
            <a:endParaRPr lang="cs-CZ"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p:cNvSpPr>
            <a:spLocks noGrp="1" noRot="1" noChangeAspect="1" noTextEdit="1"/>
          </p:cNvSpPr>
          <p:nvPr>
            <p:ph type="sldImg"/>
          </p:nvPr>
        </p:nvSpPr>
        <p:spPr>
          <a:ln/>
        </p:spPr>
      </p:sp>
      <p:sp>
        <p:nvSpPr>
          <p:cNvPr id="24579" name="Zástupný symbol pro poznámky 2"/>
          <p:cNvSpPr>
            <a:spLocks noGrp="1"/>
          </p:cNvSpPr>
          <p:nvPr>
            <p:ph type="body" idx="1"/>
          </p:nvPr>
        </p:nvSpPr>
        <p:spPr>
          <a:noFill/>
          <a:ln/>
        </p:spPr>
        <p:txBody>
          <a:bodyPr/>
          <a:lstStyle/>
          <a:p>
            <a:endParaRPr lang="cs-CZ" dirty="0" smtClean="0"/>
          </a:p>
        </p:txBody>
      </p:sp>
      <p:sp>
        <p:nvSpPr>
          <p:cNvPr id="24580" name="Zástupný symbol pro číslo snímku 3"/>
          <p:cNvSpPr>
            <a:spLocks noGrp="1"/>
          </p:cNvSpPr>
          <p:nvPr>
            <p:ph type="sldNum" sz="quarter" idx="5"/>
          </p:nvPr>
        </p:nvSpPr>
        <p:spPr>
          <a:noFill/>
        </p:spPr>
        <p:txBody>
          <a:bodyPr/>
          <a:lstStyle/>
          <a:p>
            <a:fld id="{3E369CA8-E0A2-4FB1-9C20-9F1661A52DEC}" type="slidenum">
              <a:rPr lang="cs-CZ" smtClean="0"/>
              <a:pPr/>
              <a:t>4</a:t>
            </a:fld>
            <a:endParaRPr lang="cs-CZ"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p:cNvSpPr>
            <a:spLocks noGrp="1" noRot="1" noChangeAspect="1" noTextEdit="1"/>
          </p:cNvSpPr>
          <p:nvPr>
            <p:ph type="sldImg"/>
          </p:nvPr>
        </p:nvSpPr>
        <p:spPr>
          <a:ln/>
        </p:spPr>
      </p:sp>
      <p:sp>
        <p:nvSpPr>
          <p:cNvPr id="25603" name="Zástupný symbol pro poznámky 2"/>
          <p:cNvSpPr>
            <a:spLocks noGrp="1"/>
          </p:cNvSpPr>
          <p:nvPr>
            <p:ph type="body" idx="1"/>
          </p:nvPr>
        </p:nvSpPr>
        <p:spPr>
          <a:noFill/>
          <a:ln/>
        </p:spPr>
        <p:txBody>
          <a:bodyPr/>
          <a:lstStyle/>
          <a:p>
            <a:endParaRPr lang="cs-CZ" dirty="0" smtClean="0"/>
          </a:p>
        </p:txBody>
      </p:sp>
      <p:sp>
        <p:nvSpPr>
          <p:cNvPr id="25604" name="Zástupný symbol pro číslo snímku 3"/>
          <p:cNvSpPr>
            <a:spLocks noGrp="1"/>
          </p:cNvSpPr>
          <p:nvPr>
            <p:ph type="sldNum" sz="quarter" idx="5"/>
          </p:nvPr>
        </p:nvSpPr>
        <p:spPr>
          <a:noFill/>
        </p:spPr>
        <p:txBody>
          <a:bodyPr/>
          <a:lstStyle/>
          <a:p>
            <a:fld id="{C7938B80-D65E-48CB-8F6A-36C6FFB0DAE8}" type="slidenum">
              <a:rPr lang="cs-CZ" smtClean="0"/>
              <a:pPr/>
              <a:t>5</a:t>
            </a:fld>
            <a:endParaRPr lang="cs-CZ"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6</a:t>
            </a:fld>
            <a:endParaRPr lang="cs-CZ"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p:cNvSpPr>
            <a:spLocks noGrp="1" noRot="1" noChangeAspect="1" noTextEdit="1"/>
          </p:cNvSpPr>
          <p:nvPr>
            <p:ph type="sldImg"/>
          </p:nvPr>
        </p:nvSpPr>
        <p:spPr>
          <a:ln/>
        </p:spPr>
      </p:sp>
      <p:sp>
        <p:nvSpPr>
          <p:cNvPr id="26627" name="Zástupný symbol pro poznámky 2"/>
          <p:cNvSpPr>
            <a:spLocks noGrp="1"/>
          </p:cNvSpPr>
          <p:nvPr>
            <p:ph type="body" idx="1"/>
          </p:nvPr>
        </p:nvSpPr>
        <p:spPr>
          <a:noFill/>
          <a:ln/>
        </p:spPr>
        <p:txBody>
          <a:bodyPr/>
          <a:lstStyle/>
          <a:p>
            <a:endParaRPr lang="cs-CZ" dirty="0" smtClean="0"/>
          </a:p>
        </p:txBody>
      </p:sp>
      <p:sp>
        <p:nvSpPr>
          <p:cNvPr id="26628" name="Zástupný symbol pro číslo snímku 3"/>
          <p:cNvSpPr>
            <a:spLocks noGrp="1"/>
          </p:cNvSpPr>
          <p:nvPr>
            <p:ph type="sldNum" sz="quarter" idx="5"/>
          </p:nvPr>
        </p:nvSpPr>
        <p:spPr>
          <a:noFill/>
        </p:spPr>
        <p:txBody>
          <a:bodyPr/>
          <a:lstStyle/>
          <a:p>
            <a:fld id="{7C27DC2A-937E-4FCC-AAFC-A78424F36788}" type="slidenum">
              <a:rPr lang="cs-CZ" smtClean="0"/>
              <a:pPr/>
              <a:t>7</a:t>
            </a:fld>
            <a:endParaRPr lang="cs-CZ"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obrázek snímku 1"/>
          <p:cNvSpPr>
            <a:spLocks noGrp="1" noRot="1" noChangeAspect="1" noTextEdit="1"/>
          </p:cNvSpPr>
          <p:nvPr>
            <p:ph type="sldImg"/>
          </p:nvPr>
        </p:nvSpPr>
        <p:spPr>
          <a:ln/>
        </p:spPr>
      </p:sp>
      <p:sp>
        <p:nvSpPr>
          <p:cNvPr id="27651" name="Zástupný symbol pro poznámky 2"/>
          <p:cNvSpPr>
            <a:spLocks noGrp="1"/>
          </p:cNvSpPr>
          <p:nvPr>
            <p:ph type="body" idx="1"/>
          </p:nvPr>
        </p:nvSpPr>
        <p:spPr>
          <a:noFill/>
          <a:ln/>
        </p:spPr>
        <p:txBody>
          <a:bodyPr/>
          <a:lstStyle/>
          <a:p>
            <a:endParaRPr lang="cs-CZ" dirty="0" smtClean="0"/>
          </a:p>
        </p:txBody>
      </p:sp>
      <p:sp>
        <p:nvSpPr>
          <p:cNvPr id="27652" name="Zástupný symbol pro číslo snímku 3"/>
          <p:cNvSpPr>
            <a:spLocks noGrp="1"/>
          </p:cNvSpPr>
          <p:nvPr>
            <p:ph type="sldNum" sz="quarter" idx="5"/>
          </p:nvPr>
        </p:nvSpPr>
        <p:spPr>
          <a:noFill/>
        </p:spPr>
        <p:txBody>
          <a:bodyPr/>
          <a:lstStyle/>
          <a:p>
            <a:fld id="{37F9CF97-4255-41CF-ABEE-4D377FE67BF6}" type="slidenum">
              <a:rPr lang="cs-CZ" smtClean="0"/>
              <a:pPr/>
              <a:t>8</a:t>
            </a:fld>
            <a:endParaRPr lang="cs-CZ"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a:ln/>
        </p:spPr>
      </p:sp>
      <p:sp>
        <p:nvSpPr>
          <p:cNvPr id="28675" name="Zástupný symbol pro poznámky 2"/>
          <p:cNvSpPr>
            <a:spLocks noGrp="1"/>
          </p:cNvSpPr>
          <p:nvPr>
            <p:ph type="body" idx="1"/>
          </p:nvPr>
        </p:nvSpPr>
        <p:spPr>
          <a:noFill/>
          <a:ln/>
        </p:spPr>
        <p:txBody>
          <a:bodyPr/>
          <a:lstStyle/>
          <a:p>
            <a:endParaRPr lang="cs-CZ" smtClean="0"/>
          </a:p>
        </p:txBody>
      </p:sp>
      <p:sp>
        <p:nvSpPr>
          <p:cNvPr id="28676" name="Zástupný symbol pro číslo snímku 3"/>
          <p:cNvSpPr>
            <a:spLocks noGrp="1"/>
          </p:cNvSpPr>
          <p:nvPr>
            <p:ph type="sldNum" sz="quarter" idx="5"/>
          </p:nvPr>
        </p:nvSpPr>
        <p:spPr>
          <a:noFill/>
        </p:spPr>
        <p:txBody>
          <a:bodyPr/>
          <a:lstStyle/>
          <a:p>
            <a:fld id="{F77E9A95-85BE-4ED6-94CB-F379B6DFE388}" type="slidenum">
              <a:rPr lang="cs-CZ" smtClean="0"/>
              <a:pPr/>
              <a:t>9</a:t>
            </a:fld>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rázek snímku 1"/>
          <p:cNvSpPr>
            <a:spLocks noGrp="1" noRot="1" noChangeAspect="1" noTextEdit="1"/>
          </p:cNvSpPr>
          <p:nvPr>
            <p:ph type="sldImg"/>
          </p:nvPr>
        </p:nvSpPr>
        <p:spPr>
          <a:ln/>
        </p:spPr>
      </p:sp>
      <p:sp>
        <p:nvSpPr>
          <p:cNvPr id="29699" name="Zástupný symbol pro poznámky 2"/>
          <p:cNvSpPr>
            <a:spLocks noGrp="1"/>
          </p:cNvSpPr>
          <p:nvPr>
            <p:ph type="body" idx="1"/>
          </p:nvPr>
        </p:nvSpPr>
        <p:spPr>
          <a:noFill/>
          <a:ln/>
        </p:spPr>
        <p:txBody>
          <a:bodyPr/>
          <a:lstStyle/>
          <a:p>
            <a:endParaRPr lang="cs-CZ" dirty="0" smtClean="0"/>
          </a:p>
        </p:txBody>
      </p:sp>
      <p:sp>
        <p:nvSpPr>
          <p:cNvPr id="29700" name="Zástupný symbol pro číslo snímku 3"/>
          <p:cNvSpPr>
            <a:spLocks noGrp="1"/>
          </p:cNvSpPr>
          <p:nvPr>
            <p:ph type="sldNum" sz="quarter" idx="5"/>
          </p:nvPr>
        </p:nvSpPr>
        <p:spPr>
          <a:noFill/>
        </p:spPr>
        <p:txBody>
          <a:bodyPr/>
          <a:lstStyle/>
          <a:p>
            <a:fld id="{6172F903-C95B-4E34-BF57-327F9BD2F872}" type="slidenum">
              <a:rPr lang="cs-CZ" smtClean="0"/>
              <a:pPr/>
              <a:t>10</a:t>
            </a:fld>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71525" y="2249488"/>
            <a:ext cx="8743950" cy="1550987"/>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543050" y="4102100"/>
            <a:ext cx="7200900" cy="18494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67813FEE-B4C6-4734-BBFB-D53EBA7F6DDA}" type="slidenum">
              <a:rPr lang="cs-CZ"/>
              <a:pPr>
                <a:defRPr/>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0FAC9C1A-A1BD-4539-8562-CFD3F641A6FE}" type="slidenum">
              <a:rPr lang="cs-CZ"/>
              <a:pPr>
                <a:defRPr/>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329488" y="642938"/>
            <a:ext cx="2185987" cy="57912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771525" y="642938"/>
            <a:ext cx="6405563" cy="57912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C28CDC8A-FA1A-4126-A4B7-7C6353A1FE31}" type="slidenum">
              <a:rPr lang="cs-CZ"/>
              <a:pPr>
                <a:defRPr/>
              </a:pPr>
              <a:t>‹#›</a:t>
            </a:fld>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771525" y="642938"/>
            <a:ext cx="8743950" cy="579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C063A1D7-C5C0-43E2-A8FF-DB09985E01A9}" type="slidenum">
              <a:rPr lang="cs-CZ"/>
              <a:pPr>
                <a:defRPr/>
              </a:pPr>
              <a:t>‹#›</a:t>
            </a:fld>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771525" y="642938"/>
            <a:ext cx="8743950" cy="12065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71525" y="2090738"/>
            <a:ext cx="4295775" cy="43434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219700" y="2090738"/>
            <a:ext cx="4295775"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219700" y="4338638"/>
            <a:ext cx="4295775"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dirty="0"/>
          </a:p>
        </p:txBody>
      </p:sp>
      <p:sp>
        <p:nvSpPr>
          <p:cNvPr id="7"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8" name="Rectangle 6"/>
          <p:cNvSpPr>
            <a:spLocks noGrp="1" noChangeArrowheads="1"/>
          </p:cNvSpPr>
          <p:nvPr>
            <p:ph type="sldNum" sz="quarter" idx="12"/>
          </p:nvPr>
        </p:nvSpPr>
        <p:spPr>
          <a:ln/>
        </p:spPr>
        <p:txBody>
          <a:bodyPr/>
          <a:lstStyle>
            <a:lvl1pPr>
              <a:defRPr/>
            </a:lvl1pPr>
          </a:lstStyle>
          <a:p>
            <a:pPr>
              <a:defRPr/>
            </a:pPr>
            <a:fld id="{334CB79B-4FE7-4C4F-866E-570FECB6BB3E}" type="slidenum">
              <a:rPr lang="cs-CZ"/>
              <a:pPr>
                <a:defRPr/>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9E8FB2F0-7C24-410E-9E5E-E150E2696A95}" type="slidenum">
              <a:rPr lang="cs-CZ"/>
              <a:pPr>
                <a:defRPr/>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12800" y="4651375"/>
            <a:ext cx="8743950" cy="14382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812800" y="3068638"/>
            <a:ext cx="8743950" cy="15827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85F300B4-4A49-46D8-BC59-5964B5FA7FDC}" type="slidenum">
              <a:rPr lang="cs-CZ"/>
              <a:pPr>
                <a:defRPr/>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71525" y="2090738"/>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219700" y="2090738"/>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24991BCE-55FC-4FBE-9A69-0A302406C940}" type="slidenum">
              <a:rPr lang="cs-CZ"/>
              <a:pPr>
                <a:defRPr/>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14350" y="290513"/>
            <a:ext cx="9258300" cy="12065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514350" y="1620838"/>
            <a:ext cx="4545013"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514350" y="2295525"/>
            <a:ext cx="4545013"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226050" y="1620838"/>
            <a:ext cx="4546600"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5226050" y="2295525"/>
            <a:ext cx="4546600"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dirty="0"/>
          </a:p>
        </p:txBody>
      </p:sp>
      <p:sp>
        <p:nvSpPr>
          <p:cNvPr id="8"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9" name="Rectangle 6"/>
          <p:cNvSpPr>
            <a:spLocks noGrp="1" noChangeArrowheads="1"/>
          </p:cNvSpPr>
          <p:nvPr>
            <p:ph type="sldNum" sz="quarter" idx="12"/>
          </p:nvPr>
        </p:nvSpPr>
        <p:spPr>
          <a:ln/>
        </p:spPr>
        <p:txBody>
          <a:bodyPr/>
          <a:lstStyle>
            <a:lvl1pPr>
              <a:defRPr/>
            </a:lvl1pPr>
          </a:lstStyle>
          <a:p>
            <a:pPr>
              <a:defRPr/>
            </a:pPr>
            <a:fld id="{2B75CD68-748F-49FC-A8F8-26B3BA3D179F}" type="slidenum">
              <a:rPr lang="cs-CZ"/>
              <a:pPr>
                <a:defRPr/>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9A82F5D3-FD1D-4326-ABE5-0B29D19516B3}" type="slidenum">
              <a:rPr lang="cs-CZ"/>
              <a:pPr>
                <a:defRPr/>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dirty="0"/>
          </a:p>
        </p:txBody>
      </p:sp>
      <p:sp>
        <p:nvSpPr>
          <p:cNvPr id="3"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4" name="Rectangle 6"/>
          <p:cNvSpPr>
            <a:spLocks noGrp="1" noChangeArrowheads="1"/>
          </p:cNvSpPr>
          <p:nvPr>
            <p:ph type="sldNum" sz="quarter" idx="12"/>
          </p:nvPr>
        </p:nvSpPr>
        <p:spPr>
          <a:ln/>
        </p:spPr>
        <p:txBody>
          <a:bodyPr/>
          <a:lstStyle>
            <a:lvl1pPr>
              <a:defRPr/>
            </a:lvl1pPr>
          </a:lstStyle>
          <a:p>
            <a:pPr>
              <a:defRPr/>
            </a:pPr>
            <a:fld id="{E24A45F9-00F6-4F64-9368-FD5ACF48D365}" type="slidenum">
              <a:rPr lang="cs-CZ"/>
              <a:pPr>
                <a:defRPr/>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14350" y="288925"/>
            <a:ext cx="3384550" cy="12255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4022725" y="288925"/>
            <a:ext cx="5749925" cy="617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514350" y="1514475"/>
            <a:ext cx="3384550" cy="4951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6C94C4C4-4C1F-40F5-9437-A29B4D8879FF}" type="slidenum">
              <a:rPr lang="cs-CZ"/>
              <a:pPr>
                <a:defRPr/>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016125" y="5067300"/>
            <a:ext cx="6172200" cy="59848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2016125" y="646113"/>
            <a:ext cx="6172200"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smtClean="0"/>
          </a:p>
        </p:txBody>
      </p:sp>
      <p:sp>
        <p:nvSpPr>
          <p:cNvPr id="4" name="Zástupný symbol pro text 3"/>
          <p:cNvSpPr>
            <a:spLocks noGrp="1"/>
          </p:cNvSpPr>
          <p:nvPr>
            <p:ph type="body" sz="half" idx="2"/>
          </p:nvPr>
        </p:nvSpPr>
        <p:spPr>
          <a:xfrm>
            <a:off x="2016125" y="5665788"/>
            <a:ext cx="6172200" cy="8493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9C8AAC03-3320-4432-9865-FAF754976B98}" type="slidenum">
              <a:rPr lang="cs-CZ"/>
              <a:pPr>
                <a:defRPr/>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71525" y="642938"/>
            <a:ext cx="8743950" cy="1206500"/>
          </a:xfrm>
          <a:prstGeom prst="rect">
            <a:avLst/>
          </a:prstGeom>
          <a:noFill/>
          <a:ln w="9525">
            <a:noFill/>
            <a:miter lim="800000"/>
            <a:headEnd/>
            <a:tailEnd/>
          </a:ln>
        </p:spPr>
        <p:txBody>
          <a:bodyPr vert="horz" wrap="square" lIns="95745" tIns="47872" rIns="95745" bIns="47872" numCol="1" anchor="ctr" anchorCtr="0" compatLnSpc="1">
            <a:prstTxWarp prst="textNoShape">
              <a:avLst/>
            </a:prstTxWarp>
          </a:bodyPr>
          <a:lstStyle/>
          <a:p>
            <a:pPr lvl="0"/>
            <a:r>
              <a:rPr lang="cs-CZ" smtClean="0"/>
              <a:t>Klepnutím lze upravit styl předlohy nadpisů.</a:t>
            </a:r>
          </a:p>
        </p:txBody>
      </p:sp>
      <p:sp>
        <p:nvSpPr>
          <p:cNvPr id="10243" name="Rectangle 3"/>
          <p:cNvSpPr>
            <a:spLocks noGrp="1" noChangeArrowheads="1"/>
          </p:cNvSpPr>
          <p:nvPr>
            <p:ph type="body" idx="1"/>
          </p:nvPr>
        </p:nvSpPr>
        <p:spPr bwMode="auto">
          <a:xfrm>
            <a:off x="771525" y="2090738"/>
            <a:ext cx="8743950" cy="4343400"/>
          </a:xfrm>
          <a:prstGeom prst="rect">
            <a:avLst/>
          </a:prstGeom>
          <a:noFill/>
          <a:ln w="9525">
            <a:noFill/>
            <a:miter lim="800000"/>
            <a:headEnd/>
            <a:tailEnd/>
          </a:ln>
        </p:spPr>
        <p:txBody>
          <a:bodyPr vert="horz" wrap="square" lIns="95745" tIns="47872" rIns="95745" bIns="47872"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771525" y="6596063"/>
            <a:ext cx="214312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l" eaLnBrk="0" hangingPunct="0">
              <a:defRPr sz="1500" b="0">
                <a:latin typeface="Times New Roman" pitchFamily="18" charset="0"/>
              </a:defRPr>
            </a:lvl1pPr>
          </a:lstStyle>
          <a:p>
            <a:pPr>
              <a:defRPr/>
            </a:pPr>
            <a:endParaRPr lang="cs-CZ" dirty="0"/>
          </a:p>
        </p:txBody>
      </p:sp>
      <p:sp>
        <p:nvSpPr>
          <p:cNvPr id="1029" name="Rectangle 5"/>
          <p:cNvSpPr>
            <a:spLocks noGrp="1" noChangeArrowheads="1"/>
          </p:cNvSpPr>
          <p:nvPr>
            <p:ph type="ftr" sz="quarter" idx="3"/>
          </p:nvPr>
        </p:nvSpPr>
        <p:spPr bwMode="auto">
          <a:xfrm>
            <a:off x="3514725" y="6596063"/>
            <a:ext cx="3257550"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ctr" eaLnBrk="0" hangingPunct="0">
              <a:defRPr sz="1500" b="0">
                <a:latin typeface="Times New Roman" pitchFamily="18" charset="0"/>
              </a:defRPr>
            </a:lvl1pPr>
          </a:lstStyle>
          <a:p>
            <a:pPr>
              <a:defRPr/>
            </a:pPr>
            <a:endParaRPr lang="cs-CZ" dirty="0"/>
          </a:p>
        </p:txBody>
      </p:sp>
      <p:sp>
        <p:nvSpPr>
          <p:cNvPr id="1030" name="Rectangle 6"/>
          <p:cNvSpPr>
            <a:spLocks noGrp="1" noChangeArrowheads="1"/>
          </p:cNvSpPr>
          <p:nvPr>
            <p:ph type="sldNum" sz="quarter" idx="4"/>
          </p:nvPr>
        </p:nvSpPr>
        <p:spPr bwMode="auto">
          <a:xfrm>
            <a:off x="7372350" y="6596063"/>
            <a:ext cx="214312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r" eaLnBrk="0" hangingPunct="0">
              <a:defRPr sz="1500" b="0">
                <a:latin typeface="Times New Roman" pitchFamily="18" charset="0"/>
              </a:defRPr>
            </a:lvl1pPr>
          </a:lstStyle>
          <a:p>
            <a:pPr>
              <a:defRPr/>
            </a:pPr>
            <a:fld id="{578BFAD5-2279-4007-9644-84F98EDAC053}"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Times New Roman" pitchFamily="18" charset="0"/>
        </a:defRPr>
      </a:lvl2pPr>
      <a:lvl3pPr algn="ctr" defTabSz="957263" rtl="0" eaLnBrk="0" fontAlgn="base" hangingPunct="0">
        <a:spcBef>
          <a:spcPct val="0"/>
        </a:spcBef>
        <a:spcAft>
          <a:spcPct val="0"/>
        </a:spcAft>
        <a:defRPr sz="4600">
          <a:solidFill>
            <a:schemeClr val="tx2"/>
          </a:solidFill>
          <a:latin typeface="Times New Roman" pitchFamily="18" charset="0"/>
        </a:defRPr>
      </a:lvl3pPr>
      <a:lvl4pPr algn="ctr" defTabSz="957263" rtl="0" eaLnBrk="0" fontAlgn="base" hangingPunct="0">
        <a:spcBef>
          <a:spcPct val="0"/>
        </a:spcBef>
        <a:spcAft>
          <a:spcPct val="0"/>
        </a:spcAft>
        <a:defRPr sz="4600">
          <a:solidFill>
            <a:schemeClr val="tx2"/>
          </a:solidFill>
          <a:latin typeface="Times New Roman" pitchFamily="18" charset="0"/>
        </a:defRPr>
      </a:lvl4pPr>
      <a:lvl5pPr algn="ctr" defTabSz="957263" rtl="0" eaLnBrk="0" fontAlgn="base" hangingPunct="0">
        <a:spcBef>
          <a:spcPct val="0"/>
        </a:spcBef>
        <a:spcAft>
          <a:spcPct val="0"/>
        </a:spcAft>
        <a:defRPr sz="4600">
          <a:solidFill>
            <a:schemeClr val="tx2"/>
          </a:solidFill>
          <a:latin typeface="Times New Roman" pitchFamily="18" charset="0"/>
        </a:defRPr>
      </a:lvl5pPr>
      <a:lvl6pPr marL="457200" algn="ctr" defTabSz="957263" rtl="0" eaLnBrk="0" fontAlgn="base" hangingPunct="0">
        <a:spcBef>
          <a:spcPct val="0"/>
        </a:spcBef>
        <a:spcAft>
          <a:spcPct val="0"/>
        </a:spcAft>
        <a:defRPr sz="4600">
          <a:solidFill>
            <a:schemeClr val="tx2"/>
          </a:solidFill>
          <a:latin typeface="Times New Roman" pitchFamily="18" charset="0"/>
        </a:defRPr>
      </a:lvl6pPr>
      <a:lvl7pPr marL="914400" algn="ctr" defTabSz="957263" rtl="0" eaLnBrk="0" fontAlgn="base" hangingPunct="0">
        <a:spcBef>
          <a:spcPct val="0"/>
        </a:spcBef>
        <a:spcAft>
          <a:spcPct val="0"/>
        </a:spcAft>
        <a:defRPr sz="4600">
          <a:solidFill>
            <a:schemeClr val="tx2"/>
          </a:solidFill>
          <a:latin typeface="Times New Roman" pitchFamily="18" charset="0"/>
        </a:defRPr>
      </a:lvl7pPr>
      <a:lvl8pPr marL="1371600" algn="ctr" defTabSz="957263" rtl="0" eaLnBrk="0" fontAlgn="base" hangingPunct="0">
        <a:spcBef>
          <a:spcPct val="0"/>
        </a:spcBef>
        <a:spcAft>
          <a:spcPct val="0"/>
        </a:spcAft>
        <a:defRPr sz="4600">
          <a:solidFill>
            <a:schemeClr val="tx2"/>
          </a:solidFill>
          <a:latin typeface="Times New Roman" pitchFamily="18" charset="0"/>
        </a:defRPr>
      </a:lvl8pPr>
      <a:lvl9pPr marL="1828800" algn="ctr" defTabSz="957263" rtl="0" eaLnBrk="0" fontAlgn="base" hangingPunct="0">
        <a:spcBef>
          <a:spcPct val="0"/>
        </a:spcBef>
        <a:spcAft>
          <a:spcPct val="0"/>
        </a:spcAft>
        <a:defRPr sz="4600">
          <a:solidFill>
            <a:schemeClr val="tx2"/>
          </a:solidFill>
          <a:latin typeface="Times New Roman" pitchFamily="18"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800">
          <a:solidFill>
            <a:schemeClr val="tx1"/>
          </a:solidFill>
          <a:latin typeface="+mn-lt"/>
        </a:defRPr>
      </a:lvl2pPr>
      <a:lvl3pPr marL="1193800" indent="-236538" algn="l" defTabSz="957263" rtl="0" eaLnBrk="0" fontAlgn="base" hangingPunct="0">
        <a:spcBef>
          <a:spcPct val="20000"/>
        </a:spcBef>
        <a:spcAft>
          <a:spcPct val="0"/>
        </a:spcAft>
        <a:buChar char="•"/>
        <a:defRPr sz="2500">
          <a:solidFill>
            <a:schemeClr val="tx1"/>
          </a:solidFill>
          <a:latin typeface="+mn-lt"/>
        </a:defRPr>
      </a:lvl3pPr>
      <a:lvl4pPr marL="1676400" indent="-239713" algn="l" defTabSz="957263" rtl="0" eaLnBrk="0" fontAlgn="base" hangingPunct="0">
        <a:spcBef>
          <a:spcPct val="20000"/>
        </a:spcBef>
        <a:spcAft>
          <a:spcPct val="0"/>
        </a:spcAft>
        <a:buChar char="–"/>
        <a:defRPr sz="2100">
          <a:solidFill>
            <a:schemeClr val="tx1"/>
          </a:solidFill>
          <a:latin typeface="+mn-lt"/>
        </a:defRPr>
      </a:lvl4pPr>
      <a:lvl5pPr marL="2155825" indent="-239713" algn="l" defTabSz="957263" rtl="0" eaLnBrk="0" fontAlgn="base" hangingPunct="0">
        <a:spcBef>
          <a:spcPct val="20000"/>
        </a:spcBef>
        <a:spcAft>
          <a:spcPct val="0"/>
        </a:spcAft>
        <a:buChar char="»"/>
        <a:defRPr sz="2100">
          <a:solidFill>
            <a:schemeClr val="tx1"/>
          </a:solidFill>
          <a:latin typeface="+mn-lt"/>
        </a:defRPr>
      </a:lvl5pPr>
      <a:lvl6pPr marL="2613025" indent="-239713" algn="l" defTabSz="957263" rtl="0" eaLnBrk="0" fontAlgn="base" hangingPunct="0">
        <a:spcBef>
          <a:spcPct val="20000"/>
        </a:spcBef>
        <a:spcAft>
          <a:spcPct val="0"/>
        </a:spcAft>
        <a:buChar char="»"/>
        <a:defRPr sz="2100">
          <a:solidFill>
            <a:schemeClr val="tx1"/>
          </a:solidFill>
          <a:latin typeface="+mn-lt"/>
        </a:defRPr>
      </a:lvl6pPr>
      <a:lvl7pPr marL="3070225" indent="-239713" algn="l" defTabSz="957263" rtl="0" eaLnBrk="0" fontAlgn="base" hangingPunct="0">
        <a:spcBef>
          <a:spcPct val="20000"/>
        </a:spcBef>
        <a:spcAft>
          <a:spcPct val="0"/>
        </a:spcAft>
        <a:buChar char="»"/>
        <a:defRPr sz="2100">
          <a:solidFill>
            <a:schemeClr val="tx1"/>
          </a:solidFill>
          <a:latin typeface="+mn-lt"/>
        </a:defRPr>
      </a:lvl7pPr>
      <a:lvl8pPr marL="3527425" indent="-239713" algn="l" defTabSz="957263" rtl="0" eaLnBrk="0" fontAlgn="base" hangingPunct="0">
        <a:spcBef>
          <a:spcPct val="20000"/>
        </a:spcBef>
        <a:spcAft>
          <a:spcPct val="0"/>
        </a:spcAft>
        <a:buChar char="»"/>
        <a:defRPr sz="2100">
          <a:solidFill>
            <a:schemeClr val="tx1"/>
          </a:solidFill>
          <a:latin typeface="+mn-lt"/>
        </a:defRPr>
      </a:lvl8pPr>
      <a:lvl9pPr marL="3984625" indent="-239713" algn="l" defTabSz="957263" rtl="0" eaLnBrk="0" fontAlgn="base" hangingPunct="0">
        <a:spcBef>
          <a:spcPct val="20000"/>
        </a:spcBef>
        <a:spcAft>
          <a:spcPct val="0"/>
        </a:spcAft>
        <a:buChar char="»"/>
        <a:defRPr sz="21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3" Type="http://schemas.openxmlformats.org/officeDocument/2006/relationships/image" Target="../media/image564.emf"/><Relationship Id="rId18" Type="http://schemas.openxmlformats.org/officeDocument/2006/relationships/image" Target="../media/image569.emf"/><Relationship Id="rId26" Type="http://schemas.openxmlformats.org/officeDocument/2006/relationships/image" Target="../media/image577.emf"/><Relationship Id="rId39" Type="http://schemas.openxmlformats.org/officeDocument/2006/relationships/image" Target="../media/image590.emf"/><Relationship Id="rId21" Type="http://schemas.openxmlformats.org/officeDocument/2006/relationships/image" Target="../media/image572.emf"/><Relationship Id="rId34" Type="http://schemas.openxmlformats.org/officeDocument/2006/relationships/image" Target="../media/image585.emf"/><Relationship Id="rId42" Type="http://schemas.openxmlformats.org/officeDocument/2006/relationships/image" Target="../media/image593.emf"/><Relationship Id="rId47" Type="http://schemas.openxmlformats.org/officeDocument/2006/relationships/image" Target="../media/image598.emf"/><Relationship Id="rId50" Type="http://schemas.openxmlformats.org/officeDocument/2006/relationships/image" Target="../media/image601.emf"/><Relationship Id="rId55" Type="http://schemas.openxmlformats.org/officeDocument/2006/relationships/image" Target="../media/image606.emf"/><Relationship Id="rId63" Type="http://schemas.openxmlformats.org/officeDocument/2006/relationships/image" Target="../media/image614.emf"/><Relationship Id="rId7" Type="http://schemas.openxmlformats.org/officeDocument/2006/relationships/image" Target="../media/image558.emf"/><Relationship Id="rId2" Type="http://schemas.openxmlformats.org/officeDocument/2006/relationships/notesSlide" Target="../notesSlides/notesSlide9.xml"/><Relationship Id="rId16" Type="http://schemas.openxmlformats.org/officeDocument/2006/relationships/image" Target="../media/image567.emf"/><Relationship Id="rId20" Type="http://schemas.openxmlformats.org/officeDocument/2006/relationships/image" Target="../media/image571.emf"/><Relationship Id="rId29" Type="http://schemas.openxmlformats.org/officeDocument/2006/relationships/image" Target="../media/image580.emf"/><Relationship Id="rId41" Type="http://schemas.openxmlformats.org/officeDocument/2006/relationships/image" Target="../media/image592.emf"/><Relationship Id="rId54" Type="http://schemas.openxmlformats.org/officeDocument/2006/relationships/image" Target="../media/image605.emf"/><Relationship Id="rId62" Type="http://schemas.openxmlformats.org/officeDocument/2006/relationships/image" Target="../media/image613.emf"/><Relationship Id="rId1" Type="http://schemas.openxmlformats.org/officeDocument/2006/relationships/slideLayout" Target="../slideLayouts/slideLayout7.xml"/><Relationship Id="rId6" Type="http://schemas.openxmlformats.org/officeDocument/2006/relationships/image" Target="../media/image557.emf"/><Relationship Id="rId11" Type="http://schemas.openxmlformats.org/officeDocument/2006/relationships/image" Target="../media/image562.emf"/><Relationship Id="rId24" Type="http://schemas.openxmlformats.org/officeDocument/2006/relationships/image" Target="../media/image575.emf"/><Relationship Id="rId32" Type="http://schemas.openxmlformats.org/officeDocument/2006/relationships/image" Target="../media/image583.emf"/><Relationship Id="rId37" Type="http://schemas.openxmlformats.org/officeDocument/2006/relationships/image" Target="../media/image588.emf"/><Relationship Id="rId40" Type="http://schemas.openxmlformats.org/officeDocument/2006/relationships/image" Target="../media/image591.emf"/><Relationship Id="rId45" Type="http://schemas.openxmlformats.org/officeDocument/2006/relationships/image" Target="../media/image596.emf"/><Relationship Id="rId53" Type="http://schemas.openxmlformats.org/officeDocument/2006/relationships/image" Target="../media/image604.emf"/><Relationship Id="rId58" Type="http://schemas.openxmlformats.org/officeDocument/2006/relationships/image" Target="../media/image609.emf"/><Relationship Id="rId5" Type="http://schemas.openxmlformats.org/officeDocument/2006/relationships/image" Target="../media/image556.emf"/><Relationship Id="rId15" Type="http://schemas.openxmlformats.org/officeDocument/2006/relationships/image" Target="../media/image566.emf"/><Relationship Id="rId23" Type="http://schemas.openxmlformats.org/officeDocument/2006/relationships/image" Target="../media/image574.emf"/><Relationship Id="rId28" Type="http://schemas.openxmlformats.org/officeDocument/2006/relationships/image" Target="../media/image579.emf"/><Relationship Id="rId36" Type="http://schemas.openxmlformats.org/officeDocument/2006/relationships/image" Target="../media/image587.emf"/><Relationship Id="rId49" Type="http://schemas.openxmlformats.org/officeDocument/2006/relationships/image" Target="../media/image600.emf"/><Relationship Id="rId57" Type="http://schemas.openxmlformats.org/officeDocument/2006/relationships/image" Target="../media/image608.emf"/><Relationship Id="rId61" Type="http://schemas.openxmlformats.org/officeDocument/2006/relationships/image" Target="../media/image612.emf"/><Relationship Id="rId10" Type="http://schemas.openxmlformats.org/officeDocument/2006/relationships/image" Target="../media/image561.emf"/><Relationship Id="rId19" Type="http://schemas.openxmlformats.org/officeDocument/2006/relationships/image" Target="../media/image570.emf"/><Relationship Id="rId31" Type="http://schemas.openxmlformats.org/officeDocument/2006/relationships/image" Target="../media/image582.emf"/><Relationship Id="rId44" Type="http://schemas.openxmlformats.org/officeDocument/2006/relationships/image" Target="../media/image595.emf"/><Relationship Id="rId52" Type="http://schemas.openxmlformats.org/officeDocument/2006/relationships/image" Target="../media/image603.emf"/><Relationship Id="rId60" Type="http://schemas.openxmlformats.org/officeDocument/2006/relationships/image" Target="../media/image611.emf"/><Relationship Id="rId4" Type="http://schemas.openxmlformats.org/officeDocument/2006/relationships/image" Target="../media/image555.jpeg"/><Relationship Id="rId9" Type="http://schemas.openxmlformats.org/officeDocument/2006/relationships/image" Target="../media/image560.emf"/><Relationship Id="rId14" Type="http://schemas.openxmlformats.org/officeDocument/2006/relationships/image" Target="../media/image565.emf"/><Relationship Id="rId22" Type="http://schemas.openxmlformats.org/officeDocument/2006/relationships/image" Target="../media/image573.emf"/><Relationship Id="rId27" Type="http://schemas.openxmlformats.org/officeDocument/2006/relationships/image" Target="../media/image578.emf"/><Relationship Id="rId30" Type="http://schemas.openxmlformats.org/officeDocument/2006/relationships/image" Target="../media/image581.emf"/><Relationship Id="rId35" Type="http://schemas.openxmlformats.org/officeDocument/2006/relationships/image" Target="../media/image586.emf"/><Relationship Id="rId43" Type="http://schemas.openxmlformats.org/officeDocument/2006/relationships/image" Target="../media/image594.emf"/><Relationship Id="rId48" Type="http://schemas.openxmlformats.org/officeDocument/2006/relationships/image" Target="../media/image599.emf"/><Relationship Id="rId56" Type="http://schemas.openxmlformats.org/officeDocument/2006/relationships/image" Target="../media/image607.emf"/><Relationship Id="rId64" Type="http://schemas.openxmlformats.org/officeDocument/2006/relationships/image" Target="../media/image615.emf"/><Relationship Id="rId8" Type="http://schemas.openxmlformats.org/officeDocument/2006/relationships/image" Target="../media/image559.emf"/><Relationship Id="rId51" Type="http://schemas.openxmlformats.org/officeDocument/2006/relationships/image" Target="../media/image602.emf"/><Relationship Id="rId3" Type="http://schemas.openxmlformats.org/officeDocument/2006/relationships/image" Target="../media/image554.png"/><Relationship Id="rId12" Type="http://schemas.openxmlformats.org/officeDocument/2006/relationships/image" Target="../media/image563.emf"/><Relationship Id="rId17" Type="http://schemas.openxmlformats.org/officeDocument/2006/relationships/image" Target="../media/image568.emf"/><Relationship Id="rId25" Type="http://schemas.openxmlformats.org/officeDocument/2006/relationships/image" Target="../media/image576.emf"/><Relationship Id="rId33" Type="http://schemas.openxmlformats.org/officeDocument/2006/relationships/image" Target="../media/image584.emf"/><Relationship Id="rId38" Type="http://schemas.openxmlformats.org/officeDocument/2006/relationships/image" Target="../media/image589.emf"/><Relationship Id="rId46" Type="http://schemas.openxmlformats.org/officeDocument/2006/relationships/image" Target="../media/image597.emf"/><Relationship Id="rId59" Type="http://schemas.openxmlformats.org/officeDocument/2006/relationships/image" Target="../media/image610.emf"/></Relationships>
</file>

<file path=ppt/slides/_rels/slide11.xml.rels><?xml version="1.0" encoding="UTF-8" standalone="yes"?>
<Relationships xmlns="http://schemas.openxmlformats.org/package/2006/relationships"><Relationship Id="rId3" Type="http://schemas.openxmlformats.org/officeDocument/2006/relationships/image" Target="../media/image616.jpeg"/><Relationship Id="rId7" Type="http://schemas.openxmlformats.org/officeDocument/2006/relationships/image" Target="../media/image6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19.png"/><Relationship Id="rId5" Type="http://schemas.openxmlformats.org/officeDocument/2006/relationships/image" Target="../media/image618.png"/><Relationship Id="rId4" Type="http://schemas.openxmlformats.org/officeDocument/2006/relationships/image" Target="../media/image617.png"/></Relationships>
</file>

<file path=ppt/slides/_rels/slide12.xml.rels><?xml version="1.0" encoding="UTF-8" standalone="yes"?>
<Relationships xmlns="http://schemas.openxmlformats.org/package/2006/relationships"><Relationship Id="rId3" Type="http://schemas.openxmlformats.org/officeDocument/2006/relationships/image" Target="../media/image6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22.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628.emf"/><Relationship Id="rId13" Type="http://schemas.openxmlformats.org/officeDocument/2006/relationships/image" Target="../media/image633.emf"/><Relationship Id="rId18" Type="http://schemas.openxmlformats.org/officeDocument/2006/relationships/image" Target="../media/image638.emf"/><Relationship Id="rId26" Type="http://schemas.openxmlformats.org/officeDocument/2006/relationships/image" Target="../media/image646.emf"/><Relationship Id="rId39" Type="http://schemas.openxmlformats.org/officeDocument/2006/relationships/image" Target="../media/image659.emf"/><Relationship Id="rId3" Type="http://schemas.openxmlformats.org/officeDocument/2006/relationships/image" Target="../media/image623.jpeg"/><Relationship Id="rId21" Type="http://schemas.openxmlformats.org/officeDocument/2006/relationships/image" Target="../media/image641.emf"/><Relationship Id="rId34" Type="http://schemas.openxmlformats.org/officeDocument/2006/relationships/image" Target="../media/image654.emf"/><Relationship Id="rId42" Type="http://schemas.openxmlformats.org/officeDocument/2006/relationships/image" Target="../media/image662.emf"/><Relationship Id="rId7" Type="http://schemas.openxmlformats.org/officeDocument/2006/relationships/image" Target="../media/image627.emf"/><Relationship Id="rId12" Type="http://schemas.openxmlformats.org/officeDocument/2006/relationships/image" Target="../media/image632.emf"/><Relationship Id="rId17" Type="http://schemas.openxmlformats.org/officeDocument/2006/relationships/image" Target="../media/image637.emf"/><Relationship Id="rId25" Type="http://schemas.openxmlformats.org/officeDocument/2006/relationships/image" Target="../media/image645.emf"/><Relationship Id="rId33" Type="http://schemas.openxmlformats.org/officeDocument/2006/relationships/image" Target="../media/image653.emf"/><Relationship Id="rId38" Type="http://schemas.openxmlformats.org/officeDocument/2006/relationships/image" Target="../media/image658.emf"/><Relationship Id="rId2" Type="http://schemas.openxmlformats.org/officeDocument/2006/relationships/notesSlide" Target="../notesSlides/notesSlide13.xml"/><Relationship Id="rId16" Type="http://schemas.openxmlformats.org/officeDocument/2006/relationships/image" Target="../media/image636.emf"/><Relationship Id="rId20" Type="http://schemas.openxmlformats.org/officeDocument/2006/relationships/image" Target="../media/image640.emf"/><Relationship Id="rId29" Type="http://schemas.openxmlformats.org/officeDocument/2006/relationships/image" Target="../media/image649.emf"/><Relationship Id="rId41" Type="http://schemas.openxmlformats.org/officeDocument/2006/relationships/image" Target="../media/image661.emf"/><Relationship Id="rId1" Type="http://schemas.openxmlformats.org/officeDocument/2006/relationships/slideLayout" Target="../slideLayouts/slideLayout7.xml"/><Relationship Id="rId6" Type="http://schemas.openxmlformats.org/officeDocument/2006/relationships/image" Target="../media/image626.emf"/><Relationship Id="rId11" Type="http://schemas.openxmlformats.org/officeDocument/2006/relationships/image" Target="../media/image631.emf"/><Relationship Id="rId24" Type="http://schemas.openxmlformats.org/officeDocument/2006/relationships/image" Target="../media/image644.emf"/><Relationship Id="rId32" Type="http://schemas.openxmlformats.org/officeDocument/2006/relationships/image" Target="../media/image652.emf"/><Relationship Id="rId37" Type="http://schemas.openxmlformats.org/officeDocument/2006/relationships/image" Target="../media/image657.emf"/><Relationship Id="rId40" Type="http://schemas.openxmlformats.org/officeDocument/2006/relationships/image" Target="../media/image660.emf"/><Relationship Id="rId5" Type="http://schemas.openxmlformats.org/officeDocument/2006/relationships/image" Target="../media/image625.emf"/><Relationship Id="rId15" Type="http://schemas.openxmlformats.org/officeDocument/2006/relationships/image" Target="../media/image635.emf"/><Relationship Id="rId23" Type="http://schemas.openxmlformats.org/officeDocument/2006/relationships/image" Target="../media/image643.emf"/><Relationship Id="rId28" Type="http://schemas.openxmlformats.org/officeDocument/2006/relationships/image" Target="../media/image648.emf"/><Relationship Id="rId36" Type="http://schemas.openxmlformats.org/officeDocument/2006/relationships/image" Target="../media/image656.emf"/><Relationship Id="rId10" Type="http://schemas.openxmlformats.org/officeDocument/2006/relationships/image" Target="../media/image630.emf"/><Relationship Id="rId19" Type="http://schemas.openxmlformats.org/officeDocument/2006/relationships/image" Target="../media/image639.emf"/><Relationship Id="rId31" Type="http://schemas.openxmlformats.org/officeDocument/2006/relationships/image" Target="../media/image651.emf"/><Relationship Id="rId4" Type="http://schemas.openxmlformats.org/officeDocument/2006/relationships/image" Target="../media/image624.jpeg"/><Relationship Id="rId9" Type="http://schemas.openxmlformats.org/officeDocument/2006/relationships/image" Target="../media/image629.emf"/><Relationship Id="rId14" Type="http://schemas.openxmlformats.org/officeDocument/2006/relationships/image" Target="../media/image634.emf"/><Relationship Id="rId22" Type="http://schemas.openxmlformats.org/officeDocument/2006/relationships/image" Target="../media/image642.emf"/><Relationship Id="rId27" Type="http://schemas.openxmlformats.org/officeDocument/2006/relationships/image" Target="../media/image647.emf"/><Relationship Id="rId30" Type="http://schemas.openxmlformats.org/officeDocument/2006/relationships/image" Target="../media/image650.emf"/><Relationship Id="rId35" Type="http://schemas.openxmlformats.org/officeDocument/2006/relationships/image" Target="../media/image655.emf"/></Relationships>
</file>

<file path=ppt/slides/_rels/slide15.xml.rels><?xml version="1.0" encoding="UTF-8" standalone="yes"?>
<Relationships xmlns="http://schemas.openxmlformats.org/package/2006/relationships"><Relationship Id="rId3" Type="http://schemas.openxmlformats.org/officeDocument/2006/relationships/image" Target="../media/image663.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665.png"/><Relationship Id="rId4" Type="http://schemas.openxmlformats.org/officeDocument/2006/relationships/image" Target="../media/image664.png"/></Relationships>
</file>

<file path=ppt/slides/_rels/slide16.xml.rels><?xml version="1.0" encoding="UTF-8" standalone="yes"?>
<Relationships xmlns="http://schemas.openxmlformats.org/package/2006/relationships"><Relationship Id="rId8" Type="http://schemas.openxmlformats.org/officeDocument/2006/relationships/image" Target="../media/image671.emf"/><Relationship Id="rId13" Type="http://schemas.openxmlformats.org/officeDocument/2006/relationships/image" Target="../media/image676.emf"/><Relationship Id="rId3" Type="http://schemas.openxmlformats.org/officeDocument/2006/relationships/image" Target="../media/image666.png"/><Relationship Id="rId7" Type="http://schemas.openxmlformats.org/officeDocument/2006/relationships/image" Target="../media/image670.emf"/><Relationship Id="rId12" Type="http://schemas.openxmlformats.org/officeDocument/2006/relationships/image" Target="../media/image675.em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69.emf"/><Relationship Id="rId11" Type="http://schemas.openxmlformats.org/officeDocument/2006/relationships/image" Target="../media/image674.emf"/><Relationship Id="rId5" Type="http://schemas.openxmlformats.org/officeDocument/2006/relationships/image" Target="../media/image668.emf"/><Relationship Id="rId10" Type="http://schemas.openxmlformats.org/officeDocument/2006/relationships/image" Target="../media/image673.emf"/><Relationship Id="rId4" Type="http://schemas.openxmlformats.org/officeDocument/2006/relationships/image" Target="../media/image667.png"/><Relationship Id="rId9" Type="http://schemas.openxmlformats.org/officeDocument/2006/relationships/image" Target="../media/image672.emf"/><Relationship Id="rId14" Type="http://schemas.openxmlformats.org/officeDocument/2006/relationships/image" Target="../media/image677.emf"/></Relationships>
</file>

<file path=ppt/slides/_rels/slide17.xml.rels><?xml version="1.0" encoding="UTF-8" standalone="yes"?>
<Relationships xmlns="http://schemas.openxmlformats.org/package/2006/relationships"><Relationship Id="rId3" Type="http://schemas.openxmlformats.org/officeDocument/2006/relationships/image" Target="../media/image679.png"/><Relationship Id="rId2" Type="http://schemas.openxmlformats.org/officeDocument/2006/relationships/image" Target="../media/image678.jpeg"/><Relationship Id="rId1" Type="http://schemas.openxmlformats.org/officeDocument/2006/relationships/slideLayout" Target="../slideLayouts/slideLayout12.xml"/><Relationship Id="rId4" Type="http://schemas.openxmlformats.org/officeDocument/2006/relationships/image" Target="../media/image680.png"/></Relationships>
</file>

<file path=ppt/slides/_rels/slide18.xml.rels><?xml version="1.0" encoding="UTF-8" standalone="yes"?>
<Relationships xmlns="http://schemas.openxmlformats.org/package/2006/relationships"><Relationship Id="rId3" Type="http://schemas.openxmlformats.org/officeDocument/2006/relationships/image" Target="../media/image682.png"/><Relationship Id="rId2" Type="http://schemas.openxmlformats.org/officeDocument/2006/relationships/image" Target="../media/image68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84.png"/><Relationship Id="rId2" Type="http://schemas.openxmlformats.org/officeDocument/2006/relationships/image" Target="../media/image683.jpeg"/><Relationship Id="rId1" Type="http://schemas.openxmlformats.org/officeDocument/2006/relationships/slideLayout" Target="../slideLayouts/slideLayout12.xml"/><Relationship Id="rId5" Type="http://schemas.openxmlformats.org/officeDocument/2006/relationships/image" Target="../media/image685.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hyperlink" Target="http://www.izolace-beran.cz/index.php?lg=cz" TargetMode="External"/><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1.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5" Type="http://schemas.openxmlformats.org/officeDocument/2006/relationships/image" Target="../media/image5.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image" Target="../media/image68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3" Type="http://schemas.openxmlformats.org/officeDocument/2006/relationships/image" Target="../media/image34.emf"/><Relationship Id="rId18" Type="http://schemas.openxmlformats.org/officeDocument/2006/relationships/image" Target="../media/image39.emf"/><Relationship Id="rId26" Type="http://schemas.openxmlformats.org/officeDocument/2006/relationships/image" Target="../media/image47.emf"/><Relationship Id="rId39" Type="http://schemas.openxmlformats.org/officeDocument/2006/relationships/image" Target="../media/image60.emf"/><Relationship Id="rId21" Type="http://schemas.openxmlformats.org/officeDocument/2006/relationships/image" Target="../media/image42.emf"/><Relationship Id="rId34" Type="http://schemas.openxmlformats.org/officeDocument/2006/relationships/image" Target="../media/image55.emf"/><Relationship Id="rId42" Type="http://schemas.openxmlformats.org/officeDocument/2006/relationships/image" Target="../media/image63.emf"/><Relationship Id="rId47" Type="http://schemas.openxmlformats.org/officeDocument/2006/relationships/image" Target="../media/image68.emf"/><Relationship Id="rId50" Type="http://schemas.openxmlformats.org/officeDocument/2006/relationships/image" Target="../media/image71.emf"/><Relationship Id="rId55" Type="http://schemas.openxmlformats.org/officeDocument/2006/relationships/image" Target="../media/image76.emf"/><Relationship Id="rId63" Type="http://schemas.openxmlformats.org/officeDocument/2006/relationships/image" Target="../media/image84.emf"/><Relationship Id="rId68" Type="http://schemas.openxmlformats.org/officeDocument/2006/relationships/image" Target="../media/image89.emf"/><Relationship Id="rId76" Type="http://schemas.openxmlformats.org/officeDocument/2006/relationships/image" Target="../media/image97.emf"/><Relationship Id="rId7" Type="http://schemas.openxmlformats.org/officeDocument/2006/relationships/image" Target="../media/image28.emf"/><Relationship Id="rId71" Type="http://schemas.openxmlformats.org/officeDocument/2006/relationships/image" Target="../media/image92.emf"/><Relationship Id="rId2" Type="http://schemas.openxmlformats.org/officeDocument/2006/relationships/notesSlide" Target="../notesSlides/notesSlide3.xml"/><Relationship Id="rId16" Type="http://schemas.openxmlformats.org/officeDocument/2006/relationships/image" Target="../media/image37.emf"/><Relationship Id="rId29" Type="http://schemas.openxmlformats.org/officeDocument/2006/relationships/image" Target="../media/image50.emf"/><Relationship Id="rId11" Type="http://schemas.openxmlformats.org/officeDocument/2006/relationships/image" Target="../media/image32.emf"/><Relationship Id="rId24" Type="http://schemas.openxmlformats.org/officeDocument/2006/relationships/image" Target="../media/image45.emf"/><Relationship Id="rId32" Type="http://schemas.openxmlformats.org/officeDocument/2006/relationships/image" Target="../media/image53.emf"/><Relationship Id="rId37" Type="http://schemas.openxmlformats.org/officeDocument/2006/relationships/image" Target="../media/image58.emf"/><Relationship Id="rId40" Type="http://schemas.openxmlformats.org/officeDocument/2006/relationships/image" Target="../media/image61.emf"/><Relationship Id="rId45" Type="http://schemas.openxmlformats.org/officeDocument/2006/relationships/image" Target="../media/image66.emf"/><Relationship Id="rId53" Type="http://schemas.openxmlformats.org/officeDocument/2006/relationships/image" Target="../media/image74.emf"/><Relationship Id="rId58" Type="http://schemas.openxmlformats.org/officeDocument/2006/relationships/image" Target="../media/image79.emf"/><Relationship Id="rId66" Type="http://schemas.openxmlformats.org/officeDocument/2006/relationships/image" Target="../media/image87.emf"/><Relationship Id="rId74" Type="http://schemas.openxmlformats.org/officeDocument/2006/relationships/image" Target="../media/image95.emf"/><Relationship Id="rId79" Type="http://schemas.openxmlformats.org/officeDocument/2006/relationships/image" Target="../media/image100.emf"/><Relationship Id="rId5" Type="http://schemas.openxmlformats.org/officeDocument/2006/relationships/image" Target="../media/image26.emf"/><Relationship Id="rId61" Type="http://schemas.openxmlformats.org/officeDocument/2006/relationships/image" Target="../media/image82.emf"/><Relationship Id="rId10" Type="http://schemas.openxmlformats.org/officeDocument/2006/relationships/image" Target="../media/image31.emf"/><Relationship Id="rId19" Type="http://schemas.openxmlformats.org/officeDocument/2006/relationships/image" Target="../media/image40.emf"/><Relationship Id="rId31" Type="http://schemas.openxmlformats.org/officeDocument/2006/relationships/image" Target="../media/image52.emf"/><Relationship Id="rId44" Type="http://schemas.openxmlformats.org/officeDocument/2006/relationships/image" Target="../media/image65.emf"/><Relationship Id="rId52" Type="http://schemas.openxmlformats.org/officeDocument/2006/relationships/image" Target="../media/image73.emf"/><Relationship Id="rId60" Type="http://schemas.openxmlformats.org/officeDocument/2006/relationships/image" Target="../media/image81.emf"/><Relationship Id="rId65" Type="http://schemas.openxmlformats.org/officeDocument/2006/relationships/image" Target="../media/image86.emf"/><Relationship Id="rId73" Type="http://schemas.openxmlformats.org/officeDocument/2006/relationships/image" Target="../media/image94.emf"/><Relationship Id="rId78" Type="http://schemas.openxmlformats.org/officeDocument/2006/relationships/image" Target="../media/image99.emf"/><Relationship Id="rId81" Type="http://schemas.openxmlformats.org/officeDocument/2006/relationships/image" Target="../media/image102.emf"/><Relationship Id="rId4" Type="http://schemas.openxmlformats.org/officeDocument/2006/relationships/image" Target="../media/image25.emf"/><Relationship Id="rId9" Type="http://schemas.openxmlformats.org/officeDocument/2006/relationships/image" Target="../media/image30.emf"/><Relationship Id="rId14" Type="http://schemas.openxmlformats.org/officeDocument/2006/relationships/image" Target="../media/image35.emf"/><Relationship Id="rId22" Type="http://schemas.openxmlformats.org/officeDocument/2006/relationships/image" Target="../media/image43.emf"/><Relationship Id="rId27" Type="http://schemas.openxmlformats.org/officeDocument/2006/relationships/image" Target="../media/image48.emf"/><Relationship Id="rId30" Type="http://schemas.openxmlformats.org/officeDocument/2006/relationships/image" Target="../media/image51.emf"/><Relationship Id="rId35" Type="http://schemas.openxmlformats.org/officeDocument/2006/relationships/image" Target="../media/image56.emf"/><Relationship Id="rId43" Type="http://schemas.openxmlformats.org/officeDocument/2006/relationships/image" Target="../media/image64.emf"/><Relationship Id="rId48" Type="http://schemas.openxmlformats.org/officeDocument/2006/relationships/image" Target="../media/image69.emf"/><Relationship Id="rId56" Type="http://schemas.openxmlformats.org/officeDocument/2006/relationships/image" Target="../media/image77.emf"/><Relationship Id="rId64" Type="http://schemas.openxmlformats.org/officeDocument/2006/relationships/image" Target="../media/image85.emf"/><Relationship Id="rId69" Type="http://schemas.openxmlformats.org/officeDocument/2006/relationships/image" Target="../media/image90.emf"/><Relationship Id="rId77" Type="http://schemas.openxmlformats.org/officeDocument/2006/relationships/image" Target="../media/image98.emf"/><Relationship Id="rId8" Type="http://schemas.openxmlformats.org/officeDocument/2006/relationships/image" Target="../media/image29.emf"/><Relationship Id="rId51" Type="http://schemas.openxmlformats.org/officeDocument/2006/relationships/image" Target="../media/image72.emf"/><Relationship Id="rId72" Type="http://schemas.openxmlformats.org/officeDocument/2006/relationships/image" Target="../media/image93.emf"/><Relationship Id="rId80" Type="http://schemas.openxmlformats.org/officeDocument/2006/relationships/image" Target="../media/image101.emf"/><Relationship Id="rId3" Type="http://schemas.openxmlformats.org/officeDocument/2006/relationships/image" Target="../media/image14.jpeg"/><Relationship Id="rId12" Type="http://schemas.openxmlformats.org/officeDocument/2006/relationships/image" Target="../media/image33.emf"/><Relationship Id="rId17" Type="http://schemas.openxmlformats.org/officeDocument/2006/relationships/image" Target="../media/image38.emf"/><Relationship Id="rId25" Type="http://schemas.openxmlformats.org/officeDocument/2006/relationships/image" Target="../media/image46.emf"/><Relationship Id="rId33" Type="http://schemas.openxmlformats.org/officeDocument/2006/relationships/image" Target="../media/image54.emf"/><Relationship Id="rId38" Type="http://schemas.openxmlformats.org/officeDocument/2006/relationships/image" Target="../media/image59.emf"/><Relationship Id="rId46" Type="http://schemas.openxmlformats.org/officeDocument/2006/relationships/image" Target="../media/image67.emf"/><Relationship Id="rId59" Type="http://schemas.openxmlformats.org/officeDocument/2006/relationships/image" Target="../media/image80.emf"/><Relationship Id="rId67" Type="http://schemas.openxmlformats.org/officeDocument/2006/relationships/image" Target="../media/image88.emf"/><Relationship Id="rId20" Type="http://schemas.openxmlformats.org/officeDocument/2006/relationships/image" Target="../media/image41.emf"/><Relationship Id="rId41" Type="http://schemas.openxmlformats.org/officeDocument/2006/relationships/image" Target="../media/image62.emf"/><Relationship Id="rId54" Type="http://schemas.openxmlformats.org/officeDocument/2006/relationships/image" Target="../media/image75.emf"/><Relationship Id="rId62" Type="http://schemas.openxmlformats.org/officeDocument/2006/relationships/image" Target="../media/image83.emf"/><Relationship Id="rId70" Type="http://schemas.openxmlformats.org/officeDocument/2006/relationships/image" Target="../media/image91.emf"/><Relationship Id="rId75" Type="http://schemas.openxmlformats.org/officeDocument/2006/relationships/image" Target="../media/image96.emf"/><Relationship Id="rId1" Type="http://schemas.openxmlformats.org/officeDocument/2006/relationships/slideLayout" Target="../slideLayouts/slideLayout4.xml"/><Relationship Id="rId6" Type="http://schemas.openxmlformats.org/officeDocument/2006/relationships/image" Target="../media/image27.emf"/><Relationship Id="rId15" Type="http://schemas.openxmlformats.org/officeDocument/2006/relationships/image" Target="../media/image36.emf"/><Relationship Id="rId23" Type="http://schemas.openxmlformats.org/officeDocument/2006/relationships/image" Target="../media/image44.emf"/><Relationship Id="rId28" Type="http://schemas.openxmlformats.org/officeDocument/2006/relationships/image" Target="../media/image49.emf"/><Relationship Id="rId36" Type="http://schemas.openxmlformats.org/officeDocument/2006/relationships/image" Target="../media/image57.emf"/><Relationship Id="rId49" Type="http://schemas.openxmlformats.org/officeDocument/2006/relationships/image" Target="../media/image70.emf"/><Relationship Id="rId57" Type="http://schemas.openxmlformats.org/officeDocument/2006/relationships/image" Target="../media/image78.emf"/></Relationships>
</file>

<file path=ppt/slides/_rels/slide5.xml.rels><?xml version="1.0" encoding="UTF-8" standalone="yes"?>
<Relationships xmlns="http://schemas.openxmlformats.org/package/2006/relationships"><Relationship Id="rId26" Type="http://schemas.openxmlformats.org/officeDocument/2006/relationships/image" Target="../media/image125.emf"/><Relationship Id="rId117" Type="http://schemas.openxmlformats.org/officeDocument/2006/relationships/image" Target="../media/image216.emf"/><Relationship Id="rId21" Type="http://schemas.openxmlformats.org/officeDocument/2006/relationships/image" Target="../media/image120.emf"/><Relationship Id="rId42" Type="http://schemas.openxmlformats.org/officeDocument/2006/relationships/image" Target="../media/image141.emf"/><Relationship Id="rId47" Type="http://schemas.openxmlformats.org/officeDocument/2006/relationships/image" Target="../media/image146.emf"/><Relationship Id="rId63" Type="http://schemas.openxmlformats.org/officeDocument/2006/relationships/image" Target="../media/image162.emf"/><Relationship Id="rId68" Type="http://schemas.openxmlformats.org/officeDocument/2006/relationships/image" Target="../media/image167.emf"/><Relationship Id="rId84" Type="http://schemas.openxmlformats.org/officeDocument/2006/relationships/image" Target="../media/image183.emf"/><Relationship Id="rId89" Type="http://schemas.openxmlformats.org/officeDocument/2006/relationships/image" Target="../media/image188.emf"/><Relationship Id="rId112" Type="http://schemas.openxmlformats.org/officeDocument/2006/relationships/image" Target="../media/image211.emf"/><Relationship Id="rId133" Type="http://schemas.openxmlformats.org/officeDocument/2006/relationships/image" Target="../media/image232.emf"/><Relationship Id="rId138" Type="http://schemas.openxmlformats.org/officeDocument/2006/relationships/image" Target="../media/image237.emf"/><Relationship Id="rId154" Type="http://schemas.openxmlformats.org/officeDocument/2006/relationships/image" Target="../media/image253.emf"/><Relationship Id="rId159" Type="http://schemas.openxmlformats.org/officeDocument/2006/relationships/image" Target="../media/image258.emf"/><Relationship Id="rId16" Type="http://schemas.openxmlformats.org/officeDocument/2006/relationships/image" Target="../media/image115.emf"/><Relationship Id="rId107" Type="http://schemas.openxmlformats.org/officeDocument/2006/relationships/image" Target="../media/image206.emf"/><Relationship Id="rId11" Type="http://schemas.openxmlformats.org/officeDocument/2006/relationships/image" Target="../media/image110.emf"/><Relationship Id="rId32" Type="http://schemas.openxmlformats.org/officeDocument/2006/relationships/image" Target="../media/image131.emf"/><Relationship Id="rId37" Type="http://schemas.openxmlformats.org/officeDocument/2006/relationships/image" Target="../media/image136.emf"/><Relationship Id="rId53" Type="http://schemas.openxmlformats.org/officeDocument/2006/relationships/image" Target="../media/image152.emf"/><Relationship Id="rId58" Type="http://schemas.openxmlformats.org/officeDocument/2006/relationships/image" Target="../media/image157.emf"/><Relationship Id="rId74" Type="http://schemas.openxmlformats.org/officeDocument/2006/relationships/image" Target="../media/image173.emf"/><Relationship Id="rId79" Type="http://schemas.openxmlformats.org/officeDocument/2006/relationships/image" Target="../media/image178.emf"/><Relationship Id="rId102" Type="http://schemas.openxmlformats.org/officeDocument/2006/relationships/image" Target="../media/image201.emf"/><Relationship Id="rId123" Type="http://schemas.openxmlformats.org/officeDocument/2006/relationships/image" Target="../media/image222.emf"/><Relationship Id="rId128" Type="http://schemas.openxmlformats.org/officeDocument/2006/relationships/image" Target="../media/image227.emf"/><Relationship Id="rId144" Type="http://schemas.openxmlformats.org/officeDocument/2006/relationships/image" Target="../media/image243.emf"/><Relationship Id="rId149" Type="http://schemas.openxmlformats.org/officeDocument/2006/relationships/image" Target="../media/image248.emf"/><Relationship Id="rId5" Type="http://schemas.openxmlformats.org/officeDocument/2006/relationships/image" Target="../media/image14.jpeg"/><Relationship Id="rId90" Type="http://schemas.openxmlformats.org/officeDocument/2006/relationships/image" Target="../media/image189.emf"/><Relationship Id="rId95" Type="http://schemas.openxmlformats.org/officeDocument/2006/relationships/image" Target="../media/image194.emf"/><Relationship Id="rId160" Type="http://schemas.openxmlformats.org/officeDocument/2006/relationships/image" Target="../media/image259.emf"/><Relationship Id="rId165" Type="http://schemas.openxmlformats.org/officeDocument/2006/relationships/image" Target="../media/image264.emf"/><Relationship Id="rId22" Type="http://schemas.openxmlformats.org/officeDocument/2006/relationships/image" Target="../media/image121.emf"/><Relationship Id="rId27" Type="http://schemas.openxmlformats.org/officeDocument/2006/relationships/image" Target="../media/image126.emf"/><Relationship Id="rId43" Type="http://schemas.openxmlformats.org/officeDocument/2006/relationships/image" Target="../media/image142.emf"/><Relationship Id="rId48" Type="http://schemas.openxmlformats.org/officeDocument/2006/relationships/image" Target="../media/image147.emf"/><Relationship Id="rId64" Type="http://schemas.openxmlformats.org/officeDocument/2006/relationships/image" Target="../media/image163.emf"/><Relationship Id="rId69" Type="http://schemas.openxmlformats.org/officeDocument/2006/relationships/image" Target="../media/image168.emf"/><Relationship Id="rId113" Type="http://schemas.openxmlformats.org/officeDocument/2006/relationships/image" Target="../media/image212.emf"/><Relationship Id="rId118" Type="http://schemas.openxmlformats.org/officeDocument/2006/relationships/image" Target="../media/image217.emf"/><Relationship Id="rId134" Type="http://schemas.openxmlformats.org/officeDocument/2006/relationships/image" Target="../media/image233.emf"/><Relationship Id="rId139" Type="http://schemas.openxmlformats.org/officeDocument/2006/relationships/image" Target="../media/image238.emf"/><Relationship Id="rId80" Type="http://schemas.openxmlformats.org/officeDocument/2006/relationships/image" Target="../media/image179.emf"/><Relationship Id="rId85" Type="http://schemas.openxmlformats.org/officeDocument/2006/relationships/image" Target="../media/image184.emf"/><Relationship Id="rId150" Type="http://schemas.openxmlformats.org/officeDocument/2006/relationships/image" Target="../media/image249.emf"/><Relationship Id="rId155" Type="http://schemas.openxmlformats.org/officeDocument/2006/relationships/image" Target="../media/image254.emf"/><Relationship Id="rId12" Type="http://schemas.openxmlformats.org/officeDocument/2006/relationships/image" Target="../media/image111.emf"/><Relationship Id="rId17" Type="http://schemas.openxmlformats.org/officeDocument/2006/relationships/image" Target="../media/image116.emf"/><Relationship Id="rId33" Type="http://schemas.openxmlformats.org/officeDocument/2006/relationships/image" Target="../media/image132.emf"/><Relationship Id="rId38" Type="http://schemas.openxmlformats.org/officeDocument/2006/relationships/image" Target="../media/image137.emf"/><Relationship Id="rId59" Type="http://schemas.openxmlformats.org/officeDocument/2006/relationships/image" Target="../media/image158.emf"/><Relationship Id="rId103" Type="http://schemas.openxmlformats.org/officeDocument/2006/relationships/image" Target="../media/image202.emf"/><Relationship Id="rId108" Type="http://schemas.openxmlformats.org/officeDocument/2006/relationships/image" Target="../media/image207.emf"/><Relationship Id="rId124" Type="http://schemas.openxmlformats.org/officeDocument/2006/relationships/image" Target="../media/image223.emf"/><Relationship Id="rId129" Type="http://schemas.openxmlformats.org/officeDocument/2006/relationships/image" Target="../media/image228.emf"/><Relationship Id="rId54" Type="http://schemas.openxmlformats.org/officeDocument/2006/relationships/image" Target="../media/image153.emf"/><Relationship Id="rId70" Type="http://schemas.openxmlformats.org/officeDocument/2006/relationships/image" Target="../media/image169.emf"/><Relationship Id="rId75" Type="http://schemas.openxmlformats.org/officeDocument/2006/relationships/image" Target="../media/image174.emf"/><Relationship Id="rId91" Type="http://schemas.openxmlformats.org/officeDocument/2006/relationships/image" Target="../media/image190.emf"/><Relationship Id="rId96" Type="http://schemas.openxmlformats.org/officeDocument/2006/relationships/image" Target="../media/image195.emf"/><Relationship Id="rId140" Type="http://schemas.openxmlformats.org/officeDocument/2006/relationships/image" Target="../media/image239.emf"/><Relationship Id="rId145" Type="http://schemas.openxmlformats.org/officeDocument/2006/relationships/image" Target="../media/image244.emf"/><Relationship Id="rId161" Type="http://schemas.openxmlformats.org/officeDocument/2006/relationships/image" Target="../media/image260.emf"/><Relationship Id="rId166" Type="http://schemas.openxmlformats.org/officeDocument/2006/relationships/image" Target="../media/image265.emf"/><Relationship Id="rId1" Type="http://schemas.openxmlformats.org/officeDocument/2006/relationships/slideLayout" Target="../slideLayouts/slideLayout4.xml"/><Relationship Id="rId6" Type="http://schemas.openxmlformats.org/officeDocument/2006/relationships/image" Target="../media/image105.emf"/><Relationship Id="rId15" Type="http://schemas.openxmlformats.org/officeDocument/2006/relationships/image" Target="../media/image114.emf"/><Relationship Id="rId23" Type="http://schemas.openxmlformats.org/officeDocument/2006/relationships/image" Target="../media/image122.emf"/><Relationship Id="rId28" Type="http://schemas.openxmlformats.org/officeDocument/2006/relationships/image" Target="../media/image127.emf"/><Relationship Id="rId36" Type="http://schemas.openxmlformats.org/officeDocument/2006/relationships/image" Target="../media/image135.emf"/><Relationship Id="rId49" Type="http://schemas.openxmlformats.org/officeDocument/2006/relationships/image" Target="../media/image148.emf"/><Relationship Id="rId57" Type="http://schemas.openxmlformats.org/officeDocument/2006/relationships/image" Target="../media/image156.emf"/><Relationship Id="rId106" Type="http://schemas.openxmlformats.org/officeDocument/2006/relationships/image" Target="../media/image205.emf"/><Relationship Id="rId114" Type="http://schemas.openxmlformats.org/officeDocument/2006/relationships/image" Target="../media/image213.emf"/><Relationship Id="rId119" Type="http://schemas.openxmlformats.org/officeDocument/2006/relationships/image" Target="../media/image218.emf"/><Relationship Id="rId127" Type="http://schemas.openxmlformats.org/officeDocument/2006/relationships/image" Target="../media/image226.emf"/><Relationship Id="rId10" Type="http://schemas.openxmlformats.org/officeDocument/2006/relationships/image" Target="../media/image109.emf"/><Relationship Id="rId31" Type="http://schemas.openxmlformats.org/officeDocument/2006/relationships/image" Target="../media/image130.emf"/><Relationship Id="rId44" Type="http://schemas.openxmlformats.org/officeDocument/2006/relationships/image" Target="../media/image143.emf"/><Relationship Id="rId52" Type="http://schemas.openxmlformats.org/officeDocument/2006/relationships/image" Target="../media/image151.emf"/><Relationship Id="rId60" Type="http://schemas.openxmlformats.org/officeDocument/2006/relationships/image" Target="../media/image159.emf"/><Relationship Id="rId65" Type="http://schemas.openxmlformats.org/officeDocument/2006/relationships/image" Target="../media/image164.emf"/><Relationship Id="rId73" Type="http://schemas.openxmlformats.org/officeDocument/2006/relationships/image" Target="../media/image172.emf"/><Relationship Id="rId78" Type="http://schemas.openxmlformats.org/officeDocument/2006/relationships/image" Target="../media/image177.emf"/><Relationship Id="rId81" Type="http://schemas.openxmlformats.org/officeDocument/2006/relationships/image" Target="../media/image180.emf"/><Relationship Id="rId86" Type="http://schemas.openxmlformats.org/officeDocument/2006/relationships/image" Target="../media/image185.emf"/><Relationship Id="rId94" Type="http://schemas.openxmlformats.org/officeDocument/2006/relationships/image" Target="../media/image193.emf"/><Relationship Id="rId99" Type="http://schemas.openxmlformats.org/officeDocument/2006/relationships/image" Target="../media/image198.emf"/><Relationship Id="rId101" Type="http://schemas.openxmlformats.org/officeDocument/2006/relationships/image" Target="../media/image200.emf"/><Relationship Id="rId122" Type="http://schemas.openxmlformats.org/officeDocument/2006/relationships/image" Target="../media/image221.emf"/><Relationship Id="rId130" Type="http://schemas.openxmlformats.org/officeDocument/2006/relationships/image" Target="../media/image229.emf"/><Relationship Id="rId135" Type="http://schemas.openxmlformats.org/officeDocument/2006/relationships/image" Target="../media/image234.emf"/><Relationship Id="rId143" Type="http://schemas.openxmlformats.org/officeDocument/2006/relationships/image" Target="../media/image242.emf"/><Relationship Id="rId148" Type="http://schemas.openxmlformats.org/officeDocument/2006/relationships/image" Target="../media/image247.emf"/><Relationship Id="rId151" Type="http://schemas.openxmlformats.org/officeDocument/2006/relationships/image" Target="../media/image250.emf"/><Relationship Id="rId156" Type="http://schemas.openxmlformats.org/officeDocument/2006/relationships/image" Target="../media/image255.emf"/><Relationship Id="rId164" Type="http://schemas.openxmlformats.org/officeDocument/2006/relationships/image" Target="../media/image263.emf"/><Relationship Id="rId4" Type="http://schemas.openxmlformats.org/officeDocument/2006/relationships/image" Target="../media/image104.png"/><Relationship Id="rId9" Type="http://schemas.openxmlformats.org/officeDocument/2006/relationships/image" Target="../media/image108.emf"/><Relationship Id="rId13" Type="http://schemas.openxmlformats.org/officeDocument/2006/relationships/image" Target="../media/image112.emf"/><Relationship Id="rId18" Type="http://schemas.openxmlformats.org/officeDocument/2006/relationships/image" Target="../media/image117.emf"/><Relationship Id="rId39" Type="http://schemas.openxmlformats.org/officeDocument/2006/relationships/image" Target="../media/image138.emf"/><Relationship Id="rId109" Type="http://schemas.openxmlformats.org/officeDocument/2006/relationships/image" Target="../media/image208.emf"/><Relationship Id="rId34" Type="http://schemas.openxmlformats.org/officeDocument/2006/relationships/image" Target="../media/image133.emf"/><Relationship Id="rId50" Type="http://schemas.openxmlformats.org/officeDocument/2006/relationships/image" Target="../media/image149.emf"/><Relationship Id="rId55" Type="http://schemas.openxmlformats.org/officeDocument/2006/relationships/image" Target="../media/image154.emf"/><Relationship Id="rId76" Type="http://schemas.openxmlformats.org/officeDocument/2006/relationships/image" Target="../media/image175.emf"/><Relationship Id="rId97" Type="http://schemas.openxmlformats.org/officeDocument/2006/relationships/image" Target="../media/image196.emf"/><Relationship Id="rId104" Type="http://schemas.openxmlformats.org/officeDocument/2006/relationships/image" Target="../media/image203.emf"/><Relationship Id="rId120" Type="http://schemas.openxmlformats.org/officeDocument/2006/relationships/image" Target="../media/image219.emf"/><Relationship Id="rId125" Type="http://schemas.openxmlformats.org/officeDocument/2006/relationships/image" Target="../media/image224.emf"/><Relationship Id="rId141" Type="http://schemas.openxmlformats.org/officeDocument/2006/relationships/image" Target="../media/image240.emf"/><Relationship Id="rId146" Type="http://schemas.openxmlformats.org/officeDocument/2006/relationships/image" Target="../media/image245.emf"/><Relationship Id="rId167" Type="http://schemas.openxmlformats.org/officeDocument/2006/relationships/image" Target="../media/image266.emf"/><Relationship Id="rId7" Type="http://schemas.openxmlformats.org/officeDocument/2006/relationships/image" Target="../media/image106.emf"/><Relationship Id="rId71" Type="http://schemas.openxmlformats.org/officeDocument/2006/relationships/image" Target="../media/image170.emf"/><Relationship Id="rId92" Type="http://schemas.openxmlformats.org/officeDocument/2006/relationships/image" Target="../media/image191.emf"/><Relationship Id="rId162" Type="http://schemas.openxmlformats.org/officeDocument/2006/relationships/image" Target="../media/image261.emf"/><Relationship Id="rId2" Type="http://schemas.openxmlformats.org/officeDocument/2006/relationships/notesSlide" Target="../notesSlides/notesSlide4.xml"/><Relationship Id="rId29" Type="http://schemas.openxmlformats.org/officeDocument/2006/relationships/image" Target="../media/image128.emf"/><Relationship Id="rId24" Type="http://schemas.openxmlformats.org/officeDocument/2006/relationships/image" Target="../media/image123.emf"/><Relationship Id="rId40" Type="http://schemas.openxmlformats.org/officeDocument/2006/relationships/image" Target="../media/image139.emf"/><Relationship Id="rId45" Type="http://schemas.openxmlformats.org/officeDocument/2006/relationships/image" Target="../media/image144.emf"/><Relationship Id="rId66" Type="http://schemas.openxmlformats.org/officeDocument/2006/relationships/image" Target="../media/image165.emf"/><Relationship Id="rId87" Type="http://schemas.openxmlformats.org/officeDocument/2006/relationships/image" Target="../media/image186.emf"/><Relationship Id="rId110" Type="http://schemas.openxmlformats.org/officeDocument/2006/relationships/image" Target="../media/image209.emf"/><Relationship Id="rId115" Type="http://schemas.openxmlformats.org/officeDocument/2006/relationships/image" Target="../media/image214.emf"/><Relationship Id="rId131" Type="http://schemas.openxmlformats.org/officeDocument/2006/relationships/image" Target="../media/image230.emf"/><Relationship Id="rId136" Type="http://schemas.openxmlformats.org/officeDocument/2006/relationships/image" Target="../media/image235.emf"/><Relationship Id="rId157" Type="http://schemas.openxmlformats.org/officeDocument/2006/relationships/image" Target="../media/image256.emf"/><Relationship Id="rId61" Type="http://schemas.openxmlformats.org/officeDocument/2006/relationships/image" Target="../media/image160.emf"/><Relationship Id="rId82" Type="http://schemas.openxmlformats.org/officeDocument/2006/relationships/image" Target="../media/image181.emf"/><Relationship Id="rId152" Type="http://schemas.openxmlformats.org/officeDocument/2006/relationships/image" Target="../media/image251.emf"/><Relationship Id="rId19" Type="http://schemas.openxmlformats.org/officeDocument/2006/relationships/image" Target="../media/image118.emf"/><Relationship Id="rId14" Type="http://schemas.openxmlformats.org/officeDocument/2006/relationships/image" Target="../media/image113.emf"/><Relationship Id="rId30" Type="http://schemas.openxmlformats.org/officeDocument/2006/relationships/image" Target="../media/image129.emf"/><Relationship Id="rId35" Type="http://schemas.openxmlformats.org/officeDocument/2006/relationships/image" Target="../media/image134.emf"/><Relationship Id="rId56" Type="http://schemas.openxmlformats.org/officeDocument/2006/relationships/image" Target="../media/image155.emf"/><Relationship Id="rId77" Type="http://schemas.openxmlformats.org/officeDocument/2006/relationships/image" Target="../media/image176.emf"/><Relationship Id="rId100" Type="http://schemas.openxmlformats.org/officeDocument/2006/relationships/image" Target="../media/image199.emf"/><Relationship Id="rId105" Type="http://schemas.openxmlformats.org/officeDocument/2006/relationships/image" Target="../media/image204.emf"/><Relationship Id="rId126" Type="http://schemas.openxmlformats.org/officeDocument/2006/relationships/image" Target="../media/image225.emf"/><Relationship Id="rId147" Type="http://schemas.openxmlformats.org/officeDocument/2006/relationships/image" Target="../media/image246.emf"/><Relationship Id="rId8" Type="http://schemas.openxmlformats.org/officeDocument/2006/relationships/image" Target="../media/image107.emf"/><Relationship Id="rId51" Type="http://schemas.openxmlformats.org/officeDocument/2006/relationships/image" Target="../media/image150.emf"/><Relationship Id="rId72" Type="http://schemas.openxmlformats.org/officeDocument/2006/relationships/image" Target="../media/image171.emf"/><Relationship Id="rId93" Type="http://schemas.openxmlformats.org/officeDocument/2006/relationships/image" Target="../media/image192.emf"/><Relationship Id="rId98" Type="http://schemas.openxmlformats.org/officeDocument/2006/relationships/image" Target="../media/image197.emf"/><Relationship Id="rId121" Type="http://schemas.openxmlformats.org/officeDocument/2006/relationships/image" Target="../media/image220.emf"/><Relationship Id="rId142" Type="http://schemas.openxmlformats.org/officeDocument/2006/relationships/image" Target="../media/image241.emf"/><Relationship Id="rId163" Type="http://schemas.openxmlformats.org/officeDocument/2006/relationships/image" Target="../media/image262.emf"/><Relationship Id="rId3" Type="http://schemas.openxmlformats.org/officeDocument/2006/relationships/image" Target="../media/image103.png"/><Relationship Id="rId25" Type="http://schemas.openxmlformats.org/officeDocument/2006/relationships/image" Target="../media/image124.emf"/><Relationship Id="rId46" Type="http://schemas.openxmlformats.org/officeDocument/2006/relationships/image" Target="../media/image145.emf"/><Relationship Id="rId67" Type="http://schemas.openxmlformats.org/officeDocument/2006/relationships/image" Target="../media/image166.emf"/><Relationship Id="rId116" Type="http://schemas.openxmlformats.org/officeDocument/2006/relationships/image" Target="../media/image215.emf"/><Relationship Id="rId137" Type="http://schemas.openxmlformats.org/officeDocument/2006/relationships/image" Target="../media/image236.emf"/><Relationship Id="rId158" Type="http://schemas.openxmlformats.org/officeDocument/2006/relationships/image" Target="../media/image257.emf"/><Relationship Id="rId20" Type="http://schemas.openxmlformats.org/officeDocument/2006/relationships/image" Target="../media/image119.emf"/><Relationship Id="rId41" Type="http://schemas.openxmlformats.org/officeDocument/2006/relationships/image" Target="../media/image140.emf"/><Relationship Id="rId62" Type="http://schemas.openxmlformats.org/officeDocument/2006/relationships/image" Target="../media/image161.emf"/><Relationship Id="rId83" Type="http://schemas.openxmlformats.org/officeDocument/2006/relationships/image" Target="../media/image182.emf"/><Relationship Id="rId88" Type="http://schemas.openxmlformats.org/officeDocument/2006/relationships/image" Target="../media/image187.emf"/><Relationship Id="rId111" Type="http://schemas.openxmlformats.org/officeDocument/2006/relationships/image" Target="../media/image210.emf"/><Relationship Id="rId132" Type="http://schemas.openxmlformats.org/officeDocument/2006/relationships/image" Target="../media/image231.emf"/><Relationship Id="rId153" Type="http://schemas.openxmlformats.org/officeDocument/2006/relationships/image" Target="../media/image252.emf"/></Relationships>
</file>

<file path=ppt/slides/_rels/slide6.xml.rels><?xml version="1.0" encoding="UTF-8" standalone="yes"?>
<Relationships xmlns="http://schemas.openxmlformats.org/package/2006/relationships"><Relationship Id="rId13" Type="http://schemas.openxmlformats.org/officeDocument/2006/relationships/image" Target="../media/image276.emf"/><Relationship Id="rId18" Type="http://schemas.openxmlformats.org/officeDocument/2006/relationships/image" Target="../media/image281.emf"/><Relationship Id="rId26" Type="http://schemas.openxmlformats.org/officeDocument/2006/relationships/image" Target="../media/image289.emf"/><Relationship Id="rId39" Type="http://schemas.openxmlformats.org/officeDocument/2006/relationships/image" Target="../media/image302.emf"/><Relationship Id="rId21" Type="http://schemas.openxmlformats.org/officeDocument/2006/relationships/image" Target="../media/image284.emf"/><Relationship Id="rId34" Type="http://schemas.openxmlformats.org/officeDocument/2006/relationships/image" Target="../media/image297.emf"/><Relationship Id="rId42" Type="http://schemas.openxmlformats.org/officeDocument/2006/relationships/image" Target="../media/image305.emf"/><Relationship Id="rId47" Type="http://schemas.openxmlformats.org/officeDocument/2006/relationships/image" Target="../media/image310.emf"/><Relationship Id="rId50" Type="http://schemas.openxmlformats.org/officeDocument/2006/relationships/image" Target="../media/image313.emf"/><Relationship Id="rId55" Type="http://schemas.openxmlformats.org/officeDocument/2006/relationships/image" Target="../media/image318.emf"/><Relationship Id="rId63" Type="http://schemas.openxmlformats.org/officeDocument/2006/relationships/image" Target="../media/image326.emf"/><Relationship Id="rId68" Type="http://schemas.openxmlformats.org/officeDocument/2006/relationships/image" Target="../media/image331.emf"/><Relationship Id="rId76" Type="http://schemas.openxmlformats.org/officeDocument/2006/relationships/image" Target="../media/image339.emf"/><Relationship Id="rId7" Type="http://schemas.openxmlformats.org/officeDocument/2006/relationships/image" Target="../media/image270.emf"/><Relationship Id="rId71" Type="http://schemas.openxmlformats.org/officeDocument/2006/relationships/image" Target="../media/image334.emf"/><Relationship Id="rId2" Type="http://schemas.openxmlformats.org/officeDocument/2006/relationships/notesSlide" Target="../notesSlides/notesSlide5.xml"/><Relationship Id="rId16" Type="http://schemas.openxmlformats.org/officeDocument/2006/relationships/image" Target="../media/image279.emf"/><Relationship Id="rId29" Type="http://schemas.openxmlformats.org/officeDocument/2006/relationships/image" Target="../media/image292.emf"/><Relationship Id="rId11" Type="http://schemas.openxmlformats.org/officeDocument/2006/relationships/image" Target="../media/image274.emf"/><Relationship Id="rId24" Type="http://schemas.openxmlformats.org/officeDocument/2006/relationships/image" Target="../media/image287.emf"/><Relationship Id="rId32" Type="http://schemas.openxmlformats.org/officeDocument/2006/relationships/image" Target="../media/image295.emf"/><Relationship Id="rId37" Type="http://schemas.openxmlformats.org/officeDocument/2006/relationships/image" Target="../media/image300.emf"/><Relationship Id="rId40" Type="http://schemas.openxmlformats.org/officeDocument/2006/relationships/image" Target="../media/image303.emf"/><Relationship Id="rId45" Type="http://schemas.openxmlformats.org/officeDocument/2006/relationships/image" Target="../media/image308.emf"/><Relationship Id="rId53" Type="http://schemas.openxmlformats.org/officeDocument/2006/relationships/image" Target="../media/image316.emf"/><Relationship Id="rId58" Type="http://schemas.openxmlformats.org/officeDocument/2006/relationships/image" Target="../media/image321.emf"/><Relationship Id="rId66" Type="http://schemas.openxmlformats.org/officeDocument/2006/relationships/image" Target="../media/image329.emf"/><Relationship Id="rId74" Type="http://schemas.openxmlformats.org/officeDocument/2006/relationships/image" Target="../media/image337.emf"/><Relationship Id="rId5" Type="http://schemas.openxmlformats.org/officeDocument/2006/relationships/image" Target="../media/image268.emf"/><Relationship Id="rId15" Type="http://schemas.openxmlformats.org/officeDocument/2006/relationships/image" Target="../media/image278.emf"/><Relationship Id="rId23" Type="http://schemas.openxmlformats.org/officeDocument/2006/relationships/image" Target="../media/image286.emf"/><Relationship Id="rId28" Type="http://schemas.openxmlformats.org/officeDocument/2006/relationships/image" Target="../media/image291.emf"/><Relationship Id="rId36" Type="http://schemas.openxmlformats.org/officeDocument/2006/relationships/image" Target="../media/image299.emf"/><Relationship Id="rId49" Type="http://schemas.openxmlformats.org/officeDocument/2006/relationships/image" Target="../media/image312.emf"/><Relationship Id="rId57" Type="http://schemas.openxmlformats.org/officeDocument/2006/relationships/image" Target="../media/image320.emf"/><Relationship Id="rId61" Type="http://schemas.openxmlformats.org/officeDocument/2006/relationships/image" Target="../media/image324.emf"/><Relationship Id="rId10" Type="http://schemas.openxmlformats.org/officeDocument/2006/relationships/image" Target="../media/image273.emf"/><Relationship Id="rId19" Type="http://schemas.openxmlformats.org/officeDocument/2006/relationships/image" Target="../media/image282.emf"/><Relationship Id="rId31" Type="http://schemas.openxmlformats.org/officeDocument/2006/relationships/image" Target="../media/image294.emf"/><Relationship Id="rId44" Type="http://schemas.openxmlformats.org/officeDocument/2006/relationships/image" Target="../media/image307.emf"/><Relationship Id="rId52" Type="http://schemas.openxmlformats.org/officeDocument/2006/relationships/image" Target="../media/image315.emf"/><Relationship Id="rId60" Type="http://schemas.openxmlformats.org/officeDocument/2006/relationships/image" Target="../media/image323.emf"/><Relationship Id="rId65" Type="http://schemas.openxmlformats.org/officeDocument/2006/relationships/image" Target="../media/image328.emf"/><Relationship Id="rId73" Type="http://schemas.openxmlformats.org/officeDocument/2006/relationships/image" Target="../media/image336.emf"/><Relationship Id="rId4" Type="http://schemas.openxmlformats.org/officeDocument/2006/relationships/image" Target="../media/image14.jpeg"/><Relationship Id="rId9" Type="http://schemas.openxmlformats.org/officeDocument/2006/relationships/image" Target="../media/image272.emf"/><Relationship Id="rId14" Type="http://schemas.openxmlformats.org/officeDocument/2006/relationships/image" Target="../media/image277.emf"/><Relationship Id="rId22" Type="http://schemas.openxmlformats.org/officeDocument/2006/relationships/image" Target="../media/image285.emf"/><Relationship Id="rId27" Type="http://schemas.openxmlformats.org/officeDocument/2006/relationships/image" Target="../media/image290.emf"/><Relationship Id="rId30" Type="http://schemas.openxmlformats.org/officeDocument/2006/relationships/image" Target="../media/image293.emf"/><Relationship Id="rId35" Type="http://schemas.openxmlformats.org/officeDocument/2006/relationships/image" Target="../media/image298.emf"/><Relationship Id="rId43" Type="http://schemas.openxmlformats.org/officeDocument/2006/relationships/image" Target="../media/image306.emf"/><Relationship Id="rId48" Type="http://schemas.openxmlformats.org/officeDocument/2006/relationships/image" Target="../media/image311.emf"/><Relationship Id="rId56" Type="http://schemas.openxmlformats.org/officeDocument/2006/relationships/image" Target="../media/image319.emf"/><Relationship Id="rId64" Type="http://schemas.openxmlformats.org/officeDocument/2006/relationships/image" Target="../media/image327.emf"/><Relationship Id="rId69" Type="http://schemas.openxmlformats.org/officeDocument/2006/relationships/image" Target="../media/image332.emf"/><Relationship Id="rId8" Type="http://schemas.openxmlformats.org/officeDocument/2006/relationships/image" Target="../media/image271.emf"/><Relationship Id="rId51" Type="http://schemas.openxmlformats.org/officeDocument/2006/relationships/image" Target="../media/image314.emf"/><Relationship Id="rId72" Type="http://schemas.openxmlformats.org/officeDocument/2006/relationships/image" Target="../media/image335.emf"/><Relationship Id="rId3" Type="http://schemas.openxmlformats.org/officeDocument/2006/relationships/image" Target="../media/image267.jpeg"/><Relationship Id="rId12" Type="http://schemas.openxmlformats.org/officeDocument/2006/relationships/image" Target="../media/image275.emf"/><Relationship Id="rId17" Type="http://schemas.openxmlformats.org/officeDocument/2006/relationships/image" Target="../media/image280.emf"/><Relationship Id="rId25" Type="http://schemas.openxmlformats.org/officeDocument/2006/relationships/image" Target="../media/image288.emf"/><Relationship Id="rId33" Type="http://schemas.openxmlformats.org/officeDocument/2006/relationships/image" Target="../media/image296.emf"/><Relationship Id="rId38" Type="http://schemas.openxmlformats.org/officeDocument/2006/relationships/image" Target="../media/image301.emf"/><Relationship Id="rId46" Type="http://schemas.openxmlformats.org/officeDocument/2006/relationships/image" Target="../media/image309.emf"/><Relationship Id="rId59" Type="http://schemas.openxmlformats.org/officeDocument/2006/relationships/image" Target="../media/image322.emf"/><Relationship Id="rId67" Type="http://schemas.openxmlformats.org/officeDocument/2006/relationships/image" Target="../media/image330.emf"/><Relationship Id="rId20" Type="http://schemas.openxmlformats.org/officeDocument/2006/relationships/image" Target="../media/image283.emf"/><Relationship Id="rId41" Type="http://schemas.openxmlformats.org/officeDocument/2006/relationships/image" Target="../media/image304.emf"/><Relationship Id="rId54" Type="http://schemas.openxmlformats.org/officeDocument/2006/relationships/image" Target="../media/image317.emf"/><Relationship Id="rId62" Type="http://schemas.openxmlformats.org/officeDocument/2006/relationships/image" Target="../media/image325.emf"/><Relationship Id="rId70" Type="http://schemas.openxmlformats.org/officeDocument/2006/relationships/image" Target="../media/image333.emf"/><Relationship Id="rId75" Type="http://schemas.openxmlformats.org/officeDocument/2006/relationships/image" Target="../media/image338.emf"/><Relationship Id="rId1" Type="http://schemas.openxmlformats.org/officeDocument/2006/relationships/slideLayout" Target="../slideLayouts/slideLayout4.xml"/><Relationship Id="rId6" Type="http://schemas.openxmlformats.org/officeDocument/2006/relationships/image" Target="../media/image269.emf"/></Relationships>
</file>

<file path=ppt/slides/_rels/slide7.xml.rels><?xml version="1.0" encoding="UTF-8" standalone="yes"?>
<Relationships xmlns="http://schemas.openxmlformats.org/package/2006/relationships"><Relationship Id="rId26" Type="http://schemas.openxmlformats.org/officeDocument/2006/relationships/image" Target="../media/image363.emf"/><Relationship Id="rId21" Type="http://schemas.openxmlformats.org/officeDocument/2006/relationships/image" Target="../media/image358.emf"/><Relationship Id="rId42" Type="http://schemas.openxmlformats.org/officeDocument/2006/relationships/image" Target="../media/image379.emf"/><Relationship Id="rId47" Type="http://schemas.openxmlformats.org/officeDocument/2006/relationships/image" Target="../media/image384.emf"/><Relationship Id="rId63" Type="http://schemas.openxmlformats.org/officeDocument/2006/relationships/image" Target="../media/image400.emf"/><Relationship Id="rId68" Type="http://schemas.openxmlformats.org/officeDocument/2006/relationships/image" Target="../media/image405.emf"/><Relationship Id="rId84" Type="http://schemas.openxmlformats.org/officeDocument/2006/relationships/image" Target="../media/image421.emf"/><Relationship Id="rId89" Type="http://schemas.openxmlformats.org/officeDocument/2006/relationships/image" Target="../media/image426.emf"/><Relationship Id="rId2" Type="http://schemas.openxmlformats.org/officeDocument/2006/relationships/notesSlide" Target="../notesSlides/notesSlide6.xml"/><Relationship Id="rId16" Type="http://schemas.openxmlformats.org/officeDocument/2006/relationships/image" Target="../media/image353.emf"/><Relationship Id="rId29" Type="http://schemas.openxmlformats.org/officeDocument/2006/relationships/image" Target="../media/image366.emf"/><Relationship Id="rId107" Type="http://schemas.openxmlformats.org/officeDocument/2006/relationships/image" Target="../media/image444.emf"/><Relationship Id="rId11" Type="http://schemas.openxmlformats.org/officeDocument/2006/relationships/image" Target="../media/image348.emf"/><Relationship Id="rId24" Type="http://schemas.openxmlformats.org/officeDocument/2006/relationships/image" Target="../media/image361.emf"/><Relationship Id="rId32" Type="http://schemas.openxmlformats.org/officeDocument/2006/relationships/image" Target="../media/image369.emf"/><Relationship Id="rId37" Type="http://schemas.openxmlformats.org/officeDocument/2006/relationships/image" Target="../media/image374.emf"/><Relationship Id="rId40" Type="http://schemas.openxmlformats.org/officeDocument/2006/relationships/image" Target="../media/image377.emf"/><Relationship Id="rId45" Type="http://schemas.openxmlformats.org/officeDocument/2006/relationships/image" Target="../media/image382.emf"/><Relationship Id="rId53" Type="http://schemas.openxmlformats.org/officeDocument/2006/relationships/image" Target="../media/image390.emf"/><Relationship Id="rId58" Type="http://schemas.openxmlformats.org/officeDocument/2006/relationships/image" Target="../media/image395.emf"/><Relationship Id="rId66" Type="http://schemas.openxmlformats.org/officeDocument/2006/relationships/image" Target="../media/image403.emf"/><Relationship Id="rId74" Type="http://schemas.openxmlformats.org/officeDocument/2006/relationships/image" Target="../media/image411.emf"/><Relationship Id="rId79" Type="http://schemas.openxmlformats.org/officeDocument/2006/relationships/image" Target="../media/image416.emf"/><Relationship Id="rId87" Type="http://schemas.openxmlformats.org/officeDocument/2006/relationships/image" Target="../media/image424.emf"/><Relationship Id="rId102" Type="http://schemas.openxmlformats.org/officeDocument/2006/relationships/image" Target="../media/image439.emf"/><Relationship Id="rId110" Type="http://schemas.openxmlformats.org/officeDocument/2006/relationships/image" Target="../media/image447.emf"/><Relationship Id="rId5" Type="http://schemas.openxmlformats.org/officeDocument/2006/relationships/image" Target="../media/image342.emf"/><Relationship Id="rId61" Type="http://schemas.openxmlformats.org/officeDocument/2006/relationships/image" Target="../media/image398.emf"/><Relationship Id="rId82" Type="http://schemas.openxmlformats.org/officeDocument/2006/relationships/image" Target="../media/image419.emf"/><Relationship Id="rId90" Type="http://schemas.openxmlformats.org/officeDocument/2006/relationships/image" Target="../media/image427.emf"/><Relationship Id="rId95" Type="http://schemas.openxmlformats.org/officeDocument/2006/relationships/image" Target="../media/image432.emf"/><Relationship Id="rId19" Type="http://schemas.openxmlformats.org/officeDocument/2006/relationships/image" Target="../media/image356.emf"/><Relationship Id="rId14" Type="http://schemas.openxmlformats.org/officeDocument/2006/relationships/image" Target="../media/image351.emf"/><Relationship Id="rId22" Type="http://schemas.openxmlformats.org/officeDocument/2006/relationships/image" Target="../media/image359.emf"/><Relationship Id="rId27" Type="http://schemas.openxmlformats.org/officeDocument/2006/relationships/image" Target="../media/image364.emf"/><Relationship Id="rId30" Type="http://schemas.openxmlformats.org/officeDocument/2006/relationships/image" Target="../media/image367.emf"/><Relationship Id="rId35" Type="http://schemas.openxmlformats.org/officeDocument/2006/relationships/image" Target="../media/image372.emf"/><Relationship Id="rId43" Type="http://schemas.openxmlformats.org/officeDocument/2006/relationships/image" Target="../media/image380.emf"/><Relationship Id="rId48" Type="http://schemas.openxmlformats.org/officeDocument/2006/relationships/image" Target="../media/image385.emf"/><Relationship Id="rId56" Type="http://schemas.openxmlformats.org/officeDocument/2006/relationships/image" Target="../media/image393.emf"/><Relationship Id="rId64" Type="http://schemas.openxmlformats.org/officeDocument/2006/relationships/image" Target="../media/image401.emf"/><Relationship Id="rId69" Type="http://schemas.openxmlformats.org/officeDocument/2006/relationships/image" Target="../media/image406.emf"/><Relationship Id="rId77" Type="http://schemas.openxmlformats.org/officeDocument/2006/relationships/image" Target="../media/image414.emf"/><Relationship Id="rId100" Type="http://schemas.openxmlformats.org/officeDocument/2006/relationships/image" Target="../media/image437.emf"/><Relationship Id="rId105" Type="http://schemas.openxmlformats.org/officeDocument/2006/relationships/image" Target="../media/image442.emf"/><Relationship Id="rId8" Type="http://schemas.openxmlformats.org/officeDocument/2006/relationships/image" Target="../media/image345.emf"/><Relationship Id="rId51" Type="http://schemas.openxmlformats.org/officeDocument/2006/relationships/image" Target="../media/image388.emf"/><Relationship Id="rId72" Type="http://schemas.openxmlformats.org/officeDocument/2006/relationships/image" Target="../media/image409.emf"/><Relationship Id="rId80" Type="http://schemas.openxmlformats.org/officeDocument/2006/relationships/image" Target="../media/image417.emf"/><Relationship Id="rId85" Type="http://schemas.openxmlformats.org/officeDocument/2006/relationships/image" Target="../media/image422.emf"/><Relationship Id="rId93" Type="http://schemas.openxmlformats.org/officeDocument/2006/relationships/image" Target="../media/image430.emf"/><Relationship Id="rId98" Type="http://schemas.openxmlformats.org/officeDocument/2006/relationships/image" Target="../media/image435.emf"/><Relationship Id="rId3" Type="http://schemas.openxmlformats.org/officeDocument/2006/relationships/image" Target="../media/image340.emf"/><Relationship Id="rId12" Type="http://schemas.openxmlformats.org/officeDocument/2006/relationships/image" Target="../media/image349.emf"/><Relationship Id="rId17" Type="http://schemas.openxmlformats.org/officeDocument/2006/relationships/image" Target="../media/image354.emf"/><Relationship Id="rId25" Type="http://schemas.openxmlformats.org/officeDocument/2006/relationships/image" Target="../media/image362.emf"/><Relationship Id="rId33" Type="http://schemas.openxmlformats.org/officeDocument/2006/relationships/image" Target="../media/image370.emf"/><Relationship Id="rId38" Type="http://schemas.openxmlformats.org/officeDocument/2006/relationships/image" Target="../media/image375.emf"/><Relationship Id="rId46" Type="http://schemas.openxmlformats.org/officeDocument/2006/relationships/image" Target="../media/image383.emf"/><Relationship Id="rId59" Type="http://schemas.openxmlformats.org/officeDocument/2006/relationships/image" Target="../media/image396.emf"/><Relationship Id="rId67" Type="http://schemas.openxmlformats.org/officeDocument/2006/relationships/image" Target="../media/image404.emf"/><Relationship Id="rId103" Type="http://schemas.openxmlformats.org/officeDocument/2006/relationships/image" Target="../media/image440.emf"/><Relationship Id="rId108" Type="http://schemas.openxmlformats.org/officeDocument/2006/relationships/image" Target="../media/image445.emf"/><Relationship Id="rId20" Type="http://schemas.openxmlformats.org/officeDocument/2006/relationships/image" Target="../media/image357.emf"/><Relationship Id="rId41" Type="http://schemas.openxmlformats.org/officeDocument/2006/relationships/image" Target="../media/image378.emf"/><Relationship Id="rId54" Type="http://schemas.openxmlformats.org/officeDocument/2006/relationships/image" Target="../media/image391.emf"/><Relationship Id="rId62" Type="http://schemas.openxmlformats.org/officeDocument/2006/relationships/image" Target="../media/image399.emf"/><Relationship Id="rId70" Type="http://schemas.openxmlformats.org/officeDocument/2006/relationships/image" Target="../media/image407.emf"/><Relationship Id="rId75" Type="http://schemas.openxmlformats.org/officeDocument/2006/relationships/image" Target="../media/image412.emf"/><Relationship Id="rId83" Type="http://schemas.openxmlformats.org/officeDocument/2006/relationships/image" Target="../media/image420.emf"/><Relationship Id="rId88" Type="http://schemas.openxmlformats.org/officeDocument/2006/relationships/image" Target="../media/image425.emf"/><Relationship Id="rId91" Type="http://schemas.openxmlformats.org/officeDocument/2006/relationships/image" Target="../media/image428.emf"/><Relationship Id="rId96" Type="http://schemas.openxmlformats.org/officeDocument/2006/relationships/image" Target="../media/image433.emf"/><Relationship Id="rId1" Type="http://schemas.openxmlformats.org/officeDocument/2006/relationships/slideLayout" Target="../slideLayouts/slideLayout4.xml"/><Relationship Id="rId6" Type="http://schemas.openxmlformats.org/officeDocument/2006/relationships/image" Target="../media/image343.emf"/><Relationship Id="rId15" Type="http://schemas.openxmlformats.org/officeDocument/2006/relationships/image" Target="../media/image352.emf"/><Relationship Id="rId23" Type="http://schemas.openxmlformats.org/officeDocument/2006/relationships/image" Target="../media/image360.emf"/><Relationship Id="rId28" Type="http://schemas.openxmlformats.org/officeDocument/2006/relationships/image" Target="../media/image365.emf"/><Relationship Id="rId36" Type="http://schemas.openxmlformats.org/officeDocument/2006/relationships/image" Target="../media/image373.emf"/><Relationship Id="rId49" Type="http://schemas.openxmlformats.org/officeDocument/2006/relationships/image" Target="../media/image386.emf"/><Relationship Id="rId57" Type="http://schemas.openxmlformats.org/officeDocument/2006/relationships/image" Target="../media/image394.emf"/><Relationship Id="rId106" Type="http://schemas.openxmlformats.org/officeDocument/2006/relationships/image" Target="../media/image443.emf"/><Relationship Id="rId10" Type="http://schemas.openxmlformats.org/officeDocument/2006/relationships/image" Target="../media/image347.emf"/><Relationship Id="rId31" Type="http://schemas.openxmlformats.org/officeDocument/2006/relationships/image" Target="../media/image368.emf"/><Relationship Id="rId44" Type="http://schemas.openxmlformats.org/officeDocument/2006/relationships/image" Target="../media/image381.emf"/><Relationship Id="rId52" Type="http://schemas.openxmlformats.org/officeDocument/2006/relationships/image" Target="../media/image389.emf"/><Relationship Id="rId60" Type="http://schemas.openxmlformats.org/officeDocument/2006/relationships/image" Target="../media/image397.emf"/><Relationship Id="rId65" Type="http://schemas.openxmlformats.org/officeDocument/2006/relationships/image" Target="../media/image402.emf"/><Relationship Id="rId73" Type="http://schemas.openxmlformats.org/officeDocument/2006/relationships/image" Target="../media/image410.emf"/><Relationship Id="rId78" Type="http://schemas.openxmlformats.org/officeDocument/2006/relationships/image" Target="../media/image415.emf"/><Relationship Id="rId81" Type="http://schemas.openxmlformats.org/officeDocument/2006/relationships/image" Target="../media/image418.emf"/><Relationship Id="rId86" Type="http://schemas.openxmlformats.org/officeDocument/2006/relationships/image" Target="../media/image423.emf"/><Relationship Id="rId94" Type="http://schemas.openxmlformats.org/officeDocument/2006/relationships/image" Target="../media/image431.emf"/><Relationship Id="rId99" Type="http://schemas.openxmlformats.org/officeDocument/2006/relationships/image" Target="../media/image436.emf"/><Relationship Id="rId101" Type="http://schemas.openxmlformats.org/officeDocument/2006/relationships/image" Target="../media/image438.emf"/><Relationship Id="rId4" Type="http://schemas.openxmlformats.org/officeDocument/2006/relationships/image" Target="../media/image341.emf"/><Relationship Id="rId9" Type="http://schemas.openxmlformats.org/officeDocument/2006/relationships/image" Target="../media/image346.emf"/><Relationship Id="rId13" Type="http://schemas.openxmlformats.org/officeDocument/2006/relationships/image" Target="../media/image350.emf"/><Relationship Id="rId18" Type="http://schemas.openxmlformats.org/officeDocument/2006/relationships/image" Target="../media/image355.emf"/><Relationship Id="rId39" Type="http://schemas.openxmlformats.org/officeDocument/2006/relationships/image" Target="../media/image376.emf"/><Relationship Id="rId109" Type="http://schemas.openxmlformats.org/officeDocument/2006/relationships/image" Target="../media/image446.emf"/><Relationship Id="rId34" Type="http://schemas.openxmlformats.org/officeDocument/2006/relationships/image" Target="../media/image371.emf"/><Relationship Id="rId50" Type="http://schemas.openxmlformats.org/officeDocument/2006/relationships/image" Target="../media/image387.emf"/><Relationship Id="rId55" Type="http://schemas.openxmlformats.org/officeDocument/2006/relationships/image" Target="../media/image392.emf"/><Relationship Id="rId76" Type="http://schemas.openxmlformats.org/officeDocument/2006/relationships/image" Target="../media/image413.emf"/><Relationship Id="rId97" Type="http://schemas.openxmlformats.org/officeDocument/2006/relationships/image" Target="../media/image434.emf"/><Relationship Id="rId104" Type="http://schemas.openxmlformats.org/officeDocument/2006/relationships/image" Target="../media/image441.emf"/><Relationship Id="rId7" Type="http://schemas.openxmlformats.org/officeDocument/2006/relationships/image" Target="../media/image344.emf"/><Relationship Id="rId71" Type="http://schemas.openxmlformats.org/officeDocument/2006/relationships/image" Target="../media/image408.emf"/><Relationship Id="rId92" Type="http://schemas.openxmlformats.org/officeDocument/2006/relationships/image" Target="../media/image429.emf"/></Relationships>
</file>

<file path=ppt/slides/_rels/slide8.xml.rels><?xml version="1.0" encoding="UTF-8" standalone="yes"?>
<Relationships xmlns="http://schemas.openxmlformats.org/package/2006/relationships"><Relationship Id="rId8" Type="http://schemas.openxmlformats.org/officeDocument/2006/relationships/image" Target="../media/image452.emf"/><Relationship Id="rId13" Type="http://schemas.openxmlformats.org/officeDocument/2006/relationships/image" Target="../media/image457.emf"/><Relationship Id="rId18" Type="http://schemas.openxmlformats.org/officeDocument/2006/relationships/image" Target="../media/image462.emf"/><Relationship Id="rId26" Type="http://schemas.openxmlformats.org/officeDocument/2006/relationships/image" Target="../media/image470.emf"/><Relationship Id="rId3" Type="http://schemas.openxmlformats.org/officeDocument/2006/relationships/image" Target="../media/image448.png"/><Relationship Id="rId21" Type="http://schemas.openxmlformats.org/officeDocument/2006/relationships/image" Target="../media/image465.emf"/><Relationship Id="rId7" Type="http://schemas.openxmlformats.org/officeDocument/2006/relationships/image" Target="../media/image451.emf"/><Relationship Id="rId12" Type="http://schemas.openxmlformats.org/officeDocument/2006/relationships/image" Target="../media/image456.emf"/><Relationship Id="rId17" Type="http://schemas.openxmlformats.org/officeDocument/2006/relationships/image" Target="../media/image461.emf"/><Relationship Id="rId25" Type="http://schemas.openxmlformats.org/officeDocument/2006/relationships/image" Target="../media/image469.emf"/><Relationship Id="rId33" Type="http://schemas.openxmlformats.org/officeDocument/2006/relationships/image" Target="../media/image477.emf"/><Relationship Id="rId2" Type="http://schemas.openxmlformats.org/officeDocument/2006/relationships/notesSlide" Target="../notesSlides/notesSlide7.xml"/><Relationship Id="rId16" Type="http://schemas.openxmlformats.org/officeDocument/2006/relationships/image" Target="../media/image460.emf"/><Relationship Id="rId20" Type="http://schemas.openxmlformats.org/officeDocument/2006/relationships/image" Target="../media/image464.emf"/><Relationship Id="rId29" Type="http://schemas.openxmlformats.org/officeDocument/2006/relationships/image" Target="../media/image473.emf"/><Relationship Id="rId1" Type="http://schemas.openxmlformats.org/officeDocument/2006/relationships/slideLayout" Target="../slideLayouts/slideLayout4.xml"/><Relationship Id="rId6" Type="http://schemas.openxmlformats.org/officeDocument/2006/relationships/image" Target="../media/image450.emf"/><Relationship Id="rId11" Type="http://schemas.openxmlformats.org/officeDocument/2006/relationships/image" Target="../media/image455.emf"/><Relationship Id="rId24" Type="http://schemas.openxmlformats.org/officeDocument/2006/relationships/image" Target="../media/image468.emf"/><Relationship Id="rId32" Type="http://schemas.openxmlformats.org/officeDocument/2006/relationships/image" Target="../media/image476.emf"/><Relationship Id="rId5" Type="http://schemas.openxmlformats.org/officeDocument/2006/relationships/image" Target="../media/image15.jpeg"/><Relationship Id="rId15" Type="http://schemas.openxmlformats.org/officeDocument/2006/relationships/image" Target="../media/image459.emf"/><Relationship Id="rId23" Type="http://schemas.openxmlformats.org/officeDocument/2006/relationships/image" Target="../media/image467.emf"/><Relationship Id="rId28" Type="http://schemas.openxmlformats.org/officeDocument/2006/relationships/image" Target="../media/image472.emf"/><Relationship Id="rId10" Type="http://schemas.openxmlformats.org/officeDocument/2006/relationships/image" Target="../media/image454.emf"/><Relationship Id="rId19" Type="http://schemas.openxmlformats.org/officeDocument/2006/relationships/image" Target="../media/image463.emf"/><Relationship Id="rId31" Type="http://schemas.openxmlformats.org/officeDocument/2006/relationships/image" Target="../media/image475.emf"/><Relationship Id="rId4" Type="http://schemas.openxmlformats.org/officeDocument/2006/relationships/image" Target="../media/image449.png"/><Relationship Id="rId9" Type="http://schemas.openxmlformats.org/officeDocument/2006/relationships/image" Target="../media/image453.emf"/><Relationship Id="rId14" Type="http://schemas.openxmlformats.org/officeDocument/2006/relationships/image" Target="../media/image458.emf"/><Relationship Id="rId22" Type="http://schemas.openxmlformats.org/officeDocument/2006/relationships/image" Target="../media/image466.emf"/><Relationship Id="rId27" Type="http://schemas.openxmlformats.org/officeDocument/2006/relationships/image" Target="../media/image471.emf"/><Relationship Id="rId30" Type="http://schemas.openxmlformats.org/officeDocument/2006/relationships/image" Target="../media/image474.emf"/></Relationships>
</file>

<file path=ppt/slides/_rels/slide9.xml.rels><?xml version="1.0" encoding="UTF-8" standalone="yes"?>
<Relationships xmlns="http://schemas.openxmlformats.org/package/2006/relationships"><Relationship Id="rId13" Type="http://schemas.openxmlformats.org/officeDocument/2006/relationships/image" Target="../media/image488.emf"/><Relationship Id="rId18" Type="http://schemas.openxmlformats.org/officeDocument/2006/relationships/image" Target="../media/image493.emf"/><Relationship Id="rId26" Type="http://schemas.openxmlformats.org/officeDocument/2006/relationships/image" Target="../media/image501.emf"/><Relationship Id="rId39" Type="http://schemas.openxmlformats.org/officeDocument/2006/relationships/image" Target="../media/image514.emf"/><Relationship Id="rId21" Type="http://schemas.openxmlformats.org/officeDocument/2006/relationships/image" Target="../media/image496.emf"/><Relationship Id="rId34" Type="http://schemas.openxmlformats.org/officeDocument/2006/relationships/image" Target="../media/image509.emf"/><Relationship Id="rId42" Type="http://schemas.openxmlformats.org/officeDocument/2006/relationships/image" Target="../media/image517.emf"/><Relationship Id="rId47" Type="http://schemas.openxmlformats.org/officeDocument/2006/relationships/image" Target="../media/image522.emf"/><Relationship Id="rId50" Type="http://schemas.openxmlformats.org/officeDocument/2006/relationships/image" Target="../media/image525.emf"/><Relationship Id="rId55" Type="http://schemas.openxmlformats.org/officeDocument/2006/relationships/image" Target="../media/image530.emf"/><Relationship Id="rId63" Type="http://schemas.openxmlformats.org/officeDocument/2006/relationships/image" Target="../media/image538.emf"/><Relationship Id="rId68" Type="http://schemas.openxmlformats.org/officeDocument/2006/relationships/image" Target="../media/image543.emf"/><Relationship Id="rId76" Type="http://schemas.openxmlformats.org/officeDocument/2006/relationships/image" Target="../media/image551.emf"/><Relationship Id="rId7" Type="http://schemas.openxmlformats.org/officeDocument/2006/relationships/image" Target="../media/image482.emf"/><Relationship Id="rId71" Type="http://schemas.openxmlformats.org/officeDocument/2006/relationships/image" Target="../media/image546.emf"/><Relationship Id="rId2" Type="http://schemas.openxmlformats.org/officeDocument/2006/relationships/notesSlide" Target="../notesSlides/notesSlide8.xml"/><Relationship Id="rId16" Type="http://schemas.openxmlformats.org/officeDocument/2006/relationships/image" Target="../media/image491.emf"/><Relationship Id="rId29" Type="http://schemas.openxmlformats.org/officeDocument/2006/relationships/image" Target="../media/image504.emf"/><Relationship Id="rId11" Type="http://schemas.openxmlformats.org/officeDocument/2006/relationships/image" Target="../media/image486.emf"/><Relationship Id="rId24" Type="http://schemas.openxmlformats.org/officeDocument/2006/relationships/image" Target="../media/image499.emf"/><Relationship Id="rId32" Type="http://schemas.openxmlformats.org/officeDocument/2006/relationships/image" Target="../media/image507.emf"/><Relationship Id="rId37" Type="http://schemas.openxmlformats.org/officeDocument/2006/relationships/image" Target="../media/image512.emf"/><Relationship Id="rId40" Type="http://schemas.openxmlformats.org/officeDocument/2006/relationships/image" Target="../media/image515.emf"/><Relationship Id="rId45" Type="http://schemas.openxmlformats.org/officeDocument/2006/relationships/image" Target="../media/image520.emf"/><Relationship Id="rId53" Type="http://schemas.openxmlformats.org/officeDocument/2006/relationships/image" Target="../media/image528.emf"/><Relationship Id="rId58" Type="http://schemas.openxmlformats.org/officeDocument/2006/relationships/image" Target="../media/image533.emf"/><Relationship Id="rId66" Type="http://schemas.openxmlformats.org/officeDocument/2006/relationships/image" Target="../media/image541.emf"/><Relationship Id="rId74" Type="http://schemas.openxmlformats.org/officeDocument/2006/relationships/image" Target="../media/image549.emf"/><Relationship Id="rId5" Type="http://schemas.openxmlformats.org/officeDocument/2006/relationships/image" Target="../media/image480.emf"/><Relationship Id="rId15" Type="http://schemas.openxmlformats.org/officeDocument/2006/relationships/image" Target="../media/image490.emf"/><Relationship Id="rId23" Type="http://schemas.openxmlformats.org/officeDocument/2006/relationships/image" Target="../media/image498.emf"/><Relationship Id="rId28" Type="http://schemas.openxmlformats.org/officeDocument/2006/relationships/image" Target="../media/image503.emf"/><Relationship Id="rId36" Type="http://schemas.openxmlformats.org/officeDocument/2006/relationships/image" Target="../media/image511.emf"/><Relationship Id="rId49" Type="http://schemas.openxmlformats.org/officeDocument/2006/relationships/image" Target="../media/image524.emf"/><Relationship Id="rId57" Type="http://schemas.openxmlformats.org/officeDocument/2006/relationships/image" Target="../media/image532.emf"/><Relationship Id="rId61" Type="http://schemas.openxmlformats.org/officeDocument/2006/relationships/image" Target="../media/image536.emf"/><Relationship Id="rId10" Type="http://schemas.openxmlformats.org/officeDocument/2006/relationships/image" Target="../media/image485.emf"/><Relationship Id="rId19" Type="http://schemas.openxmlformats.org/officeDocument/2006/relationships/image" Target="../media/image494.emf"/><Relationship Id="rId31" Type="http://schemas.openxmlformats.org/officeDocument/2006/relationships/image" Target="../media/image506.emf"/><Relationship Id="rId44" Type="http://schemas.openxmlformats.org/officeDocument/2006/relationships/image" Target="../media/image519.emf"/><Relationship Id="rId52" Type="http://schemas.openxmlformats.org/officeDocument/2006/relationships/image" Target="../media/image527.emf"/><Relationship Id="rId60" Type="http://schemas.openxmlformats.org/officeDocument/2006/relationships/image" Target="../media/image535.emf"/><Relationship Id="rId65" Type="http://schemas.openxmlformats.org/officeDocument/2006/relationships/image" Target="../media/image540.emf"/><Relationship Id="rId73" Type="http://schemas.openxmlformats.org/officeDocument/2006/relationships/image" Target="../media/image548.emf"/><Relationship Id="rId78" Type="http://schemas.openxmlformats.org/officeDocument/2006/relationships/image" Target="../media/image553.emf"/><Relationship Id="rId4" Type="http://schemas.openxmlformats.org/officeDocument/2006/relationships/image" Target="../media/image479.jpeg"/><Relationship Id="rId9" Type="http://schemas.openxmlformats.org/officeDocument/2006/relationships/image" Target="../media/image484.emf"/><Relationship Id="rId14" Type="http://schemas.openxmlformats.org/officeDocument/2006/relationships/image" Target="../media/image489.emf"/><Relationship Id="rId22" Type="http://schemas.openxmlformats.org/officeDocument/2006/relationships/image" Target="../media/image497.emf"/><Relationship Id="rId27" Type="http://schemas.openxmlformats.org/officeDocument/2006/relationships/image" Target="../media/image502.emf"/><Relationship Id="rId30" Type="http://schemas.openxmlformats.org/officeDocument/2006/relationships/image" Target="../media/image505.emf"/><Relationship Id="rId35" Type="http://schemas.openxmlformats.org/officeDocument/2006/relationships/image" Target="../media/image510.emf"/><Relationship Id="rId43" Type="http://schemas.openxmlformats.org/officeDocument/2006/relationships/image" Target="../media/image518.emf"/><Relationship Id="rId48" Type="http://schemas.openxmlformats.org/officeDocument/2006/relationships/image" Target="../media/image523.emf"/><Relationship Id="rId56" Type="http://schemas.openxmlformats.org/officeDocument/2006/relationships/image" Target="../media/image531.emf"/><Relationship Id="rId64" Type="http://schemas.openxmlformats.org/officeDocument/2006/relationships/image" Target="../media/image539.emf"/><Relationship Id="rId69" Type="http://schemas.openxmlformats.org/officeDocument/2006/relationships/image" Target="../media/image544.emf"/><Relationship Id="rId77" Type="http://schemas.openxmlformats.org/officeDocument/2006/relationships/image" Target="../media/image552.emf"/><Relationship Id="rId8" Type="http://schemas.openxmlformats.org/officeDocument/2006/relationships/image" Target="../media/image483.emf"/><Relationship Id="rId51" Type="http://schemas.openxmlformats.org/officeDocument/2006/relationships/image" Target="../media/image526.emf"/><Relationship Id="rId72" Type="http://schemas.openxmlformats.org/officeDocument/2006/relationships/image" Target="../media/image547.emf"/><Relationship Id="rId3" Type="http://schemas.openxmlformats.org/officeDocument/2006/relationships/image" Target="../media/image478.jpeg"/><Relationship Id="rId12" Type="http://schemas.openxmlformats.org/officeDocument/2006/relationships/image" Target="../media/image487.emf"/><Relationship Id="rId17" Type="http://schemas.openxmlformats.org/officeDocument/2006/relationships/image" Target="../media/image492.emf"/><Relationship Id="rId25" Type="http://schemas.openxmlformats.org/officeDocument/2006/relationships/image" Target="../media/image500.emf"/><Relationship Id="rId33" Type="http://schemas.openxmlformats.org/officeDocument/2006/relationships/image" Target="../media/image508.emf"/><Relationship Id="rId38" Type="http://schemas.openxmlformats.org/officeDocument/2006/relationships/image" Target="../media/image513.emf"/><Relationship Id="rId46" Type="http://schemas.openxmlformats.org/officeDocument/2006/relationships/image" Target="../media/image521.emf"/><Relationship Id="rId59" Type="http://schemas.openxmlformats.org/officeDocument/2006/relationships/image" Target="../media/image534.emf"/><Relationship Id="rId67" Type="http://schemas.openxmlformats.org/officeDocument/2006/relationships/image" Target="../media/image542.emf"/><Relationship Id="rId20" Type="http://schemas.openxmlformats.org/officeDocument/2006/relationships/image" Target="../media/image495.emf"/><Relationship Id="rId41" Type="http://schemas.openxmlformats.org/officeDocument/2006/relationships/image" Target="../media/image516.emf"/><Relationship Id="rId54" Type="http://schemas.openxmlformats.org/officeDocument/2006/relationships/image" Target="../media/image529.emf"/><Relationship Id="rId62" Type="http://schemas.openxmlformats.org/officeDocument/2006/relationships/image" Target="../media/image537.emf"/><Relationship Id="rId70" Type="http://schemas.openxmlformats.org/officeDocument/2006/relationships/image" Target="../media/image545.emf"/><Relationship Id="rId75" Type="http://schemas.openxmlformats.org/officeDocument/2006/relationships/image" Target="../media/image550.emf"/><Relationship Id="rId1" Type="http://schemas.openxmlformats.org/officeDocument/2006/relationships/slideLayout" Target="../slideLayouts/slideLayout12.xml"/><Relationship Id="rId6" Type="http://schemas.openxmlformats.org/officeDocument/2006/relationships/image" Target="../media/image48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78"/>
          <p:cNvSpPr>
            <a:spLocks noChangeArrowheads="1"/>
          </p:cNvSpPr>
          <p:nvPr/>
        </p:nvSpPr>
        <p:spPr bwMode="auto">
          <a:xfrm>
            <a:off x="174948" y="2503892"/>
            <a:ext cx="4464050" cy="4644000"/>
          </a:xfrm>
          <a:prstGeom prst="rect">
            <a:avLst/>
          </a:prstGeom>
          <a:noFill/>
          <a:ln w="8001">
            <a:solidFill>
              <a:srgbClr val="000000"/>
            </a:solidFill>
            <a:miter lim="800000"/>
            <a:headEnd/>
            <a:tailEnd/>
          </a:ln>
        </p:spPr>
        <p:txBody>
          <a:bodyPr lIns="91425" tIns="45713" rIns="91425" bIns="45713"/>
          <a:lstStyle/>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Restaurace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Klub  ve Štětí</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FORNAXA –TĚSNĚNÍ, spol.   s 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Dům dětí a mládeže Štětí</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VOLEMAN - autobusová přeprava</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Patok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Ahlfit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rPr>
              <a:t>STROJCONSULT  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Izolace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Beran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POKORNÝ, spol. s 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STAVEBNÍ STROJE A DOPRAVA s.r.o. </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JT-Service s.r.o.</a:t>
            </a:r>
            <a:endPar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endParaRP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VAM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ANLAGETECHNIK 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Průmstav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Štětí a.s.</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Montiz </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BESTONSTAV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rPr>
              <a:t>D</a:t>
            </a:r>
            <a:r>
              <a:rPr lang="en-GB" dirty="0">
                <a:solidFill>
                  <a:srgbClr val="008000"/>
                </a:solidFill>
                <a:effectLst>
                  <a:outerShdw blurRad="38100" dist="38100" dir="2700000" algn="tl">
                    <a:srgbClr val="000000">
                      <a:alpha val="43137"/>
                    </a:srgbClr>
                  </a:outerShdw>
                </a:effectLst>
                <a:latin typeface="Century Gothic" pitchFamily="34" charset="0"/>
              </a:rPr>
              <a:t>EKRA Industrial s.r.o. </a:t>
            </a:r>
            <a:endParaRPr lang="cs-CZ" dirty="0">
              <a:solidFill>
                <a:srgbClr val="008000"/>
              </a:solidFill>
              <a:effectLst>
                <a:outerShdw blurRad="38100" dist="38100" dir="2700000" algn="tl">
                  <a:srgbClr val="000000">
                    <a:alpha val="43137"/>
                  </a:srgbClr>
                </a:outerShdw>
              </a:effectLst>
              <a:latin typeface="Century Gothic" pitchFamily="34" charset="0"/>
            </a:endParaRP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AXIS  a.s.</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INDUSTRIAL CZ, spol. s 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Unistroj 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Tyma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CZ,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Technicom, </a:t>
            </a: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Fortuna</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Ruml 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GEAR SERVICE s.r.o.</a:t>
            </a:r>
            <a:endPar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endParaRPr>
          </a:p>
        </p:txBody>
      </p:sp>
      <p:sp>
        <p:nvSpPr>
          <p:cNvPr id="6" name="Rectangle 1279"/>
          <p:cNvSpPr>
            <a:spLocks noChangeArrowheads="1"/>
          </p:cNvSpPr>
          <p:nvPr/>
        </p:nvSpPr>
        <p:spPr bwMode="auto">
          <a:xfrm>
            <a:off x="174625" y="163513"/>
            <a:ext cx="4464050" cy="504825"/>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lstStyle/>
          <a:p>
            <a:pPr algn="ctr" eaLnBrk="0" hangingPunct="0">
              <a:defRPr/>
            </a:pPr>
            <a:r>
              <a:rPr lang="cs-CZ" sz="2400" dirty="0">
                <a:solidFill>
                  <a:srgbClr val="FF0000"/>
                </a:solidFill>
                <a:latin typeface="Albertus MT" pitchFamily="18" charset="0"/>
              </a:rPr>
              <a:t> </a:t>
            </a:r>
            <a:r>
              <a:rPr lang="cs-CZ" sz="2400" dirty="0">
                <a:latin typeface="Albertus MT" pitchFamily="18" charset="0"/>
              </a:rPr>
              <a:t>Hlavní partneři pro rok </a:t>
            </a:r>
            <a:r>
              <a:rPr lang="cs-CZ" sz="2400" dirty="0" smtClean="0">
                <a:latin typeface="Albertus MT" pitchFamily="18" charset="0"/>
              </a:rPr>
              <a:t>2015</a:t>
            </a:r>
            <a:endParaRPr lang="cs-CZ" sz="2400" dirty="0">
              <a:latin typeface="Albertus MT" pitchFamily="18" charset="0"/>
            </a:endParaRPr>
          </a:p>
        </p:txBody>
      </p:sp>
      <p:sp>
        <p:nvSpPr>
          <p:cNvPr id="7" name="Rectangle 1280"/>
          <p:cNvSpPr>
            <a:spLocks noChangeArrowheads="1"/>
          </p:cNvSpPr>
          <p:nvPr/>
        </p:nvSpPr>
        <p:spPr bwMode="auto">
          <a:xfrm>
            <a:off x="174625" y="2035175"/>
            <a:ext cx="4464050" cy="431800"/>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nchor="ctr"/>
          <a:lstStyle/>
          <a:p>
            <a:pPr algn="ctr" eaLnBrk="0" hangingPunct="0">
              <a:defRPr/>
            </a:pPr>
            <a:r>
              <a:rPr lang="cs-CZ" sz="2400" dirty="0">
                <a:latin typeface="Albertus MT" pitchFamily="18" charset="0"/>
              </a:rPr>
              <a:t>Další partneři pro rok </a:t>
            </a:r>
            <a:r>
              <a:rPr lang="cs-CZ" sz="2400" dirty="0" smtClean="0">
                <a:latin typeface="Albertus MT" pitchFamily="18" charset="0"/>
              </a:rPr>
              <a:t>2015</a:t>
            </a:r>
            <a:endParaRPr lang="cs-CZ" sz="2400" b="0" dirty="0">
              <a:latin typeface="Times New Roman" pitchFamily="18" charset="0"/>
            </a:endParaRPr>
          </a:p>
        </p:txBody>
      </p:sp>
      <p:sp>
        <p:nvSpPr>
          <p:cNvPr id="8" name="Rectangle 1339"/>
          <p:cNvSpPr>
            <a:spLocks noChangeArrowheads="1"/>
          </p:cNvSpPr>
          <p:nvPr/>
        </p:nvSpPr>
        <p:spPr bwMode="auto">
          <a:xfrm>
            <a:off x="174948" y="595164"/>
            <a:ext cx="4464050" cy="1440160"/>
          </a:xfrm>
          <a:prstGeom prst="rect">
            <a:avLst/>
          </a:prstGeom>
          <a:solidFill>
            <a:srgbClr val="CCFFFF"/>
          </a:solidFill>
          <a:ln w="8001" algn="ctr">
            <a:solidFill>
              <a:schemeClr val="tx1"/>
            </a:solidFill>
            <a:miter lim="800000"/>
            <a:headEnd/>
            <a:tailEnd/>
          </a:ln>
          <a:effectLst/>
        </p:spPr>
        <p:txBody>
          <a:bodyPr wrap="square" lIns="89986" tIns="46792" rIns="89986" bIns="46792" anchor="ctr">
            <a:spAutoFit/>
          </a:bodyPr>
          <a:lstStyle/>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p:txBody>
      </p:sp>
      <p:pic>
        <p:nvPicPr>
          <p:cNvPr id="9" name="Picture 1341"/>
          <p:cNvPicPr>
            <a:picLocks noChangeAspect="1" noChangeArrowheads="1"/>
          </p:cNvPicPr>
          <p:nvPr/>
        </p:nvPicPr>
        <p:blipFill>
          <a:blip r:embed="rId2" cstate="print"/>
          <a:srcRect/>
          <a:stretch>
            <a:fillRect/>
          </a:stretch>
        </p:blipFill>
        <p:spPr bwMode="auto">
          <a:xfrm>
            <a:off x="1758950" y="811213"/>
            <a:ext cx="1030288" cy="936625"/>
          </a:xfrm>
          <a:prstGeom prst="rect">
            <a:avLst/>
          </a:prstGeom>
          <a:noFill/>
          <a:ln w="9525">
            <a:noFill/>
            <a:miter lim="800000"/>
            <a:headEnd/>
            <a:tailEnd/>
          </a:ln>
        </p:spPr>
      </p:pic>
      <p:sp>
        <p:nvSpPr>
          <p:cNvPr id="10" name="Text Box 6"/>
          <p:cNvSpPr txBox="1">
            <a:spLocks noChangeArrowheads="1"/>
          </p:cNvSpPr>
          <p:nvPr/>
        </p:nvSpPr>
        <p:spPr bwMode="auto">
          <a:xfrm>
            <a:off x="5359524" y="3763516"/>
            <a:ext cx="4895992" cy="3139307"/>
          </a:xfrm>
          <a:prstGeom prst="rect">
            <a:avLst/>
          </a:prstGeom>
          <a:blipFill>
            <a:blip r:embed="rId3" cstate="print"/>
            <a:stretch>
              <a:fillRect/>
            </a:stretch>
          </a:blipFill>
          <a:ln w="82550" cap="rnd" cmpd="thinThick">
            <a:solidFill>
              <a:srgbClr val="666633"/>
            </a:solidFill>
            <a:prstDash val="solid"/>
            <a:miter lim="800000"/>
            <a:headEnd/>
            <a:tailEnd/>
          </a:ln>
          <a:effectLst/>
        </p:spPr>
        <p:txBody>
          <a:bodyPr wrap="square" lIns="0" tIns="45713" rIns="91425" bIns="45713" anchor="ctr" anchorCtr="0">
            <a:spAutoFit/>
            <a:scene3d>
              <a:camera prst="orthographicFront"/>
              <a:lightRig rig="threePt" dir="t"/>
            </a:scene3d>
            <a:sp3d contourW="12700" prstMaterial="matte">
              <a:extrusionClr>
                <a:schemeClr val="bg1"/>
              </a:extrusionClr>
              <a:contourClr>
                <a:schemeClr val="tx1"/>
              </a:contourClr>
            </a:sp3d>
          </a:bodyPr>
          <a:lstStyle/>
          <a:p>
            <a:pPr algn="ctr" eaLnBrk="0" hangingPunct="0">
              <a:defRPr/>
            </a:pPr>
            <a:r>
              <a:rPr lang="cs-CZ" sz="6400" dirty="0" smtClean="0">
                <a:ln w="47625" cap="rnd" cmpd="dbl">
                  <a:gradFill>
                    <a:gsLst>
                      <a:gs pos="0">
                        <a:srgbClr val="DDEBCF"/>
                      </a:gs>
                      <a:gs pos="50000">
                        <a:srgbClr val="9CB86E"/>
                      </a:gs>
                      <a:gs pos="100000">
                        <a:srgbClr val="156B13"/>
                      </a:gs>
                    </a:gsLst>
                    <a:lin ang="5400000" scaled="0"/>
                  </a:gradFill>
                  <a:bevel/>
                </a:ln>
                <a:solidFill>
                  <a:srgbClr val="CC0000"/>
                </a:solidFill>
                <a:effectLst>
                  <a:outerShdw blurRad="38100" dist="38100" dir="2700000" algn="tl">
                    <a:srgbClr val="000000">
                      <a:alpha val="43137"/>
                    </a:srgbClr>
                  </a:outerShdw>
                </a:effectLst>
                <a:latin typeface="GungsuhChe" pitchFamily="49" charset="-127"/>
                <a:ea typeface="GungsuhChe" pitchFamily="49" charset="-127"/>
                <a:cs typeface="Arial" pitchFamily="34" charset="0"/>
              </a:rPr>
              <a:t>7.</a:t>
            </a:r>
          </a:p>
          <a:p>
            <a:pPr algn="ctr" eaLnBrk="0" hangingPunct="0">
              <a:defRPr/>
            </a:pPr>
            <a:r>
              <a:rPr lang="cs-CZ" sz="6400" dirty="0" smtClean="0">
                <a:ln w="47625" cap="rnd" cmpd="dbl">
                  <a:gradFill>
                    <a:gsLst>
                      <a:gs pos="0">
                        <a:srgbClr val="DDEBCF"/>
                      </a:gs>
                      <a:gs pos="50000">
                        <a:srgbClr val="9CB86E"/>
                      </a:gs>
                      <a:gs pos="100000">
                        <a:srgbClr val="156B13"/>
                      </a:gs>
                    </a:gsLst>
                    <a:lin ang="5400000" scaled="0"/>
                  </a:gradFill>
                  <a:bevel/>
                </a:ln>
                <a:solidFill>
                  <a:srgbClr val="CC0000"/>
                </a:solidFill>
                <a:effectLst>
                  <a:outerShdw blurRad="38100" dist="38100" dir="2700000" algn="tl">
                    <a:srgbClr val="000000">
                      <a:alpha val="43137"/>
                    </a:srgbClr>
                  </a:outerShdw>
                </a:effectLst>
                <a:latin typeface="GungsuhChe" pitchFamily="49" charset="-127"/>
                <a:ea typeface="GungsuhChe" pitchFamily="49" charset="-127"/>
                <a:cs typeface="Arial" pitchFamily="34" charset="0"/>
              </a:rPr>
              <a:t>FK Chmel </a:t>
            </a:r>
            <a:r>
              <a:rPr lang="cs-CZ" sz="6400" dirty="0" err="1" smtClean="0">
                <a:ln w="47625" cap="rnd" cmpd="dbl">
                  <a:gradFill>
                    <a:gsLst>
                      <a:gs pos="0">
                        <a:srgbClr val="DDEBCF"/>
                      </a:gs>
                      <a:gs pos="50000">
                        <a:srgbClr val="9CB86E"/>
                      </a:gs>
                      <a:gs pos="100000">
                        <a:srgbClr val="156B13"/>
                      </a:gs>
                    </a:gsLst>
                    <a:lin ang="5400000" scaled="0"/>
                  </a:gradFill>
                  <a:bevel/>
                </a:ln>
                <a:solidFill>
                  <a:srgbClr val="CC0000"/>
                </a:solidFill>
                <a:effectLst>
                  <a:outerShdw blurRad="38100" dist="38100" dir="2700000" algn="tl">
                    <a:srgbClr val="000000">
                      <a:alpha val="43137"/>
                    </a:srgbClr>
                  </a:outerShdw>
                </a:effectLst>
                <a:latin typeface="GungsuhChe" pitchFamily="49" charset="-127"/>
                <a:ea typeface="GungsuhChe" pitchFamily="49" charset="-127"/>
                <a:cs typeface="Arial" pitchFamily="34" charset="0"/>
              </a:rPr>
              <a:t>Blšany</a:t>
            </a:r>
            <a:endParaRPr lang="cs-CZ" sz="6400" dirty="0">
              <a:ln w="47625" cap="rnd" cmpd="dbl">
                <a:gradFill>
                  <a:gsLst>
                    <a:gs pos="0">
                      <a:srgbClr val="DDEBCF"/>
                    </a:gs>
                    <a:gs pos="50000">
                      <a:srgbClr val="9CB86E"/>
                    </a:gs>
                    <a:gs pos="100000">
                      <a:srgbClr val="156B13"/>
                    </a:gs>
                  </a:gsLst>
                  <a:lin ang="5400000" scaled="0"/>
                </a:gradFill>
                <a:bevel/>
              </a:ln>
              <a:solidFill>
                <a:srgbClr val="CC0000"/>
              </a:solidFill>
              <a:effectLst>
                <a:outerShdw blurRad="38100" dist="38100" dir="2700000" algn="tl">
                  <a:srgbClr val="000000">
                    <a:alpha val="43137"/>
                  </a:srgbClr>
                </a:outerShdw>
              </a:effectLst>
              <a:latin typeface="GungsuhChe" pitchFamily="49" charset="-127"/>
              <a:ea typeface="GungsuhChe" pitchFamily="49" charset="-127"/>
              <a:cs typeface="Arial" pitchFamily="34" charset="0"/>
            </a:endParaRPr>
          </a:p>
        </p:txBody>
      </p:sp>
      <p:sp>
        <p:nvSpPr>
          <p:cNvPr id="13" name="TextovéPole 13"/>
          <p:cNvSpPr txBox="1">
            <a:spLocks noChangeArrowheads="1"/>
          </p:cNvSpPr>
          <p:nvPr/>
        </p:nvSpPr>
        <p:spPr bwMode="auto">
          <a:xfrm>
            <a:off x="5359524" y="6869668"/>
            <a:ext cx="4606925" cy="369332"/>
          </a:xfrm>
          <a:prstGeom prst="rect">
            <a:avLst/>
          </a:prstGeom>
          <a:noFill/>
          <a:ln w="9525">
            <a:noFill/>
            <a:miter lim="800000"/>
            <a:headEnd/>
            <a:tailEnd/>
          </a:ln>
        </p:spPr>
        <p:txBody>
          <a:bodyPr wrap="square">
            <a:spAutoFit/>
          </a:bodyPr>
          <a:lstStyle/>
          <a:p>
            <a:pPr algn="ctr"/>
            <a:r>
              <a:rPr lang="cs-CZ" sz="1800" dirty="0"/>
              <a:t>www.stetimondifotbal.cz</a:t>
            </a:r>
          </a:p>
        </p:txBody>
      </p:sp>
      <p:sp>
        <p:nvSpPr>
          <p:cNvPr id="16" name="TextovéPole 15"/>
          <p:cNvSpPr txBox="1"/>
          <p:nvPr/>
        </p:nvSpPr>
        <p:spPr>
          <a:xfrm>
            <a:off x="5359524" y="2467372"/>
            <a:ext cx="4896544" cy="1200329"/>
          </a:xfrm>
          <a:prstGeom prst="rect">
            <a:avLst/>
          </a:prstGeom>
          <a:blipFill dpi="0" rotWithShape="1">
            <a:blip r:embed="rId4" cstate="print">
              <a:alphaModFix amt="83000"/>
            </a:blip>
            <a:srcRect/>
            <a:stretch>
              <a:fillRect/>
            </a:stretch>
          </a:blipFill>
          <a:ln w="34925" cap="rnd" cmpd="dbl">
            <a:solidFill>
              <a:srgbClr val="008080"/>
            </a:solidFill>
            <a:prstDash val="sysDash"/>
            <a:miter lim="800000"/>
          </a:ln>
          <a:effectLst>
            <a:innerShdw blurRad="469900" dist="1879600">
              <a:schemeClr val="accent1">
                <a:lumMod val="75000"/>
              </a:schemeClr>
            </a:innerShdw>
          </a:effectLst>
          <a:scene3d>
            <a:camera prst="orthographicFront"/>
            <a:lightRig rig="threePt" dir="t"/>
          </a:scene3d>
          <a:sp3d extrusionH="25400" contourW="19050">
            <a:bevelT w="12700" h="82550"/>
          </a:sp3d>
        </p:spPr>
        <p:txBody>
          <a:bodyPr wrap="square" rtlCol="0">
            <a:spAutoFit/>
          </a:bodyPr>
          <a:lstStyle/>
          <a:p>
            <a:r>
              <a:rPr lang="cs-CZ" sz="3600" dirty="0" smtClean="0">
                <a:solidFill>
                  <a:srgbClr val="FFFF99"/>
                </a:solidFill>
                <a:effectLst>
                  <a:outerShdw blurRad="38100" dist="38100" dir="2700000" algn="tl">
                    <a:srgbClr val="000000">
                      <a:alpha val="43137"/>
                    </a:srgbClr>
                  </a:outerShdw>
                </a:effectLst>
                <a:latin typeface="Berlin Sans FB" pitchFamily="34" charset="0"/>
                <a:ea typeface="Tahoma" pitchFamily="34" charset="0"/>
                <a:cs typeface="David" pitchFamily="34" charset="-79"/>
              </a:rPr>
              <a:t>24.10.2015  </a:t>
            </a:r>
          </a:p>
          <a:p>
            <a:pPr algn="ctr"/>
            <a:r>
              <a:rPr lang="cs-CZ" sz="3600" dirty="0" smtClean="0">
                <a:solidFill>
                  <a:srgbClr val="FFFF99"/>
                </a:solidFill>
                <a:effectLst>
                  <a:outerShdw blurRad="38100" dist="38100" dir="2700000" algn="tl">
                    <a:srgbClr val="000000">
                      <a:alpha val="43137"/>
                    </a:srgbClr>
                  </a:outerShdw>
                </a:effectLst>
                <a:latin typeface="Berlin Sans FB" pitchFamily="34" charset="0"/>
                <a:ea typeface="Tahoma" pitchFamily="34" charset="0"/>
                <a:cs typeface="David" pitchFamily="34" charset="-79"/>
              </a:rPr>
              <a:t>sobota  12.kolo   10:15</a:t>
            </a:r>
          </a:p>
        </p:txBody>
      </p:sp>
      <p:pic>
        <p:nvPicPr>
          <p:cNvPr id="15" name="Picture 106"/>
          <p:cNvPicPr>
            <a:picLocks noChangeAspect="1" noChangeArrowheads="1"/>
          </p:cNvPicPr>
          <p:nvPr/>
        </p:nvPicPr>
        <p:blipFill>
          <a:blip r:embed="rId5" cstate="print"/>
          <a:srcRect/>
          <a:stretch>
            <a:fillRect/>
          </a:stretch>
        </p:blipFill>
        <p:spPr bwMode="auto">
          <a:xfrm>
            <a:off x="5575548" y="3907532"/>
            <a:ext cx="1008112" cy="1008112"/>
          </a:xfrm>
          <a:prstGeom prst="rect">
            <a:avLst/>
          </a:prstGeom>
          <a:noFill/>
          <a:ln w="9525">
            <a:noFill/>
            <a:miter lim="800000"/>
            <a:headEnd/>
            <a:tailEnd/>
          </a:ln>
        </p:spPr>
      </p:pic>
      <p:sp>
        <p:nvSpPr>
          <p:cNvPr id="14" name="AutoShape 3"/>
          <p:cNvSpPr>
            <a:spLocks noChangeArrowheads="1"/>
          </p:cNvSpPr>
          <p:nvPr/>
        </p:nvSpPr>
        <p:spPr bwMode="auto">
          <a:xfrm>
            <a:off x="5359524" y="74422"/>
            <a:ext cx="4896544" cy="1191800"/>
          </a:xfrm>
          <a:prstGeom prst="flowChartAlternateProcess">
            <a:avLst/>
          </a:prstGeom>
          <a:blipFill dpi="0" rotWithShape="1">
            <a:blip r:embed="rId6" cstate="print">
              <a:alphaModFix amt="45000"/>
            </a:blip>
            <a:srcRect/>
            <a:stretch>
              <a:fillRect/>
            </a:stretch>
          </a:blipFill>
          <a:ln w="63500" cap="rnd" cmpd="sng">
            <a:gradFill flip="none" rotWithShape="1">
              <a:gsLst>
                <a:gs pos="0">
                  <a:srgbClr val="000082"/>
                </a:gs>
                <a:gs pos="30000">
                  <a:srgbClr val="66008F"/>
                </a:gs>
                <a:gs pos="64999">
                  <a:srgbClr val="BA0066"/>
                </a:gs>
                <a:gs pos="89999">
                  <a:srgbClr val="FF0000"/>
                </a:gs>
                <a:gs pos="100000">
                  <a:srgbClr val="FF8200"/>
                </a:gs>
              </a:gsLst>
              <a:lin ang="8100000" scaled="0"/>
              <a:tileRect/>
            </a:gradFill>
            <a:prstDash val="sysDash"/>
            <a:bevel/>
            <a:headEnd/>
            <a:tailEnd/>
          </a:ln>
          <a:effectLst/>
        </p:spPr>
        <p:txBody>
          <a:bodyPr wrap="none" lIns="144000" tIns="45713" rIns="91425" bIns="45713" anchor="ctr">
            <a:scene3d>
              <a:camera prst="orthographicFront"/>
              <a:lightRig rig="threePt" dir="t"/>
            </a:scene3d>
            <a:sp3d contourW="12700">
              <a:extrusionClr>
                <a:schemeClr val="bg1"/>
              </a:extrusionClr>
              <a:contourClr>
                <a:schemeClr val="bg1"/>
              </a:contourClr>
            </a:sp3d>
          </a:bodyPr>
          <a:lstStyle/>
          <a:p>
            <a:pPr algn="ctr" eaLnBrk="0" hangingPunct="0">
              <a:defRPr/>
            </a:pPr>
            <a:r>
              <a:rPr lang="cs-CZ" sz="3200" dirty="0">
                <a:ln w="12700" cap="rnd">
                  <a:solidFill>
                    <a:srgbClr val="9966FF"/>
                  </a:solidFill>
                  <a:miter lim="800000"/>
                </a:ln>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outerShdw blurRad="38100" dist="38100" dir="2700000" algn="tl">
                    <a:srgbClr val="000000">
                      <a:alpha val="43137"/>
                    </a:srgbClr>
                  </a:outerShdw>
                </a:effectLst>
                <a:latin typeface="Swis721 Ex BT" pitchFamily="34" charset="0"/>
              </a:rPr>
              <a:t> </a:t>
            </a:r>
            <a:r>
              <a:rPr lang="cs-CZ" sz="3000" dirty="0">
                <a:ln w="34925" cap="rnd">
                  <a:gradFill flip="none" rotWithShape="1">
                    <a:gsLst>
                      <a:gs pos="0">
                        <a:srgbClr val="FFF200"/>
                      </a:gs>
                      <a:gs pos="45000">
                        <a:srgbClr val="FF7A00"/>
                      </a:gs>
                      <a:gs pos="70000">
                        <a:srgbClr val="FF0300"/>
                      </a:gs>
                      <a:gs pos="100000">
                        <a:srgbClr val="4D0808"/>
                      </a:gs>
                    </a:gsLst>
                    <a:lin ang="5400000" scaled="0"/>
                    <a:tileRect r="-100000" b="-100000"/>
                  </a:gradFill>
                  <a:miter lim="800000"/>
                </a:ln>
                <a:solidFill>
                  <a:srgbClr val="008000"/>
                </a:solidFill>
                <a:effectLst>
                  <a:outerShdw blurRad="38100" dist="38100" dir="2700000" algn="tl">
                    <a:srgbClr val="000000">
                      <a:alpha val="43137"/>
                    </a:srgbClr>
                  </a:outerShdw>
                </a:effectLst>
                <a:latin typeface="Rockwell Extra Bold" pitchFamily="18" charset="0"/>
                <a:ea typeface="Microsoft JhengHei" pitchFamily="34" charset="-120"/>
                <a:cs typeface="Mongolian Baiti" pitchFamily="66" charset="0"/>
              </a:rPr>
              <a:t>Fotbalový zpravodaj</a:t>
            </a:r>
          </a:p>
          <a:p>
            <a:pPr algn="ctr" eaLnBrk="0" hangingPunct="0">
              <a:defRPr/>
            </a:pPr>
            <a:r>
              <a:rPr lang="cs-CZ" sz="3000" dirty="0">
                <a:ln w="34925" cap="rnd">
                  <a:gradFill flip="none" rotWithShape="1">
                    <a:gsLst>
                      <a:gs pos="0">
                        <a:srgbClr val="FFF200"/>
                      </a:gs>
                      <a:gs pos="45000">
                        <a:srgbClr val="FF7A00"/>
                      </a:gs>
                      <a:gs pos="70000">
                        <a:srgbClr val="FF0300"/>
                      </a:gs>
                      <a:gs pos="100000">
                        <a:srgbClr val="4D0808"/>
                      </a:gs>
                    </a:gsLst>
                    <a:lin ang="5400000" scaled="0"/>
                    <a:tileRect r="-100000" b="-100000"/>
                  </a:gradFill>
                  <a:miter lim="800000"/>
                </a:ln>
                <a:solidFill>
                  <a:srgbClr val="008000"/>
                </a:solidFill>
                <a:effectLst>
                  <a:outerShdw blurRad="38100" dist="38100" dir="2700000" algn="tl">
                    <a:srgbClr val="000000">
                      <a:alpha val="43137"/>
                    </a:srgbClr>
                  </a:outerShdw>
                </a:effectLst>
                <a:latin typeface="Rockwell Extra Bold" pitchFamily="18" charset="0"/>
                <a:ea typeface="Microsoft JhengHei" pitchFamily="34" charset="-120"/>
                <a:cs typeface="Mongolian Baiti" pitchFamily="66" charset="0"/>
              </a:rPr>
              <a:t>SK Štětí</a:t>
            </a:r>
          </a:p>
        </p:txBody>
      </p:sp>
      <p:sp>
        <p:nvSpPr>
          <p:cNvPr id="18" name="TextovéPole 17"/>
          <p:cNvSpPr txBox="1"/>
          <p:nvPr/>
        </p:nvSpPr>
        <p:spPr>
          <a:xfrm>
            <a:off x="5359524" y="1420351"/>
            <a:ext cx="4896000" cy="830997"/>
          </a:xfrm>
          <a:prstGeom prst="rect">
            <a:avLst/>
          </a:prstGeom>
          <a:blipFill>
            <a:blip r:embed="rId7" cstate="print"/>
            <a:stretch>
              <a:fillRect/>
            </a:stretch>
          </a:blipFill>
          <a:ln w="50800" cmpd="sng">
            <a:solidFill>
              <a:schemeClr val="accent6">
                <a:lumMod val="75000"/>
              </a:schemeClr>
            </a:solidFill>
            <a:prstDash val="solid"/>
          </a:ln>
          <a:effectLst>
            <a:innerShdw blurRad="63500" dist="50800" dir="10800000">
              <a:srgbClr val="66FF66">
                <a:alpha val="49804"/>
              </a:srgbClr>
            </a:innerShdw>
          </a:effectLst>
          <a:scene3d>
            <a:camera prst="orthographicFront"/>
            <a:lightRig rig="threePt" dir="t"/>
          </a:scene3d>
          <a:sp3d>
            <a:bevelT prst="relaxedInset"/>
          </a:sp3d>
        </p:spPr>
        <p:txBody>
          <a:bodyPr wrap="square" rtlCol="0">
            <a:spAutoFit/>
          </a:bodyPr>
          <a:lstStyle/>
          <a:p>
            <a:pPr algn="ctr"/>
            <a:r>
              <a:rPr lang="cs-CZ" sz="2400" dirty="0" smtClean="0">
                <a:ln w="3175">
                  <a:solidFill>
                    <a:srgbClr val="FF6699"/>
                  </a:solidFill>
                </a:ln>
                <a:solidFill>
                  <a:srgbClr val="006699"/>
                </a:solidFill>
                <a:effectLst>
                  <a:outerShdw blurRad="38100" dist="38100" dir="2700000" algn="tl">
                    <a:srgbClr val="000000">
                      <a:alpha val="43137"/>
                    </a:srgbClr>
                  </a:outerShdw>
                </a:effectLst>
                <a:latin typeface="Arial" pitchFamily="34" charset="0"/>
                <a:ea typeface="Cambria Math" pitchFamily="18" charset="0"/>
                <a:cs typeface="Arial" pitchFamily="34" charset="0"/>
              </a:rPr>
              <a:t>Sezóna 2015/2016</a:t>
            </a:r>
          </a:p>
          <a:p>
            <a:pPr algn="ctr"/>
            <a:r>
              <a:rPr lang="cs-CZ" sz="2400" dirty="0" smtClean="0">
                <a:ln w="3175">
                  <a:solidFill>
                    <a:srgbClr val="FF6699"/>
                  </a:solidFill>
                </a:ln>
                <a:solidFill>
                  <a:srgbClr val="006699"/>
                </a:solidFill>
                <a:effectLst>
                  <a:outerShdw blurRad="38100" dist="38100" dir="2700000" algn="tl">
                    <a:srgbClr val="000000">
                      <a:alpha val="43137"/>
                    </a:srgbClr>
                  </a:outerShdw>
                </a:effectLst>
                <a:latin typeface="Arial" pitchFamily="34" charset="0"/>
                <a:ea typeface="Cambria Math" pitchFamily="18" charset="0"/>
                <a:cs typeface="Arial" pitchFamily="34" charset="0"/>
              </a:rPr>
              <a:t>Ústecký přebor Podzim 2015</a:t>
            </a:r>
          </a:p>
        </p:txBody>
      </p:sp>
      <p:pic>
        <p:nvPicPr>
          <p:cNvPr id="31745" name="Picture 1"/>
          <p:cNvPicPr>
            <a:picLocks noChangeAspect="1" noChangeArrowheads="1"/>
          </p:cNvPicPr>
          <p:nvPr/>
        </p:nvPicPr>
        <p:blipFill>
          <a:blip r:embed="rId8" cstate="print"/>
          <a:srcRect/>
          <a:stretch>
            <a:fillRect/>
          </a:stretch>
        </p:blipFill>
        <p:spPr bwMode="auto">
          <a:xfrm>
            <a:off x="8743900" y="3979540"/>
            <a:ext cx="936104" cy="936104"/>
          </a:xfrm>
          <a:prstGeom prst="rect">
            <a:avLst/>
          </a:prstGeom>
          <a:noFill/>
          <a:ln w="9525">
            <a:noFill/>
            <a:miter lim="800000"/>
            <a:headEnd/>
            <a:tailEnd/>
          </a:ln>
        </p:spPr>
      </p:pic>
      <p:pic>
        <p:nvPicPr>
          <p:cNvPr id="2" name="Picture 2"/>
          <p:cNvPicPr>
            <a:picLocks noChangeAspect="1" noChangeArrowheads="1"/>
          </p:cNvPicPr>
          <p:nvPr/>
        </p:nvPicPr>
        <p:blipFill>
          <a:blip r:embed="rId9" cstate="print"/>
          <a:srcRect/>
          <a:stretch>
            <a:fillRect/>
          </a:stretch>
        </p:blipFill>
        <p:spPr bwMode="auto">
          <a:xfrm>
            <a:off x="8239844" y="2611388"/>
            <a:ext cx="1624583" cy="504056"/>
          </a:xfrm>
          <a:prstGeom prst="rect">
            <a:avLst/>
          </a:prstGeom>
          <a:noFill/>
          <a:ln w="9525">
            <a:noFill/>
            <a:miter lim="800000"/>
            <a:headEnd/>
            <a:tailEnd/>
          </a:ln>
        </p:spPr>
      </p:pic>
      <p:sp>
        <p:nvSpPr>
          <p:cNvPr id="17" name="TextovéPole 12"/>
          <p:cNvSpPr txBox="1">
            <a:spLocks noChangeArrowheads="1"/>
          </p:cNvSpPr>
          <p:nvPr/>
        </p:nvSpPr>
        <p:spPr bwMode="auto">
          <a:xfrm>
            <a:off x="8671191" y="5850523"/>
            <a:ext cx="15843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1pPr>
            <a:lvl2pPr marL="4556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2pPr>
            <a:lvl3pPr marL="9128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3pPr>
            <a:lvl4pPr marL="13700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4pPr>
            <a:lvl5pPr marL="18272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5pPr>
            <a:lvl6pPr marL="2286000" algn="l" defTabSz="914400" rtl="0" eaLnBrk="1" latinLnBrk="0" hangingPunct="1">
              <a:defRPr sz="1200" b="1" kern="1200">
                <a:solidFill>
                  <a:schemeClr val="tx1"/>
                </a:solidFill>
                <a:latin typeface="Arial Rounded MT Bold" panose="020F0704030504030204" pitchFamily="34" charset="0"/>
                <a:ea typeface="+mn-ea"/>
                <a:cs typeface="+mn-cs"/>
              </a:defRPr>
            </a:lvl6pPr>
            <a:lvl7pPr marL="2743200" algn="l" defTabSz="914400" rtl="0" eaLnBrk="1" latinLnBrk="0" hangingPunct="1">
              <a:defRPr sz="1200" b="1" kern="1200">
                <a:solidFill>
                  <a:schemeClr val="tx1"/>
                </a:solidFill>
                <a:latin typeface="Arial Rounded MT Bold" panose="020F0704030504030204" pitchFamily="34" charset="0"/>
                <a:ea typeface="+mn-ea"/>
                <a:cs typeface="+mn-cs"/>
              </a:defRPr>
            </a:lvl7pPr>
            <a:lvl8pPr marL="3200400" algn="l" defTabSz="914400" rtl="0" eaLnBrk="1" latinLnBrk="0" hangingPunct="1">
              <a:defRPr sz="1200" b="1" kern="1200">
                <a:solidFill>
                  <a:schemeClr val="tx1"/>
                </a:solidFill>
                <a:latin typeface="Arial Rounded MT Bold" panose="020F0704030504030204" pitchFamily="34" charset="0"/>
                <a:ea typeface="+mn-ea"/>
                <a:cs typeface="+mn-cs"/>
              </a:defRPr>
            </a:lvl8pPr>
            <a:lvl9pPr marL="3657600" algn="l" defTabSz="914400" rtl="0" eaLnBrk="1" latinLnBrk="0" hangingPunct="1">
              <a:defRPr sz="1200" b="1" kern="1200">
                <a:solidFill>
                  <a:schemeClr val="tx1"/>
                </a:solidFill>
                <a:latin typeface="Arial Rounded MT Bold" panose="020F0704030504030204" pitchFamily="34" charset="0"/>
                <a:ea typeface="+mn-ea"/>
                <a:cs typeface="+mn-cs"/>
              </a:defRPr>
            </a:lvl9pPr>
          </a:lstStyle>
          <a:p>
            <a:pPr algn="ctr"/>
            <a:r>
              <a:rPr lang="cs-CZ" altLang="cs-CZ" sz="5400" u="none">
                <a:latin typeface="Arial Black" panose="020B0A04020102020204" pitchFamily="34" charset="0"/>
              </a:rPr>
              <a:t> </a:t>
            </a:r>
            <a:r>
              <a:rPr lang="cs-CZ" altLang="cs-CZ" sz="5400" u="none" smtClean="0">
                <a:latin typeface="Arial Black" panose="020B0A04020102020204" pitchFamily="34" charset="0"/>
              </a:rPr>
              <a:t>3:1</a:t>
            </a:r>
            <a:endParaRPr lang="cs-CZ" altLang="cs-CZ" sz="5400" u="none" dirty="0">
              <a:latin typeface="Arial Black" panose="020B0A040201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0" name="Text Box 18191"/>
          <p:cNvSpPr txBox="1">
            <a:spLocks noChangeArrowheads="1"/>
          </p:cNvSpPr>
          <p:nvPr/>
        </p:nvSpPr>
        <p:spPr bwMode="auto">
          <a:xfrm>
            <a:off x="6439644" y="739180"/>
            <a:ext cx="184150" cy="615950"/>
          </a:xfrm>
          <a:prstGeom prst="rect">
            <a:avLst/>
          </a:prstGeom>
          <a:noFill/>
          <a:ln w="9525">
            <a:noFill/>
            <a:miter lim="800000"/>
            <a:headEnd/>
            <a:tailEnd/>
          </a:ln>
        </p:spPr>
        <p:txBody>
          <a:bodyPr wrap="none" lIns="91425" tIns="45713" rIns="91425" bIns="45713">
            <a:spAutoFit/>
          </a:bodyPr>
          <a:lstStyle/>
          <a:p>
            <a:endParaRPr lang="cs-CZ" sz="1800">
              <a:solidFill>
                <a:srgbClr val="000000"/>
              </a:solidFill>
              <a:latin typeface="Arial Black" pitchFamily="34" charset="0"/>
            </a:endParaRPr>
          </a:p>
          <a:p>
            <a:endParaRPr lang="cs-CZ" sz="1600">
              <a:solidFill>
                <a:srgbClr val="000000"/>
              </a:solidFill>
              <a:latin typeface="Gill Sans Ultra Bold" pitchFamily="34" charset="-18"/>
            </a:endParaRPr>
          </a:p>
        </p:txBody>
      </p:sp>
      <p:sp>
        <p:nvSpPr>
          <p:cNvPr id="8" name="TextovéPole 7"/>
          <p:cNvSpPr txBox="1"/>
          <p:nvPr/>
        </p:nvSpPr>
        <p:spPr>
          <a:xfrm>
            <a:off x="1759124"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10</a:t>
            </a:r>
          </a:p>
        </p:txBody>
      </p:sp>
      <p:sp>
        <p:nvSpPr>
          <p:cNvPr id="16" name="TextovéPole 15"/>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31</a:t>
            </a:r>
          </a:p>
        </p:txBody>
      </p:sp>
      <p:sp>
        <p:nvSpPr>
          <p:cNvPr id="9" name="Obdélník 8"/>
          <p:cNvSpPr/>
          <p:nvPr/>
        </p:nvSpPr>
        <p:spPr>
          <a:xfrm>
            <a:off x="30932" y="414556"/>
            <a:ext cx="4968552" cy="5509200"/>
          </a:xfrm>
          <a:prstGeom prst="rect">
            <a:avLst/>
          </a:prstGeom>
        </p:spPr>
        <p:txBody>
          <a:bodyPr wrap="square">
            <a:spAutoFit/>
          </a:bodyPr>
          <a:lstStyle/>
          <a:p>
            <a:pPr lvl="0" algn="just" eaLnBrk="0" hangingPunct="0"/>
            <a:r>
              <a:rPr lang="cs-CZ" sz="1100" b="0" dirty="0" smtClean="0">
                <a:latin typeface="Arial" pitchFamily="34" charset="0"/>
                <a:ea typeface="Times New Roman" pitchFamily="18" charset="0"/>
                <a:cs typeface="Arial" pitchFamily="34" charset="0"/>
              </a:rPr>
              <a:t>kabině veselo nebylo a ještě větší smutek mohl zavládnout po 3 minutách druhého poločasu, ale střelu Šindeláře z volného přímého kopu mířící do šibenice zlikvidoval brankář. Snaha neodjet domů s prázdnou velela našemu mužstvu hrát ve 2. poločase mnohem aktivněji a s větším důrazem. Po hodině hry jsme zahrávali 4 rohy za sebou. Nejnebezpečnější byt ten druhý, když hlavičku Šimrala z brankové čáry odvracel hlavou Šindelář.  V 62. minutě jsme se však už vyrovnání dočkali. Hrdý přistrčil míč do středu velkého vápna </a:t>
            </a:r>
            <a:r>
              <a:rPr lang="cs-CZ" sz="1100" b="0" dirty="0" err="1" smtClean="0">
                <a:latin typeface="Arial" pitchFamily="34" charset="0"/>
                <a:ea typeface="Times New Roman" pitchFamily="18" charset="0"/>
                <a:cs typeface="Arial" pitchFamily="34" charset="0"/>
              </a:rPr>
              <a:t>Belákovi</a:t>
            </a:r>
            <a:r>
              <a:rPr lang="cs-CZ" sz="1100" b="0" dirty="0" smtClean="0">
                <a:latin typeface="Arial" pitchFamily="34" charset="0"/>
                <a:ea typeface="Times New Roman" pitchFamily="18" charset="0"/>
                <a:cs typeface="Arial" pitchFamily="34" charset="0"/>
              </a:rPr>
              <a:t> a ten pohotovým zakončením srovnal na 1:1.  I když si </a:t>
            </a:r>
            <a:r>
              <a:rPr lang="cs-CZ" sz="1100" b="0" dirty="0" err="1" smtClean="0">
                <a:latin typeface="Arial" pitchFamily="34" charset="0"/>
                <a:ea typeface="Times New Roman" pitchFamily="18" charset="0"/>
                <a:cs typeface="Arial" pitchFamily="34" charset="0"/>
              </a:rPr>
              <a:t>Střekov</a:t>
            </a:r>
            <a:r>
              <a:rPr lang="cs-CZ" sz="1100" b="0" dirty="0" smtClean="0">
                <a:latin typeface="Arial" pitchFamily="34" charset="0"/>
                <a:ea typeface="Times New Roman" pitchFamily="18" charset="0"/>
                <a:cs typeface="Arial" pitchFamily="34" charset="0"/>
              </a:rPr>
              <a:t> přichystal nebezpečnou střelu, kterou Kloub vyrazil, tak to bylo naše mužstvo, které mohlo jít do vedení.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 však vedoucí branku odmítl a z bezprostřední blízkosti trefil jenom břevno. Nadějně vypadal i centr Stejskala, po kterém hlavičkoval </a:t>
            </a:r>
            <a:r>
              <a:rPr lang="cs-CZ" sz="1100" b="0" dirty="0" err="1" smtClean="0">
                <a:latin typeface="Arial" pitchFamily="34" charset="0"/>
                <a:ea typeface="Times New Roman" pitchFamily="18" charset="0"/>
                <a:cs typeface="Arial" pitchFamily="34" charset="0"/>
              </a:rPr>
              <a:t>Malák</a:t>
            </a:r>
            <a:r>
              <a:rPr lang="cs-CZ" sz="1100" b="0" dirty="0" smtClean="0">
                <a:latin typeface="Arial" pitchFamily="34" charset="0"/>
                <a:ea typeface="Times New Roman" pitchFamily="18" charset="0"/>
                <a:cs typeface="Arial" pitchFamily="34" charset="0"/>
              </a:rPr>
              <a:t> mimo 3 tyče. Stejně jako začátek, tak i konec zápasu byl hodně dramatický. V 84. minutě volný přímý kop </a:t>
            </a:r>
            <a:r>
              <a:rPr lang="cs-CZ" sz="1100" b="0" dirty="0" err="1" smtClean="0">
                <a:latin typeface="Arial" pitchFamily="34" charset="0"/>
                <a:ea typeface="Times New Roman" pitchFamily="18" charset="0"/>
                <a:cs typeface="Arial" pitchFamily="34" charset="0"/>
              </a:rPr>
              <a:t>Štětí</a:t>
            </a:r>
            <a:r>
              <a:rPr lang="cs-CZ" sz="1100" b="0" dirty="0" smtClean="0">
                <a:latin typeface="Arial" pitchFamily="34" charset="0"/>
                <a:ea typeface="Times New Roman" pitchFamily="18" charset="0"/>
                <a:cs typeface="Arial" pitchFamily="34" charset="0"/>
              </a:rPr>
              <a:t> vyrazil brankář jen před sebe a dorážející </a:t>
            </a:r>
            <a:r>
              <a:rPr lang="cs-CZ" sz="1100" b="0" dirty="0" err="1" smtClean="0">
                <a:latin typeface="Arial" pitchFamily="34" charset="0"/>
                <a:ea typeface="Times New Roman" pitchFamily="18" charset="0"/>
                <a:cs typeface="Arial" pitchFamily="34" charset="0"/>
              </a:rPr>
              <a:t>Poráč</a:t>
            </a:r>
            <a:r>
              <a:rPr lang="cs-CZ" sz="1100" b="0" dirty="0" smtClean="0">
                <a:latin typeface="Arial" pitchFamily="34" charset="0"/>
                <a:ea typeface="Times New Roman" pitchFamily="18" charset="0"/>
                <a:cs typeface="Arial" pitchFamily="34" charset="0"/>
              </a:rPr>
              <a:t> ho dopravil do sítě. V rukách asistenta rozhodčího se ale objevil praporek nad hlavou pro postavení mimo hru. Z protiútoku se po centru zleva dostal na hranici malého vápna do zakončení hráč domácích, ale vysoko přestřelil. Běžela 87. minuta a výhodu volného přímého kopu dostalo naše mužstvo. Stejskal rozehrál míč před branku, kde se na tom správném místě objevil Šimral a šli jsme do vedení 2:1. Vyhráno jsme, ale ještě neměli. Nejprve zasahoval proti střele Šindeláře k zadní tyči brankář a krušně chvíle jsme prožívali i ve 2. minutě nastavení. Míč v našem vápně poletoval od jednoho hráče ke druhému a ne a ne ho odkopnout do bezpečí. Přežili jsme a po vítězství 2:1 jsme se domů s velkou radostí vraceli se 3 body.</a:t>
            </a:r>
            <a:endParaRPr lang="cs-CZ" sz="1100" b="0" dirty="0" smtClean="0">
              <a:latin typeface="Arial" pitchFamily="34" charset="0"/>
              <a:cs typeface="Arial" pitchFamily="34" charset="0"/>
            </a:endParaRPr>
          </a:p>
          <a:p>
            <a:pPr lvl="0" algn="just" eaLnBrk="0" hangingPunct="0"/>
            <a:r>
              <a:rPr lang="cs-CZ" sz="1100" b="0" dirty="0" smtClean="0">
                <a:latin typeface="Arial" pitchFamily="34" charset="0"/>
                <a:ea typeface="Times New Roman" pitchFamily="18" charset="0"/>
                <a:cs typeface="Arial" pitchFamily="34" charset="0"/>
              </a:rPr>
              <a:t>  B</a:t>
            </a:r>
            <a:r>
              <a:rPr lang="cs-CZ" sz="1100" b="0" u="sng" dirty="0" smtClean="0">
                <a:latin typeface="Arial" pitchFamily="34" charset="0"/>
                <a:ea typeface="Times New Roman" pitchFamily="18" charset="0"/>
                <a:cs typeface="Arial" pitchFamily="34" charset="0"/>
              </a:rPr>
              <a:t>ranky:</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 1, Šimral 1</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Sestava:</a:t>
            </a:r>
            <a:r>
              <a:rPr lang="cs-CZ" sz="1100" b="0" dirty="0" smtClean="0">
                <a:latin typeface="Arial" pitchFamily="34" charset="0"/>
                <a:ea typeface="Times New Roman" pitchFamily="18" charset="0"/>
                <a:cs typeface="Arial" pitchFamily="34" charset="0"/>
              </a:rPr>
              <a:t> Kloub-</a:t>
            </a:r>
            <a:r>
              <a:rPr lang="cs-CZ" sz="1100" b="0" dirty="0" err="1" smtClean="0">
                <a:latin typeface="Arial" pitchFamily="34" charset="0"/>
                <a:ea typeface="Times New Roman" pitchFamily="18" charset="0"/>
                <a:cs typeface="Arial" pitchFamily="34" charset="0"/>
              </a:rPr>
              <a:t>Čámský</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Ransdorf</a:t>
            </a:r>
            <a:r>
              <a:rPr lang="cs-CZ" sz="1100" b="0" dirty="0" smtClean="0">
                <a:latin typeface="Arial" pitchFamily="34" charset="0"/>
                <a:ea typeface="Times New Roman" pitchFamily="18" charset="0"/>
                <a:cs typeface="Arial" pitchFamily="34" charset="0"/>
              </a:rPr>
              <a:t>, Šimral, Mencl(60.Tichý)-</a:t>
            </a:r>
          </a:p>
          <a:p>
            <a:pPr lvl="0" algn="just" eaLnBrk="0" hangingPunct="0"/>
            <a:r>
              <a:rPr lang="cs-CZ" sz="1100" b="0" dirty="0" smtClean="0">
                <a:latin typeface="Arial" pitchFamily="34" charset="0"/>
                <a:ea typeface="Times New Roman" pitchFamily="18" charset="0"/>
                <a:cs typeface="Arial" pitchFamily="34" charset="0"/>
              </a:rPr>
              <a:t>                Kucler(60.Poráč), Slanička(72.J.Grepl), Hrdý, Stejskal-</a:t>
            </a:r>
            <a:r>
              <a:rPr lang="cs-CZ" sz="1100" b="0" dirty="0" err="1" smtClean="0">
                <a:latin typeface="Arial" pitchFamily="34" charset="0"/>
                <a:ea typeface="Times New Roman" pitchFamily="18" charset="0"/>
                <a:cs typeface="Arial" pitchFamily="34" charset="0"/>
              </a:rPr>
              <a:t>Malák</a:t>
            </a:r>
            <a:r>
              <a:rPr lang="cs-CZ" sz="1100" b="0" dirty="0" smtClean="0">
                <a:latin typeface="Arial" pitchFamily="34" charset="0"/>
                <a:ea typeface="Times New Roman" pitchFamily="18" charset="0"/>
                <a:cs typeface="Arial" pitchFamily="34" charset="0"/>
              </a:rPr>
              <a:t>, </a:t>
            </a:r>
          </a:p>
          <a:p>
            <a:pPr lvl="0" algn="just" eaLnBrk="0" hangingPunct="0"/>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(90.Marek)</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Připraveni:</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Michovský</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Trenér: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J.Vinš</a:t>
            </a:r>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Vedoucí:</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J.Havner</a:t>
            </a:r>
            <a:r>
              <a:rPr lang="cs-CZ" sz="1100" b="0" dirty="0" smtClean="0">
                <a:latin typeface="Arial" pitchFamily="34" charset="0"/>
                <a:ea typeface="Times New Roman" pitchFamily="18" charset="0"/>
                <a:cs typeface="Arial" pitchFamily="34" charset="0"/>
              </a:rPr>
              <a:t>  Masér: </a:t>
            </a:r>
            <a:r>
              <a:rPr lang="cs-CZ" sz="1100" b="0" dirty="0" err="1" smtClean="0">
                <a:latin typeface="Arial" pitchFamily="34" charset="0"/>
                <a:ea typeface="Times New Roman" pitchFamily="18" charset="0"/>
                <a:cs typeface="Arial" pitchFamily="34" charset="0"/>
              </a:rPr>
              <a:t>K</a:t>
            </a:r>
            <a:r>
              <a:rPr lang="cs-CZ" sz="1100" b="0" dirty="0" smtClean="0">
                <a:latin typeface="Arial" pitchFamily="34" charset="0"/>
                <a:ea typeface="Times New Roman" pitchFamily="18" charset="0"/>
                <a:cs typeface="Arial" pitchFamily="34" charset="0"/>
              </a:rPr>
              <a:t>.Zavřel</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Rozhodčí:</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Sejkora</a:t>
            </a:r>
            <a:r>
              <a:rPr lang="cs-CZ" sz="1100" b="0" dirty="0" smtClean="0">
                <a:latin typeface="Arial" pitchFamily="34" charset="0"/>
                <a:ea typeface="Times New Roman" pitchFamily="18" charset="0"/>
                <a:cs typeface="Arial" pitchFamily="34" charset="0"/>
              </a:rPr>
              <a:t>-Oborník, </a:t>
            </a:r>
            <a:r>
              <a:rPr lang="cs-CZ" sz="1100" b="0" dirty="0" err="1" smtClean="0">
                <a:latin typeface="Arial" pitchFamily="34" charset="0"/>
                <a:ea typeface="Times New Roman" pitchFamily="18" charset="0"/>
                <a:cs typeface="Arial" pitchFamily="34" charset="0"/>
              </a:rPr>
              <a:t>Trégr</a:t>
            </a:r>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Delegát:</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K</a:t>
            </a:r>
            <a:r>
              <a:rPr lang="cs-CZ" sz="1100" b="0" dirty="0" smtClean="0">
                <a:latin typeface="Arial" pitchFamily="34" charset="0"/>
                <a:ea typeface="Times New Roman" pitchFamily="18" charset="0"/>
                <a:cs typeface="Arial" pitchFamily="34" charset="0"/>
              </a:rPr>
              <a:t>.Bobek     100 diváků</a:t>
            </a:r>
            <a:endParaRPr lang="cs-CZ" sz="1100" b="0" dirty="0" smtClean="0">
              <a:latin typeface="Arial" pitchFamily="34" charset="0"/>
              <a:cs typeface="Arial" pitchFamily="34" charset="0"/>
            </a:endParaRPr>
          </a:p>
        </p:txBody>
      </p:sp>
      <p:sp>
        <p:nvSpPr>
          <p:cNvPr id="10" name="TextovéPole 9"/>
          <p:cNvSpPr txBox="1"/>
          <p:nvPr/>
        </p:nvSpPr>
        <p:spPr>
          <a:xfrm>
            <a:off x="390972" y="71363"/>
            <a:ext cx="4464496" cy="307777"/>
          </a:xfrm>
          <a:prstGeom prst="rect">
            <a:avLst/>
          </a:prstGeom>
          <a:solidFill>
            <a:srgbClr val="99FF66"/>
          </a:solidFill>
        </p:spPr>
        <p:txBody>
          <a:bodyPr wrap="square" rtlCol="0">
            <a:spAutoFit/>
          </a:bodyPr>
          <a:lstStyle/>
          <a:p>
            <a:pPr algn="ctr"/>
            <a:r>
              <a:rPr lang="cs-CZ" sz="1400" dirty="0" smtClean="0">
                <a:latin typeface="Bookman Old Style" pitchFamily="18" charset="0"/>
              </a:rPr>
              <a:t>TJ </a:t>
            </a:r>
            <a:r>
              <a:rPr lang="cs-CZ" sz="1400" dirty="0" err="1" smtClean="0">
                <a:latin typeface="Bookman Old Style" pitchFamily="18" charset="0"/>
              </a:rPr>
              <a:t>Střekov</a:t>
            </a:r>
            <a:r>
              <a:rPr lang="cs-CZ" sz="1400" dirty="0" smtClean="0">
                <a:latin typeface="Bookman Old Style" pitchFamily="18" charset="0"/>
              </a:rPr>
              <a:t> – SK </a:t>
            </a:r>
            <a:r>
              <a:rPr lang="cs-CZ" sz="1400" dirty="0" err="1" smtClean="0">
                <a:latin typeface="Bookman Old Style" pitchFamily="18" charset="0"/>
              </a:rPr>
              <a:t>Štětí</a:t>
            </a:r>
            <a:r>
              <a:rPr lang="cs-CZ" sz="1400" dirty="0" smtClean="0">
                <a:latin typeface="Bookman Old Style" pitchFamily="18" charset="0"/>
              </a:rPr>
              <a:t>  17.10.2015  </a:t>
            </a:r>
          </a:p>
        </p:txBody>
      </p:sp>
      <p:pic>
        <p:nvPicPr>
          <p:cNvPr id="7" name="Picture 1"/>
          <p:cNvPicPr>
            <a:picLocks noChangeAspect="1" noChangeArrowheads="1"/>
          </p:cNvPicPr>
          <p:nvPr/>
        </p:nvPicPr>
        <p:blipFill>
          <a:blip r:embed="rId3" cstate="print"/>
          <a:srcRect/>
          <a:stretch>
            <a:fillRect/>
          </a:stretch>
        </p:blipFill>
        <p:spPr bwMode="auto">
          <a:xfrm>
            <a:off x="1759123" y="5851748"/>
            <a:ext cx="864097" cy="864096"/>
          </a:xfrm>
          <a:prstGeom prst="rect">
            <a:avLst/>
          </a:prstGeom>
          <a:noFill/>
          <a:ln w="9525">
            <a:noFill/>
            <a:miter lim="800000"/>
            <a:headEnd/>
            <a:tailEnd/>
          </a:ln>
        </p:spPr>
      </p:pic>
      <p:graphicFrame>
        <p:nvGraphicFramePr>
          <p:cNvPr id="14" name="Tabulka 13"/>
          <p:cNvGraphicFramePr>
            <a:graphicFrameLocks noGrp="1"/>
          </p:cNvGraphicFramePr>
          <p:nvPr/>
        </p:nvGraphicFramePr>
        <p:xfrm>
          <a:off x="5647556" y="1999823"/>
          <a:ext cx="4526732" cy="4572005"/>
        </p:xfrm>
        <a:graphic>
          <a:graphicData uri="http://schemas.openxmlformats.org/drawingml/2006/table">
            <a:tbl>
              <a:tblPr/>
              <a:tblGrid>
                <a:gridCol w="325925">
                  <a:extLst>
                    <a:ext uri="{9D8B030D-6E8A-4147-A177-3AD203B41FA5}">
                      <a16:colId xmlns:a16="http://schemas.microsoft.com/office/drawing/2014/main" val="20000"/>
                    </a:ext>
                  </a:extLst>
                </a:gridCol>
                <a:gridCol w="1858978">
                  <a:extLst>
                    <a:ext uri="{9D8B030D-6E8A-4147-A177-3AD203B41FA5}">
                      <a16:colId xmlns:a16="http://schemas.microsoft.com/office/drawing/2014/main" val="20001"/>
                    </a:ext>
                  </a:extLst>
                </a:gridCol>
                <a:gridCol w="301782">
                  <a:extLst>
                    <a:ext uri="{9D8B030D-6E8A-4147-A177-3AD203B41FA5}">
                      <a16:colId xmlns:a16="http://schemas.microsoft.com/office/drawing/2014/main" val="20002"/>
                    </a:ext>
                  </a:extLst>
                </a:gridCol>
                <a:gridCol w="301782">
                  <a:extLst>
                    <a:ext uri="{9D8B030D-6E8A-4147-A177-3AD203B41FA5}">
                      <a16:colId xmlns:a16="http://schemas.microsoft.com/office/drawing/2014/main" val="20003"/>
                    </a:ext>
                  </a:extLst>
                </a:gridCol>
                <a:gridCol w="301782">
                  <a:extLst>
                    <a:ext uri="{9D8B030D-6E8A-4147-A177-3AD203B41FA5}">
                      <a16:colId xmlns:a16="http://schemas.microsoft.com/office/drawing/2014/main" val="20004"/>
                    </a:ext>
                  </a:extLst>
                </a:gridCol>
                <a:gridCol w="301782">
                  <a:extLst>
                    <a:ext uri="{9D8B030D-6E8A-4147-A177-3AD203B41FA5}">
                      <a16:colId xmlns:a16="http://schemas.microsoft.com/office/drawing/2014/main" val="20005"/>
                    </a:ext>
                  </a:extLst>
                </a:gridCol>
                <a:gridCol w="579422">
                  <a:extLst>
                    <a:ext uri="{9D8B030D-6E8A-4147-A177-3AD203B41FA5}">
                      <a16:colId xmlns:a16="http://schemas.microsoft.com/office/drawing/2014/main" val="20006"/>
                    </a:ext>
                  </a:extLst>
                </a:gridCol>
                <a:gridCol w="555279">
                  <a:extLst>
                    <a:ext uri="{9D8B030D-6E8A-4147-A177-3AD203B41FA5}">
                      <a16:colId xmlns:a16="http://schemas.microsoft.com/office/drawing/2014/main" val="20007"/>
                    </a:ext>
                  </a:extLst>
                </a:gridCol>
              </a:tblGrid>
              <a:tr h="190123">
                <a:tc gridSpan="8">
                  <a:txBody>
                    <a:bodyPr/>
                    <a:lstStyle/>
                    <a:p>
                      <a:pPr algn="ctr" rtl="0" fontAlgn="ctr"/>
                      <a:r>
                        <a:rPr lang="cs-CZ" sz="1100" b="1" i="0" u="none" strike="noStrike">
                          <a:solidFill>
                            <a:srgbClr val="0066FF"/>
                          </a:solidFill>
                          <a:latin typeface="Bookman Old Style"/>
                        </a:rPr>
                        <a:t>Krajský přebor starší přípravky r.2005</a:t>
                      </a:r>
                    </a:p>
                  </a:txBody>
                  <a:tcPr marL="9053" marR="9053" marT="9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2DE"/>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90123">
                <a:tc>
                  <a:txBody>
                    <a:bodyPr/>
                    <a:lstStyle/>
                    <a:p>
                      <a:pPr algn="ctr" rtl="0" fontAlgn="ctr"/>
                      <a:r>
                        <a:rPr lang="cs-CZ" sz="1100" b="1" i="0" u="none" strike="noStrike">
                          <a:solidFill>
                            <a:srgbClr val="000000"/>
                          </a:solidFill>
                          <a:latin typeface="Calibri"/>
                        </a:rPr>
                        <a:t>1</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Ústí n. L.</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8</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8</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214:113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24</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1"/>
                  </a:ext>
                </a:extLst>
              </a:tr>
              <a:tr h="190123">
                <a:tc>
                  <a:txBody>
                    <a:bodyPr/>
                    <a:lstStyle/>
                    <a:p>
                      <a:pPr algn="ctr" rtl="0" fontAlgn="ctr"/>
                      <a:r>
                        <a:rPr lang="cs-CZ" sz="1100" b="1" i="0" u="none" strike="noStrike">
                          <a:solidFill>
                            <a:srgbClr val="000000"/>
                          </a:solidFill>
                          <a:latin typeface="Calibri"/>
                        </a:rPr>
                        <a:t>2</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100" b="1" i="0" u="none" strike="noStrike">
                          <a:solidFill>
                            <a:srgbClr val="000000"/>
                          </a:solidFill>
                          <a:latin typeface="Calibri"/>
                        </a:rPr>
                        <a:t>SK Junior Teplice/ FK Teplice</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9</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8</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222:121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24</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190123">
                <a:tc>
                  <a:txBody>
                    <a:bodyPr/>
                    <a:lstStyle/>
                    <a:p>
                      <a:pPr algn="ctr" rtl="0" fontAlgn="ctr"/>
                      <a:r>
                        <a:rPr lang="cs-CZ" sz="1100" b="1" i="0" u="none" strike="noStrike">
                          <a:solidFill>
                            <a:srgbClr val="000000"/>
                          </a:solidFill>
                          <a:latin typeface="Calibri"/>
                        </a:rPr>
                        <a:t>3</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FA Petra Voříška</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8</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166:124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15</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3"/>
                  </a:ext>
                </a:extLst>
              </a:tr>
              <a:tr h="190123">
                <a:tc>
                  <a:txBody>
                    <a:bodyPr/>
                    <a:lstStyle/>
                    <a:p>
                      <a:pPr algn="ctr" rtl="0" fontAlgn="ctr"/>
                      <a:r>
                        <a:rPr lang="cs-CZ" sz="1100" b="1" i="0" u="none" strike="noStrike">
                          <a:solidFill>
                            <a:srgbClr val="000000"/>
                          </a:solidFill>
                          <a:latin typeface="Calibri"/>
                        </a:rPr>
                        <a:t>4</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FC Chomutov</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8</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176:147</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15</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190123">
                <a:tc>
                  <a:txBody>
                    <a:bodyPr/>
                    <a:lstStyle/>
                    <a:p>
                      <a:pPr algn="ctr" rtl="0" fontAlgn="ctr"/>
                      <a:r>
                        <a:rPr lang="cs-CZ" sz="1100" b="1" i="0" u="none" strike="noStrike">
                          <a:solidFill>
                            <a:srgbClr val="000000"/>
                          </a:solidFill>
                          <a:latin typeface="Calibri"/>
                        </a:rPr>
                        <a:t>5</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Mostecký FK</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8</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185:147</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13</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5"/>
                  </a:ext>
                </a:extLst>
              </a:tr>
              <a:tr h="190123">
                <a:tc>
                  <a:txBody>
                    <a:bodyPr/>
                    <a:lstStyle/>
                    <a:p>
                      <a:pPr algn="ctr" rtl="0" fontAlgn="ctr"/>
                      <a:r>
                        <a:rPr lang="cs-CZ" sz="1100" b="1" i="0" u="none" strike="noStrike">
                          <a:solidFill>
                            <a:srgbClr val="FF0000"/>
                          </a:solidFill>
                          <a:latin typeface="Calibri"/>
                        </a:rPr>
                        <a:t>6</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FF0000"/>
                          </a:solidFill>
                          <a:latin typeface="Calibri"/>
                        </a:rPr>
                        <a:t>SK Roudnice/Štětí</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FF0000"/>
                          </a:solidFill>
                          <a:latin typeface="Calibri"/>
                        </a:rPr>
                        <a:t>8</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FF0000"/>
                          </a:solidFill>
                          <a:latin typeface="Calibri"/>
                        </a:rPr>
                        <a:t>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FF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FF0000"/>
                          </a:solidFill>
                          <a:latin typeface="Calibri"/>
                        </a:rPr>
                        <a:t>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FF0000"/>
                          </a:solidFill>
                          <a:latin typeface="Calibri"/>
                        </a:rPr>
                        <a:t>160:136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FF0000"/>
                          </a:solidFill>
                          <a:latin typeface="Calibri"/>
                        </a:rPr>
                        <a:t>12</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190123">
                <a:tc>
                  <a:txBody>
                    <a:bodyPr/>
                    <a:lstStyle/>
                    <a:p>
                      <a:pPr algn="ctr" rtl="0" fontAlgn="ctr"/>
                      <a:r>
                        <a:rPr lang="cs-CZ" sz="1100" b="1" i="0" u="none" strike="noStrike">
                          <a:solidFill>
                            <a:srgbClr val="000000"/>
                          </a:solidFill>
                          <a:latin typeface="Calibri"/>
                        </a:rPr>
                        <a:t>7</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Baník Most</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8</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135:144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10</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7"/>
                  </a:ext>
                </a:extLst>
              </a:tr>
              <a:tr h="190123">
                <a:tc>
                  <a:txBody>
                    <a:bodyPr/>
                    <a:lstStyle/>
                    <a:p>
                      <a:pPr algn="ctr" rtl="0" fontAlgn="ctr"/>
                      <a:r>
                        <a:rPr lang="cs-CZ" sz="1100" b="1" i="0" u="none" strike="noStrike">
                          <a:solidFill>
                            <a:srgbClr val="000000"/>
                          </a:solidFill>
                          <a:latin typeface="Calibri"/>
                        </a:rPr>
                        <a:t>8</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Tatran Kadaň/J. Žatec</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8</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144:132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9</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190123">
                <a:tc>
                  <a:txBody>
                    <a:bodyPr/>
                    <a:lstStyle/>
                    <a:p>
                      <a:pPr algn="ctr" rtl="0" fontAlgn="ctr"/>
                      <a:r>
                        <a:rPr lang="cs-CZ" sz="1100" b="1" i="0" u="none" strike="noStrike">
                          <a:solidFill>
                            <a:srgbClr val="000000"/>
                          </a:solidFill>
                          <a:latin typeface="Calibri"/>
                        </a:rPr>
                        <a:t>9</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Litvínov</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9</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135:178</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9</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9"/>
                  </a:ext>
                </a:extLst>
              </a:tr>
              <a:tr h="190123">
                <a:tc>
                  <a:txBody>
                    <a:bodyPr/>
                    <a:lstStyle/>
                    <a:p>
                      <a:pPr algn="ctr" rtl="0" fontAlgn="ctr"/>
                      <a:r>
                        <a:rPr lang="cs-CZ" sz="1100" b="1" i="0" u="none" strike="noStrike">
                          <a:solidFill>
                            <a:srgbClr val="000000"/>
                          </a:solidFill>
                          <a:latin typeface="Calibri"/>
                        </a:rPr>
                        <a:t>10</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Litoměřice</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8</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7</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91:214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190123">
                <a:tc>
                  <a:txBody>
                    <a:bodyPr/>
                    <a:lstStyle/>
                    <a:p>
                      <a:pPr algn="ctr" rtl="0" fontAlgn="ctr"/>
                      <a:r>
                        <a:rPr lang="cs-CZ" sz="1100" b="1" i="0" u="none" strike="noStrike">
                          <a:solidFill>
                            <a:srgbClr val="000000"/>
                          </a:solidFill>
                          <a:latin typeface="Calibri"/>
                        </a:rPr>
                        <a:t>11</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Louny/ Postoloprty</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8</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8</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94:266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1"/>
                  </a:ext>
                </a:extLst>
              </a:tr>
              <a:tr h="190123">
                <a:tc gridSpan="8">
                  <a:txBody>
                    <a:bodyPr/>
                    <a:lstStyle/>
                    <a:p>
                      <a:pPr algn="ctr" rtl="0" fontAlgn="ctr"/>
                      <a:r>
                        <a:rPr lang="cs-CZ" sz="1100" b="1" i="0" u="none" strike="noStrike">
                          <a:solidFill>
                            <a:srgbClr val="0066FF"/>
                          </a:solidFill>
                          <a:latin typeface="Bookman Old Style"/>
                        </a:rPr>
                        <a:t>Krajskýpřebor starší přípravky r.2006</a:t>
                      </a:r>
                    </a:p>
                  </a:txBody>
                  <a:tcPr marL="9053" marR="9053" marT="9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2DE"/>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2"/>
                  </a:ext>
                </a:extLst>
              </a:tr>
              <a:tr h="190123">
                <a:tc>
                  <a:txBody>
                    <a:bodyPr/>
                    <a:lstStyle/>
                    <a:p>
                      <a:pPr algn="ctr" rtl="0" fontAlgn="ctr"/>
                      <a:r>
                        <a:rPr lang="cs-CZ" sz="1100" b="1" i="0" u="none" strike="noStrike">
                          <a:solidFill>
                            <a:srgbClr val="000000"/>
                          </a:solidFill>
                          <a:latin typeface="Calibri"/>
                        </a:rPr>
                        <a:t>1</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Baník Most</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8</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7</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219:109</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21</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3"/>
                  </a:ext>
                </a:extLst>
              </a:tr>
              <a:tr h="190123">
                <a:tc>
                  <a:txBody>
                    <a:bodyPr/>
                    <a:lstStyle/>
                    <a:p>
                      <a:pPr algn="ctr" rtl="0" fontAlgn="ctr"/>
                      <a:r>
                        <a:rPr lang="cs-CZ" sz="1100" b="1" i="0" u="none" strike="noStrike">
                          <a:solidFill>
                            <a:srgbClr val="000000"/>
                          </a:solidFill>
                          <a:latin typeface="Calibri"/>
                        </a:rPr>
                        <a:t>2</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Ústí n. L.</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8</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7</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192:110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21</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4"/>
                  </a:ext>
                </a:extLst>
              </a:tr>
              <a:tr h="190123">
                <a:tc>
                  <a:txBody>
                    <a:bodyPr/>
                    <a:lstStyle/>
                    <a:p>
                      <a:pPr algn="ctr" rtl="0" fontAlgn="ctr"/>
                      <a:r>
                        <a:rPr lang="cs-CZ" sz="1100" b="1" i="0" u="none" strike="noStrike">
                          <a:solidFill>
                            <a:srgbClr val="000000"/>
                          </a:solidFill>
                          <a:latin typeface="Calibri"/>
                        </a:rPr>
                        <a:t>3</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Litoměřice</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8</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196:112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18</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5"/>
                  </a:ext>
                </a:extLst>
              </a:tr>
              <a:tr h="190123">
                <a:tc>
                  <a:txBody>
                    <a:bodyPr/>
                    <a:lstStyle/>
                    <a:p>
                      <a:pPr algn="ctr" rtl="0" fontAlgn="ctr"/>
                      <a:r>
                        <a:rPr lang="cs-CZ" sz="1100" b="1" i="0" u="none" strike="noStrike">
                          <a:solidFill>
                            <a:srgbClr val="FF0000"/>
                          </a:solidFill>
                          <a:latin typeface="Calibri"/>
                        </a:rPr>
                        <a:t>4</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FF0000"/>
                          </a:solidFill>
                          <a:latin typeface="Calibri"/>
                        </a:rPr>
                        <a:t>SK Roudnice/Štětí</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FF0000"/>
                          </a:solidFill>
                          <a:latin typeface="Calibri"/>
                        </a:rPr>
                        <a:t>8</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FF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FF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FF0000"/>
                          </a:solidFill>
                          <a:latin typeface="Calibri"/>
                        </a:rPr>
                        <a:t>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FF0000"/>
                          </a:solidFill>
                          <a:latin typeface="Calibri"/>
                        </a:rPr>
                        <a:t>191:133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FF0000"/>
                          </a:solidFill>
                          <a:latin typeface="Calibri"/>
                        </a:rPr>
                        <a:t>18</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6"/>
                  </a:ext>
                </a:extLst>
              </a:tr>
              <a:tr h="190123">
                <a:tc>
                  <a:txBody>
                    <a:bodyPr/>
                    <a:lstStyle/>
                    <a:p>
                      <a:pPr algn="ctr" rtl="0" fontAlgn="ctr"/>
                      <a:r>
                        <a:rPr lang="cs-CZ" sz="1100" b="1" i="0" u="none" strike="noStrike">
                          <a:solidFill>
                            <a:srgbClr val="000000"/>
                          </a:solidFill>
                          <a:latin typeface="Calibri"/>
                        </a:rPr>
                        <a:t>5</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Tatran Kadaň/J. Žatec</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8</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176:92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16</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7"/>
                  </a:ext>
                </a:extLst>
              </a:tr>
              <a:tr h="190123">
                <a:tc>
                  <a:txBody>
                    <a:bodyPr/>
                    <a:lstStyle/>
                    <a:p>
                      <a:pPr algn="ctr" rtl="0" fontAlgn="ctr"/>
                      <a:r>
                        <a:rPr lang="cs-CZ" sz="1100" b="1" i="0" u="none" strike="noStrike">
                          <a:solidFill>
                            <a:srgbClr val="000000"/>
                          </a:solidFill>
                          <a:latin typeface="Calibri"/>
                        </a:rPr>
                        <a:t>6</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FA Petra Voříška</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8</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161:133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14</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8"/>
                  </a:ext>
                </a:extLst>
              </a:tr>
              <a:tr h="190123">
                <a:tc>
                  <a:txBody>
                    <a:bodyPr/>
                    <a:lstStyle/>
                    <a:p>
                      <a:pPr algn="ctr" rtl="0" fontAlgn="ctr"/>
                      <a:r>
                        <a:rPr lang="cs-CZ" sz="1100" b="1" i="0" u="none" strike="noStrike">
                          <a:solidFill>
                            <a:srgbClr val="000000"/>
                          </a:solidFill>
                          <a:latin typeface="Calibri"/>
                        </a:rPr>
                        <a:t>7</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en-US" sz="1100" b="1" i="0" u="none" strike="noStrike">
                          <a:solidFill>
                            <a:srgbClr val="000000"/>
                          </a:solidFill>
                          <a:latin typeface="Calibri"/>
                        </a:rPr>
                        <a:t>SK Junior Teplice/ FK Teplice</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9</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144:178</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10</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9"/>
                  </a:ext>
                </a:extLst>
              </a:tr>
              <a:tr h="190123">
                <a:tc>
                  <a:txBody>
                    <a:bodyPr/>
                    <a:lstStyle/>
                    <a:p>
                      <a:pPr algn="ctr" rtl="0" fontAlgn="ctr"/>
                      <a:r>
                        <a:rPr lang="cs-CZ" sz="1100" b="1" i="0" u="none" strike="noStrike">
                          <a:solidFill>
                            <a:srgbClr val="000000"/>
                          </a:solidFill>
                          <a:latin typeface="Calibri"/>
                        </a:rPr>
                        <a:t>8</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FC Chomutov</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7</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100:116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0"/>
                  </a:ext>
                </a:extLst>
              </a:tr>
              <a:tr h="190123">
                <a:tc>
                  <a:txBody>
                    <a:bodyPr/>
                    <a:lstStyle/>
                    <a:p>
                      <a:pPr algn="ctr" rtl="0" fontAlgn="ctr"/>
                      <a:r>
                        <a:rPr lang="cs-CZ" sz="1100" b="1" i="0" u="none" strike="noStrike">
                          <a:solidFill>
                            <a:srgbClr val="000000"/>
                          </a:solidFill>
                          <a:latin typeface="Calibri"/>
                        </a:rPr>
                        <a:t>9</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Litvínov</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9</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7</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115:235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4</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21"/>
                  </a:ext>
                </a:extLst>
              </a:tr>
              <a:tr h="190123">
                <a:tc>
                  <a:txBody>
                    <a:bodyPr/>
                    <a:lstStyle/>
                    <a:p>
                      <a:pPr algn="ctr" rtl="0" fontAlgn="ctr"/>
                      <a:r>
                        <a:rPr lang="cs-CZ" sz="1100" b="1" i="0" u="none" strike="noStrike">
                          <a:solidFill>
                            <a:srgbClr val="000000"/>
                          </a:solidFill>
                          <a:latin typeface="Calibri"/>
                        </a:rPr>
                        <a:t>10</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Louny/ Postoloprty</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8</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7</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124:212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2"/>
                  </a:ext>
                </a:extLst>
              </a:tr>
              <a:tr h="199176">
                <a:tc>
                  <a:txBody>
                    <a:bodyPr/>
                    <a:lstStyle/>
                    <a:p>
                      <a:pPr algn="ctr" rtl="0" fontAlgn="ctr"/>
                      <a:r>
                        <a:rPr lang="cs-CZ" sz="1100" b="1" i="0" u="none" strike="noStrike">
                          <a:solidFill>
                            <a:srgbClr val="000000"/>
                          </a:solidFill>
                          <a:latin typeface="Calibri"/>
                        </a:rPr>
                        <a:t>11</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Mostecký FK</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7</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7</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63:251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23"/>
                  </a:ext>
                </a:extLst>
              </a:tr>
            </a:tbl>
          </a:graphicData>
        </a:graphic>
      </p:graphicFrame>
      <p:sp>
        <p:nvSpPr>
          <p:cNvPr id="15" name="TextovéPole 14"/>
          <p:cNvSpPr txBox="1"/>
          <p:nvPr/>
        </p:nvSpPr>
        <p:spPr>
          <a:xfrm>
            <a:off x="5616624" y="235124"/>
            <a:ext cx="4639444" cy="1569660"/>
          </a:xfrm>
          <a:prstGeom prst="rect">
            <a:avLst/>
          </a:prstGeom>
          <a:blipFill>
            <a:blip r:embed="rId4" cstate="print"/>
            <a:tile tx="0" ty="0" sx="100000" sy="100000" flip="none" algn="tl"/>
          </a:blipFill>
          <a:ln w="120650">
            <a:solidFill>
              <a:schemeClr val="accent1">
                <a:lumMod val="60000"/>
                <a:lumOff val="40000"/>
              </a:schemeClr>
            </a:solidFill>
            <a:prstDash val="lgDashDotDot"/>
          </a:ln>
        </p:spPr>
        <p:txBody>
          <a:bodyPr wrap="square" rtlCol="0">
            <a:spAutoFit/>
          </a:bodyPr>
          <a:lstStyle/>
          <a:p>
            <a:pPr algn="ctr"/>
            <a:r>
              <a:rPr lang="cs-CZ" sz="2400" dirty="0" smtClean="0">
                <a:solidFill>
                  <a:srgbClr val="FF0066"/>
                </a:solidFill>
                <a:effectLst>
                  <a:outerShdw blurRad="38100" dist="38100" dir="2700000" algn="tl">
                    <a:srgbClr val="000000">
                      <a:alpha val="43137"/>
                    </a:srgbClr>
                  </a:outerShdw>
                </a:effectLst>
                <a:latin typeface="Lucida Sans" pitchFamily="34" charset="0"/>
              </a:rPr>
              <a:t>Starší přípravky ročník 2005, 2006 v posledních 2 kolech moc nebodovaly a v tabulce o pár míst spadly</a:t>
            </a:r>
          </a:p>
        </p:txBody>
      </p:sp>
      <p:pic>
        <p:nvPicPr>
          <p:cNvPr id="7170" name="Picture 95"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7171" name="Picture 94"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7172" name="Picture 93"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857250"/>
            <a:ext cx="904875" cy="228600"/>
          </a:xfrm>
          <a:prstGeom prst="rect">
            <a:avLst/>
          </a:prstGeom>
          <a:noFill/>
          <a:ln w="9525">
            <a:miter lim="800000"/>
            <a:headEnd/>
            <a:tailEnd/>
          </a:ln>
        </p:spPr>
      </p:pic>
      <p:pic>
        <p:nvPicPr>
          <p:cNvPr id="7173" name="Picture 92"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57250"/>
            <a:ext cx="904875" cy="228600"/>
          </a:xfrm>
          <a:prstGeom prst="rect">
            <a:avLst/>
          </a:prstGeom>
          <a:noFill/>
          <a:ln w="9525">
            <a:miter lim="800000"/>
            <a:headEnd/>
            <a:tailEnd/>
          </a:ln>
        </p:spPr>
      </p:pic>
      <p:pic>
        <p:nvPicPr>
          <p:cNvPr id="7174" name="Picture 91"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1047750"/>
            <a:ext cx="904875" cy="228600"/>
          </a:xfrm>
          <a:prstGeom prst="rect">
            <a:avLst/>
          </a:prstGeom>
          <a:noFill/>
          <a:ln w="9525">
            <a:miter lim="800000"/>
            <a:headEnd/>
            <a:tailEnd/>
          </a:ln>
        </p:spPr>
      </p:pic>
      <p:pic>
        <p:nvPicPr>
          <p:cNvPr id="7175" name="Picture 90"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047750"/>
            <a:ext cx="904875" cy="228600"/>
          </a:xfrm>
          <a:prstGeom prst="rect">
            <a:avLst/>
          </a:prstGeom>
          <a:noFill/>
          <a:ln w="9525">
            <a:miter lim="800000"/>
            <a:headEnd/>
            <a:tailEnd/>
          </a:ln>
        </p:spPr>
      </p:pic>
      <p:pic>
        <p:nvPicPr>
          <p:cNvPr id="7176" name="Picture 89"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238250"/>
            <a:ext cx="904875" cy="228600"/>
          </a:xfrm>
          <a:prstGeom prst="rect">
            <a:avLst/>
          </a:prstGeom>
          <a:noFill/>
          <a:ln w="9525">
            <a:miter lim="800000"/>
            <a:headEnd/>
            <a:tailEnd/>
          </a:ln>
        </p:spPr>
      </p:pic>
      <p:pic>
        <p:nvPicPr>
          <p:cNvPr id="7177" name="Picture 88"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238250"/>
            <a:ext cx="904875" cy="228600"/>
          </a:xfrm>
          <a:prstGeom prst="rect">
            <a:avLst/>
          </a:prstGeom>
          <a:noFill/>
          <a:ln w="9525">
            <a:miter lim="800000"/>
            <a:headEnd/>
            <a:tailEnd/>
          </a:ln>
        </p:spPr>
      </p:pic>
      <p:pic>
        <p:nvPicPr>
          <p:cNvPr id="7178" name="Picture 87"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428750"/>
            <a:ext cx="904875" cy="228600"/>
          </a:xfrm>
          <a:prstGeom prst="rect">
            <a:avLst/>
          </a:prstGeom>
          <a:noFill/>
          <a:ln w="9525">
            <a:miter lim="800000"/>
            <a:headEnd/>
            <a:tailEnd/>
          </a:ln>
        </p:spPr>
      </p:pic>
      <p:pic>
        <p:nvPicPr>
          <p:cNvPr id="7179" name="Picture 86"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428750"/>
            <a:ext cx="904875" cy="228600"/>
          </a:xfrm>
          <a:prstGeom prst="rect">
            <a:avLst/>
          </a:prstGeom>
          <a:noFill/>
          <a:ln w="9525">
            <a:miter lim="800000"/>
            <a:headEnd/>
            <a:tailEnd/>
          </a:ln>
        </p:spPr>
      </p:pic>
      <p:pic>
        <p:nvPicPr>
          <p:cNvPr id="7180" name="Picture 85"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619250"/>
            <a:ext cx="904875" cy="228600"/>
          </a:xfrm>
          <a:prstGeom prst="rect">
            <a:avLst/>
          </a:prstGeom>
          <a:noFill/>
          <a:ln w="9525">
            <a:miter lim="800000"/>
            <a:headEnd/>
            <a:tailEnd/>
          </a:ln>
        </p:spPr>
      </p:pic>
      <p:pic>
        <p:nvPicPr>
          <p:cNvPr id="7181" name="Picture 84"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619250"/>
            <a:ext cx="904875" cy="228600"/>
          </a:xfrm>
          <a:prstGeom prst="rect">
            <a:avLst/>
          </a:prstGeom>
          <a:noFill/>
          <a:ln w="9525">
            <a:miter lim="800000"/>
            <a:headEnd/>
            <a:tailEnd/>
          </a:ln>
        </p:spPr>
      </p:pic>
      <p:pic>
        <p:nvPicPr>
          <p:cNvPr id="7182" name="Picture 83"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809750"/>
            <a:ext cx="904875" cy="228600"/>
          </a:xfrm>
          <a:prstGeom prst="rect">
            <a:avLst/>
          </a:prstGeom>
          <a:noFill/>
          <a:ln w="9525">
            <a:miter lim="800000"/>
            <a:headEnd/>
            <a:tailEnd/>
          </a:ln>
        </p:spPr>
      </p:pic>
      <p:pic>
        <p:nvPicPr>
          <p:cNvPr id="7183" name="Picture 82"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809750"/>
            <a:ext cx="904875" cy="228600"/>
          </a:xfrm>
          <a:prstGeom prst="rect">
            <a:avLst/>
          </a:prstGeom>
          <a:noFill/>
          <a:ln w="9525">
            <a:miter lim="800000"/>
            <a:headEnd/>
            <a:tailEnd/>
          </a:ln>
        </p:spPr>
      </p:pic>
      <p:pic>
        <p:nvPicPr>
          <p:cNvPr id="7184" name="Picture 81"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2000250"/>
            <a:ext cx="904875" cy="228600"/>
          </a:xfrm>
          <a:prstGeom prst="rect">
            <a:avLst/>
          </a:prstGeom>
          <a:noFill/>
          <a:ln w="9525">
            <a:miter lim="800000"/>
            <a:headEnd/>
            <a:tailEnd/>
          </a:ln>
        </p:spPr>
      </p:pic>
      <p:pic>
        <p:nvPicPr>
          <p:cNvPr id="7185" name="Picture 80"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000250"/>
            <a:ext cx="904875" cy="228600"/>
          </a:xfrm>
          <a:prstGeom prst="rect">
            <a:avLst/>
          </a:prstGeom>
          <a:noFill/>
          <a:ln w="9525">
            <a:miter lim="800000"/>
            <a:headEnd/>
            <a:tailEnd/>
          </a:ln>
        </p:spPr>
      </p:pic>
      <p:pic>
        <p:nvPicPr>
          <p:cNvPr id="7186" name="Picture 79"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190750"/>
            <a:ext cx="904875" cy="228600"/>
          </a:xfrm>
          <a:prstGeom prst="rect">
            <a:avLst/>
          </a:prstGeom>
          <a:noFill/>
          <a:ln w="9525">
            <a:miter lim="800000"/>
            <a:headEnd/>
            <a:tailEnd/>
          </a:ln>
        </p:spPr>
      </p:pic>
      <p:pic>
        <p:nvPicPr>
          <p:cNvPr id="7187" name="Picture 78"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190750"/>
            <a:ext cx="904875" cy="228600"/>
          </a:xfrm>
          <a:prstGeom prst="rect">
            <a:avLst/>
          </a:prstGeom>
          <a:noFill/>
          <a:ln w="9525">
            <a:miter lim="800000"/>
            <a:headEnd/>
            <a:tailEnd/>
          </a:ln>
        </p:spPr>
      </p:pic>
      <p:pic>
        <p:nvPicPr>
          <p:cNvPr id="7188" name="Picture 77"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381250"/>
            <a:ext cx="904875" cy="228600"/>
          </a:xfrm>
          <a:prstGeom prst="rect">
            <a:avLst/>
          </a:prstGeom>
          <a:noFill/>
          <a:ln w="9525">
            <a:miter lim="800000"/>
            <a:headEnd/>
            <a:tailEnd/>
          </a:ln>
        </p:spPr>
      </p:pic>
      <p:pic>
        <p:nvPicPr>
          <p:cNvPr id="7189" name="Picture 76"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381250"/>
            <a:ext cx="904875" cy="228600"/>
          </a:xfrm>
          <a:prstGeom prst="rect">
            <a:avLst/>
          </a:prstGeom>
          <a:noFill/>
          <a:ln w="9525">
            <a:miter lim="800000"/>
            <a:headEnd/>
            <a:tailEnd/>
          </a:ln>
        </p:spPr>
      </p:pic>
      <p:pic>
        <p:nvPicPr>
          <p:cNvPr id="7190" name="Picture 75"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571750"/>
            <a:ext cx="904875" cy="228600"/>
          </a:xfrm>
          <a:prstGeom prst="rect">
            <a:avLst/>
          </a:prstGeom>
          <a:noFill/>
          <a:ln w="9525">
            <a:miter lim="800000"/>
            <a:headEnd/>
            <a:tailEnd/>
          </a:ln>
        </p:spPr>
      </p:pic>
      <p:pic>
        <p:nvPicPr>
          <p:cNvPr id="7191" name="Picture 74"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571750"/>
            <a:ext cx="904875" cy="228600"/>
          </a:xfrm>
          <a:prstGeom prst="rect">
            <a:avLst/>
          </a:prstGeom>
          <a:noFill/>
          <a:ln w="9525">
            <a:miter lim="800000"/>
            <a:headEnd/>
            <a:tailEnd/>
          </a:ln>
        </p:spPr>
      </p:pic>
      <p:pic>
        <p:nvPicPr>
          <p:cNvPr id="7192" name="Picture 73"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3" name="Picture 72"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4" name="Picture 71"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5" name="Picture 70"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6" name="Picture 69"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952750"/>
            <a:ext cx="904875" cy="230188"/>
          </a:xfrm>
          <a:prstGeom prst="rect">
            <a:avLst/>
          </a:prstGeom>
          <a:noFill/>
          <a:ln w="9525">
            <a:miter lim="800000"/>
            <a:headEnd/>
            <a:tailEnd/>
          </a:ln>
        </p:spPr>
      </p:pic>
      <p:pic>
        <p:nvPicPr>
          <p:cNvPr id="7197" name="Picture 68"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952750"/>
            <a:ext cx="904875" cy="230188"/>
          </a:xfrm>
          <a:prstGeom prst="rect">
            <a:avLst/>
          </a:prstGeom>
          <a:noFill/>
          <a:ln w="9525">
            <a:miter lim="800000"/>
            <a:headEnd/>
            <a:tailEnd/>
          </a:ln>
        </p:spPr>
      </p:pic>
      <p:pic>
        <p:nvPicPr>
          <p:cNvPr id="7198" name="Picture 67"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3143250"/>
            <a:ext cx="904875" cy="228600"/>
          </a:xfrm>
          <a:prstGeom prst="rect">
            <a:avLst/>
          </a:prstGeom>
          <a:noFill/>
          <a:ln w="9525">
            <a:miter lim="800000"/>
            <a:headEnd/>
            <a:tailEnd/>
          </a:ln>
        </p:spPr>
      </p:pic>
      <p:pic>
        <p:nvPicPr>
          <p:cNvPr id="7199" name="Picture 66"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3143250"/>
            <a:ext cx="904875" cy="228600"/>
          </a:xfrm>
          <a:prstGeom prst="rect">
            <a:avLst/>
          </a:prstGeom>
          <a:noFill/>
          <a:ln w="9525">
            <a:miter lim="800000"/>
            <a:headEnd/>
            <a:tailEnd/>
          </a:ln>
        </p:spPr>
      </p:pic>
      <p:pic>
        <p:nvPicPr>
          <p:cNvPr id="7200" name="Picture 65"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3333750"/>
            <a:ext cx="904875" cy="228600"/>
          </a:xfrm>
          <a:prstGeom prst="rect">
            <a:avLst/>
          </a:prstGeom>
          <a:noFill/>
          <a:ln w="9525">
            <a:miter lim="800000"/>
            <a:headEnd/>
            <a:tailEnd/>
          </a:ln>
        </p:spPr>
      </p:pic>
      <p:pic>
        <p:nvPicPr>
          <p:cNvPr id="7201" name="Picture 64"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3333750"/>
            <a:ext cx="904875" cy="228600"/>
          </a:xfrm>
          <a:prstGeom prst="rect">
            <a:avLst/>
          </a:prstGeom>
          <a:noFill/>
          <a:ln w="9525">
            <a:miter lim="800000"/>
            <a:headEnd/>
            <a:tailEnd/>
          </a:ln>
        </p:spPr>
      </p:pic>
      <p:pic>
        <p:nvPicPr>
          <p:cNvPr id="7202" name="Picture 63"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3524250"/>
            <a:ext cx="904875" cy="228600"/>
          </a:xfrm>
          <a:prstGeom prst="rect">
            <a:avLst/>
          </a:prstGeom>
          <a:noFill/>
          <a:ln w="9525">
            <a:miter lim="800000"/>
            <a:headEnd/>
            <a:tailEnd/>
          </a:ln>
        </p:spPr>
      </p:pic>
      <p:pic>
        <p:nvPicPr>
          <p:cNvPr id="7203" name="Picture 62"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3524250"/>
            <a:ext cx="904875" cy="228600"/>
          </a:xfrm>
          <a:prstGeom prst="rect">
            <a:avLst/>
          </a:prstGeom>
          <a:noFill/>
          <a:ln w="9525">
            <a:miter lim="800000"/>
            <a:headEnd/>
            <a:tailEnd/>
          </a:ln>
        </p:spPr>
      </p:pic>
      <p:pic>
        <p:nvPicPr>
          <p:cNvPr id="7204" name="Picture 61"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3714750"/>
            <a:ext cx="904875" cy="228600"/>
          </a:xfrm>
          <a:prstGeom prst="rect">
            <a:avLst/>
          </a:prstGeom>
          <a:noFill/>
          <a:ln w="9525">
            <a:miter lim="800000"/>
            <a:headEnd/>
            <a:tailEnd/>
          </a:ln>
        </p:spPr>
      </p:pic>
      <p:pic>
        <p:nvPicPr>
          <p:cNvPr id="7205" name="Picture 60"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3714750"/>
            <a:ext cx="904875" cy="228600"/>
          </a:xfrm>
          <a:prstGeom prst="rect">
            <a:avLst/>
          </a:prstGeom>
          <a:noFill/>
          <a:ln w="9525">
            <a:miter lim="800000"/>
            <a:headEnd/>
            <a:tailEnd/>
          </a:ln>
        </p:spPr>
      </p:pic>
      <p:pic>
        <p:nvPicPr>
          <p:cNvPr id="7206" name="Picture 59"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3906838"/>
            <a:ext cx="904875" cy="227012"/>
          </a:xfrm>
          <a:prstGeom prst="rect">
            <a:avLst/>
          </a:prstGeom>
          <a:noFill/>
          <a:ln w="9525">
            <a:miter lim="800000"/>
            <a:headEnd/>
            <a:tailEnd/>
          </a:ln>
        </p:spPr>
      </p:pic>
      <p:pic>
        <p:nvPicPr>
          <p:cNvPr id="7207" name="Picture 58"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3906838"/>
            <a:ext cx="904875" cy="227012"/>
          </a:xfrm>
          <a:prstGeom prst="rect">
            <a:avLst/>
          </a:prstGeom>
          <a:noFill/>
          <a:ln w="9525">
            <a:miter lim="800000"/>
            <a:headEnd/>
            <a:tailEnd/>
          </a:ln>
        </p:spPr>
      </p:pic>
      <p:pic>
        <p:nvPicPr>
          <p:cNvPr id="7208" name="Picture 57"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4095750"/>
            <a:ext cx="904875" cy="228600"/>
          </a:xfrm>
          <a:prstGeom prst="rect">
            <a:avLst/>
          </a:prstGeom>
          <a:noFill/>
          <a:ln w="9525">
            <a:miter lim="800000"/>
            <a:headEnd/>
            <a:tailEnd/>
          </a:ln>
        </p:spPr>
      </p:pic>
      <p:pic>
        <p:nvPicPr>
          <p:cNvPr id="7209" name="Picture 56"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4095750"/>
            <a:ext cx="904875" cy="228600"/>
          </a:xfrm>
          <a:prstGeom prst="rect">
            <a:avLst/>
          </a:prstGeom>
          <a:noFill/>
          <a:ln w="9525">
            <a:miter lim="800000"/>
            <a:headEnd/>
            <a:tailEnd/>
          </a:ln>
        </p:spPr>
      </p:pic>
      <p:pic>
        <p:nvPicPr>
          <p:cNvPr id="7210" name="Picture 55"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4286250"/>
            <a:ext cx="904875" cy="228600"/>
          </a:xfrm>
          <a:prstGeom prst="rect">
            <a:avLst/>
          </a:prstGeom>
          <a:noFill/>
          <a:ln w="9525">
            <a:miter lim="800000"/>
            <a:headEnd/>
            <a:tailEnd/>
          </a:ln>
        </p:spPr>
      </p:pic>
      <p:pic>
        <p:nvPicPr>
          <p:cNvPr id="7211" name="Picture 54"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4286250"/>
            <a:ext cx="904875" cy="228600"/>
          </a:xfrm>
          <a:prstGeom prst="rect">
            <a:avLst/>
          </a:prstGeom>
          <a:noFill/>
          <a:ln w="9525">
            <a:miter lim="800000"/>
            <a:headEnd/>
            <a:tailEnd/>
          </a:ln>
        </p:spPr>
      </p:pic>
      <p:pic>
        <p:nvPicPr>
          <p:cNvPr id="7212" name="Picture 53"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4476750"/>
            <a:ext cx="904875" cy="228600"/>
          </a:xfrm>
          <a:prstGeom prst="rect">
            <a:avLst/>
          </a:prstGeom>
          <a:noFill/>
          <a:ln w="9525">
            <a:miter lim="800000"/>
            <a:headEnd/>
            <a:tailEnd/>
          </a:ln>
        </p:spPr>
      </p:pic>
      <p:pic>
        <p:nvPicPr>
          <p:cNvPr id="7213" name="Picture 52"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4476750"/>
            <a:ext cx="904875" cy="228600"/>
          </a:xfrm>
          <a:prstGeom prst="rect">
            <a:avLst/>
          </a:prstGeom>
          <a:noFill/>
          <a:ln w="9525">
            <a:miter lim="800000"/>
            <a:headEnd/>
            <a:tailEnd/>
          </a:ln>
        </p:spPr>
      </p:pic>
      <p:pic>
        <p:nvPicPr>
          <p:cNvPr id="7214" name="Picture 51"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4667250"/>
            <a:ext cx="904875" cy="228600"/>
          </a:xfrm>
          <a:prstGeom prst="rect">
            <a:avLst/>
          </a:prstGeom>
          <a:noFill/>
          <a:ln w="9525">
            <a:miter lim="800000"/>
            <a:headEnd/>
            <a:tailEnd/>
          </a:ln>
        </p:spPr>
      </p:pic>
      <p:pic>
        <p:nvPicPr>
          <p:cNvPr id="7215" name="Picture 50"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4667250"/>
            <a:ext cx="904875" cy="228600"/>
          </a:xfrm>
          <a:prstGeom prst="rect">
            <a:avLst/>
          </a:prstGeom>
          <a:noFill/>
          <a:ln w="9525">
            <a:miter lim="800000"/>
            <a:headEnd/>
            <a:tailEnd/>
          </a:ln>
        </p:spPr>
      </p:pic>
      <p:pic>
        <p:nvPicPr>
          <p:cNvPr id="7216" name="Picture 49"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4857750"/>
            <a:ext cx="904875" cy="228600"/>
          </a:xfrm>
          <a:prstGeom prst="rect">
            <a:avLst/>
          </a:prstGeom>
          <a:noFill/>
          <a:ln w="9525">
            <a:miter lim="800000"/>
            <a:headEnd/>
            <a:tailEnd/>
          </a:ln>
        </p:spPr>
      </p:pic>
      <p:pic>
        <p:nvPicPr>
          <p:cNvPr id="7217" name="Picture 48"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4857750"/>
            <a:ext cx="904875" cy="228600"/>
          </a:xfrm>
          <a:prstGeom prst="rect">
            <a:avLst/>
          </a:prstGeom>
          <a:noFill/>
          <a:ln w="9525">
            <a:miter lim="800000"/>
            <a:headEnd/>
            <a:tailEnd/>
          </a:ln>
        </p:spPr>
      </p:pic>
      <p:pic>
        <p:nvPicPr>
          <p:cNvPr id="7218" name="Picture 47"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5048250"/>
            <a:ext cx="904875" cy="228600"/>
          </a:xfrm>
          <a:prstGeom prst="rect">
            <a:avLst/>
          </a:prstGeom>
          <a:noFill/>
          <a:ln w="9525">
            <a:miter lim="800000"/>
            <a:headEnd/>
            <a:tailEnd/>
          </a:ln>
        </p:spPr>
      </p:pic>
      <p:pic>
        <p:nvPicPr>
          <p:cNvPr id="7219" name="Picture 46"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5048250"/>
            <a:ext cx="904875" cy="228600"/>
          </a:xfrm>
          <a:prstGeom prst="rect">
            <a:avLst/>
          </a:prstGeom>
          <a:noFill/>
          <a:ln w="9525">
            <a:miter lim="800000"/>
            <a:headEnd/>
            <a:tailEnd/>
          </a:ln>
        </p:spPr>
      </p:pic>
      <p:pic>
        <p:nvPicPr>
          <p:cNvPr id="7220" name="Picture 45"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5238750"/>
            <a:ext cx="904875" cy="228600"/>
          </a:xfrm>
          <a:prstGeom prst="rect">
            <a:avLst/>
          </a:prstGeom>
          <a:noFill/>
          <a:ln w="9525">
            <a:miter lim="800000"/>
            <a:headEnd/>
            <a:tailEnd/>
          </a:ln>
        </p:spPr>
      </p:pic>
      <p:pic>
        <p:nvPicPr>
          <p:cNvPr id="7221" name="Picture 44"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5238750"/>
            <a:ext cx="904875" cy="228600"/>
          </a:xfrm>
          <a:prstGeom prst="rect">
            <a:avLst/>
          </a:prstGeom>
          <a:noFill/>
          <a:ln w="9525">
            <a:miter lim="800000"/>
            <a:headEnd/>
            <a:tailEnd/>
          </a:ln>
        </p:spPr>
      </p:pic>
      <p:pic>
        <p:nvPicPr>
          <p:cNvPr id="7222" name="Picture 43"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5429250"/>
            <a:ext cx="904875" cy="228600"/>
          </a:xfrm>
          <a:prstGeom prst="rect">
            <a:avLst/>
          </a:prstGeom>
          <a:noFill/>
          <a:ln w="9525">
            <a:miter lim="800000"/>
            <a:headEnd/>
            <a:tailEnd/>
          </a:ln>
        </p:spPr>
      </p:pic>
      <p:pic>
        <p:nvPicPr>
          <p:cNvPr id="7223" name="Picture 42"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5429250"/>
            <a:ext cx="904875" cy="228600"/>
          </a:xfrm>
          <a:prstGeom prst="rect">
            <a:avLst/>
          </a:prstGeom>
          <a:noFill/>
          <a:ln w="9525">
            <a:miter lim="800000"/>
            <a:headEnd/>
            <a:tailEnd/>
          </a:ln>
        </p:spPr>
      </p:pic>
      <p:pic>
        <p:nvPicPr>
          <p:cNvPr id="7224" name="Picture 41"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5619750"/>
            <a:ext cx="904875" cy="228600"/>
          </a:xfrm>
          <a:prstGeom prst="rect">
            <a:avLst/>
          </a:prstGeom>
          <a:noFill/>
          <a:ln w="9525">
            <a:miter lim="800000"/>
            <a:headEnd/>
            <a:tailEnd/>
          </a:ln>
        </p:spPr>
      </p:pic>
      <p:pic>
        <p:nvPicPr>
          <p:cNvPr id="7225" name="Picture 40"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5619750"/>
            <a:ext cx="904875" cy="228600"/>
          </a:xfrm>
          <a:prstGeom prst="rect">
            <a:avLst/>
          </a:prstGeom>
          <a:noFill/>
          <a:ln w="9525">
            <a:miter lim="800000"/>
            <a:headEnd/>
            <a:tailEnd/>
          </a:ln>
        </p:spPr>
      </p:pic>
      <p:pic>
        <p:nvPicPr>
          <p:cNvPr id="7226" name="Picture 39"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5810250"/>
            <a:ext cx="904875" cy="228600"/>
          </a:xfrm>
          <a:prstGeom prst="rect">
            <a:avLst/>
          </a:prstGeom>
          <a:noFill/>
          <a:ln w="9525">
            <a:miter lim="800000"/>
            <a:headEnd/>
            <a:tailEnd/>
          </a:ln>
        </p:spPr>
      </p:pic>
      <p:pic>
        <p:nvPicPr>
          <p:cNvPr id="7227" name="Picture 38"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5810250"/>
            <a:ext cx="904875" cy="228600"/>
          </a:xfrm>
          <a:prstGeom prst="rect">
            <a:avLst/>
          </a:prstGeom>
          <a:noFill/>
          <a:ln w="9525">
            <a:miter lim="800000"/>
            <a:headEnd/>
            <a:tailEnd/>
          </a:ln>
        </p:spPr>
      </p:pic>
      <p:pic>
        <p:nvPicPr>
          <p:cNvPr id="7228" name="Picture 37"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6000750"/>
            <a:ext cx="904875" cy="228600"/>
          </a:xfrm>
          <a:prstGeom prst="rect">
            <a:avLst/>
          </a:prstGeom>
          <a:noFill/>
          <a:ln w="9525">
            <a:miter lim="800000"/>
            <a:headEnd/>
            <a:tailEnd/>
          </a:ln>
        </p:spPr>
      </p:pic>
      <p:pic>
        <p:nvPicPr>
          <p:cNvPr id="7229" name="Picture 36"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000750"/>
            <a:ext cx="904875" cy="228600"/>
          </a:xfrm>
          <a:prstGeom prst="rect">
            <a:avLst/>
          </a:prstGeom>
          <a:noFill/>
          <a:ln w="9525">
            <a:miter lim="800000"/>
            <a:headEnd/>
            <a:tailEnd/>
          </a:ln>
        </p:spPr>
      </p:pic>
    </p:spTree>
  </p:cSld>
  <p:clrMapOvr>
    <a:masterClrMapping/>
  </p:clrMapOvr>
  <p:transition>
    <p:pull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021" name="Text Box 5669"/>
          <p:cNvSpPr txBox="1">
            <a:spLocks noChangeArrowheads="1"/>
          </p:cNvSpPr>
          <p:nvPr/>
        </p:nvSpPr>
        <p:spPr bwMode="auto">
          <a:xfrm>
            <a:off x="7664450" y="595313"/>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9" name="TextovéPole 8"/>
          <p:cNvSpPr txBox="1"/>
          <p:nvPr/>
        </p:nvSpPr>
        <p:spPr>
          <a:xfrm>
            <a:off x="7663780"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11</a:t>
            </a:r>
          </a:p>
        </p:txBody>
      </p:sp>
      <p:sp>
        <p:nvSpPr>
          <p:cNvPr id="16" name="TextovéPole 15"/>
          <p:cNvSpPr txBox="1"/>
          <p:nvPr/>
        </p:nvSpPr>
        <p:spPr>
          <a:xfrm>
            <a:off x="197514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30</a:t>
            </a:r>
          </a:p>
        </p:txBody>
      </p:sp>
      <p:sp>
        <p:nvSpPr>
          <p:cNvPr id="10" name="TextovéPole 9"/>
          <p:cNvSpPr txBox="1"/>
          <p:nvPr/>
        </p:nvSpPr>
        <p:spPr>
          <a:xfrm>
            <a:off x="5503540" y="91108"/>
            <a:ext cx="4608512" cy="830997"/>
          </a:xfrm>
          <a:prstGeom prst="rect">
            <a:avLst/>
          </a:prstGeom>
          <a:blipFill>
            <a:blip r:embed="rId3" cstate="print"/>
            <a:stretch>
              <a:fillRect/>
            </a:stretch>
          </a:blipFill>
          <a:ln w="53975" cmpd="dbl">
            <a:solidFill>
              <a:srgbClr val="000099"/>
            </a:solidFill>
          </a:ln>
        </p:spPr>
        <p:txBody>
          <a:bodyPr wrap="square" rtlCol="0">
            <a:spAutoFit/>
          </a:bodyPr>
          <a:lstStyle/>
          <a:p>
            <a:pPr algn="ctr"/>
            <a:r>
              <a:rPr lang="cs-CZ" sz="2400" u="sng" dirty="0" smtClean="0">
                <a:latin typeface="Bookman Old Style" pitchFamily="18" charset="0"/>
              </a:rPr>
              <a:t>Slyšeli jsme po zápase na </a:t>
            </a:r>
            <a:r>
              <a:rPr lang="cs-CZ" sz="2400" u="sng" dirty="0" err="1" smtClean="0">
                <a:latin typeface="Bookman Old Style" pitchFamily="18" charset="0"/>
              </a:rPr>
              <a:t>Střekově</a:t>
            </a:r>
            <a:endParaRPr lang="cs-CZ" sz="2400" u="sng" dirty="0" smtClean="0">
              <a:latin typeface="Bookman Old Style" pitchFamily="18" charset="0"/>
            </a:endParaRPr>
          </a:p>
        </p:txBody>
      </p:sp>
      <p:sp>
        <p:nvSpPr>
          <p:cNvPr id="8" name="Obdélník 7"/>
          <p:cNvSpPr/>
          <p:nvPr/>
        </p:nvSpPr>
        <p:spPr>
          <a:xfrm>
            <a:off x="5431532" y="955204"/>
            <a:ext cx="4783460" cy="1723549"/>
          </a:xfrm>
          <a:prstGeom prst="rect">
            <a:avLst/>
          </a:prstGeom>
        </p:spPr>
        <p:txBody>
          <a:bodyPr wrap="square">
            <a:spAutoFit/>
          </a:bodyPr>
          <a:lstStyle/>
          <a:p>
            <a:r>
              <a:rPr lang="cs-CZ" sz="1800" u="sng" dirty="0" smtClean="0">
                <a:latin typeface="Georgia" pitchFamily="18" charset="0"/>
                <a:ea typeface="Times New Roman" pitchFamily="18" charset="0"/>
                <a:cs typeface="Arial" pitchFamily="34" charset="0"/>
              </a:rPr>
              <a:t>Milan Plíšek-sekretář SK </a:t>
            </a:r>
            <a:r>
              <a:rPr lang="cs-CZ" sz="1800" u="sng" dirty="0" err="1" smtClean="0">
                <a:latin typeface="Georgia" pitchFamily="18" charset="0"/>
                <a:ea typeface="Times New Roman" pitchFamily="18" charset="0"/>
                <a:cs typeface="Arial" pitchFamily="34" charset="0"/>
              </a:rPr>
              <a:t>Štětí</a:t>
            </a:r>
            <a:endParaRPr lang="cs-CZ" sz="1800" u="sng" dirty="0" smtClean="0">
              <a:latin typeface="Georgia" pitchFamily="18" charset="0"/>
              <a:ea typeface="Times New Roman" pitchFamily="18" charset="0"/>
              <a:cs typeface="Arial" pitchFamily="34" charset="0"/>
            </a:endParaRPr>
          </a:p>
          <a:p>
            <a:pPr algn="just"/>
            <a:r>
              <a:rPr lang="cs-CZ" sz="1100" b="0" dirty="0" smtClean="0">
                <a:latin typeface="Tahoma" pitchFamily="34" charset="0"/>
                <a:ea typeface="Tahoma" pitchFamily="34" charset="0"/>
                <a:cs typeface="Tahoma" pitchFamily="34" charset="0"/>
              </a:rPr>
              <a:t>Začátek zápasu se nám nepovedl. Domácí si v něm vypracovali více šancí než naše mužstvo a když už se zdálo, že jsme z nejhoršího venku a začínáme získávat převahu, tak inkasujeme gól do šatny na 0:1. Ve 2. poločase jsme měli více ze hry, ale výkon z předchozích 2 domácích zápasů to nebyl. Nahradili jsme to však bojovností a chutí vyhrát, která také rozhodla o obratu v zápasu, i když rozhodující branka padla až 3 minuty před koncem. Zápas podzimu nás čeká nyní, kdy do </a:t>
            </a:r>
            <a:r>
              <a:rPr lang="cs-CZ" sz="1100" b="0" dirty="0" err="1" smtClean="0">
                <a:latin typeface="Tahoma" pitchFamily="34" charset="0"/>
                <a:ea typeface="Tahoma" pitchFamily="34" charset="0"/>
                <a:cs typeface="Tahoma" pitchFamily="34" charset="0"/>
              </a:rPr>
              <a:t>Štětí</a:t>
            </a:r>
            <a:r>
              <a:rPr lang="cs-CZ" sz="1100" b="0" dirty="0" smtClean="0">
                <a:latin typeface="Tahoma" pitchFamily="34" charset="0"/>
                <a:ea typeface="Tahoma" pitchFamily="34" charset="0"/>
                <a:cs typeface="Tahoma" pitchFamily="34" charset="0"/>
              </a:rPr>
              <a:t> 24.10. přijedou </a:t>
            </a:r>
            <a:r>
              <a:rPr lang="cs-CZ" sz="1100" b="0" dirty="0" err="1" smtClean="0">
                <a:latin typeface="Tahoma" pitchFamily="34" charset="0"/>
                <a:ea typeface="Tahoma" pitchFamily="34" charset="0"/>
                <a:cs typeface="Tahoma" pitchFamily="34" charset="0"/>
              </a:rPr>
              <a:t>Blšany</a:t>
            </a:r>
            <a:r>
              <a:rPr lang="cs-CZ" sz="1100" b="0" dirty="0" smtClean="0">
                <a:latin typeface="Tahoma" pitchFamily="34" charset="0"/>
                <a:ea typeface="Tahoma" pitchFamily="34" charset="0"/>
                <a:cs typeface="Tahoma" pitchFamily="34" charset="0"/>
              </a:rPr>
              <a:t>. </a:t>
            </a:r>
            <a:endParaRPr lang="cs-CZ" sz="1100" dirty="0">
              <a:latin typeface="Tahoma" pitchFamily="34" charset="0"/>
              <a:ea typeface="Tahoma" pitchFamily="34" charset="0"/>
              <a:cs typeface="Tahoma" pitchFamily="34" charset="0"/>
            </a:endParaRPr>
          </a:p>
        </p:txBody>
      </p:sp>
      <p:sp>
        <p:nvSpPr>
          <p:cNvPr id="7" name="Obdélník 6"/>
          <p:cNvSpPr/>
          <p:nvPr/>
        </p:nvSpPr>
        <p:spPr>
          <a:xfrm>
            <a:off x="5503540" y="2611388"/>
            <a:ext cx="4495428" cy="1723549"/>
          </a:xfrm>
          <a:prstGeom prst="rect">
            <a:avLst/>
          </a:prstGeom>
        </p:spPr>
        <p:txBody>
          <a:bodyPr wrap="square">
            <a:spAutoFit/>
          </a:bodyPr>
          <a:lstStyle/>
          <a:p>
            <a:r>
              <a:rPr lang="cs-CZ" sz="1800" u="sng" dirty="0" smtClean="0">
                <a:latin typeface="Georgia" pitchFamily="18" charset="0"/>
                <a:cs typeface="Arial" pitchFamily="34" charset="0"/>
              </a:rPr>
              <a:t>Petr </a:t>
            </a:r>
            <a:r>
              <a:rPr lang="cs-CZ" sz="1800" u="sng" dirty="0" err="1" smtClean="0">
                <a:latin typeface="Georgia" pitchFamily="18" charset="0"/>
                <a:cs typeface="Arial" pitchFamily="34" charset="0"/>
              </a:rPr>
              <a:t>Čítek</a:t>
            </a:r>
            <a:r>
              <a:rPr lang="cs-CZ" sz="1800" u="sng" dirty="0" smtClean="0">
                <a:latin typeface="Georgia" pitchFamily="18" charset="0"/>
                <a:cs typeface="Arial" pitchFamily="34" charset="0"/>
              </a:rPr>
              <a:t> – trenér TJ </a:t>
            </a:r>
            <a:r>
              <a:rPr lang="cs-CZ" sz="1800" u="sng" dirty="0" err="1" smtClean="0">
                <a:latin typeface="Georgia" pitchFamily="18" charset="0"/>
                <a:cs typeface="Arial" pitchFamily="34" charset="0"/>
              </a:rPr>
              <a:t>Střekov</a:t>
            </a:r>
            <a:endParaRPr lang="cs-CZ" sz="1800" u="sng" dirty="0" smtClean="0">
              <a:latin typeface="Georgia" pitchFamily="18" charset="0"/>
              <a:cs typeface="Arial" pitchFamily="34" charset="0"/>
            </a:endParaRPr>
          </a:p>
          <a:p>
            <a:pPr algn="just"/>
            <a:r>
              <a:rPr lang="cs-CZ" sz="1100" b="0" dirty="0" smtClean="0">
                <a:latin typeface="Tahoma" pitchFamily="34" charset="0"/>
                <a:ea typeface="Tahoma" pitchFamily="34" charset="0"/>
                <a:cs typeface="Tahoma" pitchFamily="34" charset="0"/>
              </a:rPr>
              <a:t>Vstup jsme měli dobrý, měli jsme dvě tutovky a dál jsme byli aktivní. Dočkali jsme se před přestávkou,  kdy míč po standardní situaci dostal za záda brankáře Řezníček. V 63. minutě jsme ale zbytečně ztratili míč a po rychlém brejku bylo srovnáno. Pět minut před koncem se dostal do šance Řezníček, ale v pádu přestřelil,.A udeřilo </a:t>
            </a:r>
            <a:r>
              <a:rPr lang="cs-CZ" sz="1100" b="0" dirty="0" err="1" smtClean="0">
                <a:latin typeface="Tahoma" pitchFamily="34" charset="0"/>
                <a:ea typeface="Tahoma" pitchFamily="34" charset="0"/>
                <a:cs typeface="Tahoma" pitchFamily="34" charset="0"/>
              </a:rPr>
              <a:t>Štětí</a:t>
            </a:r>
            <a:r>
              <a:rPr lang="cs-CZ" sz="1100" b="0" dirty="0" smtClean="0">
                <a:latin typeface="Tahoma" pitchFamily="34" charset="0"/>
                <a:ea typeface="Tahoma" pitchFamily="34" charset="0"/>
                <a:cs typeface="Tahoma" pitchFamily="34" charset="0"/>
              </a:rPr>
              <a:t>. „Je to pro nás tragédie. Ale klobouk dolů před Tomášem </a:t>
            </a:r>
            <a:r>
              <a:rPr lang="cs-CZ" sz="1100" b="0" dirty="0" err="1" smtClean="0">
                <a:latin typeface="Tahoma" pitchFamily="34" charset="0"/>
                <a:ea typeface="Tahoma" pitchFamily="34" charset="0"/>
                <a:cs typeface="Tahoma" pitchFamily="34" charset="0"/>
              </a:rPr>
              <a:t>Friedlem</a:t>
            </a:r>
            <a:r>
              <a:rPr lang="cs-CZ" sz="1100" b="0" dirty="0" smtClean="0">
                <a:latin typeface="Tahoma" pitchFamily="34" charset="0"/>
                <a:ea typeface="Tahoma" pitchFamily="34" charset="0"/>
                <a:cs typeface="Tahoma" pitchFamily="34" charset="0"/>
              </a:rPr>
              <a:t>, ve 42 letech nechal na hřišti duši, z toho by si mladší měli vzít příklad.</a:t>
            </a:r>
            <a:endParaRPr lang="cs-CZ" sz="1100" b="0" dirty="0">
              <a:latin typeface="Tahoma" pitchFamily="34" charset="0"/>
              <a:ea typeface="Tahoma" pitchFamily="34" charset="0"/>
              <a:cs typeface="Tahoma" pitchFamily="34" charset="0"/>
            </a:endParaRPr>
          </a:p>
        </p:txBody>
      </p:sp>
      <p:pic>
        <p:nvPicPr>
          <p:cNvPr id="39937" name="Picture 1"/>
          <p:cNvPicPr>
            <a:picLocks noChangeAspect="1" noChangeArrowheads="1"/>
          </p:cNvPicPr>
          <p:nvPr/>
        </p:nvPicPr>
        <p:blipFill>
          <a:blip r:embed="rId4" cstate="print"/>
          <a:srcRect/>
          <a:stretch>
            <a:fillRect/>
          </a:stretch>
        </p:blipFill>
        <p:spPr bwMode="auto">
          <a:xfrm>
            <a:off x="5647556" y="4483596"/>
            <a:ext cx="4320480" cy="2448272"/>
          </a:xfrm>
          <a:prstGeom prst="rect">
            <a:avLst/>
          </a:prstGeom>
          <a:noFill/>
          <a:ln w="44450">
            <a:solidFill>
              <a:srgbClr val="D60093"/>
            </a:solidFill>
            <a:miter lim="800000"/>
            <a:headEnd/>
            <a:tailEnd/>
          </a:ln>
        </p:spPr>
      </p:pic>
      <p:sp>
        <p:nvSpPr>
          <p:cNvPr id="13" name="TextovéPole 12"/>
          <p:cNvSpPr txBox="1"/>
          <p:nvPr/>
        </p:nvSpPr>
        <p:spPr>
          <a:xfrm>
            <a:off x="174949" y="92849"/>
            <a:ext cx="4392488" cy="646331"/>
          </a:xfrm>
          <a:prstGeom prst="rect">
            <a:avLst/>
          </a:prstGeom>
          <a:gradFill>
            <a:gsLst>
              <a:gs pos="31000">
                <a:srgbClr val="FFFF00">
                  <a:alpha val="46000"/>
                </a:srgbClr>
              </a:gs>
              <a:gs pos="53000">
                <a:srgbClr val="D4DEFF"/>
              </a:gs>
              <a:gs pos="83000">
                <a:srgbClr val="D4DEFF"/>
              </a:gs>
              <a:gs pos="100000">
                <a:srgbClr val="96AB94"/>
              </a:gs>
            </a:gsLst>
            <a:lin ang="5400000" scaled="0"/>
          </a:gradFill>
          <a:ln w="63500">
            <a:solidFill>
              <a:srgbClr val="FF3399"/>
            </a:solidFill>
            <a:prstDash val="dash"/>
          </a:ln>
        </p:spPr>
        <p:txBody>
          <a:bodyPr wrap="square" rtlCol="0">
            <a:spAutoFit/>
          </a:bodyPr>
          <a:lstStyle/>
          <a:p>
            <a:pPr algn="ctr"/>
            <a:r>
              <a:rPr lang="cs-CZ" sz="1800" dirty="0" smtClean="0">
                <a:effectLst>
                  <a:outerShdw blurRad="38100" dist="38100" dir="2700000" algn="tl">
                    <a:srgbClr val="000000">
                      <a:alpha val="43137"/>
                    </a:srgbClr>
                  </a:outerShdw>
                </a:effectLst>
                <a:latin typeface="Comic Sans MS" pitchFamily="66" charset="0"/>
              </a:rPr>
              <a:t>Poslední 2 soupeři byli nad síly mladších žáků B </a:t>
            </a:r>
          </a:p>
        </p:txBody>
      </p:sp>
      <p:sp>
        <p:nvSpPr>
          <p:cNvPr id="14" name="TextovéPole 13"/>
          <p:cNvSpPr txBox="1"/>
          <p:nvPr/>
        </p:nvSpPr>
        <p:spPr>
          <a:xfrm>
            <a:off x="174949" y="2467372"/>
            <a:ext cx="4320479" cy="1877437"/>
          </a:xfrm>
          <a:prstGeom prst="rect">
            <a:avLst/>
          </a:prstGeom>
          <a:noFill/>
          <a:ln w="25400" cmpd="sng">
            <a:solidFill>
              <a:srgbClr val="000099"/>
            </a:solidFill>
          </a:ln>
        </p:spPr>
        <p:txBody>
          <a:bodyPr wrap="square" rtlCol="0">
            <a:spAutoFit/>
          </a:bodyPr>
          <a:lstStyle/>
          <a:p>
            <a:pPr algn="ctr"/>
            <a:r>
              <a:rPr lang="cs-CZ" sz="1600" u="sng" dirty="0" smtClean="0">
                <a:effectLst>
                  <a:outerShdw blurRad="38100" dist="38100" dir="2700000" algn="tl">
                    <a:srgbClr val="000000">
                      <a:alpha val="43137"/>
                    </a:srgbClr>
                  </a:outerShdw>
                </a:effectLst>
                <a:latin typeface="Bookman Old Style" pitchFamily="18" charset="0"/>
              </a:rPr>
              <a:t>SK </a:t>
            </a:r>
            <a:r>
              <a:rPr lang="cs-CZ" sz="1600" u="sng" dirty="0" err="1" smtClean="0">
                <a:effectLst>
                  <a:outerShdw blurRad="38100" dist="38100" dir="2700000" algn="tl">
                    <a:srgbClr val="000000">
                      <a:alpha val="43137"/>
                    </a:srgbClr>
                  </a:outerShdw>
                </a:effectLst>
                <a:latin typeface="Bookman Old Style" pitchFamily="18" charset="0"/>
              </a:rPr>
              <a:t>Štětí</a:t>
            </a:r>
            <a:r>
              <a:rPr lang="cs-CZ" sz="1600" u="sng" dirty="0" smtClean="0">
                <a:effectLst>
                  <a:outerShdw blurRad="38100" dist="38100" dir="2700000" algn="tl">
                    <a:srgbClr val="000000">
                      <a:alpha val="43137"/>
                    </a:srgbClr>
                  </a:outerShdw>
                </a:effectLst>
                <a:latin typeface="Bookman Old Style" pitchFamily="18" charset="0"/>
              </a:rPr>
              <a:t> – Sokol </a:t>
            </a:r>
            <a:r>
              <a:rPr lang="cs-CZ" sz="1600" u="sng" dirty="0" err="1" smtClean="0">
                <a:effectLst>
                  <a:outerShdw blurRad="38100" dist="38100" dir="2700000" algn="tl">
                    <a:srgbClr val="000000">
                      <a:alpha val="43137"/>
                    </a:srgbClr>
                  </a:outerShdw>
                </a:effectLst>
                <a:latin typeface="Bookman Old Style" pitchFamily="18" charset="0"/>
              </a:rPr>
              <a:t>Pokratice</a:t>
            </a:r>
            <a:r>
              <a:rPr lang="cs-CZ" sz="1600" u="sng" dirty="0" smtClean="0">
                <a:effectLst>
                  <a:outerShdw blurRad="38100" dist="38100" dir="2700000" algn="tl">
                    <a:srgbClr val="000000">
                      <a:alpha val="43137"/>
                    </a:srgbClr>
                  </a:outerShdw>
                </a:effectLst>
                <a:latin typeface="Bookman Old Style" pitchFamily="18" charset="0"/>
              </a:rPr>
              <a:t> </a:t>
            </a:r>
          </a:p>
          <a:p>
            <a:pPr algn="ctr"/>
            <a:r>
              <a:rPr lang="cs-CZ" sz="1600" u="sng" dirty="0" smtClean="0">
                <a:effectLst>
                  <a:outerShdw blurRad="38100" dist="38100" dir="2700000" algn="tl">
                    <a:srgbClr val="000000">
                      <a:alpha val="43137"/>
                    </a:srgbClr>
                  </a:outerShdw>
                </a:effectLst>
                <a:latin typeface="Bookman Old Style" pitchFamily="18" charset="0"/>
              </a:rPr>
              <a:t>2:8(1:4)  10.10.2015   6.kolo</a:t>
            </a:r>
          </a:p>
          <a:p>
            <a:pPr algn="just"/>
            <a:r>
              <a:rPr lang="cs-CZ" u="sng" dirty="0" smtClean="0">
                <a:latin typeface="Arial" pitchFamily="34" charset="0"/>
                <a:cs typeface="Arial" pitchFamily="34" charset="0"/>
              </a:rPr>
              <a:t>Sestava:</a:t>
            </a:r>
            <a:r>
              <a:rPr lang="cs-CZ" dirty="0" smtClean="0">
                <a:latin typeface="Arial" pitchFamily="34" charset="0"/>
                <a:cs typeface="Arial" pitchFamily="34" charset="0"/>
              </a:rPr>
              <a:t> </a:t>
            </a:r>
            <a:r>
              <a:rPr lang="cs-CZ" dirty="0" err="1" smtClean="0">
                <a:latin typeface="Arial" pitchFamily="34" charset="0"/>
                <a:cs typeface="Arial" pitchFamily="34" charset="0"/>
              </a:rPr>
              <a:t>Nedvěd</a:t>
            </a:r>
            <a:r>
              <a:rPr lang="cs-CZ" dirty="0" smtClean="0">
                <a:latin typeface="Arial" pitchFamily="34" charset="0"/>
                <a:cs typeface="Arial" pitchFamily="34" charset="0"/>
              </a:rPr>
              <a:t>-</a:t>
            </a:r>
            <a:r>
              <a:rPr lang="cs-CZ" dirty="0" err="1" smtClean="0">
                <a:latin typeface="Arial" pitchFamily="34" charset="0"/>
                <a:cs typeface="Arial" pitchFamily="34" charset="0"/>
              </a:rPr>
              <a:t>Prochá</a:t>
            </a:r>
            <a:r>
              <a:rPr lang="cs-CZ" dirty="0" smtClean="0">
                <a:latin typeface="Arial" pitchFamily="34" charset="0"/>
                <a:cs typeface="Arial" pitchFamily="34" charset="0"/>
              </a:rPr>
              <a:t>, Kučera </a:t>
            </a:r>
            <a:r>
              <a:rPr lang="cs-CZ" dirty="0" err="1" smtClean="0">
                <a:latin typeface="Arial" pitchFamily="34" charset="0"/>
                <a:cs typeface="Arial" pitchFamily="34" charset="0"/>
              </a:rPr>
              <a:t>zka</a:t>
            </a:r>
            <a:r>
              <a:rPr lang="cs-CZ" dirty="0" smtClean="0">
                <a:latin typeface="Arial" pitchFamily="34" charset="0"/>
                <a:cs typeface="Arial" pitchFamily="34" charset="0"/>
              </a:rPr>
              <a:t>, </a:t>
            </a:r>
            <a:r>
              <a:rPr lang="cs-CZ" dirty="0" err="1" smtClean="0">
                <a:latin typeface="Arial" pitchFamily="34" charset="0"/>
                <a:cs typeface="Arial" pitchFamily="34" charset="0"/>
              </a:rPr>
              <a:t>Sičák</a:t>
            </a:r>
            <a:r>
              <a:rPr lang="cs-CZ" dirty="0" smtClean="0">
                <a:latin typeface="Arial" pitchFamily="34" charset="0"/>
                <a:cs typeface="Arial" pitchFamily="34" charset="0"/>
              </a:rPr>
              <a:t>, Novotný, </a:t>
            </a:r>
          </a:p>
          <a:p>
            <a:pPr algn="just"/>
            <a:r>
              <a:rPr lang="cs-CZ" dirty="0" smtClean="0">
                <a:latin typeface="Arial" pitchFamily="34" charset="0"/>
                <a:cs typeface="Arial" pitchFamily="34" charset="0"/>
              </a:rPr>
              <a:t>                </a:t>
            </a:r>
            <a:r>
              <a:rPr lang="cs-CZ" dirty="0" err="1" smtClean="0">
                <a:latin typeface="Arial" pitchFamily="34" charset="0"/>
                <a:cs typeface="Arial" pitchFamily="34" charset="0"/>
              </a:rPr>
              <a:t>Kettner</a:t>
            </a:r>
            <a:r>
              <a:rPr lang="cs-CZ" dirty="0" smtClean="0">
                <a:latin typeface="Arial" pitchFamily="34" charset="0"/>
                <a:cs typeface="Arial" pitchFamily="34" charset="0"/>
              </a:rPr>
              <a:t>,  Musílek, </a:t>
            </a:r>
            <a:r>
              <a:rPr lang="cs-CZ" dirty="0" err="1" smtClean="0">
                <a:latin typeface="Arial" pitchFamily="34" charset="0"/>
                <a:cs typeface="Arial" pitchFamily="34" charset="0"/>
              </a:rPr>
              <a:t>Drahoňovský</a:t>
            </a:r>
            <a:r>
              <a:rPr lang="cs-CZ" dirty="0" smtClean="0">
                <a:latin typeface="Arial" pitchFamily="34" charset="0"/>
                <a:cs typeface="Arial" pitchFamily="34" charset="0"/>
              </a:rPr>
              <a:t>, Kroupa, Franc, </a:t>
            </a:r>
          </a:p>
          <a:p>
            <a:pPr algn="just"/>
            <a:r>
              <a:rPr lang="cs-CZ" dirty="0" smtClean="0">
                <a:latin typeface="Arial" pitchFamily="34" charset="0"/>
                <a:cs typeface="Arial" pitchFamily="34" charset="0"/>
              </a:rPr>
              <a:t>                </a:t>
            </a:r>
            <a:r>
              <a:rPr lang="cs-CZ" dirty="0" err="1" smtClean="0">
                <a:latin typeface="Arial" pitchFamily="34" charset="0"/>
                <a:cs typeface="Arial" pitchFamily="34" charset="0"/>
              </a:rPr>
              <a:t>Kuča</a:t>
            </a:r>
            <a:r>
              <a:rPr lang="cs-CZ" dirty="0" smtClean="0">
                <a:latin typeface="Arial" pitchFamily="34" charset="0"/>
                <a:cs typeface="Arial" pitchFamily="34" charset="0"/>
              </a:rPr>
              <a:t>, </a:t>
            </a:r>
            <a:r>
              <a:rPr lang="cs-CZ" dirty="0" err="1" smtClean="0">
                <a:latin typeface="Arial" pitchFamily="34" charset="0"/>
                <a:cs typeface="Arial" pitchFamily="34" charset="0"/>
              </a:rPr>
              <a:t>Soroka</a:t>
            </a:r>
            <a:r>
              <a:rPr lang="cs-CZ" dirty="0" smtClean="0">
                <a:latin typeface="Arial" pitchFamily="34" charset="0"/>
                <a:cs typeface="Arial" pitchFamily="34" charset="0"/>
              </a:rPr>
              <a:t>, </a:t>
            </a:r>
            <a:r>
              <a:rPr lang="cs-CZ" dirty="0" err="1" smtClean="0">
                <a:latin typeface="Arial" pitchFamily="34" charset="0"/>
                <a:cs typeface="Arial" pitchFamily="34" charset="0"/>
              </a:rPr>
              <a:t>Slapnička</a:t>
            </a:r>
            <a:r>
              <a:rPr lang="cs-CZ" dirty="0" smtClean="0">
                <a:latin typeface="Arial" pitchFamily="34" charset="0"/>
                <a:cs typeface="Arial" pitchFamily="34" charset="0"/>
              </a:rPr>
              <a:t>, </a:t>
            </a:r>
            <a:r>
              <a:rPr lang="cs-CZ" dirty="0" err="1" smtClean="0">
                <a:latin typeface="Arial" pitchFamily="34" charset="0"/>
                <a:cs typeface="Arial" pitchFamily="34" charset="0"/>
              </a:rPr>
              <a:t>Švarcbach</a:t>
            </a:r>
            <a:r>
              <a:rPr lang="cs-CZ" dirty="0" smtClean="0">
                <a:latin typeface="Arial" pitchFamily="34" charset="0"/>
                <a:cs typeface="Arial" pitchFamily="34" charset="0"/>
              </a:rPr>
              <a:t>, Drtil, </a:t>
            </a:r>
          </a:p>
          <a:p>
            <a:pPr algn="just"/>
            <a:r>
              <a:rPr lang="cs-CZ" dirty="0" smtClean="0">
                <a:latin typeface="Arial" pitchFamily="34" charset="0"/>
                <a:cs typeface="Arial" pitchFamily="34" charset="0"/>
              </a:rPr>
              <a:t>                 </a:t>
            </a:r>
            <a:r>
              <a:rPr lang="cs-CZ" dirty="0" err="1" smtClean="0">
                <a:latin typeface="Arial" pitchFamily="34" charset="0"/>
                <a:cs typeface="Arial" pitchFamily="34" charset="0"/>
              </a:rPr>
              <a:t>Cízler</a:t>
            </a:r>
            <a:endParaRPr lang="cs-CZ" dirty="0" smtClean="0">
              <a:latin typeface="Arial" pitchFamily="34" charset="0"/>
              <a:cs typeface="Arial" pitchFamily="34" charset="0"/>
            </a:endParaRPr>
          </a:p>
          <a:p>
            <a:pPr algn="just"/>
            <a:r>
              <a:rPr lang="cs-CZ" u="sng" dirty="0" smtClean="0">
                <a:latin typeface="Arial" pitchFamily="34" charset="0"/>
                <a:cs typeface="Arial" pitchFamily="34" charset="0"/>
              </a:rPr>
              <a:t>Branky: </a:t>
            </a:r>
            <a:r>
              <a:rPr lang="cs-CZ" dirty="0" err="1" smtClean="0">
                <a:latin typeface="Arial" pitchFamily="34" charset="0"/>
                <a:cs typeface="Arial" pitchFamily="34" charset="0"/>
              </a:rPr>
              <a:t>Kuča</a:t>
            </a:r>
            <a:r>
              <a:rPr lang="cs-CZ" dirty="0" smtClean="0">
                <a:latin typeface="Arial" pitchFamily="34" charset="0"/>
                <a:cs typeface="Arial" pitchFamily="34" charset="0"/>
              </a:rPr>
              <a:t> 1, </a:t>
            </a:r>
            <a:r>
              <a:rPr lang="cs-CZ" dirty="0" err="1" smtClean="0">
                <a:latin typeface="Arial" pitchFamily="34" charset="0"/>
                <a:cs typeface="Arial" pitchFamily="34" charset="0"/>
              </a:rPr>
              <a:t>Soroka</a:t>
            </a:r>
            <a:r>
              <a:rPr lang="cs-CZ" dirty="0" smtClean="0">
                <a:latin typeface="Arial" pitchFamily="34" charset="0"/>
                <a:cs typeface="Arial" pitchFamily="34" charset="0"/>
              </a:rPr>
              <a:t> 1</a:t>
            </a:r>
          </a:p>
          <a:p>
            <a:pPr algn="just"/>
            <a:r>
              <a:rPr lang="cs-CZ" u="sng" dirty="0" smtClean="0">
                <a:latin typeface="Arial" pitchFamily="34" charset="0"/>
                <a:cs typeface="Arial" pitchFamily="34" charset="0"/>
              </a:rPr>
              <a:t>Trenér:</a:t>
            </a:r>
            <a:r>
              <a:rPr lang="cs-CZ" dirty="0" smtClean="0">
                <a:latin typeface="Arial" pitchFamily="34" charset="0"/>
                <a:cs typeface="Arial" pitchFamily="34" charset="0"/>
              </a:rPr>
              <a:t> Németh Zdeněk  </a:t>
            </a:r>
            <a:r>
              <a:rPr lang="cs-CZ" u="sng" dirty="0" smtClean="0">
                <a:latin typeface="Arial" pitchFamily="34" charset="0"/>
                <a:cs typeface="Arial" pitchFamily="34" charset="0"/>
              </a:rPr>
              <a:t>Vedoucí:</a:t>
            </a:r>
            <a:r>
              <a:rPr lang="cs-CZ" dirty="0" smtClean="0">
                <a:latin typeface="Arial" pitchFamily="34" charset="0"/>
                <a:cs typeface="Arial" pitchFamily="34" charset="0"/>
              </a:rPr>
              <a:t> </a:t>
            </a:r>
            <a:r>
              <a:rPr lang="cs-CZ" dirty="0" err="1" smtClean="0">
                <a:latin typeface="Arial" pitchFamily="34" charset="0"/>
                <a:cs typeface="Arial" pitchFamily="34" charset="0"/>
              </a:rPr>
              <a:t>T.Gernat</a:t>
            </a:r>
            <a:endParaRPr lang="cs-CZ" dirty="0" smtClean="0">
              <a:latin typeface="Arial" pitchFamily="34" charset="0"/>
              <a:cs typeface="Arial" pitchFamily="34" charset="0"/>
            </a:endParaRPr>
          </a:p>
          <a:p>
            <a:pPr algn="just"/>
            <a:r>
              <a:rPr lang="cs-CZ" u="sng" dirty="0" smtClean="0">
                <a:latin typeface="Arial" pitchFamily="34" charset="0"/>
                <a:cs typeface="Arial" pitchFamily="34" charset="0"/>
              </a:rPr>
              <a:t>Rozhodčí</a:t>
            </a:r>
            <a:r>
              <a:rPr lang="cs-CZ" dirty="0" smtClean="0">
                <a:latin typeface="Arial" pitchFamily="34" charset="0"/>
                <a:cs typeface="Arial" pitchFamily="34" charset="0"/>
              </a:rPr>
              <a:t>: </a:t>
            </a:r>
            <a:r>
              <a:rPr lang="cs-CZ" dirty="0" err="1" smtClean="0">
                <a:latin typeface="Arial" pitchFamily="34" charset="0"/>
                <a:cs typeface="Arial" pitchFamily="34" charset="0"/>
              </a:rPr>
              <a:t>M</a:t>
            </a:r>
            <a:r>
              <a:rPr lang="cs-CZ" dirty="0" smtClean="0">
                <a:latin typeface="Arial" pitchFamily="34" charset="0"/>
                <a:cs typeface="Arial" pitchFamily="34" charset="0"/>
              </a:rPr>
              <a:t>.</a:t>
            </a:r>
            <a:r>
              <a:rPr lang="cs-CZ" dirty="0" err="1" smtClean="0">
                <a:latin typeface="Arial" pitchFamily="34" charset="0"/>
                <a:cs typeface="Arial" pitchFamily="34" charset="0"/>
              </a:rPr>
              <a:t>Kušpál</a:t>
            </a:r>
            <a:endParaRPr lang="cs-CZ" dirty="0" smtClean="0">
              <a:latin typeface="Arial" pitchFamily="34" charset="0"/>
              <a:cs typeface="Arial" pitchFamily="34" charset="0"/>
            </a:endParaRPr>
          </a:p>
        </p:txBody>
      </p:sp>
      <p:sp>
        <p:nvSpPr>
          <p:cNvPr id="15" name="TextovéPole 14"/>
          <p:cNvSpPr txBox="1"/>
          <p:nvPr/>
        </p:nvSpPr>
        <p:spPr>
          <a:xfrm>
            <a:off x="174949" y="739180"/>
            <a:ext cx="4320479" cy="1692771"/>
          </a:xfrm>
          <a:prstGeom prst="rect">
            <a:avLst/>
          </a:prstGeom>
          <a:noFill/>
          <a:ln w="25400">
            <a:solidFill>
              <a:srgbClr val="000099"/>
            </a:solidFill>
          </a:ln>
        </p:spPr>
        <p:txBody>
          <a:bodyPr wrap="square" rtlCol="0">
            <a:spAutoFit/>
          </a:bodyPr>
          <a:lstStyle/>
          <a:p>
            <a:pPr algn="ctr"/>
            <a:r>
              <a:rPr lang="cs-CZ" sz="1600" u="sng" dirty="0" smtClean="0">
                <a:effectLst>
                  <a:outerShdw blurRad="38100" dist="38100" dir="2700000" algn="tl">
                    <a:srgbClr val="000000">
                      <a:alpha val="43137"/>
                    </a:srgbClr>
                  </a:outerShdw>
                </a:effectLst>
                <a:latin typeface="Bookman Old Style" pitchFamily="18" charset="0"/>
              </a:rPr>
              <a:t>SK Roudnice </a:t>
            </a:r>
            <a:r>
              <a:rPr lang="cs-CZ" sz="1600" u="sng" dirty="0" err="1" smtClean="0">
                <a:effectLst>
                  <a:outerShdw blurRad="38100" dist="38100" dir="2700000" algn="tl">
                    <a:srgbClr val="000000">
                      <a:alpha val="43137"/>
                    </a:srgbClr>
                  </a:outerShdw>
                </a:effectLst>
                <a:latin typeface="Bookman Old Style" pitchFamily="18" charset="0"/>
              </a:rPr>
              <a:t>n.L.</a:t>
            </a:r>
            <a:r>
              <a:rPr lang="cs-CZ" sz="1600" u="sng" dirty="0" smtClean="0">
                <a:effectLst>
                  <a:outerShdw blurRad="38100" dist="38100" dir="2700000" algn="tl">
                    <a:srgbClr val="000000">
                      <a:alpha val="43137"/>
                    </a:srgbClr>
                  </a:outerShdw>
                </a:effectLst>
                <a:latin typeface="Bookman Old Style" pitchFamily="18" charset="0"/>
              </a:rPr>
              <a:t> B SK </a:t>
            </a:r>
            <a:r>
              <a:rPr lang="cs-CZ" sz="1600" u="sng" dirty="0" err="1" smtClean="0">
                <a:effectLst>
                  <a:outerShdw blurRad="38100" dist="38100" dir="2700000" algn="tl">
                    <a:srgbClr val="000000">
                      <a:alpha val="43137"/>
                    </a:srgbClr>
                  </a:outerShdw>
                </a:effectLst>
                <a:latin typeface="Bookman Old Style" pitchFamily="18" charset="0"/>
              </a:rPr>
              <a:t>Štětí</a:t>
            </a:r>
            <a:r>
              <a:rPr lang="cs-CZ" sz="1600" u="sng" dirty="0" smtClean="0">
                <a:effectLst>
                  <a:outerShdw blurRad="38100" dist="38100" dir="2700000" algn="tl">
                    <a:srgbClr val="000000">
                      <a:alpha val="43137"/>
                    </a:srgbClr>
                  </a:outerShdw>
                </a:effectLst>
                <a:latin typeface="Bookman Old Style" pitchFamily="18" charset="0"/>
              </a:rPr>
              <a:t>  B </a:t>
            </a:r>
          </a:p>
          <a:p>
            <a:pPr algn="ctr"/>
            <a:r>
              <a:rPr lang="cs-CZ" sz="1600" u="sng" dirty="0" smtClean="0">
                <a:effectLst>
                  <a:outerShdw blurRad="38100" dist="38100" dir="2700000" algn="tl">
                    <a:srgbClr val="000000">
                      <a:alpha val="43137"/>
                    </a:srgbClr>
                  </a:outerShdw>
                </a:effectLst>
                <a:latin typeface="Bookman Old Style" pitchFamily="18" charset="0"/>
              </a:rPr>
              <a:t>7:2(4:2)  17.10.2015   7.kolo</a:t>
            </a:r>
          </a:p>
          <a:p>
            <a:pPr algn="just"/>
            <a:r>
              <a:rPr lang="cs-CZ" u="sng" dirty="0" smtClean="0">
                <a:latin typeface="Arial" pitchFamily="34" charset="0"/>
                <a:cs typeface="Arial" pitchFamily="34" charset="0"/>
              </a:rPr>
              <a:t>Sestava:</a:t>
            </a:r>
            <a:r>
              <a:rPr lang="cs-CZ" dirty="0" smtClean="0">
                <a:latin typeface="Arial" pitchFamily="34" charset="0"/>
                <a:cs typeface="Arial" pitchFamily="34" charset="0"/>
              </a:rPr>
              <a:t> </a:t>
            </a:r>
            <a:r>
              <a:rPr lang="cs-CZ" dirty="0" err="1" smtClean="0">
                <a:latin typeface="Arial" pitchFamily="34" charset="0"/>
                <a:cs typeface="Arial" pitchFamily="34" charset="0"/>
              </a:rPr>
              <a:t>Drahoňovský</a:t>
            </a:r>
            <a:r>
              <a:rPr lang="cs-CZ" dirty="0" smtClean="0">
                <a:latin typeface="Arial" pitchFamily="34" charset="0"/>
                <a:cs typeface="Arial" pitchFamily="34" charset="0"/>
              </a:rPr>
              <a:t>-</a:t>
            </a:r>
            <a:r>
              <a:rPr lang="cs-CZ" dirty="0" err="1" smtClean="0">
                <a:latin typeface="Arial" pitchFamily="34" charset="0"/>
                <a:cs typeface="Arial" pitchFamily="34" charset="0"/>
              </a:rPr>
              <a:t>Soroka</a:t>
            </a:r>
            <a:r>
              <a:rPr lang="cs-CZ" dirty="0" smtClean="0">
                <a:latin typeface="Arial" pitchFamily="34" charset="0"/>
                <a:cs typeface="Arial" pitchFamily="34" charset="0"/>
              </a:rPr>
              <a:t>, Musílek, Procházka, </a:t>
            </a:r>
          </a:p>
          <a:p>
            <a:pPr algn="just"/>
            <a:r>
              <a:rPr lang="cs-CZ" dirty="0" smtClean="0">
                <a:latin typeface="Arial" pitchFamily="34" charset="0"/>
                <a:cs typeface="Arial" pitchFamily="34" charset="0"/>
              </a:rPr>
              <a:t>                 Nedvěd, </a:t>
            </a:r>
            <a:r>
              <a:rPr lang="cs-CZ" dirty="0" err="1" smtClean="0">
                <a:latin typeface="Arial" pitchFamily="34" charset="0"/>
                <a:cs typeface="Arial" pitchFamily="34" charset="0"/>
              </a:rPr>
              <a:t>Slapnička</a:t>
            </a:r>
            <a:r>
              <a:rPr lang="cs-CZ" dirty="0" smtClean="0">
                <a:latin typeface="Arial" pitchFamily="34" charset="0"/>
                <a:cs typeface="Arial" pitchFamily="34" charset="0"/>
              </a:rPr>
              <a:t>, Souček, Kroupa, Franc, </a:t>
            </a:r>
          </a:p>
          <a:p>
            <a:pPr algn="just"/>
            <a:r>
              <a:rPr lang="cs-CZ" dirty="0" smtClean="0">
                <a:latin typeface="Arial" pitchFamily="34" charset="0"/>
                <a:cs typeface="Arial" pitchFamily="34" charset="0"/>
              </a:rPr>
              <a:t>                  </a:t>
            </a:r>
            <a:r>
              <a:rPr lang="cs-CZ" dirty="0" err="1" smtClean="0">
                <a:latin typeface="Arial" pitchFamily="34" charset="0"/>
                <a:cs typeface="Arial" pitchFamily="34" charset="0"/>
              </a:rPr>
              <a:t>Kuča</a:t>
            </a:r>
            <a:r>
              <a:rPr lang="cs-CZ" dirty="0" smtClean="0">
                <a:latin typeface="Arial" pitchFamily="34" charset="0"/>
                <a:cs typeface="Arial" pitchFamily="34" charset="0"/>
              </a:rPr>
              <a:t>, Jakub Novák, </a:t>
            </a:r>
            <a:r>
              <a:rPr lang="cs-CZ" dirty="0" err="1" smtClean="0">
                <a:latin typeface="Arial" pitchFamily="34" charset="0"/>
                <a:cs typeface="Arial" pitchFamily="34" charset="0"/>
              </a:rPr>
              <a:t>Rejzek</a:t>
            </a:r>
            <a:r>
              <a:rPr lang="cs-CZ" dirty="0" smtClean="0">
                <a:latin typeface="Arial" pitchFamily="34" charset="0"/>
                <a:cs typeface="Arial" pitchFamily="34" charset="0"/>
              </a:rPr>
              <a:t>, </a:t>
            </a:r>
            <a:r>
              <a:rPr lang="cs-CZ" dirty="0" err="1" smtClean="0">
                <a:latin typeface="Arial" pitchFamily="34" charset="0"/>
                <a:cs typeface="Arial" pitchFamily="34" charset="0"/>
              </a:rPr>
              <a:t>Kettner</a:t>
            </a:r>
            <a:r>
              <a:rPr lang="cs-CZ" dirty="0" smtClean="0">
                <a:latin typeface="Arial" pitchFamily="34" charset="0"/>
                <a:cs typeface="Arial" pitchFamily="34" charset="0"/>
              </a:rPr>
              <a:t>, </a:t>
            </a:r>
            <a:r>
              <a:rPr lang="cs-CZ" dirty="0" err="1" smtClean="0">
                <a:latin typeface="Arial" pitchFamily="34" charset="0"/>
                <a:cs typeface="Arial" pitchFamily="34" charset="0"/>
              </a:rPr>
              <a:t>Cízler</a:t>
            </a:r>
            <a:endParaRPr lang="cs-CZ" dirty="0" smtClean="0">
              <a:latin typeface="Arial" pitchFamily="34" charset="0"/>
              <a:cs typeface="Arial" pitchFamily="34" charset="0"/>
            </a:endParaRPr>
          </a:p>
          <a:p>
            <a:pPr algn="just"/>
            <a:r>
              <a:rPr lang="cs-CZ" u="sng" dirty="0" smtClean="0">
                <a:latin typeface="Arial" pitchFamily="34" charset="0"/>
                <a:cs typeface="Arial" pitchFamily="34" charset="0"/>
              </a:rPr>
              <a:t>Branky: </a:t>
            </a:r>
            <a:r>
              <a:rPr lang="cs-CZ" dirty="0" err="1" smtClean="0">
                <a:latin typeface="Arial" pitchFamily="34" charset="0"/>
                <a:cs typeface="Arial" pitchFamily="34" charset="0"/>
              </a:rPr>
              <a:t>Soroka</a:t>
            </a:r>
            <a:r>
              <a:rPr lang="cs-CZ" dirty="0" smtClean="0">
                <a:latin typeface="Arial" pitchFamily="34" charset="0"/>
                <a:cs typeface="Arial" pitchFamily="34" charset="0"/>
              </a:rPr>
              <a:t> 1, Jakub Novák 1</a:t>
            </a:r>
          </a:p>
          <a:p>
            <a:pPr algn="just"/>
            <a:r>
              <a:rPr lang="cs-CZ" u="sng" dirty="0" smtClean="0">
                <a:latin typeface="Arial" pitchFamily="34" charset="0"/>
                <a:cs typeface="Arial" pitchFamily="34" charset="0"/>
              </a:rPr>
              <a:t>Trenér:</a:t>
            </a:r>
            <a:r>
              <a:rPr lang="cs-CZ" dirty="0" smtClean="0">
                <a:latin typeface="Arial" pitchFamily="34" charset="0"/>
                <a:cs typeface="Arial" pitchFamily="34" charset="0"/>
              </a:rPr>
              <a:t> Záloha Pavel, Kučera František  </a:t>
            </a:r>
          </a:p>
          <a:p>
            <a:pPr algn="just"/>
            <a:r>
              <a:rPr lang="cs-CZ" u="sng" dirty="0" smtClean="0">
                <a:latin typeface="Arial" pitchFamily="34" charset="0"/>
                <a:cs typeface="Arial" pitchFamily="34" charset="0"/>
              </a:rPr>
              <a:t>Vedoucí</a:t>
            </a:r>
            <a:r>
              <a:rPr lang="cs-CZ" dirty="0" smtClean="0">
                <a:latin typeface="Arial" pitchFamily="34" charset="0"/>
                <a:cs typeface="Arial" pitchFamily="34" charset="0"/>
              </a:rPr>
              <a:t>: </a:t>
            </a:r>
            <a:r>
              <a:rPr lang="cs-CZ" dirty="0" err="1" smtClean="0">
                <a:latin typeface="Arial" pitchFamily="34" charset="0"/>
                <a:cs typeface="Arial" pitchFamily="34" charset="0"/>
              </a:rPr>
              <a:t>T.Gernat</a:t>
            </a:r>
            <a:r>
              <a:rPr lang="cs-CZ" dirty="0" smtClean="0">
                <a:latin typeface="Arial" pitchFamily="34" charset="0"/>
                <a:cs typeface="Arial" pitchFamily="34" charset="0"/>
              </a:rPr>
              <a:t>     </a:t>
            </a:r>
            <a:r>
              <a:rPr lang="cs-CZ" u="sng" dirty="0" smtClean="0">
                <a:latin typeface="Arial" pitchFamily="34" charset="0"/>
                <a:cs typeface="Arial" pitchFamily="34" charset="0"/>
              </a:rPr>
              <a:t>Rozhodčí</a:t>
            </a:r>
            <a:r>
              <a:rPr lang="cs-CZ" dirty="0" smtClean="0">
                <a:latin typeface="Arial" pitchFamily="34" charset="0"/>
                <a:cs typeface="Arial" pitchFamily="34" charset="0"/>
              </a:rPr>
              <a:t>: Šindelář</a:t>
            </a:r>
          </a:p>
        </p:txBody>
      </p:sp>
      <p:graphicFrame>
        <p:nvGraphicFramePr>
          <p:cNvPr id="17" name="Tabulka 16"/>
          <p:cNvGraphicFramePr>
            <a:graphicFrameLocks noGrp="1"/>
          </p:cNvGraphicFramePr>
          <p:nvPr/>
        </p:nvGraphicFramePr>
        <p:xfrm>
          <a:off x="174948" y="4411588"/>
          <a:ext cx="4320481" cy="2522220"/>
        </p:xfrm>
        <a:graphic>
          <a:graphicData uri="http://schemas.openxmlformats.org/drawingml/2006/table">
            <a:tbl>
              <a:tblPr/>
              <a:tblGrid>
                <a:gridCol w="188759">
                  <a:extLst>
                    <a:ext uri="{9D8B030D-6E8A-4147-A177-3AD203B41FA5}">
                      <a16:colId xmlns:a16="http://schemas.microsoft.com/office/drawing/2014/main" val="20000"/>
                    </a:ext>
                  </a:extLst>
                </a:gridCol>
                <a:gridCol w="503357">
                  <a:extLst>
                    <a:ext uri="{9D8B030D-6E8A-4147-A177-3AD203B41FA5}">
                      <a16:colId xmlns:a16="http://schemas.microsoft.com/office/drawing/2014/main" val="20001"/>
                    </a:ext>
                  </a:extLst>
                </a:gridCol>
                <a:gridCol w="1324109">
                  <a:extLst>
                    <a:ext uri="{9D8B030D-6E8A-4147-A177-3AD203B41FA5}">
                      <a16:colId xmlns:a16="http://schemas.microsoft.com/office/drawing/2014/main" val="20002"/>
                    </a:ext>
                  </a:extLst>
                </a:gridCol>
                <a:gridCol w="175475">
                  <a:extLst>
                    <a:ext uri="{9D8B030D-6E8A-4147-A177-3AD203B41FA5}">
                      <a16:colId xmlns:a16="http://schemas.microsoft.com/office/drawing/2014/main" val="20003"/>
                    </a:ext>
                  </a:extLst>
                </a:gridCol>
                <a:gridCol w="220219">
                  <a:extLst>
                    <a:ext uri="{9D8B030D-6E8A-4147-A177-3AD203B41FA5}">
                      <a16:colId xmlns:a16="http://schemas.microsoft.com/office/drawing/2014/main" val="20004"/>
                    </a:ext>
                  </a:extLst>
                </a:gridCol>
                <a:gridCol w="209732">
                  <a:extLst>
                    <a:ext uri="{9D8B030D-6E8A-4147-A177-3AD203B41FA5}">
                      <a16:colId xmlns:a16="http://schemas.microsoft.com/office/drawing/2014/main" val="20005"/>
                    </a:ext>
                  </a:extLst>
                </a:gridCol>
                <a:gridCol w="209732">
                  <a:extLst>
                    <a:ext uri="{9D8B030D-6E8A-4147-A177-3AD203B41FA5}">
                      <a16:colId xmlns:a16="http://schemas.microsoft.com/office/drawing/2014/main" val="20006"/>
                    </a:ext>
                  </a:extLst>
                </a:gridCol>
                <a:gridCol w="209732">
                  <a:extLst>
                    <a:ext uri="{9D8B030D-6E8A-4147-A177-3AD203B41FA5}">
                      <a16:colId xmlns:a16="http://schemas.microsoft.com/office/drawing/2014/main" val="20007"/>
                    </a:ext>
                  </a:extLst>
                </a:gridCol>
                <a:gridCol w="209732">
                  <a:extLst>
                    <a:ext uri="{9D8B030D-6E8A-4147-A177-3AD203B41FA5}">
                      <a16:colId xmlns:a16="http://schemas.microsoft.com/office/drawing/2014/main" val="20008"/>
                    </a:ext>
                  </a:extLst>
                </a:gridCol>
                <a:gridCol w="587250">
                  <a:extLst>
                    <a:ext uri="{9D8B030D-6E8A-4147-A177-3AD203B41FA5}">
                      <a16:colId xmlns:a16="http://schemas.microsoft.com/office/drawing/2014/main" val="20009"/>
                    </a:ext>
                  </a:extLst>
                </a:gridCol>
                <a:gridCol w="272652">
                  <a:extLst>
                    <a:ext uri="{9D8B030D-6E8A-4147-A177-3AD203B41FA5}">
                      <a16:colId xmlns:a16="http://schemas.microsoft.com/office/drawing/2014/main" val="20010"/>
                    </a:ext>
                  </a:extLst>
                </a:gridCol>
                <a:gridCol w="209732">
                  <a:extLst>
                    <a:ext uri="{9D8B030D-6E8A-4147-A177-3AD203B41FA5}">
                      <a16:colId xmlns:a16="http://schemas.microsoft.com/office/drawing/2014/main" val="20011"/>
                    </a:ext>
                  </a:extLst>
                </a:gridCol>
              </a:tblGrid>
              <a:tr h="164341">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2">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21080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10">
                  <a:txBody>
                    <a:bodyPr/>
                    <a:lstStyle/>
                    <a:p>
                      <a:pPr algn="ctr" fontAlgn="ctr"/>
                      <a:r>
                        <a:rPr lang="cs-CZ" sz="1400" b="1" i="0" u="none" strike="noStrike">
                          <a:solidFill>
                            <a:srgbClr val="0000CC"/>
                          </a:solidFill>
                          <a:latin typeface="Calibri"/>
                        </a:rPr>
                        <a:t>Okresní přebor mladších žáků 2015/2016 po 7 kolech</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34812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dirty="0" err="1">
                          <a:solidFill>
                            <a:srgbClr val="000000"/>
                          </a:solidFill>
                          <a:latin typeface="Arial"/>
                        </a:rPr>
                        <a:t>Straškov</a:t>
                      </a:r>
                      <a:r>
                        <a:rPr lang="cs-CZ" sz="1200" b="1" i="0" u="none" strike="noStrike" dirty="0">
                          <a:solidFill>
                            <a:srgbClr val="000000"/>
                          </a:solidFill>
                          <a:latin typeface="Arial"/>
                        </a:rPr>
                        <a:t>-</a:t>
                      </a:r>
                      <a:r>
                        <a:rPr lang="cs-CZ" sz="1200" b="1" i="0" u="none" strike="noStrike" dirty="0" err="1">
                          <a:solidFill>
                            <a:srgbClr val="000000"/>
                          </a:solidFill>
                          <a:latin typeface="Arial"/>
                        </a:rPr>
                        <a:t>Vodochody</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gridSpan="2">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hMerge="1">
                  <a:txBody>
                    <a:bodyPr/>
                    <a:lstStyle/>
                    <a:p>
                      <a:pPr algn="ctr" fontAlgn="ctr"/>
                      <a:endParaRPr lang="cs-CZ" sz="1200" b="1" i="0" u="none" strike="noStrike">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45:3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18</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7847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SK Roudnice "B"</a:t>
                      </a:r>
                    </a:p>
                  </a:txBody>
                  <a:tcPr marL="9525" marR="9525" marT="9525" marB="0" anchor="ctr">
                    <a:lnL>
                      <a:noFill/>
                    </a:lnL>
                    <a:lnR>
                      <a:noFill/>
                    </a:lnR>
                    <a:lnT>
                      <a:noFill/>
                    </a:lnT>
                    <a:lnB>
                      <a:noFill/>
                    </a:lnB>
                    <a:solidFill>
                      <a:srgbClr val="99FF99"/>
                    </a:solidFill>
                  </a:tcPr>
                </a:tc>
                <a:tc gridSpan="2">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hMerge="1">
                  <a:txBody>
                    <a:bodyPr/>
                    <a:lstStyle/>
                    <a:p>
                      <a:pPr algn="ctr" fontAlgn="ctr"/>
                      <a:endParaRPr lang="cs-CZ" sz="1200" b="1" i="0" u="none" strike="noStrike">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47:9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7847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Pokratice</a:t>
                      </a:r>
                    </a:p>
                  </a:txBody>
                  <a:tcPr marL="9525" marR="9525" marT="9525" marB="0" anchor="ctr">
                    <a:lnL>
                      <a:noFill/>
                    </a:lnL>
                    <a:lnR>
                      <a:noFill/>
                    </a:lnR>
                    <a:lnT>
                      <a:noFill/>
                    </a:lnT>
                    <a:lnB>
                      <a:noFill/>
                    </a:lnB>
                    <a:solidFill>
                      <a:srgbClr val="CCFFFF"/>
                    </a:solidFill>
                  </a:tcPr>
                </a:tc>
                <a:tc gridSpan="2">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hMerge="1">
                  <a:txBody>
                    <a:bodyPr/>
                    <a:lstStyle/>
                    <a:p>
                      <a:pPr algn="ctr" fontAlgn="ctr"/>
                      <a:endParaRPr lang="cs-CZ" sz="1200" b="1" i="0" u="none" strike="noStrike">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43:21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7847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Libochovice</a:t>
                      </a:r>
                    </a:p>
                  </a:txBody>
                  <a:tcPr marL="9525" marR="9525" marT="9525" marB="0" anchor="ctr">
                    <a:lnL>
                      <a:noFill/>
                    </a:lnL>
                    <a:lnR>
                      <a:noFill/>
                    </a:lnR>
                    <a:lnT>
                      <a:noFill/>
                    </a:lnT>
                    <a:lnB>
                      <a:noFill/>
                    </a:lnB>
                    <a:solidFill>
                      <a:srgbClr val="99FF99"/>
                    </a:solidFill>
                  </a:tcPr>
                </a:tc>
                <a:tc gridSpan="2">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hMerge="1">
                  <a:txBody>
                    <a:bodyPr/>
                    <a:lstStyle/>
                    <a:p>
                      <a:pPr algn="ctr" fontAlgn="ctr"/>
                      <a:endParaRPr lang="cs-CZ" sz="1200" b="1" i="0" u="none" strike="noStrike">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27:15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17847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Budyně</a:t>
                      </a:r>
                    </a:p>
                  </a:txBody>
                  <a:tcPr marL="9525" marR="9525" marT="9525" marB="0" anchor="ctr">
                    <a:lnL>
                      <a:noFill/>
                    </a:lnL>
                    <a:lnR>
                      <a:noFill/>
                    </a:lnR>
                    <a:lnT>
                      <a:noFill/>
                    </a:lnT>
                    <a:lnB>
                      <a:noFill/>
                    </a:lnB>
                    <a:solidFill>
                      <a:srgbClr val="CCFFFF"/>
                    </a:solidFill>
                  </a:tcPr>
                </a:tc>
                <a:tc gridSpan="2">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hMerge="1">
                  <a:txBody>
                    <a:bodyPr/>
                    <a:lstStyle/>
                    <a:p>
                      <a:pPr algn="ctr" fontAlgn="ctr"/>
                      <a:endParaRPr lang="cs-CZ" sz="1200" b="1" i="0" u="none" strike="noStrike">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30:19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20675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400" b="1" i="0" u="none" strike="noStrike">
                          <a:solidFill>
                            <a:srgbClr val="FF0066"/>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400" b="1" i="0" u="none" strike="noStrike">
                          <a:solidFill>
                            <a:srgbClr val="FF0066"/>
                          </a:solidFill>
                          <a:latin typeface="Arial"/>
                        </a:rPr>
                        <a:t>Štětí "B"</a:t>
                      </a:r>
                    </a:p>
                  </a:txBody>
                  <a:tcPr marL="9525" marR="9525" marT="9525" marB="0" anchor="ctr">
                    <a:lnL>
                      <a:noFill/>
                    </a:lnL>
                    <a:lnR>
                      <a:noFill/>
                    </a:lnR>
                    <a:lnT>
                      <a:noFill/>
                    </a:lnT>
                    <a:lnB>
                      <a:noFill/>
                    </a:lnB>
                    <a:solidFill>
                      <a:srgbClr val="99FF99"/>
                    </a:solidFill>
                  </a:tcPr>
                </a:tc>
                <a:tc gridSpan="2">
                  <a:txBody>
                    <a:bodyPr/>
                    <a:lstStyle/>
                    <a:p>
                      <a:pPr algn="ctr" fontAlgn="ctr"/>
                      <a:r>
                        <a:rPr lang="cs-CZ" sz="1400" b="1" i="0" u="none" strike="noStrike">
                          <a:solidFill>
                            <a:srgbClr val="FF0066"/>
                          </a:solidFill>
                          <a:latin typeface="Arial"/>
                        </a:rPr>
                        <a:t>7</a:t>
                      </a:r>
                    </a:p>
                  </a:txBody>
                  <a:tcPr marL="9525" marR="9525" marT="9525" marB="0" anchor="ctr">
                    <a:lnL>
                      <a:noFill/>
                    </a:lnL>
                    <a:lnR>
                      <a:noFill/>
                    </a:lnR>
                    <a:lnT>
                      <a:noFill/>
                    </a:lnT>
                    <a:lnB>
                      <a:noFill/>
                    </a:lnB>
                    <a:solidFill>
                      <a:srgbClr val="99FF99"/>
                    </a:solidFill>
                  </a:tcPr>
                </a:tc>
                <a:tc hMerge="1">
                  <a:txBody>
                    <a:bodyPr/>
                    <a:lstStyle/>
                    <a:p>
                      <a:pPr algn="ctr" fontAlgn="ctr"/>
                      <a:endParaRPr lang="cs-CZ" sz="1400" b="1" i="0" u="none" strike="noStrike">
                        <a:solidFill>
                          <a:srgbClr val="FF0066"/>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66"/>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66"/>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66"/>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66"/>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66"/>
                          </a:solidFill>
                          <a:latin typeface="Calibri"/>
                        </a:rPr>
                        <a:t>41:24</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66"/>
                          </a:solidFill>
                          <a:latin typeface="Arial"/>
                        </a:rPr>
                        <a:t>9</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7847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Hoštka</a:t>
                      </a:r>
                    </a:p>
                  </a:txBody>
                  <a:tcPr marL="9525" marR="9525" marT="9525" marB="0" anchor="ctr">
                    <a:lnL>
                      <a:noFill/>
                    </a:lnL>
                    <a:lnR>
                      <a:noFill/>
                    </a:lnR>
                    <a:lnT>
                      <a:noFill/>
                    </a:lnT>
                    <a:lnB>
                      <a:noFill/>
                    </a:lnB>
                    <a:solidFill>
                      <a:srgbClr val="CCFFFF"/>
                    </a:solidFill>
                  </a:tcPr>
                </a:tc>
                <a:tc gridSpan="2">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hMerge="1">
                  <a:txBody>
                    <a:bodyPr/>
                    <a:lstStyle/>
                    <a:p>
                      <a:pPr algn="ctr" fontAlgn="ctr"/>
                      <a:endParaRPr lang="cs-CZ" sz="1200" b="1" i="0" u="none" strike="noStrike">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12:31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7847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Polepy</a:t>
                      </a:r>
                    </a:p>
                  </a:txBody>
                  <a:tcPr marL="9525" marR="9525" marT="9525" marB="0" anchor="ctr">
                    <a:lnL>
                      <a:noFill/>
                    </a:lnL>
                    <a:lnR>
                      <a:noFill/>
                    </a:lnR>
                    <a:lnT>
                      <a:noFill/>
                    </a:lnT>
                    <a:lnB>
                      <a:noFill/>
                    </a:lnB>
                    <a:solidFill>
                      <a:srgbClr val="99FF99"/>
                    </a:solidFill>
                  </a:tcPr>
                </a:tc>
                <a:tc gridSpan="2">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hMerge="1">
                  <a:txBody>
                    <a:bodyPr/>
                    <a:lstStyle/>
                    <a:p>
                      <a:pPr algn="ctr" fontAlgn="ctr"/>
                      <a:endParaRPr lang="cs-CZ" sz="1200" b="1" i="0" u="none" strike="noStrike">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3:61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7847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Peruc</a:t>
                      </a:r>
                    </a:p>
                  </a:txBody>
                  <a:tcPr marL="9525" marR="9525" marT="9525" marB="0" anchor="ctr">
                    <a:lnL>
                      <a:noFill/>
                    </a:lnL>
                    <a:lnR>
                      <a:noFill/>
                    </a:lnR>
                    <a:lnT>
                      <a:noFill/>
                    </a:lnT>
                    <a:lnB>
                      <a:noFill/>
                    </a:lnB>
                    <a:solidFill>
                      <a:srgbClr val="CCFFFF"/>
                    </a:solidFill>
                  </a:tcPr>
                </a:tc>
                <a:tc gridSpan="2">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hMerge="1">
                  <a:txBody>
                    <a:bodyPr/>
                    <a:lstStyle/>
                    <a:p>
                      <a:pPr algn="ctr" fontAlgn="ctr"/>
                      <a:endParaRPr lang="cs-CZ" sz="1200" b="1" i="0" u="none" strike="noStrike">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3:67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6434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gridSpan="2">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hMerge="1">
                  <a:txBody>
                    <a:bodyPr/>
                    <a:lstStyle/>
                    <a:p>
                      <a:pPr algn="l" fontAlgn="b"/>
                      <a:endParaRPr lang="cs-CZ" sz="1100" b="0" i="0" u="none" strike="noStrike">
                        <a:solidFill>
                          <a:srgbClr val="000000"/>
                        </a:solidFill>
                        <a:latin typeface="Calibri"/>
                      </a:endParaRP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bl>
          </a:graphicData>
        </a:graphic>
      </p:graphicFrame>
      <p:pic>
        <p:nvPicPr>
          <p:cNvPr id="2" name="Picture 1"/>
          <p:cNvPicPr>
            <a:picLocks noChangeAspect="1" noChangeArrowheads="1"/>
          </p:cNvPicPr>
          <p:nvPr/>
        </p:nvPicPr>
        <p:blipFill>
          <a:blip r:embed="rId5" cstate="print"/>
          <a:srcRect/>
          <a:stretch>
            <a:fillRect/>
          </a:stretch>
        </p:blipFill>
        <p:spPr bwMode="auto">
          <a:xfrm>
            <a:off x="9535988" y="2539380"/>
            <a:ext cx="504056" cy="288032"/>
          </a:xfrm>
          <a:prstGeom prst="rect">
            <a:avLst/>
          </a:prstGeom>
          <a:noFill/>
          <a:ln w="9525">
            <a:noFill/>
            <a:miter lim="800000"/>
            <a:headEnd/>
            <a:tailEnd/>
          </a:ln>
        </p:spPr>
      </p:pic>
      <p:pic>
        <p:nvPicPr>
          <p:cNvPr id="3" name="Picture 1"/>
          <p:cNvPicPr>
            <a:picLocks noChangeAspect="1" noChangeArrowheads="1"/>
          </p:cNvPicPr>
          <p:nvPr/>
        </p:nvPicPr>
        <p:blipFill>
          <a:blip r:embed="rId6" cstate="print"/>
          <a:srcRect/>
          <a:stretch>
            <a:fillRect/>
          </a:stretch>
        </p:blipFill>
        <p:spPr bwMode="auto">
          <a:xfrm>
            <a:off x="3559324" y="1891309"/>
            <a:ext cx="576064" cy="432048"/>
          </a:xfrm>
          <a:prstGeom prst="rect">
            <a:avLst/>
          </a:prstGeom>
          <a:noFill/>
          <a:ln w="9525">
            <a:noFill/>
            <a:miter lim="800000"/>
            <a:headEnd/>
            <a:tailEnd/>
          </a:ln>
        </p:spPr>
      </p:pic>
      <p:pic>
        <p:nvPicPr>
          <p:cNvPr id="39938" name="Picture 2"/>
          <p:cNvPicPr>
            <a:picLocks noChangeAspect="1" noChangeArrowheads="1"/>
          </p:cNvPicPr>
          <p:nvPr/>
        </p:nvPicPr>
        <p:blipFill>
          <a:blip r:embed="rId7" cstate="print"/>
          <a:srcRect/>
          <a:stretch>
            <a:fillRect/>
          </a:stretch>
        </p:blipFill>
        <p:spPr bwMode="auto">
          <a:xfrm>
            <a:off x="3487316" y="3691508"/>
            <a:ext cx="666179" cy="6084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1"/>
          <p:cNvSpPr txBox="1"/>
          <p:nvPr/>
        </p:nvSpPr>
        <p:spPr>
          <a:xfrm>
            <a:off x="12131675" y="0"/>
            <a:ext cx="185738" cy="2651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sp>
        <p:nvSpPr>
          <p:cNvPr id="9" name="TextovéPole 2"/>
          <p:cNvSpPr txBox="1"/>
          <p:nvPr/>
        </p:nvSpPr>
        <p:spPr>
          <a:xfrm>
            <a:off x="12131675" y="0"/>
            <a:ext cx="185738" cy="2651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cxnSp>
        <p:nvCxnSpPr>
          <p:cNvPr id="15" name="Přímá spojovací šipka 14"/>
          <p:cNvCxnSpPr/>
          <p:nvPr/>
        </p:nvCxnSpPr>
        <p:spPr bwMode="auto">
          <a:xfrm>
            <a:off x="3631332" y="7075884"/>
            <a:ext cx="8640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0" name="TextovéPole 19"/>
          <p:cNvSpPr txBox="1"/>
          <p:nvPr/>
        </p:nvSpPr>
        <p:spPr>
          <a:xfrm>
            <a:off x="773578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29</a:t>
            </a:r>
          </a:p>
        </p:txBody>
      </p:sp>
      <p:cxnSp>
        <p:nvCxnSpPr>
          <p:cNvPr id="16" name="Přímá spojovací šipka 15"/>
          <p:cNvCxnSpPr/>
          <p:nvPr/>
        </p:nvCxnSpPr>
        <p:spPr bwMode="auto">
          <a:xfrm>
            <a:off x="3415308" y="7075884"/>
            <a:ext cx="136815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8" name="Přímá spojovací šipka 17"/>
          <p:cNvCxnSpPr/>
          <p:nvPr/>
        </p:nvCxnSpPr>
        <p:spPr bwMode="auto">
          <a:xfrm>
            <a:off x="3919364" y="7239000"/>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graphicFrame>
        <p:nvGraphicFramePr>
          <p:cNvPr id="14" name="Tabulka 13"/>
          <p:cNvGraphicFramePr>
            <a:graphicFrameLocks noGrp="1"/>
          </p:cNvGraphicFramePr>
          <p:nvPr/>
        </p:nvGraphicFramePr>
        <p:xfrm>
          <a:off x="194941" y="3043763"/>
          <a:ext cx="4804545" cy="3888105"/>
        </p:xfrm>
        <a:graphic>
          <a:graphicData uri="http://schemas.openxmlformats.org/drawingml/2006/table">
            <a:tbl>
              <a:tblPr/>
              <a:tblGrid>
                <a:gridCol w="226670">
                  <a:extLst>
                    <a:ext uri="{9D8B030D-6E8A-4147-A177-3AD203B41FA5}">
                      <a16:colId xmlns:a16="http://schemas.microsoft.com/office/drawing/2014/main" val="20000"/>
                    </a:ext>
                  </a:extLst>
                </a:gridCol>
                <a:gridCol w="430675">
                  <a:extLst>
                    <a:ext uri="{9D8B030D-6E8A-4147-A177-3AD203B41FA5}">
                      <a16:colId xmlns:a16="http://schemas.microsoft.com/office/drawing/2014/main" val="20001"/>
                    </a:ext>
                  </a:extLst>
                </a:gridCol>
                <a:gridCol w="1385523">
                  <a:extLst>
                    <a:ext uri="{9D8B030D-6E8A-4147-A177-3AD203B41FA5}">
                      <a16:colId xmlns:a16="http://schemas.microsoft.com/office/drawing/2014/main" val="20002"/>
                    </a:ext>
                  </a:extLst>
                </a:gridCol>
                <a:gridCol w="283338">
                  <a:extLst>
                    <a:ext uri="{9D8B030D-6E8A-4147-A177-3AD203B41FA5}">
                      <a16:colId xmlns:a16="http://schemas.microsoft.com/office/drawing/2014/main" val="20003"/>
                    </a:ext>
                  </a:extLst>
                </a:gridCol>
                <a:gridCol w="283338">
                  <a:extLst>
                    <a:ext uri="{9D8B030D-6E8A-4147-A177-3AD203B41FA5}">
                      <a16:colId xmlns:a16="http://schemas.microsoft.com/office/drawing/2014/main" val="20004"/>
                    </a:ext>
                  </a:extLst>
                </a:gridCol>
                <a:gridCol w="283338">
                  <a:extLst>
                    <a:ext uri="{9D8B030D-6E8A-4147-A177-3AD203B41FA5}">
                      <a16:colId xmlns:a16="http://schemas.microsoft.com/office/drawing/2014/main" val="20005"/>
                    </a:ext>
                  </a:extLst>
                </a:gridCol>
                <a:gridCol w="283338">
                  <a:extLst>
                    <a:ext uri="{9D8B030D-6E8A-4147-A177-3AD203B41FA5}">
                      <a16:colId xmlns:a16="http://schemas.microsoft.com/office/drawing/2014/main" val="20006"/>
                    </a:ext>
                  </a:extLst>
                </a:gridCol>
                <a:gridCol w="283338">
                  <a:extLst>
                    <a:ext uri="{9D8B030D-6E8A-4147-A177-3AD203B41FA5}">
                      <a16:colId xmlns:a16="http://schemas.microsoft.com/office/drawing/2014/main" val="20007"/>
                    </a:ext>
                  </a:extLst>
                </a:gridCol>
                <a:gridCol w="782013">
                  <a:extLst>
                    <a:ext uri="{9D8B030D-6E8A-4147-A177-3AD203B41FA5}">
                      <a16:colId xmlns:a16="http://schemas.microsoft.com/office/drawing/2014/main" val="20008"/>
                    </a:ext>
                  </a:extLst>
                </a:gridCol>
                <a:gridCol w="294672">
                  <a:extLst>
                    <a:ext uri="{9D8B030D-6E8A-4147-A177-3AD203B41FA5}">
                      <a16:colId xmlns:a16="http://schemas.microsoft.com/office/drawing/2014/main" val="20009"/>
                    </a:ext>
                  </a:extLst>
                </a:gridCol>
                <a:gridCol w="268302">
                  <a:extLst>
                    <a:ext uri="{9D8B030D-6E8A-4147-A177-3AD203B41FA5}">
                      <a16:colId xmlns:a16="http://schemas.microsoft.com/office/drawing/2014/main" val="20010"/>
                    </a:ext>
                  </a:extLst>
                </a:gridCol>
              </a:tblGrid>
              <a:tr h="46484">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0"/>
                  </a:ext>
                </a:extLst>
              </a:tr>
              <a:tr h="2667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gridSpan="9">
                  <a:txBody>
                    <a:bodyPr/>
                    <a:lstStyle/>
                    <a:p>
                      <a:pPr algn="ctr" fontAlgn="ctr"/>
                      <a:r>
                        <a:rPr lang="cs-CZ" sz="1600" b="1" i="0" u="none" strike="noStrike" dirty="0">
                          <a:solidFill>
                            <a:srgbClr val="0000CC"/>
                          </a:solidFill>
                          <a:latin typeface="Calibri"/>
                        </a:rPr>
                        <a:t>Ústecký přebor dospělých 2015/2016 po 11.kole</a:t>
                      </a:r>
                    </a:p>
                  </a:txBody>
                  <a:tcPr marL="9525" marR="9525" marT="9525"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1"/>
                  </a:ext>
                </a:extLst>
              </a:tr>
              <a:tr h="2381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600" b="1" i="0" u="none" strike="noStrike" dirty="0">
                          <a:solidFill>
                            <a:srgbClr val="FF0000"/>
                          </a:solidFill>
                          <a:latin typeface="Arial"/>
                        </a:rPr>
                        <a:t>1</a:t>
                      </a:r>
                    </a:p>
                  </a:txBody>
                  <a:tcPr marL="9525" marR="9525" marT="9525" marB="0" anchor="ctr">
                    <a:lnL>
                      <a:noFill/>
                    </a:lnL>
                    <a:lnR>
                      <a:noFill/>
                    </a:lnR>
                    <a:lnT>
                      <a:noFill/>
                    </a:lnT>
                    <a:lnB>
                      <a:noFill/>
                    </a:lnB>
                    <a:solidFill>
                      <a:srgbClr val="99FF99"/>
                    </a:solidFill>
                  </a:tcPr>
                </a:tc>
                <a:tc>
                  <a:txBody>
                    <a:bodyPr/>
                    <a:lstStyle/>
                    <a:p>
                      <a:pPr algn="l" fontAlgn="ctr"/>
                      <a:r>
                        <a:rPr lang="cs-CZ" sz="1600" b="1" i="0" u="none" strike="noStrike" dirty="0">
                          <a:solidFill>
                            <a:srgbClr val="FF0000"/>
                          </a:solidFill>
                          <a:latin typeface="Arial"/>
                        </a:rPr>
                        <a:t>SK </a:t>
                      </a:r>
                      <a:r>
                        <a:rPr lang="cs-CZ" sz="1600" b="1" i="0" u="none" strike="noStrike" dirty="0" err="1">
                          <a:solidFill>
                            <a:srgbClr val="FF0000"/>
                          </a:solidFill>
                          <a:latin typeface="Arial"/>
                        </a:rPr>
                        <a:t>Štětí</a:t>
                      </a:r>
                      <a:endParaRPr lang="cs-CZ" sz="1600" b="1" i="0" u="none" strike="noStrike" dirty="0">
                        <a:solidFill>
                          <a:srgbClr val="FF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a:solidFill>
                            <a:srgbClr val="FF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a:solidFill>
                            <a:srgbClr val="FF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a:solidFill>
                            <a:srgbClr val="FF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a:solidFill>
                            <a:srgbClr val="FF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a:solidFill>
                            <a:srgbClr val="FF0000"/>
                          </a:solidFill>
                          <a:latin typeface="Calibri"/>
                        </a:rPr>
                        <a:t>38:16</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a:solidFill>
                            <a:srgbClr val="FF0000"/>
                          </a:solidFill>
                          <a:latin typeface="Arial"/>
                        </a:rPr>
                        <a:t>27</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2"/>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FK Blšany</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31:13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3"/>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a:solidFill>
                            <a:srgbClr val="000000"/>
                          </a:solidFill>
                          <a:latin typeface="Arial"/>
                        </a:rPr>
                        <a:t>TJ </a:t>
                      </a:r>
                      <a:r>
                        <a:rPr lang="cs-CZ" sz="1200" b="1" i="0" u="none" strike="noStrike" dirty="0" err="1">
                          <a:solidFill>
                            <a:srgbClr val="000000"/>
                          </a:solidFill>
                          <a:latin typeface="Arial"/>
                        </a:rPr>
                        <a:t>Modlany</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40:24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4"/>
                  </a:ext>
                </a:extLst>
              </a:tr>
              <a:tr h="200025">
                <a:tc>
                  <a:txBody>
                    <a:bodyPr/>
                    <a:lstStyle/>
                    <a:p>
                      <a:pPr algn="l" fontAlgn="b"/>
                      <a:r>
                        <a:rPr lang="cs-CZ" sz="12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Proboštov</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29:18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5"/>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TJ H. Jiřetín</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25:16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6"/>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Bílina</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22:19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21</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7"/>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TJ Krupka</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35:28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19</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8"/>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SK Hrobce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37:35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18</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9"/>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a:solidFill>
                            <a:srgbClr val="000000"/>
                          </a:solidFill>
                          <a:latin typeface="Arial"/>
                        </a:rPr>
                        <a:t>FK </a:t>
                      </a:r>
                      <a:r>
                        <a:rPr lang="cs-CZ" sz="1200" b="1" i="0" u="none" strike="noStrike" dirty="0" err="1">
                          <a:solidFill>
                            <a:srgbClr val="000000"/>
                          </a:solidFill>
                          <a:latin typeface="Arial"/>
                        </a:rPr>
                        <a:t>Neštěmice</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35:32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0"/>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Žatec</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18:26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1"/>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FK Postoloprty</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16:36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2"/>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TJ Srbice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24:32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3"/>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FK Modrá</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24:35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4"/>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AFK L. Chomutov</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15:33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5"/>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TJ Střekov</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24?32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6"/>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Duchcov</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12:30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7"/>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8"/>
                  </a:ext>
                </a:extLst>
              </a:tr>
            </a:tbl>
          </a:graphicData>
        </a:graphic>
      </p:graphicFrame>
      <p:sp>
        <p:nvSpPr>
          <p:cNvPr id="17" name="TextovéPole 16"/>
          <p:cNvSpPr txBox="1"/>
          <p:nvPr/>
        </p:nvSpPr>
        <p:spPr>
          <a:xfrm>
            <a:off x="144016" y="91108"/>
            <a:ext cx="4855468" cy="2893100"/>
          </a:xfrm>
          <a:prstGeom prst="rect">
            <a:avLst/>
          </a:prstGeom>
          <a:solidFill>
            <a:srgbClr val="CCFFFF"/>
          </a:solidFill>
          <a:ln w="47625">
            <a:solidFill>
              <a:schemeClr val="tx1"/>
            </a:solidFill>
            <a:prstDash val="dash"/>
          </a:ln>
        </p:spPr>
        <p:txBody>
          <a:bodyPr wrap="square" rtlCol="0">
            <a:spAutoFit/>
          </a:bodyPr>
          <a:lstStyle/>
          <a:p>
            <a:pPr algn="just"/>
            <a:r>
              <a:rPr lang="cs-CZ" sz="1400" dirty="0" smtClean="0">
                <a:effectLst>
                  <a:outerShdw blurRad="38100" dist="38100" dir="2700000" algn="tl">
                    <a:srgbClr val="000000">
                      <a:alpha val="43137"/>
                    </a:srgbClr>
                  </a:outerShdw>
                </a:effectLst>
                <a:latin typeface="Tempus Sans ITC" pitchFamily="82" charset="0"/>
              </a:rPr>
              <a:t>Na čele tabulky došlo ke změně. Po minulém kole tam vystoupalo </a:t>
            </a:r>
            <a:r>
              <a:rPr lang="cs-CZ" sz="1400" dirty="0" err="1" smtClean="0">
                <a:effectLst>
                  <a:outerShdw blurRad="38100" dist="38100" dir="2700000" algn="tl">
                    <a:srgbClr val="000000">
                      <a:alpha val="43137"/>
                    </a:srgbClr>
                  </a:outerShdw>
                </a:effectLst>
                <a:latin typeface="Tempus Sans ITC" pitchFamily="82" charset="0"/>
              </a:rPr>
              <a:t>Štětí</a:t>
            </a:r>
            <a:r>
              <a:rPr lang="cs-CZ" sz="1400" dirty="0" smtClean="0">
                <a:effectLst>
                  <a:outerShdw blurRad="38100" dist="38100" dir="2700000" algn="tl">
                    <a:srgbClr val="000000">
                      <a:alpha val="43137"/>
                    </a:srgbClr>
                  </a:outerShdw>
                </a:effectLst>
                <a:latin typeface="Tempus Sans ITC" pitchFamily="82" charset="0"/>
              </a:rPr>
              <a:t>.  Těsně za námi jsou </a:t>
            </a:r>
            <a:r>
              <a:rPr lang="cs-CZ" sz="1400" dirty="0" err="1" smtClean="0">
                <a:effectLst>
                  <a:outerShdw blurRad="38100" dist="38100" dir="2700000" algn="tl">
                    <a:srgbClr val="000000">
                      <a:alpha val="43137"/>
                    </a:srgbClr>
                  </a:outerShdw>
                </a:effectLst>
                <a:latin typeface="Tempus Sans ITC" pitchFamily="82" charset="0"/>
              </a:rPr>
              <a:t>Blšany</a:t>
            </a:r>
            <a:r>
              <a:rPr lang="cs-CZ" sz="1400" dirty="0" smtClean="0">
                <a:effectLst>
                  <a:outerShdw blurRad="38100" dist="38100" dir="2700000" algn="tl">
                    <a:srgbClr val="000000">
                      <a:alpha val="43137"/>
                    </a:srgbClr>
                  </a:outerShdw>
                </a:effectLst>
                <a:latin typeface="Tempus Sans ITC" pitchFamily="82" charset="0"/>
              </a:rPr>
              <a:t> a </a:t>
            </a:r>
            <a:r>
              <a:rPr lang="cs-CZ" sz="1400" dirty="0" err="1" smtClean="0">
                <a:effectLst>
                  <a:outerShdw blurRad="38100" dist="38100" dir="2700000" algn="tl">
                    <a:srgbClr val="000000">
                      <a:alpha val="43137"/>
                    </a:srgbClr>
                  </a:outerShdw>
                </a:effectLst>
                <a:latin typeface="Tempus Sans ITC" pitchFamily="82" charset="0"/>
              </a:rPr>
              <a:t>Modlany</a:t>
            </a:r>
            <a:r>
              <a:rPr lang="cs-CZ" sz="1400" dirty="0" smtClean="0">
                <a:effectLst>
                  <a:outerShdw blurRad="38100" dist="38100" dir="2700000" algn="tl">
                    <a:srgbClr val="000000">
                      <a:alpha val="43137"/>
                    </a:srgbClr>
                  </a:outerShdw>
                </a:effectLst>
                <a:latin typeface="Tempus Sans ITC" pitchFamily="82" charset="0"/>
              </a:rPr>
              <a:t> , které čekají na naše zaváhání . Dvacetibodové jsou i kolektivy Proboštova, Horního </a:t>
            </a:r>
            <a:r>
              <a:rPr lang="cs-CZ" sz="1400" dirty="0" err="1" smtClean="0">
                <a:effectLst>
                  <a:outerShdw blurRad="38100" dist="38100" dir="2700000" algn="tl">
                    <a:srgbClr val="000000">
                      <a:alpha val="43137"/>
                    </a:srgbClr>
                  </a:outerShdw>
                </a:effectLst>
                <a:latin typeface="Tempus Sans ITC" pitchFamily="82" charset="0"/>
              </a:rPr>
              <a:t>Jiřetína</a:t>
            </a:r>
            <a:r>
              <a:rPr lang="cs-CZ" sz="1400" dirty="0" smtClean="0">
                <a:effectLst>
                  <a:outerShdw blurRad="38100" dist="38100" dir="2700000" algn="tl">
                    <a:srgbClr val="000000">
                      <a:alpha val="43137"/>
                    </a:srgbClr>
                  </a:outerShdw>
                </a:effectLst>
                <a:latin typeface="Tempus Sans ITC" pitchFamily="82" charset="0"/>
              </a:rPr>
              <a:t> a Bíliny.   Nahoru se tlačí Hrobce  i Krupka, i když ta v posledním kole zaváhala v Chomutově. Trochu klidu získaly i </a:t>
            </a:r>
            <a:r>
              <a:rPr lang="cs-CZ" sz="1400" dirty="0" err="1" smtClean="0">
                <a:effectLst>
                  <a:outerShdw blurRad="38100" dist="38100" dir="2700000" algn="tl">
                    <a:srgbClr val="000000">
                      <a:alpha val="43137"/>
                    </a:srgbClr>
                  </a:outerShdw>
                </a:effectLst>
                <a:latin typeface="Tempus Sans ITC" pitchFamily="82" charset="0"/>
              </a:rPr>
              <a:t>Neštěmíce</a:t>
            </a:r>
            <a:r>
              <a:rPr lang="cs-CZ" sz="1400" dirty="0" smtClean="0">
                <a:effectLst>
                  <a:outerShdw blurRad="38100" dist="38100" dir="2700000" algn="tl">
                    <a:srgbClr val="000000">
                      <a:alpha val="43137"/>
                    </a:srgbClr>
                  </a:outerShdw>
                </a:effectLst>
                <a:latin typeface="Tempus Sans ITC" pitchFamily="82" charset="0"/>
              </a:rPr>
              <a:t> po výhře nad Modrou. K sestupu po úvodních kolech zatracovaný Žatec po dlouhé době nebodoval..Pak už tu jsou mužstva, která  myslí na záchranu. </a:t>
            </a:r>
            <a:r>
              <a:rPr lang="cs-CZ" sz="1400" dirty="0" err="1" smtClean="0">
                <a:effectLst>
                  <a:outerShdw blurRad="38100" dist="38100" dir="2700000" algn="tl">
                    <a:srgbClr val="000000">
                      <a:alpha val="43137"/>
                    </a:srgbClr>
                  </a:outerShdw>
                </a:effectLst>
                <a:latin typeface="Tempus Sans ITC" pitchFamily="82" charset="0"/>
              </a:rPr>
              <a:t>Postoloprty</a:t>
            </a:r>
            <a:r>
              <a:rPr lang="cs-CZ" sz="1400" dirty="0" smtClean="0">
                <a:effectLst>
                  <a:outerShdw blurRad="38100" dist="38100" dir="2700000" algn="tl">
                    <a:srgbClr val="000000">
                      <a:alpha val="43137"/>
                    </a:srgbClr>
                  </a:outerShdw>
                </a:effectLst>
                <a:latin typeface="Tempus Sans ITC" pitchFamily="82" charset="0"/>
              </a:rPr>
              <a:t> přestaly bodovat. </a:t>
            </a:r>
            <a:r>
              <a:rPr lang="cs-CZ" sz="1400" dirty="0" err="1" smtClean="0">
                <a:effectLst>
                  <a:outerShdw blurRad="38100" dist="38100" dir="2700000" algn="tl">
                    <a:srgbClr val="000000">
                      <a:alpha val="43137"/>
                    </a:srgbClr>
                  </a:outerShdw>
                </a:effectLst>
                <a:latin typeface="Tempus Sans ITC" pitchFamily="82" charset="0"/>
              </a:rPr>
              <a:t>Srbice</a:t>
            </a:r>
            <a:r>
              <a:rPr lang="cs-CZ" sz="1400" dirty="0" smtClean="0">
                <a:effectLst>
                  <a:outerShdw blurRad="38100" dist="38100" dir="2700000" algn="tl">
                    <a:srgbClr val="000000">
                      <a:alpha val="43137"/>
                    </a:srgbClr>
                  </a:outerShdw>
                </a:effectLst>
                <a:latin typeface="Tempus Sans ITC" pitchFamily="82" charset="0"/>
              </a:rPr>
              <a:t> s Modrou jsou na tom podobně. Snad jen Chomutov začíná bodovat, když doma porazil i Krupku.  Vzpamatovat se nemůže </a:t>
            </a:r>
            <a:r>
              <a:rPr lang="cs-CZ" sz="1400" dirty="0" err="1" smtClean="0">
                <a:effectLst>
                  <a:outerShdw blurRad="38100" dist="38100" dir="2700000" algn="tl">
                    <a:srgbClr val="000000">
                      <a:alpha val="43137"/>
                    </a:srgbClr>
                  </a:outerShdw>
                </a:effectLst>
                <a:latin typeface="Tempus Sans ITC" pitchFamily="82" charset="0"/>
              </a:rPr>
              <a:t>Střekov</a:t>
            </a:r>
            <a:r>
              <a:rPr lang="cs-CZ" sz="1400" dirty="0" smtClean="0">
                <a:effectLst>
                  <a:outerShdw blurRad="38100" dist="38100" dir="2700000" algn="tl">
                    <a:srgbClr val="000000">
                      <a:alpha val="43137"/>
                    </a:srgbClr>
                  </a:outerShdw>
                </a:effectLst>
                <a:latin typeface="Tempus Sans ITC" pitchFamily="82" charset="0"/>
              </a:rPr>
              <a:t> a největší smutek je  v </a:t>
            </a:r>
            <a:r>
              <a:rPr lang="cs-CZ" sz="1400" dirty="0" err="1" smtClean="0">
                <a:effectLst>
                  <a:outerShdw blurRad="38100" dist="38100" dir="2700000" algn="tl">
                    <a:srgbClr val="000000">
                      <a:alpha val="43137"/>
                    </a:srgbClr>
                  </a:outerShdw>
                </a:effectLst>
                <a:latin typeface="Tempus Sans ITC" pitchFamily="82" charset="0"/>
              </a:rPr>
              <a:t>Duchcově</a:t>
            </a:r>
            <a:r>
              <a:rPr lang="cs-CZ" sz="1400" dirty="0" smtClean="0">
                <a:effectLst>
                  <a:outerShdw blurRad="38100" dist="38100" dir="2700000" algn="tl">
                    <a:srgbClr val="000000">
                      <a:alpha val="43137"/>
                    </a:srgbClr>
                  </a:outerShdw>
                </a:effectLst>
                <a:latin typeface="Tempus Sans ITC" pitchFamily="82" charset="0"/>
              </a:rPr>
              <a:t>,  kde jsou zatím uloženy pouze 3 body . </a:t>
            </a:r>
          </a:p>
        </p:txBody>
      </p:sp>
      <p:sp>
        <p:nvSpPr>
          <p:cNvPr id="11" name="TextovéPole 10"/>
          <p:cNvSpPr txBox="1"/>
          <p:nvPr/>
        </p:nvSpPr>
        <p:spPr>
          <a:xfrm>
            <a:off x="1759124" y="6859860"/>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12</a:t>
            </a:r>
          </a:p>
        </p:txBody>
      </p:sp>
      <p:pic>
        <p:nvPicPr>
          <p:cNvPr id="19" name="Picture 1"/>
          <p:cNvPicPr>
            <a:picLocks noChangeAspect="1" noChangeArrowheads="1"/>
          </p:cNvPicPr>
          <p:nvPr/>
        </p:nvPicPr>
        <p:blipFill>
          <a:blip r:embed="rId3" cstate="print"/>
          <a:srcRect/>
          <a:stretch>
            <a:fillRect/>
          </a:stretch>
        </p:blipFill>
        <p:spPr bwMode="auto">
          <a:xfrm>
            <a:off x="6007596" y="91108"/>
            <a:ext cx="4104456" cy="2808312"/>
          </a:xfrm>
          <a:prstGeom prst="rect">
            <a:avLst/>
          </a:prstGeom>
          <a:noFill/>
          <a:ln w="60325" cmpd="sng">
            <a:solidFill>
              <a:srgbClr val="FFCCCC"/>
            </a:solidFill>
            <a:miter lim="800000"/>
            <a:headEnd/>
            <a:tailEnd/>
          </a:ln>
        </p:spPr>
      </p:pic>
      <p:sp>
        <p:nvSpPr>
          <p:cNvPr id="25" name="TextovéPole 24"/>
          <p:cNvSpPr txBox="1"/>
          <p:nvPr/>
        </p:nvSpPr>
        <p:spPr>
          <a:xfrm>
            <a:off x="6223620" y="3085827"/>
            <a:ext cx="3672408" cy="461665"/>
          </a:xfrm>
          <a:prstGeom prst="rect">
            <a:avLst/>
          </a:prstGeom>
          <a:solidFill>
            <a:srgbClr val="CCFF99"/>
          </a:solidFill>
        </p:spPr>
        <p:txBody>
          <a:bodyPr wrap="square" rtlCol="0">
            <a:spAutoFit/>
          </a:bodyPr>
          <a:lstStyle/>
          <a:p>
            <a:pPr algn="ctr"/>
            <a:r>
              <a:rPr lang="cs-CZ" u="sng" dirty="0" smtClean="0">
                <a:latin typeface="Bookman Old Style" pitchFamily="18" charset="0"/>
              </a:rPr>
              <a:t>SK </a:t>
            </a:r>
            <a:r>
              <a:rPr lang="cs-CZ" u="sng" dirty="0" err="1" smtClean="0">
                <a:latin typeface="Bookman Old Style" pitchFamily="18" charset="0"/>
              </a:rPr>
              <a:t>Štětí</a:t>
            </a:r>
            <a:r>
              <a:rPr lang="cs-CZ" u="sng" dirty="0" smtClean="0">
                <a:latin typeface="Bookman Old Style" pitchFamily="18" charset="0"/>
              </a:rPr>
              <a:t> – FK </a:t>
            </a:r>
            <a:r>
              <a:rPr lang="cs-CZ" u="sng" dirty="0" err="1" smtClean="0">
                <a:latin typeface="Bookman Old Style" pitchFamily="18" charset="0"/>
              </a:rPr>
              <a:t>Neštěmice</a:t>
            </a:r>
            <a:r>
              <a:rPr lang="cs-CZ" u="sng" dirty="0" smtClean="0">
                <a:latin typeface="Bookman Old Style" pitchFamily="18" charset="0"/>
              </a:rPr>
              <a:t> ml.žáci 18.10.2015    9:5</a:t>
            </a:r>
          </a:p>
        </p:txBody>
      </p:sp>
      <p:pic>
        <p:nvPicPr>
          <p:cNvPr id="13" name="Picture 12"/>
          <p:cNvPicPr>
            <a:picLocks noChangeAspect="1" noChangeArrowheads="1"/>
          </p:cNvPicPr>
          <p:nvPr/>
        </p:nvPicPr>
        <p:blipFill>
          <a:blip r:embed="rId4" cstate="print"/>
          <a:srcRect/>
          <a:stretch>
            <a:fillRect/>
          </a:stretch>
        </p:blipFill>
        <p:spPr bwMode="auto">
          <a:xfrm>
            <a:off x="6367636" y="3763516"/>
            <a:ext cx="2664296" cy="2736304"/>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txBox="1"/>
          <p:nvPr/>
        </p:nvSpPr>
        <p:spPr>
          <a:xfrm>
            <a:off x="1831132"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28</a:t>
            </a:r>
          </a:p>
        </p:txBody>
      </p:sp>
      <p:sp>
        <p:nvSpPr>
          <p:cNvPr id="12" name="Obdélník 11"/>
          <p:cNvSpPr/>
          <p:nvPr/>
        </p:nvSpPr>
        <p:spPr>
          <a:xfrm>
            <a:off x="5359524" y="631884"/>
            <a:ext cx="4824536" cy="6444000"/>
          </a:xfrm>
          <a:prstGeom prst="rect">
            <a:avLst/>
          </a:prstGeom>
          <a:solidFill>
            <a:srgbClr val="FFCC66"/>
          </a:solidFill>
          <a:ln w="44450" cmpd="sng">
            <a:solidFill>
              <a:schemeClr val="tx1"/>
            </a:solidFill>
            <a:prstDash val="solid"/>
          </a:ln>
          <a:effectLst/>
        </p:spPr>
        <p:txBody>
          <a:bodyPr wrap="square">
            <a:spAutoFit/>
          </a:bodyPr>
          <a:lstStyle/>
          <a:p>
            <a:r>
              <a:rPr lang="cs-CZ" sz="1600" dirty="0" smtClean="0">
                <a:solidFill>
                  <a:srgbClr val="6600FF"/>
                </a:solidFill>
              </a:rPr>
              <a:t>SK Hrobce </a:t>
            </a:r>
            <a:r>
              <a:rPr lang="cs-CZ" sz="1600" dirty="0" smtClean="0">
                <a:solidFill>
                  <a:srgbClr val="6600FF"/>
                </a:solidFill>
                <a:effectLst>
                  <a:outerShdw blurRad="38100" dist="38100" dir="2700000" algn="tl">
                    <a:srgbClr val="000000">
                      <a:alpha val="43137"/>
                    </a:srgbClr>
                  </a:outerShdw>
                </a:effectLst>
                <a:latin typeface="Century Gothic" pitchFamily="34" charset="0"/>
                <a:cs typeface="Arial" pitchFamily="34" charset="0"/>
              </a:rPr>
              <a:t>- </a:t>
            </a:r>
            <a:r>
              <a:rPr lang="cs-CZ" sz="1600" dirty="0" smtClean="0">
                <a:solidFill>
                  <a:srgbClr val="6600FF"/>
                </a:solidFill>
              </a:rPr>
              <a:t>FK </a:t>
            </a:r>
            <a:r>
              <a:rPr lang="cs-CZ" sz="1600" dirty="0" err="1" smtClean="0">
                <a:solidFill>
                  <a:srgbClr val="6600FF"/>
                </a:solidFill>
              </a:rPr>
              <a:t>Postoloprty</a:t>
            </a:r>
            <a:r>
              <a:rPr lang="cs-CZ" sz="1600" dirty="0" smtClean="0">
                <a:solidFill>
                  <a:srgbClr val="6600FF"/>
                </a:solidFill>
              </a:rPr>
              <a:t>   10</a:t>
            </a:r>
            <a:r>
              <a:rPr lang="cs-CZ" sz="1600" dirty="0" smtClean="0">
                <a:solidFill>
                  <a:srgbClr val="6600FF"/>
                </a:solidFill>
                <a:effectLst>
                  <a:outerShdw blurRad="38100" dist="38100" dir="2700000" algn="tl">
                    <a:srgbClr val="000000">
                      <a:alpha val="43137"/>
                    </a:srgbClr>
                  </a:outerShdw>
                </a:effectLst>
                <a:latin typeface="Century Gothic" pitchFamily="34" charset="0"/>
              </a:rPr>
              <a:t>:0</a:t>
            </a:r>
            <a:r>
              <a:rPr lang="cs-CZ" sz="1600" dirty="0" smtClean="0">
                <a:solidFill>
                  <a:srgbClr val="6600FF"/>
                </a:solidFill>
                <a:effectLst>
                  <a:outerShdw blurRad="38100" dist="38100" dir="2700000" algn="tl">
                    <a:srgbClr val="000000">
                      <a:alpha val="43137"/>
                    </a:srgbClr>
                  </a:outerShdw>
                </a:effectLst>
                <a:latin typeface="Century Gothic" pitchFamily="34" charset="0"/>
                <a:cs typeface="Arial" pitchFamily="34" charset="0"/>
              </a:rPr>
              <a:t> (3:0) </a:t>
            </a:r>
          </a:p>
          <a:p>
            <a:pPr algn="just"/>
            <a:r>
              <a:rPr lang="cs-CZ" sz="1100" dirty="0" smtClean="0">
                <a:latin typeface="Arial" pitchFamily="34" charset="0"/>
                <a:cs typeface="Arial" pitchFamily="34" charset="0"/>
              </a:rPr>
              <a:t>totálním  rozkladem skončili hosté na hřišti svého soupeře. Pomohlo tomu také vyloučení brankáře po 30. minutách za stavu 2:0.  Ve 2. poločase už to bylo pouze počítání zda padne 10. Vít Kala 5 branek.</a:t>
            </a:r>
          </a:p>
          <a:p>
            <a:r>
              <a:rPr lang="cs-CZ" sz="1600" dirty="0" smtClean="0">
                <a:solidFill>
                  <a:srgbClr val="6600FF"/>
                </a:solidFill>
              </a:rPr>
              <a:t>AFK L. Chomutov </a:t>
            </a:r>
            <a:r>
              <a:rPr lang="cs-CZ" sz="1600" dirty="0" smtClean="0">
                <a:solidFill>
                  <a:srgbClr val="6600FF"/>
                </a:solidFill>
                <a:effectLst>
                  <a:outerShdw blurRad="38100" dist="38100" dir="2700000" algn="tl">
                    <a:srgbClr val="000000">
                      <a:alpha val="43137"/>
                    </a:srgbClr>
                  </a:outerShdw>
                </a:effectLst>
                <a:latin typeface="Century Gothic" pitchFamily="34" charset="0"/>
                <a:cs typeface="Arial" pitchFamily="34" charset="0"/>
              </a:rPr>
              <a:t>- </a:t>
            </a:r>
            <a:r>
              <a:rPr lang="cs-CZ" sz="1600" dirty="0" smtClean="0">
                <a:solidFill>
                  <a:srgbClr val="6600FF"/>
                </a:solidFill>
              </a:rPr>
              <a:t>TJ Krupka   4</a:t>
            </a:r>
            <a:r>
              <a:rPr lang="cs-CZ" sz="1600" dirty="0" smtClean="0">
                <a:solidFill>
                  <a:srgbClr val="6600FF"/>
                </a:solidFill>
                <a:effectLst>
                  <a:outerShdw blurRad="38100" dist="38100" dir="2700000" algn="tl">
                    <a:srgbClr val="000000">
                      <a:alpha val="43137"/>
                    </a:srgbClr>
                  </a:outerShdw>
                </a:effectLst>
                <a:latin typeface="Century Gothic" pitchFamily="34" charset="0"/>
              </a:rPr>
              <a:t>:2</a:t>
            </a:r>
            <a:r>
              <a:rPr lang="cs-CZ" sz="1600" dirty="0" smtClean="0">
                <a:solidFill>
                  <a:srgbClr val="6600FF"/>
                </a:solidFill>
                <a:effectLst>
                  <a:outerShdw blurRad="38100" dist="38100" dir="2700000" algn="tl">
                    <a:srgbClr val="000000">
                      <a:alpha val="43137"/>
                    </a:srgbClr>
                  </a:outerShdw>
                </a:effectLst>
                <a:latin typeface="Century Gothic" pitchFamily="34" charset="0"/>
                <a:cs typeface="Arial" pitchFamily="34" charset="0"/>
              </a:rPr>
              <a:t> (1:1) </a:t>
            </a:r>
          </a:p>
          <a:p>
            <a:pPr algn="just"/>
            <a:r>
              <a:rPr lang="cs-CZ" sz="1100" dirty="0" smtClean="0">
                <a:latin typeface="Arial" pitchFamily="34" charset="0"/>
                <a:cs typeface="Arial" pitchFamily="34" charset="0"/>
              </a:rPr>
              <a:t>hosté 2x vedli, ale domácí vždy vyrovnali. Do vedení se Chomutov dostal po rohu </a:t>
            </a:r>
            <a:r>
              <a:rPr lang="cs-CZ" sz="1100" dirty="0" err="1" smtClean="0">
                <a:latin typeface="Arial" pitchFamily="34" charset="0"/>
                <a:cs typeface="Arial" pitchFamily="34" charset="0"/>
              </a:rPr>
              <a:t>Slowika</a:t>
            </a:r>
            <a:r>
              <a:rPr lang="cs-CZ" sz="1100" dirty="0" smtClean="0">
                <a:latin typeface="Arial" pitchFamily="34" charset="0"/>
                <a:cs typeface="Arial" pitchFamily="34" charset="0"/>
              </a:rPr>
              <a:t> a hlavičce </a:t>
            </a:r>
            <a:r>
              <a:rPr lang="cs-CZ" sz="1100" dirty="0" err="1" smtClean="0">
                <a:latin typeface="Arial" pitchFamily="34" charset="0"/>
                <a:cs typeface="Arial" pitchFamily="34" charset="0"/>
              </a:rPr>
              <a:t>Ždáňského</a:t>
            </a:r>
            <a:r>
              <a:rPr lang="cs-CZ" sz="1100" dirty="0" smtClean="0">
                <a:latin typeface="Arial" pitchFamily="34" charset="0"/>
                <a:cs typeface="Arial" pitchFamily="34" charset="0"/>
              </a:rPr>
              <a:t>. Pojišťovací branka padla 4. minuty před koncem</a:t>
            </a:r>
            <a:r>
              <a:rPr lang="cs-CZ" sz="1100" dirty="0" smtClean="0">
                <a:solidFill>
                  <a:srgbClr val="0000FF"/>
                </a:solidFill>
                <a:latin typeface="Arial" pitchFamily="34" charset="0"/>
                <a:cs typeface="Arial" pitchFamily="34" charset="0"/>
              </a:rPr>
              <a:t>. </a:t>
            </a:r>
          </a:p>
          <a:p>
            <a:r>
              <a:rPr lang="cs-CZ" sz="1600" dirty="0" smtClean="0">
                <a:solidFill>
                  <a:srgbClr val="6600FF"/>
                </a:solidFill>
              </a:rPr>
              <a:t>FK </a:t>
            </a:r>
            <a:r>
              <a:rPr lang="cs-CZ" sz="1600" dirty="0" err="1" smtClean="0">
                <a:solidFill>
                  <a:srgbClr val="6600FF"/>
                </a:solidFill>
              </a:rPr>
              <a:t>Blšany</a:t>
            </a:r>
            <a:r>
              <a:rPr lang="cs-CZ" sz="1600" dirty="0" smtClean="0">
                <a:solidFill>
                  <a:srgbClr val="6600FF"/>
                </a:solidFill>
              </a:rPr>
              <a:t> </a:t>
            </a:r>
            <a:r>
              <a:rPr lang="cs-CZ" sz="1600" dirty="0" smtClean="0">
                <a:solidFill>
                  <a:srgbClr val="6600FF"/>
                </a:solidFill>
                <a:effectLst>
                  <a:outerShdw blurRad="38100" dist="38100" dir="2700000" algn="tl">
                    <a:srgbClr val="000000">
                      <a:alpha val="43137"/>
                    </a:srgbClr>
                  </a:outerShdw>
                </a:effectLst>
                <a:latin typeface="Century Gothic" pitchFamily="34" charset="0"/>
                <a:cs typeface="Arial" pitchFamily="34" charset="0"/>
              </a:rPr>
              <a:t>- </a:t>
            </a:r>
            <a:r>
              <a:rPr lang="cs-CZ" sz="1600" dirty="0" smtClean="0">
                <a:solidFill>
                  <a:srgbClr val="6600FF"/>
                </a:solidFill>
              </a:rPr>
              <a:t>TJ </a:t>
            </a:r>
            <a:r>
              <a:rPr lang="cs-CZ" sz="1600" dirty="0" err="1" smtClean="0">
                <a:solidFill>
                  <a:srgbClr val="6600FF"/>
                </a:solidFill>
              </a:rPr>
              <a:t>Modlany</a:t>
            </a:r>
            <a:r>
              <a:rPr lang="cs-CZ" sz="1600" dirty="0" smtClean="0">
                <a:solidFill>
                  <a:srgbClr val="6600FF"/>
                </a:solidFill>
              </a:rPr>
              <a:t>  </a:t>
            </a:r>
            <a:r>
              <a:rPr lang="cs-CZ" sz="1600" dirty="0" smtClean="0">
                <a:solidFill>
                  <a:srgbClr val="6600FF"/>
                </a:solidFill>
                <a:effectLst>
                  <a:outerShdw blurRad="38100" dist="38100" dir="2700000" algn="tl">
                    <a:srgbClr val="000000">
                      <a:alpha val="43137"/>
                    </a:srgbClr>
                  </a:outerShdw>
                </a:effectLst>
                <a:latin typeface="Century Gothic" pitchFamily="34" charset="0"/>
              </a:rPr>
              <a:t> 4:5</a:t>
            </a:r>
            <a:r>
              <a:rPr lang="cs-CZ" sz="1600" dirty="0" smtClean="0">
                <a:solidFill>
                  <a:srgbClr val="6600FF"/>
                </a:solidFill>
                <a:effectLst>
                  <a:outerShdw blurRad="38100" dist="38100" dir="2700000" algn="tl">
                    <a:srgbClr val="000000">
                      <a:alpha val="43137"/>
                    </a:srgbClr>
                  </a:outerShdw>
                </a:effectLst>
                <a:latin typeface="Century Gothic" pitchFamily="34" charset="0"/>
                <a:cs typeface="Arial" pitchFamily="34" charset="0"/>
              </a:rPr>
              <a:t> (3:1) </a:t>
            </a:r>
          </a:p>
          <a:p>
            <a:pPr algn="just"/>
            <a:r>
              <a:rPr lang="cs-CZ" sz="1100" dirty="0" smtClean="0">
                <a:latin typeface="Arial" pitchFamily="34" charset="0"/>
                <a:cs typeface="Arial" pitchFamily="34" charset="0"/>
              </a:rPr>
              <a:t>málokdy vídaný průběh zápasu. V 60. minutě vedl favorit z </a:t>
            </a:r>
            <a:r>
              <a:rPr lang="cs-CZ" sz="1100" dirty="0" err="1" smtClean="0">
                <a:latin typeface="Arial" pitchFamily="34" charset="0"/>
                <a:cs typeface="Arial" pitchFamily="34" charset="0"/>
              </a:rPr>
              <a:t>Blšan</a:t>
            </a:r>
            <a:r>
              <a:rPr lang="cs-CZ" sz="1100" dirty="0" smtClean="0">
                <a:latin typeface="Arial" pitchFamily="34" charset="0"/>
                <a:cs typeface="Arial" pitchFamily="34" charset="0"/>
              </a:rPr>
              <a:t> 4:1 a kráčel k vítězství. Pak ale hosté začali dotahovat a domácí byli, jako opaření. V 82. min. srovnal Doležal na 4:4  a minutu před koncem demolici </a:t>
            </a:r>
            <a:r>
              <a:rPr lang="cs-CZ" sz="1100" dirty="0" err="1" smtClean="0">
                <a:latin typeface="Arial" pitchFamily="34" charset="0"/>
                <a:cs typeface="Arial" pitchFamily="34" charset="0"/>
              </a:rPr>
              <a:t>Blšan</a:t>
            </a:r>
            <a:r>
              <a:rPr lang="cs-CZ" sz="1100" dirty="0" smtClean="0">
                <a:latin typeface="Arial" pitchFamily="34" charset="0"/>
                <a:cs typeface="Arial" pitchFamily="34" charset="0"/>
              </a:rPr>
              <a:t> dokonal hostující Paseka brankou na 5:4</a:t>
            </a:r>
            <a:r>
              <a:rPr lang="cs-CZ" sz="1100" dirty="0" smtClean="0">
                <a:solidFill>
                  <a:srgbClr val="0000FF"/>
                </a:solidFill>
                <a:latin typeface="Arial" pitchFamily="34" charset="0"/>
                <a:cs typeface="Arial" pitchFamily="34" charset="0"/>
              </a:rPr>
              <a:t>.</a:t>
            </a:r>
          </a:p>
          <a:p>
            <a:r>
              <a:rPr lang="cs-CZ" sz="1600" dirty="0" smtClean="0">
                <a:solidFill>
                  <a:srgbClr val="6600FF"/>
                </a:solidFill>
              </a:rPr>
              <a:t>TJ </a:t>
            </a:r>
            <a:r>
              <a:rPr lang="cs-CZ" sz="1600" dirty="0" err="1" smtClean="0">
                <a:solidFill>
                  <a:srgbClr val="6600FF"/>
                </a:solidFill>
              </a:rPr>
              <a:t>Srbice</a:t>
            </a:r>
            <a:r>
              <a:rPr lang="cs-CZ" sz="1600" dirty="0" smtClean="0">
                <a:solidFill>
                  <a:srgbClr val="6600FF"/>
                </a:solidFill>
              </a:rPr>
              <a:t> </a:t>
            </a:r>
            <a:r>
              <a:rPr lang="cs-CZ" sz="1600" dirty="0" smtClean="0">
                <a:solidFill>
                  <a:srgbClr val="6600FF"/>
                </a:solidFill>
                <a:effectLst>
                  <a:outerShdw blurRad="38100" dist="38100" dir="2700000" algn="tl">
                    <a:srgbClr val="000000">
                      <a:alpha val="43137"/>
                    </a:srgbClr>
                  </a:outerShdw>
                </a:effectLst>
                <a:latin typeface="Century Gothic" pitchFamily="34" charset="0"/>
                <a:cs typeface="Arial" pitchFamily="34" charset="0"/>
              </a:rPr>
              <a:t>- </a:t>
            </a:r>
            <a:r>
              <a:rPr lang="cs-CZ" sz="1600" dirty="0" smtClean="0">
                <a:solidFill>
                  <a:srgbClr val="6600FF"/>
                </a:solidFill>
              </a:rPr>
              <a:t>FK Žatec    3</a:t>
            </a:r>
            <a:r>
              <a:rPr lang="cs-CZ" sz="1600" dirty="0" smtClean="0">
                <a:solidFill>
                  <a:srgbClr val="6600FF"/>
                </a:solidFill>
                <a:effectLst>
                  <a:outerShdw blurRad="38100" dist="38100" dir="2700000" algn="tl">
                    <a:srgbClr val="000000">
                      <a:alpha val="43137"/>
                    </a:srgbClr>
                  </a:outerShdw>
                </a:effectLst>
                <a:latin typeface="Century Gothic" pitchFamily="34" charset="0"/>
              </a:rPr>
              <a:t>:2</a:t>
            </a:r>
            <a:r>
              <a:rPr lang="cs-CZ" sz="1600" dirty="0" smtClean="0">
                <a:solidFill>
                  <a:srgbClr val="6600FF"/>
                </a:solidFill>
                <a:effectLst>
                  <a:outerShdw blurRad="38100" dist="38100" dir="2700000" algn="tl">
                    <a:srgbClr val="000000">
                      <a:alpha val="43137"/>
                    </a:srgbClr>
                  </a:outerShdw>
                </a:effectLst>
                <a:latin typeface="Century Gothic" pitchFamily="34" charset="0"/>
                <a:cs typeface="Arial" pitchFamily="34" charset="0"/>
              </a:rPr>
              <a:t> (1:0)  PK </a:t>
            </a:r>
          </a:p>
          <a:p>
            <a:pPr algn="just"/>
            <a:r>
              <a:rPr lang="cs-CZ" sz="1100" dirty="0" smtClean="0">
                <a:latin typeface="Arial" pitchFamily="34" charset="0"/>
                <a:cs typeface="Arial" pitchFamily="34" charset="0"/>
              </a:rPr>
              <a:t>domácí vedli brankou v 52. minutě už 2:0.  Hosté vyrovnali z kopačky </a:t>
            </a:r>
            <a:r>
              <a:rPr lang="cs-CZ" sz="1100" dirty="0" err="1" smtClean="0">
                <a:latin typeface="Arial" pitchFamily="34" charset="0"/>
                <a:cs typeface="Arial" pitchFamily="34" charset="0"/>
              </a:rPr>
              <a:t>Klince</a:t>
            </a:r>
            <a:r>
              <a:rPr lang="cs-CZ" sz="1100" dirty="0" smtClean="0">
                <a:latin typeface="Arial" pitchFamily="34" charset="0"/>
                <a:cs typeface="Arial" pitchFamily="34" charset="0"/>
              </a:rPr>
              <a:t> v 81. minutě. Bod navíc za penalty získala </a:t>
            </a:r>
            <a:r>
              <a:rPr lang="cs-CZ" sz="1100" dirty="0" err="1" smtClean="0">
                <a:latin typeface="Arial" pitchFamily="34" charset="0"/>
                <a:cs typeface="Arial" pitchFamily="34" charset="0"/>
              </a:rPr>
              <a:t>Srbice</a:t>
            </a:r>
            <a:r>
              <a:rPr lang="cs-CZ" sz="1100" dirty="0" smtClean="0">
                <a:latin typeface="Arial" pitchFamily="34" charset="0"/>
                <a:cs typeface="Arial" pitchFamily="34" charset="0"/>
              </a:rPr>
              <a:t>.</a:t>
            </a:r>
          </a:p>
          <a:p>
            <a:r>
              <a:rPr lang="cs-CZ" sz="1600" dirty="0" smtClean="0">
                <a:solidFill>
                  <a:srgbClr val="6600FF"/>
                </a:solidFill>
              </a:rPr>
              <a:t>FK </a:t>
            </a:r>
            <a:r>
              <a:rPr lang="cs-CZ" sz="1600" dirty="0" err="1" smtClean="0">
                <a:solidFill>
                  <a:srgbClr val="6600FF"/>
                </a:solidFill>
              </a:rPr>
              <a:t>Duchcov</a:t>
            </a:r>
            <a:r>
              <a:rPr lang="cs-CZ" sz="1600" dirty="0" smtClean="0">
                <a:solidFill>
                  <a:srgbClr val="6600FF"/>
                </a:solidFill>
              </a:rPr>
              <a:t> </a:t>
            </a:r>
            <a:r>
              <a:rPr lang="cs-CZ" sz="1600" dirty="0" smtClean="0">
                <a:solidFill>
                  <a:srgbClr val="6600FF"/>
                </a:solidFill>
                <a:effectLst>
                  <a:outerShdw blurRad="38100" dist="38100" dir="2700000" algn="tl">
                    <a:srgbClr val="000000">
                      <a:alpha val="43137"/>
                    </a:srgbClr>
                  </a:outerShdw>
                </a:effectLst>
                <a:latin typeface="Century Gothic" pitchFamily="34" charset="0"/>
                <a:cs typeface="Arial" pitchFamily="34" charset="0"/>
              </a:rPr>
              <a:t>– </a:t>
            </a:r>
            <a:r>
              <a:rPr lang="cs-CZ" sz="1600" dirty="0" smtClean="0">
                <a:solidFill>
                  <a:srgbClr val="6600FF"/>
                </a:solidFill>
              </a:rPr>
              <a:t>Probošt </a:t>
            </a:r>
            <a:r>
              <a:rPr lang="cs-CZ" sz="1600" dirty="0" err="1" smtClean="0">
                <a:solidFill>
                  <a:srgbClr val="6600FF"/>
                </a:solidFill>
              </a:rPr>
              <a:t>ov</a:t>
            </a:r>
            <a:r>
              <a:rPr lang="cs-CZ" sz="1600" dirty="0" smtClean="0">
                <a:solidFill>
                  <a:srgbClr val="6600FF"/>
                </a:solidFill>
              </a:rPr>
              <a:t> 2</a:t>
            </a:r>
            <a:r>
              <a:rPr lang="cs-CZ" sz="1600" dirty="0" smtClean="0">
                <a:solidFill>
                  <a:srgbClr val="6600FF"/>
                </a:solidFill>
                <a:effectLst>
                  <a:outerShdw blurRad="38100" dist="38100" dir="2700000" algn="tl">
                    <a:srgbClr val="000000">
                      <a:alpha val="43137"/>
                    </a:srgbClr>
                  </a:outerShdw>
                </a:effectLst>
                <a:latin typeface="Century Gothic" pitchFamily="34" charset="0"/>
              </a:rPr>
              <a:t>:5</a:t>
            </a:r>
            <a:r>
              <a:rPr lang="cs-CZ" sz="1600" dirty="0" smtClean="0">
                <a:solidFill>
                  <a:srgbClr val="6600FF"/>
                </a:solidFill>
                <a:effectLst>
                  <a:outerShdw blurRad="38100" dist="38100" dir="2700000" algn="tl">
                    <a:srgbClr val="000000">
                      <a:alpha val="43137"/>
                    </a:srgbClr>
                  </a:outerShdw>
                </a:effectLst>
                <a:latin typeface="Century Gothic" pitchFamily="34" charset="0"/>
                <a:cs typeface="Arial" pitchFamily="34" charset="0"/>
              </a:rPr>
              <a:t> (1:1) </a:t>
            </a:r>
          </a:p>
          <a:p>
            <a:pPr algn="just"/>
            <a:r>
              <a:rPr lang="cs-CZ" sz="1100" dirty="0" smtClean="0">
                <a:latin typeface="Arial" pitchFamily="34" charset="0"/>
                <a:cs typeface="Arial" pitchFamily="34" charset="0"/>
              </a:rPr>
              <a:t>domácí se sice ujali vedení 1:0, ale do poločasu bylo vyrovnáno. Ve 2. polovině  utkání dal hostující Blažek na 2:1 a s domácími to šlo z kopce . Se 3 body zůstávají jasně poslední.. </a:t>
            </a:r>
          </a:p>
          <a:p>
            <a:r>
              <a:rPr lang="cs-CZ" sz="1600" dirty="0" smtClean="0">
                <a:solidFill>
                  <a:srgbClr val="6600FF"/>
                </a:solidFill>
              </a:rPr>
              <a:t>FK Bílina </a:t>
            </a:r>
            <a:r>
              <a:rPr lang="cs-CZ" sz="1600" dirty="0" smtClean="0">
                <a:solidFill>
                  <a:srgbClr val="6600FF"/>
                </a:solidFill>
                <a:effectLst>
                  <a:outerShdw blurRad="38100" dist="38100" dir="2700000" algn="tl">
                    <a:srgbClr val="000000">
                      <a:alpha val="43137"/>
                    </a:srgbClr>
                  </a:outerShdw>
                </a:effectLst>
                <a:latin typeface="Century Gothic" pitchFamily="34" charset="0"/>
                <a:cs typeface="Arial" pitchFamily="34" charset="0"/>
              </a:rPr>
              <a:t>- </a:t>
            </a:r>
            <a:r>
              <a:rPr lang="cs-CZ" sz="1600" dirty="0" smtClean="0">
                <a:solidFill>
                  <a:srgbClr val="6600FF"/>
                </a:solidFill>
              </a:rPr>
              <a:t>TJ H. </a:t>
            </a:r>
            <a:r>
              <a:rPr lang="cs-CZ" sz="1600" dirty="0" err="1" smtClean="0">
                <a:solidFill>
                  <a:srgbClr val="6600FF"/>
                </a:solidFill>
              </a:rPr>
              <a:t>Jiřetín</a:t>
            </a:r>
            <a:r>
              <a:rPr lang="cs-CZ" sz="1600" dirty="0" smtClean="0">
                <a:solidFill>
                  <a:srgbClr val="6600FF"/>
                </a:solidFill>
              </a:rPr>
              <a:t> 1</a:t>
            </a:r>
            <a:r>
              <a:rPr lang="cs-CZ" sz="1600" dirty="0" smtClean="0">
                <a:solidFill>
                  <a:srgbClr val="6600FF"/>
                </a:solidFill>
                <a:effectLst>
                  <a:outerShdw blurRad="38100" dist="38100" dir="2700000" algn="tl">
                    <a:srgbClr val="000000">
                      <a:alpha val="43137"/>
                    </a:srgbClr>
                  </a:outerShdw>
                </a:effectLst>
                <a:latin typeface="Century Gothic" pitchFamily="34" charset="0"/>
              </a:rPr>
              <a:t>:0</a:t>
            </a:r>
            <a:r>
              <a:rPr lang="cs-CZ" sz="1600" dirty="0" smtClean="0">
                <a:solidFill>
                  <a:srgbClr val="6600FF"/>
                </a:solidFill>
                <a:effectLst>
                  <a:outerShdw blurRad="38100" dist="38100" dir="2700000" algn="tl">
                    <a:srgbClr val="000000">
                      <a:alpha val="43137"/>
                    </a:srgbClr>
                  </a:outerShdw>
                </a:effectLst>
                <a:latin typeface="Century Gothic" pitchFamily="34" charset="0"/>
                <a:cs typeface="Arial" pitchFamily="34" charset="0"/>
              </a:rPr>
              <a:t> (0:0)  PK</a:t>
            </a:r>
          </a:p>
          <a:p>
            <a:pPr algn="just"/>
            <a:r>
              <a:rPr lang="cs-CZ" sz="1100" dirty="0" smtClean="0">
                <a:latin typeface="Arial" pitchFamily="34" charset="0"/>
                <a:cs typeface="Arial" pitchFamily="34" charset="0"/>
              </a:rPr>
              <a:t>zápas mužstev z horní poloviny tabulky moc fotbalu a branek nepřinesl. Musely rozhodovat pokutové kopy a s těmi si lépe poradila </a:t>
            </a:r>
            <a:r>
              <a:rPr lang="cs-CZ" sz="1100" dirty="0" err="1" smtClean="0">
                <a:latin typeface="Arial" pitchFamily="34" charset="0"/>
                <a:cs typeface="Arial" pitchFamily="34" charset="0"/>
              </a:rPr>
              <a:t>Bílína</a:t>
            </a:r>
            <a:endParaRPr lang="cs-CZ" sz="1100" dirty="0" smtClean="0">
              <a:latin typeface="Arial" pitchFamily="34" charset="0"/>
              <a:cs typeface="Arial" pitchFamily="34" charset="0"/>
            </a:endParaRPr>
          </a:p>
          <a:p>
            <a:r>
              <a:rPr lang="cs-CZ" sz="1600" dirty="0" smtClean="0">
                <a:solidFill>
                  <a:srgbClr val="6600FF"/>
                </a:solidFill>
              </a:rPr>
              <a:t>TJ </a:t>
            </a:r>
            <a:r>
              <a:rPr lang="cs-CZ" sz="1600" dirty="0" err="1" smtClean="0">
                <a:solidFill>
                  <a:srgbClr val="6600FF"/>
                </a:solidFill>
              </a:rPr>
              <a:t>Střekov</a:t>
            </a:r>
            <a:r>
              <a:rPr lang="cs-CZ" sz="1600" dirty="0" smtClean="0">
                <a:solidFill>
                  <a:srgbClr val="6600FF"/>
                </a:solidFill>
              </a:rPr>
              <a:t> </a:t>
            </a:r>
            <a:r>
              <a:rPr lang="cs-CZ" sz="1600" dirty="0" smtClean="0">
                <a:solidFill>
                  <a:srgbClr val="6600FF"/>
                </a:solidFill>
                <a:effectLst>
                  <a:outerShdw blurRad="38100" dist="38100" dir="2700000" algn="tl">
                    <a:srgbClr val="000000">
                      <a:alpha val="43137"/>
                    </a:srgbClr>
                  </a:outerShdw>
                </a:effectLst>
                <a:latin typeface="Century Gothic" pitchFamily="34" charset="0"/>
                <a:cs typeface="Arial" pitchFamily="34" charset="0"/>
              </a:rPr>
              <a:t>- </a:t>
            </a:r>
            <a:r>
              <a:rPr lang="cs-CZ" sz="1600" dirty="0" smtClean="0">
                <a:solidFill>
                  <a:srgbClr val="6600FF"/>
                </a:solidFill>
              </a:rPr>
              <a:t>SK </a:t>
            </a:r>
            <a:r>
              <a:rPr lang="cs-CZ" sz="1600" dirty="0" err="1" smtClean="0">
                <a:solidFill>
                  <a:srgbClr val="6600FF"/>
                </a:solidFill>
              </a:rPr>
              <a:t>Štětí</a:t>
            </a:r>
            <a:r>
              <a:rPr lang="cs-CZ" sz="1600" dirty="0" smtClean="0">
                <a:solidFill>
                  <a:srgbClr val="6600FF"/>
                </a:solidFill>
              </a:rPr>
              <a:t>  1</a:t>
            </a:r>
            <a:r>
              <a:rPr lang="cs-CZ" sz="1600" dirty="0" smtClean="0">
                <a:solidFill>
                  <a:srgbClr val="6600FF"/>
                </a:solidFill>
                <a:effectLst>
                  <a:outerShdw blurRad="38100" dist="38100" dir="2700000" algn="tl">
                    <a:srgbClr val="000000">
                      <a:alpha val="43137"/>
                    </a:srgbClr>
                  </a:outerShdw>
                </a:effectLst>
                <a:latin typeface="Century Gothic" pitchFamily="34" charset="0"/>
              </a:rPr>
              <a:t>:2</a:t>
            </a:r>
            <a:r>
              <a:rPr lang="cs-CZ" sz="1600" dirty="0" smtClean="0">
                <a:solidFill>
                  <a:srgbClr val="6600FF"/>
                </a:solidFill>
                <a:effectLst>
                  <a:outerShdw blurRad="38100" dist="38100" dir="2700000" algn="tl">
                    <a:srgbClr val="000000">
                      <a:alpha val="43137"/>
                    </a:srgbClr>
                  </a:outerShdw>
                </a:effectLst>
                <a:latin typeface="Century Gothic" pitchFamily="34" charset="0"/>
                <a:cs typeface="Arial" pitchFamily="34" charset="0"/>
              </a:rPr>
              <a:t> (1:0) </a:t>
            </a:r>
          </a:p>
          <a:p>
            <a:pPr algn="just"/>
            <a:r>
              <a:rPr lang="cs-CZ" sz="1100" dirty="0" smtClean="0">
                <a:latin typeface="Arial" pitchFamily="34" charset="0"/>
                <a:cs typeface="Arial" pitchFamily="34" charset="0"/>
              </a:rPr>
              <a:t>hosté se hodně zapotili, aby získali všechny body. V 1. poločase měli více šancí hráči </a:t>
            </a:r>
            <a:r>
              <a:rPr lang="cs-CZ" sz="1100" dirty="0" err="1" smtClean="0">
                <a:latin typeface="Arial" pitchFamily="34" charset="0"/>
                <a:cs typeface="Arial" pitchFamily="34" charset="0"/>
              </a:rPr>
              <a:t>Střekova</a:t>
            </a:r>
            <a:r>
              <a:rPr lang="cs-CZ" sz="1100" dirty="0" smtClean="0">
                <a:latin typeface="Arial" pitchFamily="34" charset="0"/>
                <a:cs typeface="Arial" pitchFamily="34" charset="0"/>
              </a:rPr>
              <a:t> a také vedli. Ve 2. hosté zabrali, a i když výkon nebyl jako v předchozích zápasech, tak 2 brankami </a:t>
            </a:r>
            <a:r>
              <a:rPr lang="cs-CZ" sz="1100" dirty="0" err="1" smtClean="0">
                <a:latin typeface="Arial" pitchFamily="34" charset="0"/>
                <a:cs typeface="Arial" pitchFamily="34" charset="0"/>
              </a:rPr>
              <a:t>Beláka</a:t>
            </a:r>
            <a:r>
              <a:rPr lang="cs-CZ" sz="1100" dirty="0" smtClean="0">
                <a:latin typeface="Arial" pitchFamily="34" charset="0"/>
                <a:cs typeface="Arial" pitchFamily="34" charset="0"/>
              </a:rPr>
              <a:t> a Šimrala zápas </a:t>
            </a:r>
            <a:r>
              <a:rPr lang="cs-CZ" sz="1100" dirty="0" err="1" smtClean="0">
                <a:latin typeface="Arial" pitchFamily="34" charset="0"/>
                <a:cs typeface="Arial" pitchFamily="34" charset="0"/>
              </a:rPr>
              <a:t>Štětí</a:t>
            </a:r>
            <a:r>
              <a:rPr lang="cs-CZ" sz="1100" dirty="0" smtClean="0">
                <a:latin typeface="Arial" pitchFamily="34" charset="0"/>
                <a:cs typeface="Arial" pitchFamily="34" charset="0"/>
              </a:rPr>
              <a:t> otočilo.</a:t>
            </a:r>
          </a:p>
          <a:p>
            <a:r>
              <a:rPr lang="cs-CZ" sz="1600" dirty="0" smtClean="0">
                <a:solidFill>
                  <a:srgbClr val="6600FF"/>
                </a:solidFill>
              </a:rPr>
              <a:t>FK </a:t>
            </a:r>
            <a:r>
              <a:rPr lang="cs-CZ" sz="1600" dirty="0" err="1" smtClean="0">
                <a:solidFill>
                  <a:srgbClr val="6600FF"/>
                </a:solidFill>
              </a:rPr>
              <a:t>Neštěmice</a:t>
            </a:r>
            <a:r>
              <a:rPr lang="cs-CZ" sz="1600" dirty="0" smtClean="0">
                <a:solidFill>
                  <a:srgbClr val="6600FF"/>
                </a:solidFill>
                <a:effectLst>
                  <a:outerShdw blurRad="38100" dist="38100" dir="2700000" algn="tl">
                    <a:srgbClr val="000000">
                      <a:alpha val="43137"/>
                    </a:srgbClr>
                  </a:outerShdw>
                </a:effectLst>
                <a:latin typeface="Century Gothic" pitchFamily="34" charset="0"/>
                <a:cs typeface="Arial" pitchFamily="34" charset="0"/>
              </a:rPr>
              <a:t>– </a:t>
            </a:r>
            <a:r>
              <a:rPr lang="cs-CZ" sz="1600" dirty="0" smtClean="0">
                <a:solidFill>
                  <a:srgbClr val="6600FF"/>
                </a:solidFill>
              </a:rPr>
              <a:t>FK Modrá   8</a:t>
            </a:r>
            <a:r>
              <a:rPr lang="cs-CZ" sz="1600" dirty="0" smtClean="0">
                <a:solidFill>
                  <a:srgbClr val="6600FF"/>
                </a:solidFill>
                <a:effectLst>
                  <a:outerShdw blurRad="38100" dist="38100" dir="2700000" algn="tl">
                    <a:srgbClr val="000000">
                      <a:alpha val="43137"/>
                    </a:srgbClr>
                  </a:outerShdw>
                </a:effectLst>
                <a:latin typeface="Century Gothic" pitchFamily="34" charset="0"/>
              </a:rPr>
              <a:t>:4</a:t>
            </a:r>
            <a:r>
              <a:rPr lang="cs-CZ" sz="1600" dirty="0" smtClean="0">
                <a:solidFill>
                  <a:srgbClr val="6600FF"/>
                </a:solidFill>
                <a:effectLst>
                  <a:outerShdw blurRad="38100" dist="38100" dir="2700000" algn="tl">
                    <a:srgbClr val="000000">
                      <a:alpha val="43137"/>
                    </a:srgbClr>
                  </a:outerShdw>
                </a:effectLst>
                <a:latin typeface="Century Gothic" pitchFamily="34" charset="0"/>
                <a:cs typeface="Arial" pitchFamily="34" charset="0"/>
              </a:rPr>
              <a:t> (5:0) </a:t>
            </a:r>
          </a:p>
          <a:p>
            <a:pPr algn="just"/>
            <a:r>
              <a:rPr lang="cs-CZ" sz="1100" dirty="0" smtClean="0">
                <a:latin typeface="Arial" pitchFamily="34" charset="0"/>
                <a:cs typeface="Arial" pitchFamily="34" charset="0"/>
              </a:rPr>
              <a:t>v důležitém zápase mezi mužstvy , která v posledních zápasech prohrávají ,byli v 1. poločase jasnými pány na hřišti hráči domácích a hosté nestačili tahat míče ze sítě. Ve 2. se sice Modrá zlepšila, ale stačili jen malinko snížit.</a:t>
            </a:r>
          </a:p>
        </p:txBody>
      </p:sp>
      <p:sp>
        <p:nvSpPr>
          <p:cNvPr id="15" name="TextovéPole 14"/>
          <p:cNvSpPr txBox="1"/>
          <p:nvPr/>
        </p:nvSpPr>
        <p:spPr>
          <a:xfrm>
            <a:off x="5359524" y="91108"/>
            <a:ext cx="4896008" cy="461665"/>
          </a:xfrm>
          <a:prstGeom prst="rect">
            <a:avLst/>
          </a:prstGeom>
          <a:blipFill>
            <a:blip r:embed="rId3" cstate="print">
              <a:alphaModFix amt="23000"/>
            </a:blip>
            <a:tile tx="0" ty="0" sx="100000" sy="100000" flip="none" algn="tl"/>
          </a:blipFill>
          <a:ln w="28575">
            <a:solidFill>
              <a:schemeClr val="tx1"/>
            </a:solidFill>
          </a:ln>
        </p:spPr>
        <p:txBody>
          <a:bodyPr wrap="square" rtlCol="0">
            <a:spAutoFit/>
          </a:bodyPr>
          <a:lstStyle/>
          <a:p>
            <a:pPr algn="ctr"/>
            <a:r>
              <a:rPr lang="cs-CZ" sz="2400" dirty="0" smtClean="0">
                <a:effectLst>
                  <a:outerShdw blurRad="38100" dist="38100" dir="2700000" algn="tl">
                    <a:srgbClr val="000000">
                      <a:alpha val="43137"/>
                    </a:srgbClr>
                  </a:outerShdw>
                </a:effectLst>
                <a:latin typeface="Baskerville Old Face" pitchFamily="18" charset="0"/>
                <a:cs typeface="Arial" pitchFamily="34" charset="0"/>
              </a:rPr>
              <a:t>11 . kolo Ústeckého přeboru</a:t>
            </a:r>
          </a:p>
        </p:txBody>
      </p:sp>
      <p:graphicFrame>
        <p:nvGraphicFramePr>
          <p:cNvPr id="8" name="Tabulka 7"/>
          <p:cNvGraphicFramePr>
            <a:graphicFrameLocks noGrp="1"/>
          </p:cNvGraphicFramePr>
          <p:nvPr/>
        </p:nvGraphicFramePr>
        <p:xfrm>
          <a:off x="174948" y="91108"/>
          <a:ext cx="4536506" cy="2657475"/>
        </p:xfrm>
        <a:graphic>
          <a:graphicData uri="http://schemas.openxmlformats.org/drawingml/2006/table">
            <a:tbl>
              <a:tblPr/>
              <a:tblGrid>
                <a:gridCol w="258144">
                  <a:extLst>
                    <a:ext uri="{9D8B030D-6E8A-4147-A177-3AD203B41FA5}">
                      <a16:colId xmlns:a16="http://schemas.microsoft.com/office/drawing/2014/main" val="20000"/>
                    </a:ext>
                  </a:extLst>
                </a:gridCol>
                <a:gridCol w="303699">
                  <a:extLst>
                    <a:ext uri="{9D8B030D-6E8A-4147-A177-3AD203B41FA5}">
                      <a16:colId xmlns:a16="http://schemas.microsoft.com/office/drawing/2014/main" val="20001"/>
                    </a:ext>
                  </a:extLst>
                </a:gridCol>
                <a:gridCol w="1537476">
                  <a:extLst>
                    <a:ext uri="{9D8B030D-6E8A-4147-A177-3AD203B41FA5}">
                      <a16:colId xmlns:a16="http://schemas.microsoft.com/office/drawing/2014/main" val="20002"/>
                    </a:ext>
                  </a:extLst>
                </a:gridCol>
                <a:gridCol w="216386">
                  <a:extLst>
                    <a:ext uri="{9D8B030D-6E8A-4147-A177-3AD203B41FA5}">
                      <a16:colId xmlns:a16="http://schemas.microsoft.com/office/drawing/2014/main" val="20003"/>
                    </a:ext>
                  </a:extLst>
                </a:gridCol>
                <a:gridCol w="216386">
                  <a:extLst>
                    <a:ext uri="{9D8B030D-6E8A-4147-A177-3AD203B41FA5}">
                      <a16:colId xmlns:a16="http://schemas.microsoft.com/office/drawing/2014/main" val="20004"/>
                    </a:ext>
                  </a:extLst>
                </a:gridCol>
                <a:gridCol w="216386">
                  <a:extLst>
                    <a:ext uri="{9D8B030D-6E8A-4147-A177-3AD203B41FA5}">
                      <a16:colId xmlns:a16="http://schemas.microsoft.com/office/drawing/2014/main" val="20005"/>
                    </a:ext>
                  </a:extLst>
                </a:gridCol>
                <a:gridCol w="216386">
                  <a:extLst>
                    <a:ext uri="{9D8B030D-6E8A-4147-A177-3AD203B41FA5}">
                      <a16:colId xmlns:a16="http://schemas.microsoft.com/office/drawing/2014/main" val="20006"/>
                    </a:ext>
                  </a:extLst>
                </a:gridCol>
                <a:gridCol w="216386">
                  <a:extLst>
                    <a:ext uri="{9D8B030D-6E8A-4147-A177-3AD203B41FA5}">
                      <a16:colId xmlns:a16="http://schemas.microsoft.com/office/drawing/2014/main" val="20007"/>
                    </a:ext>
                  </a:extLst>
                </a:gridCol>
                <a:gridCol w="774432">
                  <a:extLst>
                    <a:ext uri="{9D8B030D-6E8A-4147-A177-3AD203B41FA5}">
                      <a16:colId xmlns:a16="http://schemas.microsoft.com/office/drawing/2014/main" val="20008"/>
                    </a:ext>
                  </a:extLst>
                </a:gridCol>
                <a:gridCol w="261941">
                  <a:extLst>
                    <a:ext uri="{9D8B030D-6E8A-4147-A177-3AD203B41FA5}">
                      <a16:colId xmlns:a16="http://schemas.microsoft.com/office/drawing/2014/main" val="20009"/>
                    </a:ext>
                  </a:extLst>
                </a:gridCol>
                <a:gridCol w="318884">
                  <a:extLst>
                    <a:ext uri="{9D8B030D-6E8A-4147-A177-3AD203B41FA5}">
                      <a16:colId xmlns:a16="http://schemas.microsoft.com/office/drawing/2014/main" val="20010"/>
                    </a:ext>
                  </a:extLst>
                </a:gridCol>
              </a:tblGrid>
              <a:tr h="162440">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16244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1100" b="1" i="0" u="none" strike="noStrike" dirty="0">
                          <a:solidFill>
                            <a:srgbClr val="0000CC"/>
                          </a:solidFill>
                          <a:latin typeface="Calibri"/>
                        </a:rPr>
                        <a:t>Ústecký přebor starších žáků 2015/2016  po 11 zápasech</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16633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 </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FK Litoměřice</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87:5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33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6244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SK Brozany</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59:9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30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6244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dirty="0">
                          <a:solidFill>
                            <a:srgbClr val="000000"/>
                          </a:solidFill>
                          <a:latin typeface="Arial"/>
                        </a:rPr>
                        <a:t>FK Děčín A</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76:13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27</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7022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TJ Košťany/ Oldřichov</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43:33</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21</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16244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Neštěmice</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59:34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6244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SK Roudnice</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43:37</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6244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FK Děčín B</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25:33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6244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ASK Lovosice</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26:34</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6244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FK Litoměřice/Žitenice</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28:62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6244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Duchcov</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10:73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16244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TJ Krupka</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14:82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16244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FF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FF0000"/>
                          </a:solidFill>
                          <a:latin typeface="Arial"/>
                        </a:rPr>
                        <a:t>SK Štětí</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FF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FF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FF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FF0000"/>
                          </a:solidFill>
                          <a:latin typeface="Calibri"/>
                        </a:rPr>
                        <a:t>13:68</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FF0000"/>
                          </a:solidFill>
                          <a:latin typeface="Arial"/>
                        </a:rPr>
                        <a:t>3</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16244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bl>
          </a:graphicData>
        </a:graphic>
      </p:graphicFrame>
      <p:graphicFrame>
        <p:nvGraphicFramePr>
          <p:cNvPr id="10" name="Tabulka 9"/>
          <p:cNvGraphicFramePr>
            <a:graphicFrameLocks noGrp="1"/>
          </p:cNvGraphicFramePr>
          <p:nvPr/>
        </p:nvGraphicFramePr>
        <p:xfrm>
          <a:off x="174948" y="2827412"/>
          <a:ext cx="4464496" cy="2657475"/>
        </p:xfrm>
        <a:graphic>
          <a:graphicData uri="http://schemas.openxmlformats.org/drawingml/2006/table">
            <a:tbl>
              <a:tblPr/>
              <a:tblGrid>
                <a:gridCol w="339882">
                  <a:extLst>
                    <a:ext uri="{9D8B030D-6E8A-4147-A177-3AD203B41FA5}">
                      <a16:colId xmlns:a16="http://schemas.microsoft.com/office/drawing/2014/main" val="20000"/>
                    </a:ext>
                  </a:extLst>
                </a:gridCol>
                <a:gridCol w="297398">
                  <a:extLst>
                    <a:ext uri="{9D8B030D-6E8A-4147-A177-3AD203B41FA5}">
                      <a16:colId xmlns:a16="http://schemas.microsoft.com/office/drawing/2014/main" val="20001"/>
                    </a:ext>
                  </a:extLst>
                </a:gridCol>
                <a:gridCol w="1671089">
                  <a:extLst>
                    <a:ext uri="{9D8B030D-6E8A-4147-A177-3AD203B41FA5}">
                      <a16:colId xmlns:a16="http://schemas.microsoft.com/office/drawing/2014/main" val="20002"/>
                    </a:ext>
                  </a:extLst>
                </a:gridCol>
                <a:gridCol w="201805">
                  <a:extLst>
                    <a:ext uri="{9D8B030D-6E8A-4147-A177-3AD203B41FA5}">
                      <a16:colId xmlns:a16="http://schemas.microsoft.com/office/drawing/2014/main" val="20003"/>
                    </a:ext>
                  </a:extLst>
                </a:gridCol>
                <a:gridCol w="201805">
                  <a:extLst>
                    <a:ext uri="{9D8B030D-6E8A-4147-A177-3AD203B41FA5}">
                      <a16:colId xmlns:a16="http://schemas.microsoft.com/office/drawing/2014/main" val="20004"/>
                    </a:ext>
                  </a:extLst>
                </a:gridCol>
                <a:gridCol w="201805">
                  <a:extLst>
                    <a:ext uri="{9D8B030D-6E8A-4147-A177-3AD203B41FA5}">
                      <a16:colId xmlns:a16="http://schemas.microsoft.com/office/drawing/2014/main" val="20005"/>
                    </a:ext>
                  </a:extLst>
                </a:gridCol>
                <a:gridCol w="201805">
                  <a:extLst>
                    <a:ext uri="{9D8B030D-6E8A-4147-A177-3AD203B41FA5}">
                      <a16:colId xmlns:a16="http://schemas.microsoft.com/office/drawing/2014/main" val="20006"/>
                    </a:ext>
                  </a:extLst>
                </a:gridCol>
                <a:gridCol w="201805">
                  <a:extLst>
                    <a:ext uri="{9D8B030D-6E8A-4147-A177-3AD203B41FA5}">
                      <a16:colId xmlns:a16="http://schemas.microsoft.com/office/drawing/2014/main" val="20007"/>
                    </a:ext>
                  </a:extLst>
                </a:gridCol>
                <a:gridCol w="495663">
                  <a:extLst>
                    <a:ext uri="{9D8B030D-6E8A-4147-A177-3AD203B41FA5}">
                      <a16:colId xmlns:a16="http://schemas.microsoft.com/office/drawing/2014/main" val="20008"/>
                    </a:ext>
                  </a:extLst>
                </a:gridCol>
                <a:gridCol w="382366">
                  <a:extLst>
                    <a:ext uri="{9D8B030D-6E8A-4147-A177-3AD203B41FA5}">
                      <a16:colId xmlns:a16="http://schemas.microsoft.com/office/drawing/2014/main" val="20009"/>
                    </a:ext>
                  </a:extLst>
                </a:gridCol>
                <a:gridCol w="269073">
                  <a:extLst>
                    <a:ext uri="{9D8B030D-6E8A-4147-A177-3AD203B41FA5}">
                      <a16:colId xmlns:a16="http://schemas.microsoft.com/office/drawing/2014/main" val="20010"/>
                    </a:ext>
                  </a:extLst>
                </a:gridCol>
              </a:tblGrid>
              <a:tr h="124814">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12481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1100" b="1" i="0" u="none" strike="noStrike">
                          <a:solidFill>
                            <a:srgbClr val="0000CC"/>
                          </a:solidFill>
                          <a:latin typeface="Calibri"/>
                        </a:rPr>
                        <a:t>Ústecký přebor mladších žáků 2015/2016  po 11 zápasech</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12481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SK Roudnice</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74:11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33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2481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FK Litoměřice</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85:11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30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2481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dirty="0">
                          <a:solidFill>
                            <a:srgbClr val="000000"/>
                          </a:solidFill>
                          <a:latin typeface="Arial"/>
                        </a:rPr>
                        <a:t>FK Děčín B</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56:36</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2481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Neštěmice</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52:58</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17</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12481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FK Litoměřice/Žitenice</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28:38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17</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2481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FK Duchcov</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31:41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2481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SK Brozany</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39:50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2481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TJ Košťany/ Oldřichov</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19:36</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2481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TJ Krupka</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35:47</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2481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FF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FF0000"/>
                          </a:solidFill>
                          <a:latin typeface="Arial"/>
                        </a:rPr>
                        <a:t>SK Štětí</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Calibri"/>
                        </a:rPr>
                        <a:t>26:49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9</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12481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dirty="0">
                          <a:solidFill>
                            <a:srgbClr val="000000"/>
                          </a:solidFill>
                          <a:latin typeface="Arial"/>
                        </a:rPr>
                        <a:t>FK Děčín A</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25:50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12481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ASK Lovosice</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18:61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12481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bl>
          </a:graphicData>
        </a:graphic>
      </p:graphicFrame>
      <p:graphicFrame>
        <p:nvGraphicFramePr>
          <p:cNvPr id="16" name="Tabulka 15"/>
          <p:cNvGraphicFramePr>
            <a:graphicFrameLocks noGrp="1"/>
          </p:cNvGraphicFramePr>
          <p:nvPr/>
        </p:nvGraphicFramePr>
        <p:xfrm>
          <a:off x="246956" y="5563716"/>
          <a:ext cx="4320481" cy="1316355"/>
        </p:xfrm>
        <a:graphic>
          <a:graphicData uri="http://schemas.openxmlformats.org/drawingml/2006/table">
            <a:tbl>
              <a:tblPr/>
              <a:tblGrid>
                <a:gridCol w="1095684">
                  <a:extLst>
                    <a:ext uri="{9D8B030D-6E8A-4147-A177-3AD203B41FA5}">
                      <a16:colId xmlns:a16="http://schemas.microsoft.com/office/drawing/2014/main" val="20000"/>
                    </a:ext>
                  </a:extLst>
                </a:gridCol>
                <a:gridCol w="1527317">
                  <a:extLst>
                    <a:ext uri="{9D8B030D-6E8A-4147-A177-3AD203B41FA5}">
                      <a16:colId xmlns:a16="http://schemas.microsoft.com/office/drawing/2014/main" val="20001"/>
                    </a:ext>
                  </a:extLst>
                </a:gridCol>
                <a:gridCol w="863266">
                  <a:extLst>
                    <a:ext uri="{9D8B030D-6E8A-4147-A177-3AD203B41FA5}">
                      <a16:colId xmlns:a16="http://schemas.microsoft.com/office/drawing/2014/main" val="20002"/>
                    </a:ext>
                  </a:extLst>
                </a:gridCol>
                <a:gridCol w="834214">
                  <a:extLst>
                    <a:ext uri="{9D8B030D-6E8A-4147-A177-3AD203B41FA5}">
                      <a16:colId xmlns:a16="http://schemas.microsoft.com/office/drawing/2014/main" val="20003"/>
                    </a:ext>
                  </a:extLst>
                </a:gridCol>
              </a:tblGrid>
              <a:tr h="152400">
                <a:tc gridSpan="4">
                  <a:txBody>
                    <a:bodyPr/>
                    <a:lstStyle/>
                    <a:p>
                      <a:pPr algn="ctr" rtl="0" fontAlgn="ctr"/>
                      <a:r>
                        <a:rPr lang="cs-CZ" sz="1200" b="1" i="0" u="none" strike="noStrike" dirty="0">
                          <a:solidFill>
                            <a:srgbClr val="000000"/>
                          </a:solidFill>
                          <a:latin typeface="Calibri"/>
                        </a:rPr>
                        <a:t>Výsledky 11. hracího kola Ústeckého přeboru žáků</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52400">
                <a:tc>
                  <a:txBody>
                    <a:bodyPr/>
                    <a:lstStyle/>
                    <a:p>
                      <a:pPr algn="ctr" rtl="0" fontAlgn="ctr"/>
                      <a:r>
                        <a:rPr lang="cs-CZ" sz="800" b="1" i="0" u="none" strike="noStrike">
                          <a:solidFill>
                            <a:srgbClr val="000000"/>
                          </a:solidFill>
                          <a:latin typeface="Calibri"/>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800" b="1"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800" b="1" i="0" u="none" strike="noStrike">
                          <a:solidFill>
                            <a:srgbClr val="000000"/>
                          </a:solidFill>
                          <a:latin typeface="Calibri"/>
                        </a:rPr>
                        <a:t>Starší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800" b="1" i="0" u="none" strike="noStrike" dirty="0">
                          <a:solidFill>
                            <a:srgbClr val="000000"/>
                          </a:solidFill>
                          <a:latin typeface="Calibri"/>
                        </a:rPr>
                        <a:t>Mladší</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1"/>
                  </a:ext>
                </a:extLst>
              </a:tr>
              <a:tr h="152400">
                <a:tc>
                  <a:txBody>
                    <a:bodyPr/>
                    <a:lstStyle/>
                    <a:p>
                      <a:pPr algn="ctr" rtl="0" fontAlgn="ctr"/>
                      <a:r>
                        <a:rPr lang="cs-CZ" sz="1000" b="1" i="0" u="none" strike="noStrike" dirty="0">
                          <a:solidFill>
                            <a:srgbClr val="000000"/>
                          </a:solidFill>
                          <a:latin typeface="Calibri"/>
                        </a:rPr>
                        <a:t>TJ Krupka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Calibri"/>
                        </a:rPr>
                        <a:t>  SK Roudnice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Calibri"/>
                        </a:rPr>
                        <a:t>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Calibri"/>
                        </a:rPr>
                        <a:t>3:8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152400">
                <a:tc>
                  <a:txBody>
                    <a:bodyPr/>
                    <a:lstStyle/>
                    <a:p>
                      <a:pPr algn="ctr" rtl="0" fontAlgn="ctr"/>
                      <a:r>
                        <a:rPr lang="cs-CZ" sz="1000" b="1" i="0" u="none" strike="noStrike" dirty="0">
                          <a:solidFill>
                            <a:srgbClr val="000000"/>
                          </a:solidFill>
                          <a:latin typeface="Calibri"/>
                        </a:rPr>
                        <a:t>FK </a:t>
                      </a:r>
                      <a:r>
                        <a:rPr lang="cs-CZ" sz="1000" b="1" i="0" u="none" strike="noStrike" dirty="0" err="1">
                          <a:solidFill>
                            <a:srgbClr val="000000"/>
                          </a:solidFill>
                          <a:latin typeface="Calibri"/>
                        </a:rPr>
                        <a:t>Duchcov</a:t>
                      </a:r>
                      <a:r>
                        <a:rPr lang="cs-CZ" sz="1000" b="1" i="0" u="none" strike="noStrike" dirty="0">
                          <a:solidFill>
                            <a:srgbClr val="000000"/>
                          </a:solidFill>
                          <a:latin typeface="Calibri"/>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000" b="1" i="0" u="none" strike="noStrike" dirty="0">
                          <a:solidFill>
                            <a:srgbClr val="000000"/>
                          </a:solidFill>
                          <a:latin typeface="Calibri"/>
                        </a:rPr>
                        <a:t>SK Brozany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000" b="1" i="0" u="none" strike="noStrike">
                          <a:solidFill>
                            <a:srgbClr val="000000"/>
                          </a:solidFill>
                          <a:latin typeface="Calibri"/>
                        </a:rPr>
                        <a:t>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000" b="1" i="0" u="none" strike="noStrike">
                          <a:solidFill>
                            <a:srgbClr val="000000"/>
                          </a:solidFill>
                          <a:latin typeface="Calibri"/>
                        </a:rPr>
                        <a:t>9:2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3"/>
                  </a:ext>
                </a:extLst>
              </a:tr>
              <a:tr h="152400">
                <a:tc>
                  <a:txBody>
                    <a:bodyPr/>
                    <a:lstStyle/>
                    <a:p>
                      <a:pPr algn="ctr" rtl="0" fontAlgn="ctr"/>
                      <a:r>
                        <a:rPr lang="cs-CZ" sz="1000" b="1" i="0" u="none" strike="noStrike">
                          <a:solidFill>
                            <a:srgbClr val="000000"/>
                          </a:solidFill>
                          <a:latin typeface="Calibri"/>
                        </a:rPr>
                        <a:t>FK Litoměřice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Calibri"/>
                        </a:rPr>
                        <a:t>TJ </a:t>
                      </a:r>
                      <a:r>
                        <a:rPr lang="cs-CZ" sz="1000" b="1" i="0" u="none" strike="noStrike" dirty="0" err="1">
                          <a:solidFill>
                            <a:srgbClr val="000000"/>
                          </a:solidFill>
                          <a:latin typeface="Calibri"/>
                        </a:rPr>
                        <a:t>Košťany</a:t>
                      </a:r>
                      <a:r>
                        <a:rPr lang="cs-CZ" sz="1000" b="1" i="0" u="none" strike="noStrike" dirty="0">
                          <a:solidFill>
                            <a:srgbClr val="000000"/>
                          </a:solidFill>
                          <a:latin typeface="Calibri"/>
                        </a:rPr>
                        <a:t>/ </a:t>
                      </a:r>
                      <a:r>
                        <a:rPr lang="cs-CZ" sz="1000" b="1" i="0" u="none" strike="noStrike" dirty="0" err="1">
                          <a:solidFill>
                            <a:srgbClr val="000000"/>
                          </a:solidFill>
                          <a:latin typeface="Calibri"/>
                        </a:rPr>
                        <a:t>Oldřichov</a:t>
                      </a:r>
                      <a:r>
                        <a:rPr lang="cs-CZ" sz="1000" b="1"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Calibri"/>
                        </a:rPr>
                        <a:t>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Calibri"/>
                        </a:rPr>
                        <a:t>10:2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152400">
                <a:tc>
                  <a:txBody>
                    <a:bodyPr/>
                    <a:lstStyle/>
                    <a:p>
                      <a:pPr algn="ctr" rtl="0" fontAlgn="ctr"/>
                      <a:r>
                        <a:rPr lang="cs-CZ" sz="1000" b="1" i="0" u="none" strike="noStrike">
                          <a:solidFill>
                            <a:srgbClr val="000000"/>
                          </a:solidFill>
                          <a:latin typeface="Calibri"/>
                        </a:rPr>
                        <a:t>  SK Štětí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000" b="1" i="0" u="none" strike="noStrike">
                          <a:solidFill>
                            <a:srgbClr val="000000"/>
                          </a:solidFill>
                          <a:latin typeface="Calibri"/>
                        </a:rPr>
                        <a:t>Neštěmice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000" b="1" i="0" u="none" strike="noStrike" dirty="0">
                          <a:solidFill>
                            <a:srgbClr val="000000"/>
                          </a:solidFill>
                          <a:latin typeface="Calibri"/>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000" b="1" i="0" u="none" strike="noStrike">
                          <a:solidFill>
                            <a:srgbClr val="000000"/>
                          </a:solidFill>
                          <a:latin typeface="Calibri"/>
                        </a:rPr>
                        <a:t>9:5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5"/>
                  </a:ext>
                </a:extLst>
              </a:tr>
              <a:tr h="152400">
                <a:tc>
                  <a:txBody>
                    <a:bodyPr/>
                    <a:lstStyle/>
                    <a:p>
                      <a:pPr algn="ctr" rtl="0" fontAlgn="ctr"/>
                      <a:r>
                        <a:rPr lang="cs-CZ" sz="1000" b="1" i="0" u="none" strike="noStrike">
                          <a:solidFill>
                            <a:srgbClr val="000000"/>
                          </a:solidFill>
                          <a:latin typeface="Calibri"/>
                        </a:rPr>
                        <a:t>ASK Lovosice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Calibri"/>
                        </a:rPr>
                        <a:t>FK Litoměřice/Žitenice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Calibri"/>
                        </a:rPr>
                        <a:t>2:3 PK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Calibri"/>
                        </a:rPr>
                        <a:t>1:2 PK</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152400">
                <a:tc>
                  <a:txBody>
                    <a:bodyPr/>
                    <a:lstStyle/>
                    <a:p>
                      <a:pPr algn="ctr" rtl="0" fontAlgn="ctr"/>
                      <a:r>
                        <a:rPr lang="cs-CZ" sz="1000" b="1" i="0" u="none" strike="noStrike">
                          <a:solidFill>
                            <a:srgbClr val="000000"/>
                          </a:solidFill>
                          <a:latin typeface="Calibri"/>
                        </a:rPr>
                        <a:t>FK Děčín A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000" b="1" i="0" u="none" strike="noStrike" dirty="0">
                          <a:solidFill>
                            <a:srgbClr val="000000"/>
                          </a:solidFill>
                          <a:latin typeface="Calibri"/>
                        </a:rPr>
                        <a:t>FK Děčín B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000" b="1" i="0" u="none" strike="noStrike" dirty="0">
                          <a:solidFill>
                            <a:srgbClr val="000000"/>
                          </a:solidFill>
                          <a:latin typeface="Calibri"/>
                        </a:rPr>
                        <a:t> </a:t>
                      </a:r>
                      <a:r>
                        <a:rPr lang="cs-CZ" sz="1000" b="1" i="0" u="none" strike="noStrike" dirty="0" smtClean="0">
                          <a:solidFill>
                            <a:srgbClr val="000000"/>
                          </a:solidFill>
                          <a:latin typeface="Calibri"/>
                        </a:rPr>
                        <a:t>6:2</a:t>
                      </a:r>
                      <a:endParaRPr lang="cs-CZ" sz="10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000" b="1" i="0" u="none" strike="noStrike" dirty="0" smtClean="0">
                          <a:solidFill>
                            <a:srgbClr val="000000"/>
                          </a:solidFill>
                          <a:latin typeface="Calibri"/>
                        </a:rPr>
                        <a:t>4:10</a:t>
                      </a:r>
                      <a:r>
                        <a:rPr lang="cs-CZ" sz="1000" b="1"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7"/>
                  </a:ext>
                </a:extLst>
              </a:tr>
            </a:tbl>
          </a:graphicData>
        </a:graphic>
      </p:graphicFrame>
      <p:sp>
        <p:nvSpPr>
          <p:cNvPr id="14" name="TextovéPole 13"/>
          <p:cNvSpPr txBox="1"/>
          <p:nvPr/>
        </p:nvSpPr>
        <p:spPr>
          <a:xfrm>
            <a:off x="7591772" y="6932448"/>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13</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19" name="Přímá spojovací čára 18" hidden="1"/>
          <p:cNvCxnSpPr/>
          <p:nvPr/>
        </p:nvCxnSpPr>
        <p:spPr bwMode="auto">
          <a:xfrm rot="5400000">
            <a:off x="7267575" y="487363"/>
            <a:ext cx="647700" cy="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5" name="Přímá spojovací čára 14"/>
          <p:cNvCxnSpPr/>
          <p:nvPr/>
        </p:nvCxnSpPr>
        <p:spPr bwMode="auto">
          <a:xfrm>
            <a:off x="2191172" y="1747292"/>
            <a:ext cx="914400" cy="91440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šipka 15"/>
          <p:cNvCxnSpPr/>
          <p:nvPr/>
        </p:nvCxnSpPr>
        <p:spPr bwMode="auto">
          <a:xfrm>
            <a:off x="1975148" y="6931868"/>
            <a:ext cx="194421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8" name="TextovéPole 17"/>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27</a:t>
            </a:r>
          </a:p>
        </p:txBody>
      </p:sp>
      <p:graphicFrame>
        <p:nvGraphicFramePr>
          <p:cNvPr id="10" name="Tabulka 9"/>
          <p:cNvGraphicFramePr>
            <a:graphicFrameLocks noGrp="1"/>
          </p:cNvGraphicFramePr>
          <p:nvPr/>
        </p:nvGraphicFramePr>
        <p:xfrm>
          <a:off x="174948" y="163116"/>
          <a:ext cx="4752528" cy="3942080"/>
        </p:xfrm>
        <a:graphic>
          <a:graphicData uri="http://schemas.openxmlformats.org/drawingml/2006/table">
            <a:tbl>
              <a:tblPr/>
              <a:tblGrid>
                <a:gridCol w="1340457">
                  <a:extLst>
                    <a:ext uri="{9D8B030D-6E8A-4147-A177-3AD203B41FA5}">
                      <a16:colId xmlns:a16="http://schemas.microsoft.com/office/drawing/2014/main" val="20000"/>
                    </a:ext>
                  </a:extLst>
                </a:gridCol>
                <a:gridCol w="1475856">
                  <a:extLst>
                    <a:ext uri="{9D8B030D-6E8A-4147-A177-3AD203B41FA5}">
                      <a16:colId xmlns:a16="http://schemas.microsoft.com/office/drawing/2014/main" val="20001"/>
                    </a:ext>
                  </a:extLst>
                </a:gridCol>
                <a:gridCol w="1015497">
                  <a:extLst>
                    <a:ext uri="{9D8B030D-6E8A-4147-A177-3AD203B41FA5}">
                      <a16:colId xmlns:a16="http://schemas.microsoft.com/office/drawing/2014/main" val="20002"/>
                    </a:ext>
                  </a:extLst>
                </a:gridCol>
                <a:gridCol w="920718">
                  <a:extLst>
                    <a:ext uri="{9D8B030D-6E8A-4147-A177-3AD203B41FA5}">
                      <a16:colId xmlns:a16="http://schemas.microsoft.com/office/drawing/2014/main" val="20003"/>
                    </a:ext>
                  </a:extLst>
                </a:gridCol>
              </a:tblGrid>
              <a:tr h="333375">
                <a:tc gridSpan="4">
                  <a:txBody>
                    <a:bodyPr/>
                    <a:lstStyle/>
                    <a:p>
                      <a:pPr algn="ctr" rtl="0" fontAlgn="ctr"/>
                      <a:r>
                        <a:rPr lang="cs-CZ" sz="1600" b="1" i="0" u="none" strike="noStrike" dirty="0">
                          <a:solidFill>
                            <a:srgbClr val="000000"/>
                          </a:solidFill>
                          <a:latin typeface="Calibri"/>
                        </a:rPr>
                        <a:t>12. kolo Ústeckého přeboru dospělých</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66700">
                <a:tc>
                  <a:txBody>
                    <a:bodyPr/>
                    <a:lstStyle/>
                    <a:p>
                      <a:pPr algn="ctr" rtl="0" fontAlgn="ctr"/>
                      <a:r>
                        <a:rPr lang="cs-CZ" sz="1400" b="1" i="0" u="none" strike="noStrike">
                          <a:solidFill>
                            <a:srgbClr val="FF0000"/>
                          </a:solidFill>
                          <a:latin typeface="Calibri"/>
                        </a:rPr>
                        <a:t>SK Štětí</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99FF66"/>
                    </a:solidFill>
                  </a:tcPr>
                </a:tc>
                <a:tc>
                  <a:txBody>
                    <a:bodyPr/>
                    <a:lstStyle/>
                    <a:p>
                      <a:pPr algn="ctr" rtl="0" fontAlgn="ctr"/>
                      <a:r>
                        <a:rPr lang="cs-CZ" sz="1400" b="1" i="0" u="none" strike="noStrike">
                          <a:solidFill>
                            <a:srgbClr val="FF0000"/>
                          </a:solidFill>
                          <a:latin typeface="Calibri"/>
                        </a:rPr>
                        <a:t>FK Blšany</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99FF66"/>
                    </a:solidFill>
                  </a:tcPr>
                </a:tc>
                <a:tc>
                  <a:txBody>
                    <a:bodyPr/>
                    <a:lstStyle/>
                    <a:p>
                      <a:pPr algn="ctr" rtl="0" fontAlgn="ctr"/>
                      <a:r>
                        <a:rPr lang="cs-CZ" sz="1400" b="1" i="0" u="none" strike="noStrike">
                          <a:solidFill>
                            <a:srgbClr val="FF0000"/>
                          </a:solidFill>
                          <a:latin typeface="Calibri"/>
                        </a:rPr>
                        <a:t>24.10.2015</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99FF66"/>
                    </a:solidFill>
                  </a:tcPr>
                </a:tc>
                <a:tc>
                  <a:txBody>
                    <a:bodyPr/>
                    <a:lstStyle/>
                    <a:p>
                      <a:pPr algn="ctr" rtl="0" fontAlgn="ctr"/>
                      <a:r>
                        <a:rPr lang="cs-CZ" sz="1400" b="1" i="0" u="none" strike="noStrike">
                          <a:solidFill>
                            <a:srgbClr val="FF0000"/>
                          </a:solidFill>
                          <a:latin typeface="Calibri"/>
                        </a:rPr>
                        <a:t>10:15</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99FF66"/>
                    </a:solidFill>
                  </a:tcPr>
                </a:tc>
                <a:extLst>
                  <a:ext uri="{0D108BD9-81ED-4DB2-BD59-A6C34878D82A}">
                    <a16:rowId xmlns:a16="http://schemas.microsoft.com/office/drawing/2014/main" val="10001"/>
                  </a:ext>
                </a:extLst>
              </a:tr>
              <a:tr h="202565">
                <a:tc>
                  <a:txBody>
                    <a:bodyPr/>
                    <a:lstStyle/>
                    <a:p>
                      <a:pPr algn="ctr" rtl="0" fontAlgn="ctr"/>
                      <a:r>
                        <a:rPr lang="cs-CZ" sz="1200" b="1" i="0" u="none" strike="noStrike">
                          <a:solidFill>
                            <a:srgbClr val="000000"/>
                          </a:solidFill>
                          <a:latin typeface="Calibri"/>
                        </a:rPr>
                        <a:t>Proboštov</a:t>
                      </a:r>
                    </a:p>
                  </a:txBody>
                  <a:tcPr marL="9525" marR="9525" marT="9525"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Calibri"/>
                        </a:rPr>
                        <a:t>FK Bílina</a:t>
                      </a:r>
                    </a:p>
                  </a:txBody>
                  <a:tcPr marL="9525" marR="9525" marT="9525"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Calibri"/>
                        </a:rPr>
                        <a:t>24.10.2015</a:t>
                      </a:r>
                    </a:p>
                  </a:txBody>
                  <a:tcPr marL="9525" marR="9525" marT="9525"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Calibri"/>
                        </a:rPr>
                        <a:t>11:00</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2"/>
                  </a:ext>
                </a:extLst>
              </a:tr>
              <a:tr h="202565">
                <a:tc>
                  <a:txBody>
                    <a:bodyPr/>
                    <a:lstStyle/>
                    <a:p>
                      <a:pPr algn="ctr" rtl="0" fontAlgn="ctr"/>
                      <a:r>
                        <a:rPr lang="cs-CZ" sz="1200" b="1" i="0" u="none" strike="noStrike" dirty="0">
                          <a:solidFill>
                            <a:srgbClr val="000000"/>
                          </a:solidFill>
                          <a:latin typeface="Calibri"/>
                        </a:rPr>
                        <a:t>TJ </a:t>
                      </a:r>
                      <a:r>
                        <a:rPr lang="cs-CZ" sz="1200" b="1" i="0" u="none" strike="noStrike" dirty="0" err="1">
                          <a:solidFill>
                            <a:srgbClr val="000000"/>
                          </a:solidFill>
                          <a:latin typeface="Calibri"/>
                        </a:rPr>
                        <a:t>Modlany</a:t>
                      </a:r>
                      <a:endParaRPr lang="cs-CZ" sz="1200" b="1" i="0" u="none" strike="noStrike" dirty="0">
                        <a:solidFill>
                          <a:srgbClr val="000000"/>
                        </a:solidFill>
                        <a:latin typeface="Calibri"/>
                      </a:endParaRPr>
                    </a:p>
                  </a:txBody>
                  <a:tcPr marL="9525" marR="9525" marT="9525"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TJ Srbice</a:t>
                      </a:r>
                    </a:p>
                  </a:txBody>
                  <a:tcPr marL="9525" marR="9525" marT="9525"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24.10.2015</a:t>
                      </a:r>
                    </a:p>
                  </a:txBody>
                  <a:tcPr marL="9525" marR="9525" marT="9525"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14:00</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03"/>
                  </a:ext>
                </a:extLst>
              </a:tr>
              <a:tr h="202565">
                <a:tc>
                  <a:txBody>
                    <a:bodyPr/>
                    <a:lstStyle/>
                    <a:p>
                      <a:pPr algn="ctr" rtl="0" fontAlgn="ctr"/>
                      <a:r>
                        <a:rPr lang="cs-CZ" sz="1200" b="1" i="0" u="none" strike="noStrike">
                          <a:solidFill>
                            <a:srgbClr val="000000"/>
                          </a:solidFill>
                          <a:latin typeface="Calibri"/>
                        </a:rPr>
                        <a:t>FK Žatec</a:t>
                      </a:r>
                    </a:p>
                  </a:txBody>
                  <a:tcPr marL="9525" marR="9525" marT="9525"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Calibri"/>
                        </a:rPr>
                        <a:t>FK Duchcov</a:t>
                      </a:r>
                    </a:p>
                  </a:txBody>
                  <a:tcPr marL="9525" marR="9525" marT="9525"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Calibri"/>
                        </a:rPr>
                        <a:t>24.10.2015</a:t>
                      </a:r>
                    </a:p>
                  </a:txBody>
                  <a:tcPr marL="9525" marR="9525" marT="9525"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Calibri"/>
                        </a:rPr>
                        <a:t>14:30</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4"/>
                  </a:ext>
                </a:extLst>
              </a:tr>
              <a:tr h="202565">
                <a:tc>
                  <a:txBody>
                    <a:bodyPr/>
                    <a:lstStyle/>
                    <a:p>
                      <a:pPr algn="ctr" rtl="0" fontAlgn="ctr"/>
                      <a:r>
                        <a:rPr lang="cs-CZ" sz="1200" b="1" i="0" u="none" strike="noStrike">
                          <a:solidFill>
                            <a:srgbClr val="000000"/>
                          </a:solidFill>
                          <a:latin typeface="Calibri"/>
                        </a:rPr>
                        <a:t>FK Postoloprty</a:t>
                      </a:r>
                    </a:p>
                  </a:txBody>
                  <a:tcPr marL="9525" marR="9525" marT="9525"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AFK L. Chomutov</a:t>
                      </a:r>
                    </a:p>
                  </a:txBody>
                  <a:tcPr marL="9525" marR="9525" marT="9525"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24.10.2015</a:t>
                      </a:r>
                    </a:p>
                  </a:txBody>
                  <a:tcPr marL="9525" marR="9525" marT="9525"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14:30</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05"/>
                  </a:ext>
                </a:extLst>
              </a:tr>
              <a:tr h="202565">
                <a:tc>
                  <a:txBody>
                    <a:bodyPr/>
                    <a:lstStyle/>
                    <a:p>
                      <a:pPr algn="ctr" rtl="0" fontAlgn="ctr"/>
                      <a:r>
                        <a:rPr lang="cs-CZ" sz="1200" b="1" i="0" u="none" strike="noStrike">
                          <a:solidFill>
                            <a:srgbClr val="000000"/>
                          </a:solidFill>
                          <a:latin typeface="Calibri"/>
                        </a:rPr>
                        <a:t>TJ H. Jiřetín</a:t>
                      </a:r>
                    </a:p>
                  </a:txBody>
                  <a:tcPr marL="9525" marR="9525" marT="9525"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Calibri"/>
                        </a:rPr>
                        <a:t>SK Hrobce</a:t>
                      </a:r>
                    </a:p>
                  </a:txBody>
                  <a:tcPr marL="9525" marR="9525" marT="9525"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Calibri"/>
                        </a:rPr>
                        <a:t>24.10.2015</a:t>
                      </a:r>
                    </a:p>
                  </a:txBody>
                  <a:tcPr marL="9525" marR="9525" marT="9525"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Calibri"/>
                        </a:rPr>
                        <a:t>14:30</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6"/>
                  </a:ext>
                </a:extLst>
              </a:tr>
              <a:tr h="202565">
                <a:tc>
                  <a:txBody>
                    <a:bodyPr/>
                    <a:lstStyle/>
                    <a:p>
                      <a:pPr algn="ctr" rtl="0" fontAlgn="ctr"/>
                      <a:r>
                        <a:rPr lang="cs-CZ" sz="1200" b="1" i="0" u="none" strike="noStrike">
                          <a:solidFill>
                            <a:srgbClr val="000000"/>
                          </a:solidFill>
                          <a:latin typeface="Calibri"/>
                        </a:rPr>
                        <a:t>FK Modrá</a:t>
                      </a:r>
                    </a:p>
                  </a:txBody>
                  <a:tcPr marL="9525" marR="9525" marT="9525"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TJ Krupka</a:t>
                      </a:r>
                    </a:p>
                  </a:txBody>
                  <a:tcPr marL="9525" marR="9525" marT="9525"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25.10.2015</a:t>
                      </a:r>
                    </a:p>
                  </a:txBody>
                  <a:tcPr marL="9525" marR="9525" marT="9525"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14:30</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07"/>
                  </a:ext>
                </a:extLst>
              </a:tr>
              <a:tr h="202565">
                <a:tc>
                  <a:txBody>
                    <a:bodyPr/>
                    <a:lstStyle/>
                    <a:p>
                      <a:pPr algn="ctr" rtl="0" fontAlgn="ctr"/>
                      <a:r>
                        <a:rPr lang="cs-CZ" sz="1200" b="1" i="0" u="none" strike="noStrike">
                          <a:solidFill>
                            <a:srgbClr val="000000"/>
                          </a:solidFill>
                          <a:latin typeface="Calibri"/>
                        </a:rPr>
                        <a:t>FK Neštěmice</a:t>
                      </a:r>
                    </a:p>
                  </a:txBody>
                  <a:tcPr marL="9525" marR="9525" marT="9525"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Calibri"/>
                        </a:rPr>
                        <a:t>TJ Střekov</a:t>
                      </a:r>
                    </a:p>
                  </a:txBody>
                  <a:tcPr marL="9525" marR="9525" marT="9525"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Calibri"/>
                        </a:rPr>
                        <a:t>25.10.2015</a:t>
                      </a:r>
                    </a:p>
                  </a:txBody>
                  <a:tcPr marL="9525" marR="9525" marT="9525"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Calibri"/>
                        </a:rPr>
                        <a:t>14:30</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8"/>
                  </a:ext>
                </a:extLst>
              </a:tr>
              <a:tr h="276225">
                <a:tc gridSpan="4">
                  <a:txBody>
                    <a:bodyPr/>
                    <a:lstStyle/>
                    <a:p>
                      <a:pPr algn="ctr" rtl="0" fontAlgn="ctr"/>
                      <a:r>
                        <a:rPr lang="cs-CZ" sz="1600" b="1" i="0" u="none" strike="noStrike">
                          <a:solidFill>
                            <a:srgbClr val="000000"/>
                          </a:solidFill>
                          <a:latin typeface="Calibri"/>
                        </a:rPr>
                        <a:t>13. kolo Ústeckého přeboru dospělých</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9"/>
                  </a:ext>
                </a:extLst>
              </a:tr>
              <a:tr h="209550">
                <a:tc>
                  <a:txBody>
                    <a:bodyPr/>
                    <a:lstStyle/>
                    <a:p>
                      <a:pPr algn="ctr" rtl="0" fontAlgn="ctr"/>
                      <a:r>
                        <a:rPr lang="cs-CZ" sz="1200" b="1" i="0" u="none" strike="noStrike">
                          <a:solidFill>
                            <a:srgbClr val="000000"/>
                          </a:solidFill>
                          <a:latin typeface="Calibri"/>
                        </a:rPr>
                        <a:t>SK Hrobce</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99FF66"/>
                    </a:solidFill>
                  </a:tcPr>
                </a:tc>
                <a:tc>
                  <a:txBody>
                    <a:bodyPr/>
                    <a:lstStyle/>
                    <a:p>
                      <a:pPr algn="ctr" rtl="0" fontAlgn="ctr"/>
                      <a:r>
                        <a:rPr lang="cs-CZ" sz="1200" b="1" i="0" u="none" strike="noStrike">
                          <a:solidFill>
                            <a:srgbClr val="000000"/>
                          </a:solidFill>
                          <a:latin typeface="Calibri"/>
                        </a:rPr>
                        <a:t>Proboštov</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99FF66"/>
                    </a:solidFill>
                  </a:tcPr>
                </a:tc>
                <a:tc>
                  <a:txBody>
                    <a:bodyPr/>
                    <a:lstStyle/>
                    <a:p>
                      <a:pPr algn="ctr" rtl="0" fontAlgn="ctr"/>
                      <a:r>
                        <a:rPr lang="cs-CZ" sz="1200" b="1" i="0" u="none" strike="noStrike">
                          <a:solidFill>
                            <a:srgbClr val="000000"/>
                          </a:solidFill>
                          <a:latin typeface="Calibri"/>
                        </a:rPr>
                        <a:t>1.10.2015</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99FF66"/>
                    </a:solidFill>
                  </a:tcPr>
                </a:tc>
                <a:tc>
                  <a:txBody>
                    <a:bodyPr/>
                    <a:lstStyle/>
                    <a:p>
                      <a:pPr algn="ctr" rtl="0" fontAlgn="ctr"/>
                      <a:r>
                        <a:rPr lang="cs-CZ" sz="1200" b="1" i="0" u="none" strike="noStrike">
                          <a:solidFill>
                            <a:srgbClr val="000000"/>
                          </a:solidFill>
                          <a:latin typeface="Calibri"/>
                        </a:rPr>
                        <a:t>10:15</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99FF66"/>
                    </a:solidFill>
                  </a:tcPr>
                </a:tc>
                <a:extLst>
                  <a:ext uri="{0D108BD9-81ED-4DB2-BD59-A6C34878D82A}">
                    <a16:rowId xmlns:a16="http://schemas.microsoft.com/office/drawing/2014/main" val="10010"/>
                  </a:ext>
                </a:extLst>
              </a:tr>
              <a:tr h="200025">
                <a:tc>
                  <a:txBody>
                    <a:bodyPr/>
                    <a:lstStyle/>
                    <a:p>
                      <a:pPr algn="ctr" rtl="0" fontAlgn="ctr"/>
                      <a:r>
                        <a:rPr lang="cs-CZ" sz="1200" b="1" i="0" u="none" strike="noStrike">
                          <a:solidFill>
                            <a:srgbClr val="000000"/>
                          </a:solidFill>
                          <a:latin typeface="Calibri"/>
                        </a:rPr>
                        <a:t>AFK L. Chomutov</a:t>
                      </a:r>
                    </a:p>
                  </a:txBody>
                  <a:tcPr marL="9525" marR="9525" marT="9525"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Calibri"/>
                        </a:rPr>
                        <a:t>TJ H. Jiřetín</a:t>
                      </a:r>
                    </a:p>
                  </a:txBody>
                  <a:tcPr marL="9525" marR="9525" marT="9525"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Calibri"/>
                        </a:rPr>
                        <a:t>31.10.2015</a:t>
                      </a:r>
                    </a:p>
                  </a:txBody>
                  <a:tcPr marL="9525" marR="9525" marT="9525"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Calibri"/>
                        </a:rPr>
                        <a:t>10:30</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11"/>
                  </a:ext>
                </a:extLst>
              </a:tr>
              <a:tr h="200025">
                <a:tc>
                  <a:txBody>
                    <a:bodyPr/>
                    <a:lstStyle/>
                    <a:p>
                      <a:pPr algn="ctr" rtl="0" fontAlgn="ctr"/>
                      <a:r>
                        <a:rPr lang="cs-CZ" sz="1200" b="1" i="0" u="none" strike="noStrike">
                          <a:solidFill>
                            <a:srgbClr val="000000"/>
                          </a:solidFill>
                          <a:latin typeface="Calibri"/>
                        </a:rPr>
                        <a:t>FK Blšany</a:t>
                      </a:r>
                    </a:p>
                  </a:txBody>
                  <a:tcPr marL="9525" marR="9525" marT="9525"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FK Neštěmice</a:t>
                      </a:r>
                    </a:p>
                  </a:txBody>
                  <a:tcPr marL="9525" marR="9525" marT="9525"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31.10.2015</a:t>
                      </a:r>
                    </a:p>
                  </a:txBody>
                  <a:tcPr marL="9525" marR="9525" marT="9525"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10:30</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12"/>
                  </a:ext>
                </a:extLst>
              </a:tr>
              <a:tr h="238125">
                <a:tc>
                  <a:txBody>
                    <a:bodyPr/>
                    <a:lstStyle/>
                    <a:p>
                      <a:pPr algn="ctr" rtl="0" fontAlgn="ctr"/>
                      <a:r>
                        <a:rPr lang="cs-CZ" sz="1400" b="1" i="0" u="none" strike="noStrike">
                          <a:solidFill>
                            <a:srgbClr val="FF0000"/>
                          </a:solidFill>
                          <a:latin typeface="Calibri"/>
                        </a:rPr>
                        <a:t>TJ Srbice</a:t>
                      </a: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a:solidFill>
                            <a:srgbClr val="FF0000"/>
                          </a:solidFill>
                          <a:latin typeface="Calibri"/>
                        </a:rPr>
                        <a:t>SK Štětí</a:t>
                      </a: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a:solidFill>
                            <a:srgbClr val="FF0000"/>
                          </a:solidFill>
                          <a:latin typeface="Calibri"/>
                        </a:rPr>
                        <a:t>31.10.2015</a:t>
                      </a: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dirty="0">
                          <a:solidFill>
                            <a:srgbClr val="FF0000"/>
                          </a:solidFill>
                          <a:latin typeface="Calibri"/>
                        </a:rPr>
                        <a:t>14:00</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13"/>
                  </a:ext>
                </a:extLst>
              </a:tr>
              <a:tr h="200025">
                <a:tc>
                  <a:txBody>
                    <a:bodyPr/>
                    <a:lstStyle/>
                    <a:p>
                      <a:pPr algn="ctr" rtl="0" fontAlgn="ctr"/>
                      <a:r>
                        <a:rPr lang="cs-CZ" sz="1200" b="1" i="0" u="none" strike="noStrike">
                          <a:solidFill>
                            <a:srgbClr val="000000"/>
                          </a:solidFill>
                          <a:latin typeface="Calibri"/>
                        </a:rPr>
                        <a:t>FK Duchcov</a:t>
                      </a:r>
                    </a:p>
                  </a:txBody>
                  <a:tcPr marL="9525" marR="9525" marT="9525"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TJ Modlany</a:t>
                      </a:r>
                    </a:p>
                  </a:txBody>
                  <a:tcPr marL="9525" marR="9525" marT="9525"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31.10.2015</a:t>
                      </a:r>
                    </a:p>
                  </a:txBody>
                  <a:tcPr marL="9525" marR="9525" marT="9525"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14:00</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14"/>
                  </a:ext>
                </a:extLst>
              </a:tr>
              <a:tr h="200025">
                <a:tc>
                  <a:txBody>
                    <a:bodyPr/>
                    <a:lstStyle/>
                    <a:p>
                      <a:pPr algn="ctr" rtl="0" fontAlgn="ctr"/>
                      <a:r>
                        <a:rPr lang="cs-CZ" sz="1200" b="1" i="0" u="none" strike="noStrike">
                          <a:solidFill>
                            <a:srgbClr val="000000"/>
                          </a:solidFill>
                          <a:latin typeface="Calibri"/>
                        </a:rPr>
                        <a:t>FK Bílina</a:t>
                      </a:r>
                    </a:p>
                  </a:txBody>
                  <a:tcPr marL="9525" marR="9525" marT="9525"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Calibri"/>
                        </a:rPr>
                        <a:t>FK Žatec</a:t>
                      </a:r>
                    </a:p>
                  </a:txBody>
                  <a:tcPr marL="9525" marR="9525" marT="9525"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Calibri"/>
                        </a:rPr>
                        <a:t>31.10.2015</a:t>
                      </a:r>
                    </a:p>
                  </a:txBody>
                  <a:tcPr marL="9525" marR="9525" marT="9525"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Calibri"/>
                        </a:rPr>
                        <a:t>14:00</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15"/>
                  </a:ext>
                </a:extLst>
              </a:tr>
              <a:tr h="200025">
                <a:tc>
                  <a:txBody>
                    <a:bodyPr/>
                    <a:lstStyle/>
                    <a:p>
                      <a:pPr algn="ctr" rtl="0" fontAlgn="ctr"/>
                      <a:r>
                        <a:rPr lang="cs-CZ" sz="1200" b="1" i="0" u="none" strike="noStrike">
                          <a:solidFill>
                            <a:srgbClr val="000000"/>
                          </a:solidFill>
                          <a:latin typeface="Calibri"/>
                        </a:rPr>
                        <a:t>TJ Krupka</a:t>
                      </a:r>
                    </a:p>
                  </a:txBody>
                  <a:tcPr marL="9525" marR="9525" marT="9525"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FK Postoloprty</a:t>
                      </a:r>
                    </a:p>
                  </a:txBody>
                  <a:tcPr marL="9525" marR="9525" marT="9525"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31.10.2015</a:t>
                      </a:r>
                    </a:p>
                  </a:txBody>
                  <a:tcPr marL="9525" marR="9525" marT="9525"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14:00</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16"/>
                  </a:ext>
                </a:extLst>
              </a:tr>
              <a:tr h="200025">
                <a:tc>
                  <a:txBody>
                    <a:bodyPr/>
                    <a:lstStyle/>
                    <a:p>
                      <a:pPr algn="ctr" rtl="0" fontAlgn="ctr"/>
                      <a:r>
                        <a:rPr lang="cs-CZ" sz="1200" b="1" i="0" u="none" strike="noStrike">
                          <a:solidFill>
                            <a:srgbClr val="000000"/>
                          </a:solidFill>
                          <a:latin typeface="Calibri"/>
                        </a:rPr>
                        <a:t>TJ Střekov</a:t>
                      </a:r>
                    </a:p>
                  </a:txBody>
                  <a:tcPr marL="9525" marR="9525" marT="9525"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Calibri"/>
                        </a:rPr>
                        <a:t>FK Modrá</a:t>
                      </a:r>
                    </a:p>
                  </a:txBody>
                  <a:tcPr marL="9525" marR="9525" marT="9525"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Calibri"/>
                        </a:rPr>
                        <a:t>31.10.2015</a:t>
                      </a:r>
                    </a:p>
                  </a:txBody>
                  <a:tcPr marL="9525" marR="9525" marT="9525" marB="0" anchor="ctr">
                    <a:lnL>
                      <a:noFill/>
                    </a:lnL>
                    <a:lnR>
                      <a:noFill/>
                    </a:lnR>
                    <a:lnT>
                      <a:noFill/>
                    </a:lnT>
                    <a:lnB>
                      <a:noFill/>
                    </a:lnB>
                    <a:solidFill>
                      <a:srgbClr val="CCFFFF"/>
                    </a:solidFill>
                  </a:tcPr>
                </a:tc>
                <a:tc>
                  <a:txBody>
                    <a:bodyPr/>
                    <a:lstStyle/>
                    <a:p>
                      <a:pPr algn="ctr" rtl="0" fontAlgn="ctr"/>
                      <a:r>
                        <a:rPr lang="cs-CZ" sz="1200" b="1" i="0" u="none" strike="noStrike" dirty="0">
                          <a:solidFill>
                            <a:srgbClr val="000000"/>
                          </a:solidFill>
                          <a:latin typeface="Calibri"/>
                        </a:rPr>
                        <a:t>17:00</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17"/>
                  </a:ext>
                </a:extLst>
              </a:tr>
            </a:tbl>
          </a:graphicData>
        </a:graphic>
      </p:graphicFrame>
      <p:sp>
        <p:nvSpPr>
          <p:cNvPr id="9" name="Rectangle 1"/>
          <p:cNvSpPr>
            <a:spLocks noChangeArrowheads="1"/>
          </p:cNvSpPr>
          <p:nvPr/>
        </p:nvSpPr>
        <p:spPr bwMode="auto">
          <a:xfrm>
            <a:off x="5431532" y="1354728"/>
            <a:ext cx="4855468" cy="32008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4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SK </a:t>
            </a:r>
            <a:r>
              <a:rPr kumimoji="0" lang="cs-CZ" sz="2400" b="1"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24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-FK ČL </a:t>
            </a:r>
            <a:r>
              <a:rPr kumimoji="0" lang="cs-CZ" sz="2400" b="1"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Neštěmice</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4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9:5(5:3) </a:t>
            </a:r>
            <a:r>
              <a:rPr kumimoji="0" lang="cs-CZ" sz="1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     18.10.2015   11. Hrací kolo</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Mladší žáci do zápasu proti favoritovi nastoupili s velkou chutí a od úvodního hvizdu rozhodčího jsme začali soupeři zatápět pod kotlem. Už ve 4. minutě jsme vedli 2:0.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Neštěmice</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spoléhaly na rychlé přechod do útoku  a hlavně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Matoshi</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zaměstnával naší obranu. Také brzy snížil na 1:2. Pokračovali jsme však i nadále v dobrém výkonu  a v poločase drželi dvoubrankové vedení. Ve stejném duchu se nesl i druhý poločas a dařilo se nám skóre navyšovat. Zasloužené vítězství po 4 porážkách, které přineslo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štětským</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fotbalistům chuť do dalších zápasů. </a:t>
            </a: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u="sng" dirty="0" smtClean="0">
                <a:latin typeface="Arial" pitchFamily="34" charset="0"/>
                <a:ea typeface="Times New Roman" pitchFamily="18" charset="0"/>
                <a:cs typeface="Arial" pitchFamily="34" charset="0"/>
              </a:rPr>
              <a:t>Branky:</a:t>
            </a:r>
            <a:r>
              <a:rPr lang="cs-CZ" sz="1100" b="0" dirty="0" smtClean="0">
                <a:latin typeface="Arial" pitchFamily="34" charset="0"/>
                <a:ea typeface="Times New Roman" pitchFamily="18" charset="0"/>
                <a:cs typeface="Arial" pitchFamily="34" charset="0"/>
              </a:rPr>
              <a:t> Kabelka 4, </a:t>
            </a:r>
            <a:r>
              <a:rPr lang="cs-CZ" sz="1100" b="0" dirty="0" err="1" smtClean="0">
                <a:latin typeface="Arial" pitchFamily="34" charset="0"/>
                <a:ea typeface="Times New Roman" pitchFamily="18" charset="0"/>
                <a:cs typeface="Arial" pitchFamily="34" charset="0"/>
              </a:rPr>
              <a:t>Ivanič</a:t>
            </a:r>
            <a:r>
              <a:rPr lang="cs-CZ" sz="1100" b="0" dirty="0" smtClean="0">
                <a:latin typeface="Arial" pitchFamily="34" charset="0"/>
                <a:ea typeface="Times New Roman" pitchFamily="18" charset="0"/>
                <a:cs typeface="Arial" pitchFamily="34" charset="0"/>
              </a:rPr>
              <a:t> 2, Jakub Pilař 1, Jakub Daniluk 1, </a:t>
            </a:r>
            <a:r>
              <a:rPr lang="cs-CZ" sz="1100" b="0" dirty="0" err="1" smtClean="0">
                <a:latin typeface="Arial" pitchFamily="34" charset="0"/>
                <a:ea typeface="Times New Roman" pitchFamily="18" charset="0"/>
                <a:cs typeface="Arial" pitchFamily="34" charset="0"/>
              </a:rPr>
              <a:t>Bartko</a:t>
            </a:r>
            <a:r>
              <a:rPr lang="cs-CZ" sz="1100" b="0" dirty="0" smtClean="0">
                <a:latin typeface="Arial" pitchFamily="34" charset="0"/>
                <a:ea typeface="Times New Roman" pitchFamily="18" charset="0"/>
                <a:cs typeface="Arial" pitchFamily="34" charset="0"/>
              </a:rPr>
              <a:t> 1</a:t>
            </a:r>
            <a:endParaRPr lang="cs-CZ" sz="1100" b="0" u="sng" dirty="0" smtClean="0">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Sestava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Černý-</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Soroka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Franc, Pilař, Hrdlička, Kabelka, Daniluk, </a:t>
            </a: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dirty="0" smtClean="0">
                <a:latin typeface="Arial" pitchFamily="34" charset="0"/>
                <a:ea typeface="Times New Roman" pitchFamily="18" charset="0"/>
                <a:cs typeface="Arial" pitchFamily="34" charset="0"/>
              </a:rPr>
              <a:t>              </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Kroupa,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Ivanič</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Malecha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Bartko</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kuča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Bohatec, </a:t>
            </a: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dirty="0" smtClean="0">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Drahoňovský</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Jakub Novák</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Trenér:</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F.Kučera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Vedoucí: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T.Hrdlička</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Rozhodčí: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Vlašič</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ml.</a:t>
            </a:r>
          </a:p>
        </p:txBody>
      </p:sp>
      <p:sp>
        <p:nvSpPr>
          <p:cNvPr id="11" name="Rectangle 1"/>
          <p:cNvSpPr>
            <a:spLocks noChangeArrowheads="1"/>
          </p:cNvSpPr>
          <p:nvPr/>
        </p:nvSpPr>
        <p:spPr bwMode="auto">
          <a:xfrm>
            <a:off x="5503540" y="4592766"/>
            <a:ext cx="4608512" cy="23391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b="0" i="0" strike="noStrike" cap="none" normalizeH="0" baseline="0" dirty="0" smtClean="0">
                <a:solidFill>
                  <a:schemeClr val="accent1">
                    <a:lumMod val="50000"/>
                  </a:schemeClr>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SK Roudnice </a:t>
            </a:r>
            <a:r>
              <a:rPr kumimoji="0" lang="cs-CZ" sz="2000" b="0" i="0" strike="noStrike" cap="none" normalizeH="0" baseline="0" dirty="0" err="1" smtClean="0">
                <a:solidFill>
                  <a:schemeClr val="accent1">
                    <a:lumMod val="50000"/>
                  </a:schemeClr>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n.L.</a:t>
            </a:r>
            <a:r>
              <a:rPr kumimoji="0" lang="cs-CZ" sz="2000" b="0" i="0" strike="noStrike" cap="none" normalizeH="0" baseline="0" dirty="0" smtClean="0">
                <a:solidFill>
                  <a:schemeClr val="accent1">
                    <a:lumMod val="50000"/>
                  </a:schemeClr>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 – SK </a:t>
            </a:r>
            <a:r>
              <a:rPr kumimoji="0" lang="cs-CZ" sz="2000" b="0" i="0" strike="noStrike" cap="none" normalizeH="0" baseline="0" dirty="0" err="1" smtClean="0">
                <a:solidFill>
                  <a:schemeClr val="accent1">
                    <a:lumMod val="50000"/>
                  </a:schemeClr>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Štětí</a:t>
            </a:r>
            <a:endParaRPr kumimoji="0" lang="cs-CZ" sz="900" b="0" i="0" strike="noStrike" cap="none" normalizeH="0" baseline="0" dirty="0" smtClean="0">
              <a:solidFill>
                <a:schemeClr val="accent1">
                  <a:lumMod val="50000"/>
                </a:schemeClr>
              </a:solidFill>
              <a:effectLst>
                <a:outerShdw blurRad="38100" dist="38100" dir="2700000" algn="tl">
                  <a:srgbClr val="000000">
                    <a:alpha val="43137"/>
                  </a:srgbClr>
                </a:outerShdw>
              </a:effectLst>
              <a:latin typeface="Arial Black"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000" b="0" i="0" strike="noStrike" cap="none" normalizeH="0" baseline="0" dirty="0" smtClean="0">
                <a:solidFill>
                  <a:schemeClr val="accent1">
                    <a:lumMod val="50000"/>
                  </a:schemeClr>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3:0(1:0)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b="0" i="0" strike="noStrike" cap="none" normalizeH="0" baseline="0" dirty="0" smtClean="0">
                <a:solidFill>
                  <a:schemeClr val="accent1">
                    <a:lumMod val="50000"/>
                  </a:schemeClr>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 11.10.2015   10. hrací kol</a:t>
            </a:r>
            <a:r>
              <a:rPr kumimoji="0" lang="cs-CZ" sz="1800" b="0" i="0" u="sng" strike="noStrike" cap="none" normalizeH="0" baseline="0" dirty="0" smtClean="0">
                <a:solidFill>
                  <a:schemeClr val="accent1">
                    <a:lumMod val="50000"/>
                  </a:schemeClr>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o</a:t>
            </a:r>
            <a:endParaRPr kumimoji="0" lang="cs-CZ" sz="800" b="0" i="0" u="none" strike="noStrike" cap="none" normalizeH="0" baseline="0" dirty="0" smtClean="0">
              <a:solidFill>
                <a:schemeClr val="accent1">
                  <a:lumMod val="50000"/>
                </a:schemeClr>
              </a:solidFill>
              <a:effectLst>
                <a:outerShdw blurRad="38100" dist="38100" dir="2700000" algn="tl">
                  <a:srgbClr val="000000">
                    <a:alpha val="43137"/>
                  </a:srgbClr>
                </a:outerShdw>
              </a:effectLst>
              <a:latin typeface="Arial Black"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Mladší žáci s vedoucím celkem tabulky prohráli sice o 3 branky, ale za předvedený výkon zaslouží pochvalu. Silnému soupeři dokázali po celých 60 minut úspěšně odolávat  a  kdybychom využili i některé slibné střelecké příležitosti, tak to mohlo být ještě lepší.. </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Sestava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Černý-Prokopec, Pilař, Hrdlička, Kabelka, Daniluk,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Soroka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a:t>
            </a:r>
          </a:p>
          <a:p>
            <a:pPr marL="0" marR="0" lvl="0" indent="0" algn="l" defTabSz="914400" rtl="0" eaLnBrk="0" fontAlgn="base" latinLnBrk="0" hangingPunct="0">
              <a:lnSpc>
                <a:spcPct val="100000"/>
              </a:lnSpc>
              <a:spcBef>
                <a:spcPct val="0"/>
              </a:spcBef>
              <a:spcAft>
                <a:spcPct val="0"/>
              </a:spcAft>
              <a:buClrTx/>
              <a:buSzTx/>
              <a:buFontTx/>
              <a:buNone/>
              <a:tabLst/>
            </a:pP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I</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vanič</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Malecha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Bartko</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kuča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Bohatec, Jakub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Movák</a:t>
            </a:r>
            <a:endPar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Trenér:</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F.Kučera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.Daniluk </a:t>
            </a: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Vedoucí: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R.Hrdlička</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Rozhodčí: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Kloub</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TextovéPole 11"/>
          <p:cNvSpPr txBox="1"/>
          <p:nvPr/>
        </p:nvSpPr>
        <p:spPr>
          <a:xfrm>
            <a:off x="5431532" y="91108"/>
            <a:ext cx="4752528" cy="1107996"/>
          </a:xfrm>
          <a:prstGeom prst="rect">
            <a:avLst/>
          </a:prstGeom>
          <a:blipFill dpi="0" rotWithShape="1">
            <a:blip r:embed="rId3" cstate="print">
              <a:alphaModFix amt="58000"/>
            </a:blip>
            <a:srcRect/>
            <a:stretch>
              <a:fillRect/>
            </a:stretch>
          </a:blipFill>
          <a:ln w="69850" cmpd="sng">
            <a:solidFill>
              <a:schemeClr val="accent6">
                <a:lumMod val="75000"/>
              </a:schemeClr>
            </a:solidFill>
          </a:ln>
        </p:spPr>
        <p:txBody>
          <a:bodyPr wrap="square" rtlCol="0">
            <a:spAutoFit/>
          </a:bodyPr>
          <a:lstStyle/>
          <a:p>
            <a:pPr algn="ctr"/>
            <a:r>
              <a:rPr lang="cs-CZ" sz="2200" dirty="0" smtClean="0">
                <a:solidFill>
                  <a:srgbClr val="CC0066"/>
                </a:solidFill>
                <a:effectLst>
                  <a:outerShdw blurRad="38100" dist="38100" dir="2700000" algn="tl">
                    <a:srgbClr val="000000">
                      <a:alpha val="43137"/>
                    </a:srgbClr>
                  </a:outerShdw>
                </a:effectLst>
                <a:latin typeface="Berlin Sans FB" pitchFamily="34" charset="0"/>
              </a:rPr>
              <a:t>Mladší žáci se v posledním zápase rozstříleli a přehráli silné </a:t>
            </a:r>
            <a:r>
              <a:rPr lang="cs-CZ" sz="2200" dirty="0" err="1" smtClean="0">
                <a:solidFill>
                  <a:srgbClr val="CC0066"/>
                </a:solidFill>
                <a:effectLst>
                  <a:outerShdw blurRad="38100" dist="38100" dir="2700000" algn="tl">
                    <a:srgbClr val="000000">
                      <a:alpha val="43137"/>
                    </a:srgbClr>
                  </a:outerShdw>
                </a:effectLst>
                <a:latin typeface="Berlin Sans FB" pitchFamily="34" charset="0"/>
              </a:rPr>
              <a:t>Neštěmice</a:t>
            </a:r>
            <a:endParaRPr lang="cs-CZ" sz="2200" dirty="0" smtClean="0">
              <a:solidFill>
                <a:srgbClr val="CC0066"/>
              </a:solidFill>
              <a:effectLst>
                <a:outerShdw blurRad="38100" dist="38100" dir="2700000" algn="tl">
                  <a:srgbClr val="000000">
                    <a:alpha val="43137"/>
                  </a:srgbClr>
                </a:outerShdw>
              </a:effectLst>
              <a:latin typeface="Berlin Sans FB" pitchFamily="34" charset="0"/>
            </a:endParaRPr>
          </a:p>
        </p:txBody>
      </p:sp>
      <p:sp>
        <p:nvSpPr>
          <p:cNvPr id="13" name="TextovéPole 12"/>
          <p:cNvSpPr txBox="1"/>
          <p:nvPr/>
        </p:nvSpPr>
        <p:spPr>
          <a:xfrm>
            <a:off x="174948" y="4339580"/>
            <a:ext cx="4680520" cy="2554545"/>
          </a:xfrm>
          <a:prstGeom prst="rect">
            <a:avLst/>
          </a:prstGeom>
          <a:blipFill dpi="0" rotWithShape="1">
            <a:blip r:embed="rId4" cstate="print">
              <a:alphaModFix amt="63000"/>
            </a:blip>
            <a:srcRect/>
            <a:stretch>
              <a:fillRect/>
            </a:stretch>
          </a:blipFill>
          <a:ln w="41275">
            <a:solidFill>
              <a:srgbClr val="FF5050"/>
            </a:solidFill>
          </a:ln>
        </p:spPr>
        <p:txBody>
          <a:bodyPr wrap="square" rtlCol="0">
            <a:spAutoFit/>
          </a:bodyPr>
          <a:lstStyle/>
          <a:p>
            <a:pPr algn="just"/>
            <a:r>
              <a:rPr lang="cs-CZ" sz="1600" dirty="0" smtClean="0">
                <a:latin typeface="Tw Cen MT Condensed" pitchFamily="34" charset="-18"/>
              </a:rPr>
              <a:t>Hned ve 2 výše uvedených zápasech 12. kola se utkávají mužstva z popředí tabulky.  </a:t>
            </a:r>
            <a:r>
              <a:rPr lang="cs-CZ" sz="1600" dirty="0" err="1" smtClean="0">
                <a:latin typeface="Tw Cen MT Condensed" pitchFamily="34" charset="-18"/>
              </a:rPr>
              <a:t>Modlany</a:t>
            </a:r>
            <a:r>
              <a:rPr lang="cs-CZ" sz="1600" dirty="0" smtClean="0">
                <a:latin typeface="Tw Cen MT Condensed" pitchFamily="34" charset="-18"/>
              </a:rPr>
              <a:t> a </a:t>
            </a:r>
            <a:r>
              <a:rPr lang="cs-CZ" sz="1600" dirty="0" err="1" smtClean="0">
                <a:latin typeface="Tw Cen MT Condensed" pitchFamily="34" charset="-18"/>
              </a:rPr>
              <a:t>Srbice</a:t>
            </a:r>
            <a:r>
              <a:rPr lang="cs-CZ" sz="1600" dirty="0" smtClean="0">
                <a:latin typeface="Tw Cen MT Condensed" pitchFamily="34" charset="-18"/>
              </a:rPr>
              <a:t> to je utkání dvou mužstev, která jsou od sebe zeměpisně 4 km. Favoritem jsou jasně domácí.  Hrají se i zápasy mužstev ze spodku tabulky jako třeba </a:t>
            </a:r>
            <a:r>
              <a:rPr lang="cs-CZ" sz="1600" dirty="0" err="1" smtClean="0">
                <a:latin typeface="Tw Cen MT Condensed" pitchFamily="34" charset="-18"/>
              </a:rPr>
              <a:t>Postoloprt</a:t>
            </a:r>
            <a:r>
              <a:rPr lang="cs-CZ" sz="1600" dirty="0" smtClean="0">
                <a:latin typeface="Tw Cen MT Condensed" pitchFamily="34" charset="-18"/>
              </a:rPr>
              <a:t> s Chomutovem.  Za týden bude zajímavým utkáním střetnutí Proboštova v Hrobcích, kterým to zatím pod vedením Jaromíra Kaly klape.  Velké drama to bude určitě i v Chomutově, kde se představí Horní </a:t>
            </a:r>
            <a:r>
              <a:rPr lang="cs-CZ" sz="1600" dirty="0" err="1" smtClean="0">
                <a:latin typeface="Tw Cen MT Condensed" pitchFamily="34" charset="-18"/>
              </a:rPr>
              <a:t>Jiřetín</a:t>
            </a:r>
            <a:r>
              <a:rPr lang="cs-CZ" sz="1600" dirty="0" smtClean="0">
                <a:latin typeface="Tw Cen MT Condensed" pitchFamily="34" charset="-18"/>
              </a:rPr>
              <a:t>. </a:t>
            </a:r>
            <a:r>
              <a:rPr lang="cs-CZ" sz="1600" dirty="0" err="1" smtClean="0">
                <a:latin typeface="Tw Cen MT Condensed" pitchFamily="34" charset="-18"/>
              </a:rPr>
              <a:t>Duchcov</a:t>
            </a:r>
            <a:r>
              <a:rPr lang="cs-CZ" sz="1600" dirty="0" smtClean="0">
                <a:latin typeface="Tw Cen MT Condensed" pitchFamily="34" charset="-18"/>
              </a:rPr>
              <a:t>,  u kterého tento týden skončil trenér Miloslav Pohl,  přivítají </a:t>
            </a:r>
            <a:r>
              <a:rPr lang="cs-CZ" sz="1600" dirty="0" err="1" smtClean="0">
                <a:latin typeface="Tw Cen MT Condensed" pitchFamily="34" charset="-18"/>
              </a:rPr>
              <a:t>Modlany</a:t>
            </a:r>
            <a:r>
              <a:rPr lang="cs-CZ" sz="1600" dirty="0" smtClean="0">
                <a:latin typeface="Tw Cen MT Condensed" pitchFamily="34" charset="-18"/>
              </a:rPr>
              <a:t>.  </a:t>
            </a:r>
          </a:p>
        </p:txBody>
      </p:sp>
      <p:sp>
        <p:nvSpPr>
          <p:cNvPr id="14" name="TextovéPole 13"/>
          <p:cNvSpPr txBox="1"/>
          <p:nvPr/>
        </p:nvSpPr>
        <p:spPr>
          <a:xfrm>
            <a:off x="1831132"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14</a:t>
            </a:r>
          </a:p>
        </p:txBody>
      </p:sp>
      <p:pic>
        <p:nvPicPr>
          <p:cNvPr id="8194" name="Picture 52"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8195" name="Picture 51"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8196" name="Picture 50"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8197" name="Picture 49"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8198" name="Picture 48"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8199" name="Picture 47"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8200" name="Picture 46"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8201" name="Picture 45"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8202" name="Picture 44"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8203" name="Picture 43"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8204" name="Picture 42"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8205" name="Picture 41"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8206" name="Picture 40"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8207" name="Picture 39"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8208" name="Picture 38"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8209" name="Picture 37"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8210" name="Picture 36"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8211" name="Picture 35"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8212" name="Picture 34"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8213" name="Picture 33"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8214" name="Picture 32"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8215" name="Picture 31"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8216" name="Picture 30"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8217" name="Picture 29"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8218" name="Picture 28"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8219" name="Picture 27"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8220" name="Picture 26"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8221" name="Picture 25"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8222" name="Picture 24"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8223" name="Picture 23"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8224" name="Picture 22"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8225" name="Picture 21"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8226" name="Picture 20"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4324350"/>
            <a:ext cx="914400" cy="228600"/>
          </a:xfrm>
          <a:prstGeom prst="rect">
            <a:avLst/>
          </a:prstGeom>
          <a:noFill/>
          <a:ln w="9525">
            <a:miter lim="800000"/>
            <a:headEnd/>
            <a:tailEnd/>
          </a:ln>
        </p:spPr>
      </p:pic>
      <p:pic>
        <p:nvPicPr>
          <p:cNvPr id="8227" name="Picture 19"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4324350"/>
            <a:ext cx="914400" cy="228600"/>
          </a:xfrm>
          <a:prstGeom prst="rect">
            <a:avLst/>
          </a:prstGeom>
          <a:noFill/>
          <a:ln w="9525">
            <a:miter lim="800000"/>
            <a:headEnd/>
            <a:tailEnd/>
          </a:ln>
        </p:spPr>
      </p:pic>
      <p:pic>
        <p:nvPicPr>
          <p:cNvPr id="8228" name="Picture 18"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4552950"/>
            <a:ext cx="914400" cy="228600"/>
          </a:xfrm>
          <a:prstGeom prst="rect">
            <a:avLst/>
          </a:prstGeom>
          <a:noFill/>
          <a:ln w="9525">
            <a:miter lim="800000"/>
            <a:headEnd/>
            <a:tailEnd/>
          </a:ln>
        </p:spPr>
      </p:pic>
      <p:pic>
        <p:nvPicPr>
          <p:cNvPr id="8229" name="Picture 17"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4552950"/>
            <a:ext cx="914400" cy="228600"/>
          </a:xfrm>
          <a:prstGeom prst="rect">
            <a:avLst/>
          </a:prstGeom>
          <a:noFill/>
          <a:ln w="9525">
            <a:miter lim="800000"/>
            <a:headEnd/>
            <a:tailEnd/>
          </a:ln>
        </p:spPr>
      </p:pic>
      <p:pic>
        <p:nvPicPr>
          <p:cNvPr id="8230" name="Picture 16"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4781550"/>
            <a:ext cx="914400" cy="228600"/>
          </a:xfrm>
          <a:prstGeom prst="rect">
            <a:avLst/>
          </a:prstGeom>
          <a:noFill/>
          <a:ln w="9525">
            <a:miter lim="800000"/>
            <a:headEnd/>
            <a:tailEnd/>
          </a:ln>
        </p:spPr>
      </p:pic>
      <p:pic>
        <p:nvPicPr>
          <p:cNvPr id="8231" name="Picture 15"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47815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8888413" y="7004050"/>
            <a:ext cx="100806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1" name="Přímá spojovací šipka 10"/>
          <p:cNvCxnSpPr/>
          <p:nvPr/>
        </p:nvCxnSpPr>
        <p:spPr bwMode="auto">
          <a:xfrm>
            <a:off x="8672513" y="7239000"/>
            <a:ext cx="115093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15</a:t>
            </a:r>
          </a:p>
        </p:txBody>
      </p:sp>
      <p:sp>
        <p:nvSpPr>
          <p:cNvPr id="17" name="TextovéPole 16"/>
          <p:cNvSpPr txBox="1"/>
          <p:nvPr/>
        </p:nvSpPr>
        <p:spPr>
          <a:xfrm>
            <a:off x="1759124"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26</a:t>
            </a:r>
          </a:p>
        </p:txBody>
      </p:sp>
      <p:sp>
        <p:nvSpPr>
          <p:cNvPr id="44033" name="Rectangle 1"/>
          <p:cNvSpPr>
            <a:spLocks noChangeArrowheads="1"/>
          </p:cNvSpPr>
          <p:nvPr/>
        </p:nvSpPr>
        <p:spPr bwMode="auto">
          <a:xfrm>
            <a:off x="5287516" y="1710119"/>
            <a:ext cx="4968552" cy="52937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b="1" i="0" u="sng" strike="noStrike" cap="none" normalizeH="0" baseline="0" dirty="0" smtClean="0">
                <a:ln>
                  <a:solidFill>
                    <a:schemeClr val="accent2">
                      <a:lumMod val="75000"/>
                    </a:schemeClr>
                  </a:solidFill>
                </a:ln>
                <a:solidFill>
                  <a:schemeClr val="tx1"/>
                </a:solidFill>
                <a:effectLst/>
                <a:latin typeface="Arial Black" pitchFamily="34" charset="0"/>
                <a:ea typeface="Times New Roman" pitchFamily="18" charset="0"/>
                <a:cs typeface="Arial" pitchFamily="34" charset="0"/>
              </a:rPr>
              <a:t>SK </a:t>
            </a:r>
            <a:r>
              <a:rPr kumimoji="0" lang="cs-CZ" sz="2000" b="1" i="0" u="sng" strike="noStrike" cap="none" normalizeH="0" baseline="0" dirty="0" err="1" smtClean="0">
                <a:ln>
                  <a:solidFill>
                    <a:schemeClr val="accent2">
                      <a:lumMod val="75000"/>
                    </a:schemeClr>
                  </a:solidFill>
                </a:ln>
                <a:solidFill>
                  <a:schemeClr val="tx1"/>
                </a:solidFill>
                <a:effectLst/>
                <a:latin typeface="Arial Black" pitchFamily="34" charset="0"/>
                <a:ea typeface="Times New Roman" pitchFamily="18" charset="0"/>
                <a:cs typeface="Arial" pitchFamily="34" charset="0"/>
              </a:rPr>
              <a:t>Štětí</a:t>
            </a:r>
            <a:r>
              <a:rPr kumimoji="0" lang="cs-CZ" sz="2000" b="1" i="0" u="sng" strike="noStrike" cap="none" normalizeH="0" baseline="0" dirty="0" smtClean="0">
                <a:ln>
                  <a:solidFill>
                    <a:schemeClr val="accent2">
                      <a:lumMod val="75000"/>
                    </a:schemeClr>
                  </a:solidFill>
                </a:ln>
                <a:solidFill>
                  <a:schemeClr val="tx1"/>
                </a:solidFill>
                <a:effectLst/>
                <a:latin typeface="Arial Black" pitchFamily="34" charset="0"/>
                <a:ea typeface="Times New Roman" pitchFamily="18" charset="0"/>
                <a:cs typeface="Arial" pitchFamily="34" charset="0"/>
              </a:rPr>
              <a:t> - FK ČL </a:t>
            </a:r>
            <a:r>
              <a:rPr kumimoji="0" lang="cs-CZ" sz="2000" b="1" i="0" u="sng" strike="noStrike" cap="none" normalizeH="0" baseline="0" dirty="0" err="1" smtClean="0">
                <a:ln>
                  <a:solidFill>
                    <a:schemeClr val="accent2">
                      <a:lumMod val="75000"/>
                    </a:schemeClr>
                  </a:solidFill>
                </a:ln>
                <a:solidFill>
                  <a:schemeClr val="tx1"/>
                </a:solidFill>
                <a:effectLst/>
                <a:latin typeface="Arial Black" pitchFamily="34" charset="0"/>
                <a:ea typeface="Times New Roman" pitchFamily="18" charset="0"/>
                <a:cs typeface="Arial" pitchFamily="34" charset="0"/>
              </a:rPr>
              <a:t>Neštěmice</a:t>
            </a:r>
            <a:endParaRPr kumimoji="0" lang="cs-CZ" sz="2000" b="0" i="0" u="none" strike="noStrike" cap="none" normalizeH="0" baseline="0" dirty="0" smtClean="0">
              <a:ln>
                <a:solidFill>
                  <a:schemeClr val="accent2">
                    <a:lumMod val="75000"/>
                  </a:schemeClr>
                </a:solidFill>
              </a:ln>
              <a:solidFill>
                <a:schemeClr val="tx1"/>
              </a:solidFill>
              <a:effectLst/>
              <a:latin typeface="Arial Black"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000" b="1" i="0" u="sng" strike="noStrike" cap="none" normalizeH="0" baseline="0" dirty="0" smtClean="0">
                <a:ln>
                  <a:solidFill>
                    <a:schemeClr val="accent2">
                      <a:lumMod val="75000"/>
                    </a:schemeClr>
                  </a:solidFill>
                </a:ln>
                <a:solidFill>
                  <a:schemeClr val="tx1"/>
                </a:solidFill>
                <a:effectLst/>
                <a:latin typeface="Arial Black" pitchFamily="34" charset="0"/>
                <a:ea typeface="Times New Roman" pitchFamily="18" charset="0"/>
                <a:cs typeface="Arial" pitchFamily="34" charset="0"/>
              </a:rPr>
              <a:t>5:1(1:0)  10.kolo   10.10.2015</a:t>
            </a:r>
            <a:endParaRPr kumimoji="0" lang="cs-CZ" sz="2000" b="0" i="0" u="none" strike="noStrike" cap="none" normalizeH="0" baseline="0" dirty="0" smtClean="0">
              <a:ln>
                <a:solidFill>
                  <a:schemeClr val="accent2">
                    <a:lumMod val="75000"/>
                  </a:schemeClr>
                </a:solidFill>
              </a:ln>
              <a:solidFill>
                <a:schemeClr val="tx1"/>
              </a:solidFill>
              <a:effectLst/>
              <a:latin typeface="Arial Black"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Ve druhém domácím utkání v řadě jsme se utkali s mužstvem, které v posledních 3 kolech nebodovalo. Naopak náš tým před týdnem po zlepšeném výkonu proti Modré ve 2. poločase úspěšně vybojoval 3 body a udržel se na 2. místě tabulky. S tím úkolem jsme také nastupovali do tohoto utkání a v případě zaváhání v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Blšan</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 Žatci se třeba i bodově přiblížit 1. místu.  e 4. minutě se předzápasové plány málem začaly naplňovat. Slanička posunul míč na Stejskala, který prodloužil na nabíhajícího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Kuclera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ale ten si po nepřesné střele mimo 3 tyče drží za hlavu. Hosté, kteří od úvodních minut spoléhali hlavně na obranu, si v 10. minutě vypracovali 2 rohy za sebou, ale naše obrana byla vždy na svém místě. Nepříjemným momentem byl v 11. minutě faul kapitána hostů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Křivana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na Stejskala, který musel být dlouho ošetřován mimo hřiště. Nervozitu na kopačkách si na hřiště přinesl Vladimír Kucler. Ve 20. minutě naložil s koncovkou, po akci, která hodně připomínala tu z úvodu utkání, velmi nepřesně. Naše snaha překonat hostujícího brankáře Čermáka se stupňovala.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Neštěmice</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zazlobily pouze střelou z velké dálky, která skončila daleko mimo konstrukci branky. Gól, ale nepřicházel ani na druhé straně. Ve 28. minutě zafungovala hezká kombinace na levé straně, po které se v šanci ocitl Stejskal, ale střelu zlikvidoval gólman.  Gól měl na hlavě Slanička, ale strážce branky byl opět na svém místě. Na branku se ale nakonec do druhého poločasu čekat nemuselo. Po centru do velkého vápna se dostal míč až na levou kopačku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mohli jsme slavit vedení 1:0.  Druhý poločas začal 2 trestnými kopy domácích, každý z jedné strany, ale Slanička hlavou mířil vedle a ani signál při druhé dobře proveden nebyl. V 56. min. po docela nevinné akci, kdy se zdálo, že míč je ztracen, ho ještě před branku poslal Stejskal 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z nepříjemné pozice posunul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do uklidňujícího vedení 2:0. Po obdržené brance hosté, kterým už nic jiného nezbývalo, pokud chtěli ve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uspět, přesunuli herní aktivitu do útočení. </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TextovéPole 9"/>
          <p:cNvSpPr txBox="1"/>
          <p:nvPr/>
        </p:nvSpPr>
        <p:spPr>
          <a:xfrm>
            <a:off x="5503540" y="91108"/>
            <a:ext cx="4680520" cy="1569660"/>
          </a:xfrm>
          <a:prstGeom prst="rect">
            <a:avLst/>
          </a:prstGeom>
          <a:blipFill dpi="0" rotWithShape="1">
            <a:blip r:embed="rId3" cstate="print">
              <a:alphaModFix amt="29000"/>
            </a:blip>
            <a:srcRect/>
            <a:stretch>
              <a:fillRect/>
            </a:stretch>
          </a:blipFill>
          <a:ln w="60325">
            <a:solidFill>
              <a:srgbClr val="993366"/>
            </a:solidFill>
          </a:ln>
          <a:effectLst/>
        </p:spPr>
        <p:txBody>
          <a:bodyPr wrap="square" rtlCol="0">
            <a:spAutoFit/>
          </a:bodyPr>
          <a:lstStyle/>
          <a:p>
            <a:pPr algn="ctr"/>
            <a:r>
              <a:rPr lang="cs-CZ" sz="2400" dirty="0" smtClean="0">
                <a:solidFill>
                  <a:srgbClr val="000099"/>
                </a:solidFill>
                <a:latin typeface="Cooper Black" pitchFamily="18" charset="0"/>
              </a:rPr>
              <a:t>I ve 2. domácím zápase  v řadě jsme dokázali vyhrát. Většina branek padla hlavně ve 2. poločase   </a:t>
            </a:r>
          </a:p>
        </p:txBody>
      </p:sp>
      <p:sp>
        <p:nvSpPr>
          <p:cNvPr id="12" name="Rectangle 1"/>
          <p:cNvSpPr>
            <a:spLocks noChangeArrowheads="1"/>
          </p:cNvSpPr>
          <p:nvPr/>
        </p:nvSpPr>
        <p:spPr bwMode="auto">
          <a:xfrm>
            <a:off x="102940" y="1243236"/>
            <a:ext cx="468052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b="0" i="0" strike="noStrike" cap="none" normalizeH="0" baseline="0" dirty="0" smtClean="0">
                <a:ln>
                  <a:solidFill>
                    <a:srgbClr val="FFFF00"/>
                  </a:solidFill>
                </a:ln>
                <a:solidFill>
                  <a:srgbClr val="D60093"/>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SK Roudnice </a:t>
            </a:r>
            <a:r>
              <a:rPr kumimoji="0" lang="cs-CZ" sz="2000" b="0" i="0" strike="noStrike" cap="none" normalizeH="0" baseline="0" dirty="0" err="1" smtClean="0">
                <a:ln>
                  <a:solidFill>
                    <a:srgbClr val="FFFF00"/>
                  </a:solidFill>
                </a:ln>
                <a:solidFill>
                  <a:srgbClr val="D60093"/>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n.L.</a:t>
            </a:r>
            <a:r>
              <a:rPr kumimoji="0" lang="cs-CZ" sz="2000" b="0" i="0" strike="noStrike" cap="none" normalizeH="0" baseline="0" dirty="0" smtClean="0">
                <a:ln>
                  <a:solidFill>
                    <a:srgbClr val="FFFF00"/>
                  </a:solidFill>
                </a:ln>
                <a:solidFill>
                  <a:srgbClr val="D60093"/>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 – SK </a:t>
            </a:r>
            <a:r>
              <a:rPr kumimoji="0" lang="cs-CZ" sz="2000" b="0" i="0" strike="noStrike" cap="none" normalizeH="0" baseline="0" dirty="0" err="1" smtClean="0">
                <a:ln>
                  <a:solidFill>
                    <a:srgbClr val="FFFF00"/>
                  </a:solidFill>
                </a:ln>
                <a:solidFill>
                  <a:srgbClr val="D60093"/>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Štětí</a:t>
            </a:r>
            <a:endParaRPr kumimoji="0" lang="cs-CZ" sz="900" b="0" i="0" strike="noStrike" cap="none" normalizeH="0" baseline="0" dirty="0" smtClean="0">
              <a:ln>
                <a:solidFill>
                  <a:srgbClr val="FFFF00"/>
                </a:solidFill>
              </a:ln>
              <a:solidFill>
                <a:srgbClr val="D60093"/>
              </a:solidFill>
              <a:effectLst>
                <a:outerShdw blurRad="38100" dist="38100" dir="2700000" algn="tl">
                  <a:srgbClr val="000000">
                    <a:alpha val="43137"/>
                  </a:srgbClr>
                </a:outerShdw>
              </a:effectLst>
              <a:latin typeface="Arial Black"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000" b="0" i="0" strike="noStrike" cap="none" normalizeH="0" baseline="0" dirty="0" smtClean="0">
                <a:ln>
                  <a:solidFill>
                    <a:srgbClr val="FFFF00"/>
                  </a:solidFill>
                </a:ln>
                <a:solidFill>
                  <a:srgbClr val="D60093"/>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7:0(5:0)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b="0" i="0" strike="noStrike" cap="none" normalizeH="0" baseline="0" dirty="0" smtClean="0">
                <a:ln>
                  <a:solidFill>
                    <a:srgbClr val="FFFF00"/>
                  </a:solidFill>
                </a:ln>
                <a:solidFill>
                  <a:srgbClr val="D60093"/>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 11.10.2015   10. hrací kol</a:t>
            </a:r>
            <a:r>
              <a:rPr kumimoji="0" lang="cs-CZ" sz="1800" b="0" i="0" u="sng" strike="noStrike" cap="none" normalizeH="0" baseline="0" dirty="0" smtClean="0">
                <a:ln>
                  <a:solidFill>
                    <a:srgbClr val="FFFF00"/>
                  </a:solidFill>
                </a:ln>
                <a:solidFill>
                  <a:srgbClr val="D60093"/>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o</a:t>
            </a:r>
            <a:endParaRPr kumimoji="0" lang="cs-CZ" sz="800" b="0" i="0" u="none" strike="noStrike" cap="none" normalizeH="0" baseline="0" dirty="0" smtClean="0">
              <a:ln>
                <a:solidFill>
                  <a:srgbClr val="FFFF00"/>
                </a:solidFill>
              </a:ln>
              <a:solidFill>
                <a:srgbClr val="D60093"/>
              </a:solidFill>
              <a:effectLst>
                <a:outerShdw blurRad="38100" dist="38100" dir="2700000" algn="tl">
                  <a:srgbClr val="000000">
                    <a:alpha val="43137"/>
                  </a:srgbClr>
                </a:outerShdw>
              </a:effectLst>
              <a:latin typeface="Arial Black"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Starší žáci odjížděli k mistrovskému zápasu na hřiště Pod lipou v Roudnici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n.L.</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 nadějí a odhodláním domácímu celku úlohu favorita co nejvíce znepříjemnit. Všechno to ale dopadlo přesně obráceně. Už v 19. minutě to bylo 5:0 pro Roudnici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n.L.</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Tímto výsledkem také skončil poločas a ve 2. už tak často míče v naší síti nekončily. Při hodnocení zápasu byl jeden z trenéru René Hrdlička hodně zklamaný.  Hráči neplnili pokyny, které dostávaly ze střídačky Naše obrana a to hlavně v úvodu utkání byla mnohem více průchodnější  než  současné hranice některých států Evropské.   V sestavě se objevilo několik nových hráčů, kteří přišli na hostování z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Liběchova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nebo Mělníka.  Držíme jim palce a věříme, že se  kolektivem brzy sehrají a bude se jim ve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líbit. </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Sestava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-Jílek,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Neméth</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Dvořák,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Kacálek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Kadlec, Pešek, </a:t>
            </a:r>
          </a:p>
          <a:p>
            <a:pPr marL="0" marR="0" lvl="0" indent="0" algn="l" defTabSz="914400" rtl="0" eaLnBrk="0" fontAlgn="base" latinLnBrk="0" hangingPunct="0">
              <a:lnSpc>
                <a:spcPct val="100000"/>
              </a:lnSpc>
              <a:spcBef>
                <a:spcPct val="0"/>
              </a:spcBef>
              <a:spcAft>
                <a:spcPct val="0"/>
              </a:spcAft>
              <a:buClrTx/>
              <a:buSzTx/>
              <a:buFontTx/>
              <a:buNone/>
              <a:tabLst/>
            </a:pPr>
            <a:r>
              <a:rPr lang="cs-CZ" sz="1100" b="0" dirty="0" smtClean="0">
                <a:latin typeface="Arial" pitchFamily="34" charset="0"/>
                <a:ea typeface="Times New Roman" pitchFamily="18" charset="0"/>
                <a:cs typeface="Arial" pitchFamily="34" charset="0"/>
              </a:rPr>
              <a:t>               </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Ladič, Vejražka,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Cap</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Dopater</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Holub Jan, Pospíšil ,   </a:t>
            </a:r>
          </a:p>
          <a:p>
            <a:pPr marL="0" marR="0" lvl="0" indent="0" algn="l" defTabSz="914400" rtl="0" eaLnBrk="0" fontAlgn="base" latinLnBrk="0" hangingPunct="0">
              <a:lnSpc>
                <a:spcPct val="100000"/>
              </a:lnSpc>
              <a:spcBef>
                <a:spcPct val="0"/>
              </a:spcBef>
              <a:spcAft>
                <a:spcPct val="0"/>
              </a:spcAft>
              <a:buClrTx/>
              <a:buSzTx/>
              <a:buFontTx/>
              <a:buNone/>
              <a:tabLst/>
            </a:pPr>
            <a:r>
              <a:rPr lang="cs-CZ" sz="1100" b="0" dirty="0" smtClean="0">
                <a:latin typeface="Arial" pitchFamily="34" charset="0"/>
                <a:ea typeface="Times New Roman" pitchFamily="18" charset="0"/>
                <a:cs typeface="Arial" pitchFamily="34" charset="0"/>
              </a:rPr>
              <a:t>               </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Vališová,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Vovčuková</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Holub Matěj </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Trenér:</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Z</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.Németh,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J.Ransdorf</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Vedoucí: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R.Hrdlička</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Rozhodčí: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Kloub-</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Týma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D.Németh</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TextovéPole 14"/>
          <p:cNvSpPr txBox="1"/>
          <p:nvPr/>
        </p:nvSpPr>
        <p:spPr>
          <a:xfrm>
            <a:off x="102940" y="91108"/>
            <a:ext cx="4680520" cy="1015663"/>
          </a:xfrm>
          <a:prstGeom prst="rect">
            <a:avLst/>
          </a:prstGeom>
          <a:solidFill>
            <a:srgbClr val="99FF66"/>
          </a:solidFill>
          <a:ln w="79375">
            <a:solidFill>
              <a:srgbClr val="FF6600"/>
            </a:solidFill>
            <a:prstDash val="sysDot"/>
          </a:ln>
        </p:spPr>
        <p:txBody>
          <a:bodyPr wrap="square" rtlCol="0">
            <a:spAutoFit/>
          </a:bodyPr>
          <a:lstStyle/>
          <a:p>
            <a:pPr algn="ctr"/>
            <a:r>
              <a:rPr lang="cs-CZ" sz="2000" dirty="0" smtClean="0">
                <a:latin typeface="Berlin Sans FB Demi" pitchFamily="34" charset="0"/>
              </a:rPr>
              <a:t>Derby starších žáků v Ústeckém přeboru skončilo vysokou porážkou našeho týmu</a:t>
            </a:r>
          </a:p>
        </p:txBody>
      </p:sp>
      <p:pic>
        <p:nvPicPr>
          <p:cNvPr id="2" name="Picture 1"/>
          <p:cNvPicPr>
            <a:picLocks noChangeAspect="1" noChangeArrowheads="1"/>
          </p:cNvPicPr>
          <p:nvPr/>
        </p:nvPicPr>
        <p:blipFill>
          <a:blip r:embed="rId4" cstate="print"/>
          <a:srcRect/>
          <a:stretch>
            <a:fillRect/>
          </a:stretch>
        </p:blipFill>
        <p:spPr bwMode="auto">
          <a:xfrm>
            <a:off x="2551212" y="5203676"/>
            <a:ext cx="1800200" cy="1584176"/>
          </a:xfrm>
          <a:prstGeom prst="rect">
            <a:avLst/>
          </a:prstGeom>
          <a:noFill/>
          <a:ln w="9525">
            <a:noFill/>
            <a:miter lim="800000"/>
            <a:headEnd/>
            <a:tailEnd/>
          </a:ln>
        </p:spPr>
      </p:pic>
      <p:pic>
        <p:nvPicPr>
          <p:cNvPr id="44034" name="Picture 2"/>
          <p:cNvPicPr>
            <a:picLocks noChangeAspect="1" noChangeArrowheads="1"/>
          </p:cNvPicPr>
          <p:nvPr/>
        </p:nvPicPr>
        <p:blipFill>
          <a:blip r:embed="rId5" cstate="print"/>
          <a:srcRect/>
          <a:stretch>
            <a:fillRect/>
          </a:stretch>
        </p:blipFill>
        <p:spPr bwMode="auto">
          <a:xfrm>
            <a:off x="390972" y="5275684"/>
            <a:ext cx="1512168" cy="1584176"/>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Přímá spojovací šipka 10"/>
          <p:cNvCxnSpPr/>
          <p:nvPr/>
        </p:nvCxnSpPr>
        <p:spPr bwMode="auto">
          <a:xfrm>
            <a:off x="318964" y="3259460"/>
            <a:ext cx="0" cy="1512168"/>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8" name="TextovéPole 17"/>
          <p:cNvSpPr txBox="1"/>
          <p:nvPr/>
        </p:nvSpPr>
        <p:spPr>
          <a:xfrm>
            <a:off x="1759124"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16</a:t>
            </a:r>
          </a:p>
        </p:txBody>
      </p:sp>
      <p:sp>
        <p:nvSpPr>
          <p:cNvPr id="13" name="TextovéPole 12"/>
          <p:cNvSpPr txBox="1"/>
          <p:nvPr/>
        </p:nvSpPr>
        <p:spPr>
          <a:xfrm>
            <a:off x="8887916"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25</a:t>
            </a:r>
          </a:p>
        </p:txBody>
      </p:sp>
      <p:sp>
        <p:nvSpPr>
          <p:cNvPr id="12" name="Obdélník 11"/>
          <p:cNvSpPr/>
          <p:nvPr/>
        </p:nvSpPr>
        <p:spPr>
          <a:xfrm>
            <a:off x="30932" y="451148"/>
            <a:ext cx="4752528" cy="4324261"/>
          </a:xfrm>
          <a:prstGeom prst="rect">
            <a:avLst/>
          </a:prstGeom>
        </p:spPr>
        <p:txBody>
          <a:bodyPr wrap="square">
            <a:spAutoFit/>
          </a:bodyPr>
          <a:lstStyle/>
          <a:p>
            <a:pPr lvl="0" algn="just" eaLnBrk="0" hangingPunct="0"/>
            <a:r>
              <a:rPr lang="cs-CZ" sz="1100" b="0" dirty="0" smtClean="0">
                <a:latin typeface="Arial" pitchFamily="34" charset="0"/>
                <a:ea typeface="Times New Roman" pitchFamily="18" charset="0"/>
                <a:cs typeface="Arial" pitchFamily="34" charset="0"/>
              </a:rPr>
              <a:t>Kopali také volný přímý kop, ale smůla se na jejich kopačky přilepila o něco později v 66. minutě, když se do prudké střely </a:t>
            </a:r>
            <a:r>
              <a:rPr lang="cs-CZ" sz="1100" b="0" dirty="0" err="1" smtClean="0">
                <a:latin typeface="Arial" pitchFamily="34" charset="0"/>
                <a:ea typeface="Times New Roman" pitchFamily="18" charset="0"/>
                <a:cs typeface="Arial" pitchFamily="34" charset="0"/>
              </a:rPr>
              <a:t>Sukama</a:t>
            </a:r>
            <a:r>
              <a:rPr lang="cs-CZ" sz="1100" b="0" dirty="0" smtClean="0">
                <a:latin typeface="Arial" pitchFamily="34" charset="0"/>
                <a:ea typeface="Times New Roman" pitchFamily="18" charset="0"/>
                <a:cs typeface="Arial" pitchFamily="34" charset="0"/>
              </a:rPr>
              <a:t> postavila tyč. V těchto minutách hosté, kteří stále bojovali o kontaktní gól, otvírali zadní vrátka a nám to usnadňovala cestu k rychlým útokům. </a:t>
            </a:r>
            <a:r>
              <a:rPr lang="cs-CZ" sz="1100" b="0" dirty="0" err="1" smtClean="0">
                <a:latin typeface="Arial" pitchFamily="34" charset="0"/>
                <a:ea typeface="Times New Roman" pitchFamily="18" charset="0"/>
                <a:cs typeface="Arial" pitchFamily="34" charset="0"/>
              </a:rPr>
              <a:t>Belákovi</a:t>
            </a:r>
            <a:r>
              <a:rPr lang="cs-CZ" sz="1100" b="0" dirty="0" smtClean="0">
                <a:latin typeface="Arial" pitchFamily="34" charset="0"/>
                <a:ea typeface="Times New Roman" pitchFamily="18" charset="0"/>
                <a:cs typeface="Arial" pitchFamily="34" charset="0"/>
              </a:rPr>
              <a:t> v rozhodujícím okamžiku utekl míč od nohy, když postupoval sám na brankáře. Neúspěšně to skončilo i čtvrthodiny před koncem, kdy jsme opět nedokázali po rychlém brejku a přečíslení hostující obrany, dopravit míč do sítě. To už neplatilo při našem dalším útoku, kdy střelu Tichého z bezprostřední blízkosti stačil ještě brankář vyrazit, ale dorážka Šimrala i s pomocí 2 tyčí skončila gólem na 3:0. V 84. minutě se hezkým zákrokem uvedl Kloub v naší brance, ale o 2 minuty později už po střele Stehlíka k bližší tyči kapituloval. Branky padaly dále. K velké radosti domácích diváků to ale bylo do branky soupeře. Na 4:1 zvyšoval v 87. minutě z hranice pokutového kopu Kucler. Za další minutu dobrou práci předvedli Slanička se Stejskalem a druhý jmenovaný upravil už na krásných 5:1. </a:t>
            </a:r>
            <a:r>
              <a:rPr lang="cs-CZ" sz="1100" b="0" dirty="0" err="1" smtClean="0">
                <a:latin typeface="Arial" pitchFamily="34" charset="0"/>
                <a:ea typeface="Times New Roman" pitchFamily="18" charset="0"/>
                <a:cs typeface="Arial" pitchFamily="34" charset="0"/>
              </a:rPr>
              <a:t>Neštěmice</a:t>
            </a:r>
            <a:r>
              <a:rPr lang="cs-CZ" sz="1100" b="0" dirty="0" smtClean="0">
                <a:latin typeface="Arial" pitchFamily="34" charset="0"/>
                <a:ea typeface="Times New Roman" pitchFamily="18" charset="0"/>
                <a:cs typeface="Arial" pitchFamily="34" charset="0"/>
              </a:rPr>
              <a:t> se </a:t>
            </a:r>
            <a:r>
              <a:rPr lang="cs-CZ" sz="1100" b="0" dirty="0" err="1" smtClean="0">
                <a:latin typeface="Arial" pitchFamily="34" charset="0"/>
                <a:ea typeface="Times New Roman" pitchFamily="18" charset="0"/>
                <a:cs typeface="Arial" pitchFamily="34" charset="0"/>
              </a:rPr>
              <a:t>Štětím</a:t>
            </a:r>
            <a:r>
              <a:rPr lang="cs-CZ" sz="1100" b="0" dirty="0" smtClean="0">
                <a:latin typeface="Arial" pitchFamily="34" charset="0"/>
                <a:ea typeface="Times New Roman" pitchFamily="18" charset="0"/>
                <a:cs typeface="Arial" pitchFamily="34" charset="0"/>
              </a:rPr>
              <a:t> se rozloučily 2 minuty před koncem, když na zdejším trávníku podruhé v tomto utkání trefily tyčku a výsledek tak zůstal 5:1 pro domácí. </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Branky:</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 2, Šimral, Kucler 1, Stejskal</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Sestava</a:t>
            </a:r>
            <a:r>
              <a:rPr lang="cs-CZ" sz="1100" b="0" dirty="0" smtClean="0">
                <a:latin typeface="Arial" pitchFamily="34" charset="0"/>
                <a:ea typeface="Times New Roman" pitchFamily="18" charset="0"/>
                <a:cs typeface="Arial" pitchFamily="34" charset="0"/>
              </a:rPr>
              <a:t>:Kloub-</a:t>
            </a:r>
            <a:r>
              <a:rPr lang="cs-CZ" sz="1100" b="0" dirty="0" err="1" smtClean="0">
                <a:latin typeface="Arial" pitchFamily="34" charset="0"/>
                <a:ea typeface="Times New Roman" pitchFamily="18" charset="0"/>
                <a:cs typeface="Arial" pitchFamily="34" charset="0"/>
              </a:rPr>
              <a:t>Čámský</a:t>
            </a:r>
            <a:r>
              <a:rPr lang="cs-CZ" sz="1100" b="0" dirty="0" smtClean="0">
                <a:latin typeface="Arial" pitchFamily="34" charset="0"/>
                <a:ea typeface="Times New Roman" pitchFamily="18" charset="0"/>
                <a:cs typeface="Arial" pitchFamily="34" charset="0"/>
              </a:rPr>
              <a:t>, Šimral, </a:t>
            </a:r>
            <a:r>
              <a:rPr lang="cs-CZ" sz="1100" b="0" dirty="0" err="1" smtClean="0">
                <a:latin typeface="Arial" pitchFamily="34" charset="0"/>
                <a:ea typeface="Times New Roman" pitchFamily="18" charset="0"/>
                <a:cs typeface="Arial" pitchFamily="34" charset="0"/>
              </a:rPr>
              <a:t>Ransdorf</a:t>
            </a:r>
            <a:r>
              <a:rPr lang="cs-CZ" sz="1100" b="0" dirty="0" smtClean="0">
                <a:latin typeface="Arial" pitchFamily="34" charset="0"/>
                <a:ea typeface="Times New Roman" pitchFamily="18" charset="0"/>
                <a:cs typeface="Arial" pitchFamily="34" charset="0"/>
              </a:rPr>
              <a:t>, Mencl-Kucler, Slanička, </a:t>
            </a:r>
          </a:p>
          <a:p>
            <a:pPr lvl="0" algn="just" eaLnBrk="0" hangingPunct="0"/>
            <a:r>
              <a:rPr lang="cs-CZ" sz="1100" b="0" dirty="0" smtClean="0">
                <a:latin typeface="Arial" pitchFamily="34" charset="0"/>
                <a:ea typeface="Times New Roman" pitchFamily="18" charset="0"/>
                <a:cs typeface="Arial" pitchFamily="34" charset="0"/>
              </a:rPr>
              <a:t>                Hrdý(81.Poráč), Stejskal- </a:t>
            </a:r>
            <a:r>
              <a:rPr lang="cs-CZ" sz="1100" b="0" dirty="0" err="1" smtClean="0">
                <a:latin typeface="Arial" pitchFamily="34" charset="0"/>
                <a:ea typeface="Times New Roman" pitchFamily="18" charset="0"/>
                <a:cs typeface="Arial" pitchFamily="34" charset="0"/>
              </a:rPr>
              <a:t>Malák</a:t>
            </a:r>
            <a:r>
              <a:rPr lang="cs-CZ" sz="1100" b="0" dirty="0" smtClean="0">
                <a:latin typeface="Arial" pitchFamily="34" charset="0"/>
                <a:ea typeface="Times New Roman" pitchFamily="18" charset="0"/>
                <a:cs typeface="Arial" pitchFamily="34" charset="0"/>
              </a:rPr>
              <a:t>(72.Tichý),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(79.J,</a:t>
            </a:r>
            <a:r>
              <a:rPr lang="cs-CZ" sz="1100" b="0" dirty="0" err="1" smtClean="0">
                <a:latin typeface="Arial" pitchFamily="34" charset="0"/>
                <a:ea typeface="Times New Roman" pitchFamily="18" charset="0"/>
                <a:cs typeface="Arial" pitchFamily="34" charset="0"/>
              </a:rPr>
              <a:t>Grepl</a:t>
            </a:r>
            <a:r>
              <a:rPr lang="cs-CZ" sz="1100" b="0" dirty="0" smtClean="0">
                <a:latin typeface="Arial" pitchFamily="34" charset="0"/>
                <a:ea typeface="Times New Roman" pitchFamily="18" charset="0"/>
                <a:cs typeface="Arial" pitchFamily="34" charset="0"/>
              </a:rPr>
              <a:t>)</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Připraveni:</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Michovský</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Trenér: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J.Vinš</a:t>
            </a:r>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Vedoucí:</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V</a:t>
            </a:r>
            <a:r>
              <a:rPr lang="cs-CZ" sz="1100" b="0" dirty="0" smtClean="0">
                <a:latin typeface="Arial" pitchFamily="34" charset="0"/>
                <a:ea typeface="Times New Roman" pitchFamily="18" charset="0"/>
                <a:cs typeface="Arial" pitchFamily="34" charset="0"/>
              </a:rPr>
              <a:t>.Frey  </a:t>
            </a:r>
            <a:r>
              <a:rPr lang="cs-CZ" sz="1100" b="0" u="sng" dirty="0" smtClean="0">
                <a:latin typeface="Arial" pitchFamily="34" charset="0"/>
                <a:ea typeface="Times New Roman" pitchFamily="18" charset="0"/>
                <a:cs typeface="Arial" pitchFamily="34" charset="0"/>
              </a:rPr>
              <a:t>Masér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K</a:t>
            </a:r>
            <a:r>
              <a:rPr lang="cs-CZ" sz="1100" b="0" dirty="0" smtClean="0">
                <a:latin typeface="Arial" pitchFamily="34" charset="0"/>
                <a:ea typeface="Times New Roman" pitchFamily="18" charset="0"/>
                <a:cs typeface="Arial" pitchFamily="34" charset="0"/>
              </a:rPr>
              <a:t>.Zavřel</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Rozhodčí:</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Z</a:t>
            </a:r>
            <a:r>
              <a:rPr lang="cs-CZ" sz="1100" b="0" dirty="0" smtClean="0">
                <a:latin typeface="Arial" pitchFamily="34" charset="0"/>
                <a:ea typeface="Times New Roman" pitchFamily="18" charset="0"/>
                <a:cs typeface="Arial" pitchFamily="34" charset="0"/>
              </a:rPr>
              <a:t>.Roháč-</a:t>
            </a:r>
            <a:r>
              <a:rPr lang="cs-CZ" sz="1100" b="0" dirty="0" err="1" smtClean="0">
                <a:latin typeface="Arial" pitchFamily="34" charset="0"/>
                <a:ea typeface="Times New Roman" pitchFamily="18" charset="0"/>
                <a:cs typeface="Arial" pitchFamily="34" charset="0"/>
              </a:rPr>
              <a:t>A</a:t>
            </a:r>
            <a:r>
              <a:rPr lang="cs-CZ" sz="1100" b="0" dirty="0" smtClean="0">
                <a:latin typeface="Arial" pitchFamily="34" charset="0"/>
                <a:ea typeface="Times New Roman" pitchFamily="18" charset="0"/>
                <a:cs typeface="Arial" pitchFamily="34" charset="0"/>
              </a:rPr>
              <a:t>.Suchánek, </a:t>
            </a:r>
            <a:r>
              <a:rPr lang="cs-CZ" sz="1100" b="0" dirty="0" err="1" smtClean="0">
                <a:latin typeface="Arial" pitchFamily="34" charset="0"/>
                <a:ea typeface="Times New Roman" pitchFamily="18" charset="0"/>
                <a:cs typeface="Arial" pitchFamily="34" charset="0"/>
              </a:rPr>
              <a:t>M</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Ipser</a:t>
            </a:r>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Delegát:</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M</a:t>
            </a:r>
            <a:r>
              <a:rPr lang="cs-CZ" sz="1100" b="0" dirty="0" smtClean="0">
                <a:latin typeface="Arial" pitchFamily="34" charset="0"/>
                <a:ea typeface="Times New Roman" pitchFamily="18" charset="0"/>
                <a:cs typeface="Arial" pitchFamily="34" charset="0"/>
              </a:rPr>
              <a:t>.Dvorský</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Hlavní pořadatel</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J.Havner</a:t>
            </a:r>
            <a:endParaRPr lang="cs-CZ" sz="1100" b="0" dirty="0" smtClean="0">
              <a:latin typeface="Arial" pitchFamily="34" charset="0"/>
              <a:cs typeface="Arial" pitchFamily="34" charset="0"/>
            </a:endParaRPr>
          </a:p>
        </p:txBody>
      </p:sp>
      <p:sp>
        <p:nvSpPr>
          <p:cNvPr id="14" name="TextovéPole 13"/>
          <p:cNvSpPr txBox="1"/>
          <p:nvPr/>
        </p:nvSpPr>
        <p:spPr>
          <a:xfrm>
            <a:off x="174948" y="91108"/>
            <a:ext cx="4536504" cy="276999"/>
          </a:xfrm>
          <a:prstGeom prst="rect">
            <a:avLst/>
          </a:prstGeom>
          <a:solidFill>
            <a:schemeClr val="bg1">
              <a:lumMod val="85000"/>
            </a:schemeClr>
          </a:solidFill>
        </p:spPr>
        <p:txBody>
          <a:bodyPr wrap="square" rtlCol="0">
            <a:spAutoFit/>
          </a:bodyPr>
          <a:lstStyle/>
          <a:p>
            <a:pPr algn="ctr"/>
            <a:r>
              <a:rPr lang="cs-CZ" dirty="0" smtClean="0">
                <a:effectLst>
                  <a:outerShdw blurRad="38100" dist="38100" dir="2700000" algn="tl">
                    <a:srgbClr val="000000">
                      <a:alpha val="43137"/>
                    </a:srgbClr>
                  </a:outerShdw>
                </a:effectLst>
                <a:latin typeface="Bookman Old Style" pitchFamily="18" charset="0"/>
              </a:rPr>
              <a:t>SK </a:t>
            </a:r>
            <a:r>
              <a:rPr lang="cs-CZ" dirty="0" err="1" smtClean="0">
                <a:effectLst>
                  <a:outerShdw blurRad="38100" dist="38100" dir="2700000" algn="tl">
                    <a:srgbClr val="000000">
                      <a:alpha val="43137"/>
                    </a:srgbClr>
                  </a:outerShdw>
                </a:effectLst>
                <a:latin typeface="Bookman Old Style" pitchFamily="18" charset="0"/>
              </a:rPr>
              <a:t>Štětí</a:t>
            </a:r>
            <a:r>
              <a:rPr lang="cs-CZ" dirty="0" smtClean="0">
                <a:effectLst>
                  <a:outerShdw blurRad="38100" dist="38100" dir="2700000" algn="tl">
                    <a:srgbClr val="000000">
                      <a:alpha val="43137"/>
                    </a:srgbClr>
                  </a:outerShdw>
                </a:effectLst>
                <a:latin typeface="Bookman Old Style" pitchFamily="18" charset="0"/>
              </a:rPr>
              <a:t> – FK ČL </a:t>
            </a:r>
            <a:r>
              <a:rPr lang="cs-CZ" dirty="0" err="1" smtClean="0">
                <a:effectLst>
                  <a:outerShdw blurRad="38100" dist="38100" dir="2700000" algn="tl">
                    <a:srgbClr val="000000">
                      <a:alpha val="43137"/>
                    </a:srgbClr>
                  </a:outerShdw>
                </a:effectLst>
                <a:latin typeface="Bookman Old Style" pitchFamily="18" charset="0"/>
              </a:rPr>
              <a:t>Neštěmice</a:t>
            </a:r>
            <a:r>
              <a:rPr lang="cs-CZ" dirty="0" smtClean="0">
                <a:effectLst>
                  <a:outerShdw blurRad="38100" dist="38100" dir="2700000" algn="tl">
                    <a:srgbClr val="000000">
                      <a:alpha val="43137"/>
                    </a:srgbClr>
                  </a:outerShdw>
                </a:effectLst>
                <a:latin typeface="Bookman Old Style" pitchFamily="18" charset="0"/>
              </a:rPr>
              <a:t>  10.10.2015</a:t>
            </a:r>
          </a:p>
        </p:txBody>
      </p:sp>
      <p:pic>
        <p:nvPicPr>
          <p:cNvPr id="9228" name="Picture 12"/>
          <p:cNvPicPr>
            <a:picLocks noChangeAspect="1" noChangeArrowheads="1"/>
          </p:cNvPicPr>
          <p:nvPr/>
        </p:nvPicPr>
        <p:blipFill>
          <a:blip r:embed="rId3" cstate="print"/>
          <a:srcRect/>
          <a:stretch>
            <a:fillRect/>
          </a:stretch>
        </p:blipFill>
        <p:spPr bwMode="auto">
          <a:xfrm>
            <a:off x="1183060" y="4771628"/>
            <a:ext cx="2160240" cy="2088233"/>
          </a:xfrm>
          <a:prstGeom prst="rect">
            <a:avLst/>
          </a:prstGeom>
          <a:noFill/>
          <a:ln w="9525">
            <a:noFill/>
            <a:miter lim="800000"/>
            <a:headEnd/>
            <a:tailEnd/>
          </a:ln>
        </p:spPr>
      </p:pic>
      <p:sp>
        <p:nvSpPr>
          <p:cNvPr id="8" name="Rectangle 1"/>
          <p:cNvSpPr>
            <a:spLocks noChangeArrowheads="1"/>
          </p:cNvSpPr>
          <p:nvPr/>
        </p:nvSpPr>
        <p:spPr bwMode="auto">
          <a:xfrm>
            <a:off x="5431532" y="2107332"/>
            <a:ext cx="4680520" cy="42165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400" i="0" u="sng" strike="noStrike" cap="none" normalizeH="0" baseline="0" dirty="0" smtClean="0">
                <a:ln>
                  <a:solidFill>
                    <a:srgbClr val="FFCC00"/>
                  </a:solidFill>
                </a:ln>
                <a:solidFill>
                  <a:schemeClr val="tx1"/>
                </a:solidFill>
                <a:effectLst/>
                <a:latin typeface="Arial" pitchFamily="34" charset="0"/>
                <a:ea typeface="Times New Roman" pitchFamily="18" charset="0"/>
                <a:cs typeface="Arial" pitchFamily="34" charset="0"/>
              </a:rPr>
              <a:t>SK </a:t>
            </a:r>
            <a:r>
              <a:rPr kumimoji="0" lang="cs-CZ" sz="2400" i="0" u="sng" strike="noStrike" cap="none" normalizeH="0" baseline="0" dirty="0" err="1" smtClean="0">
                <a:ln>
                  <a:solidFill>
                    <a:srgbClr val="FFCC00"/>
                  </a:solidFill>
                </a:ln>
                <a:solidFill>
                  <a:schemeClr val="tx1"/>
                </a:solidFill>
                <a:effectLst/>
                <a:latin typeface="Arial" pitchFamily="34" charset="0"/>
                <a:ea typeface="Times New Roman" pitchFamily="18" charset="0"/>
                <a:cs typeface="Arial" pitchFamily="34" charset="0"/>
              </a:rPr>
              <a:t>Štětí</a:t>
            </a:r>
            <a:r>
              <a:rPr kumimoji="0" lang="cs-CZ" sz="2400" i="0" u="sng" strike="noStrike" cap="none" normalizeH="0" baseline="0" dirty="0" smtClean="0">
                <a:ln>
                  <a:solidFill>
                    <a:srgbClr val="FFCC00"/>
                  </a:solidFill>
                </a:ln>
                <a:solidFill>
                  <a:schemeClr val="tx1"/>
                </a:solidFill>
                <a:effectLst/>
                <a:latin typeface="Arial" pitchFamily="34" charset="0"/>
                <a:ea typeface="Times New Roman" pitchFamily="18" charset="0"/>
                <a:cs typeface="Arial" pitchFamily="34" charset="0"/>
              </a:rPr>
              <a:t>-FK ČL </a:t>
            </a:r>
            <a:r>
              <a:rPr kumimoji="0" lang="cs-CZ" sz="2400" i="0" u="sng" strike="noStrike" cap="none" normalizeH="0" baseline="0" dirty="0" err="1" smtClean="0">
                <a:ln>
                  <a:solidFill>
                    <a:srgbClr val="FFCC00"/>
                  </a:solidFill>
                </a:ln>
                <a:solidFill>
                  <a:schemeClr val="tx1"/>
                </a:solidFill>
                <a:effectLst/>
                <a:latin typeface="Arial" pitchFamily="34" charset="0"/>
                <a:ea typeface="Times New Roman" pitchFamily="18" charset="0"/>
                <a:cs typeface="Arial" pitchFamily="34" charset="0"/>
              </a:rPr>
              <a:t>Neštěmice</a:t>
            </a:r>
            <a:endParaRPr kumimoji="0" lang="cs-CZ" sz="1000" i="0" u="none" strike="noStrike" cap="none" normalizeH="0" baseline="0" dirty="0" smtClean="0">
              <a:ln>
                <a:solidFill>
                  <a:srgbClr val="FFCC00"/>
                </a:solid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400" i="0" u="sng" strike="noStrike" cap="none" normalizeH="0" baseline="0" dirty="0" smtClean="0">
                <a:ln>
                  <a:solidFill>
                    <a:srgbClr val="FFCC00"/>
                  </a:solidFill>
                </a:ln>
                <a:solidFill>
                  <a:schemeClr val="tx1"/>
                </a:solidFill>
                <a:effectLst/>
                <a:latin typeface="Arial" pitchFamily="34" charset="0"/>
                <a:ea typeface="Times New Roman" pitchFamily="18" charset="0"/>
                <a:cs typeface="Arial" pitchFamily="34" charset="0"/>
              </a:rPr>
              <a:t>2:9(2:3) </a:t>
            </a:r>
            <a:r>
              <a:rPr kumimoji="0" lang="cs-CZ" sz="1800" i="0" u="sng" strike="noStrike" cap="none" normalizeH="0" baseline="0" dirty="0" smtClean="0">
                <a:ln>
                  <a:solidFill>
                    <a:srgbClr val="FFCC00"/>
                  </a:solidFill>
                </a:ln>
                <a:solidFill>
                  <a:schemeClr val="tx1"/>
                </a:solidFill>
                <a:effectLst/>
                <a:latin typeface="Arial" pitchFamily="34" charset="0"/>
                <a:ea typeface="Times New Roman" pitchFamily="18" charset="0"/>
                <a:cs typeface="Arial" pitchFamily="34" charset="0"/>
              </a:rPr>
              <a:t>     18.10.2015   11. hrací kolo</a:t>
            </a:r>
            <a:endParaRPr kumimoji="0" lang="cs-CZ" sz="800" i="0" u="none" strike="noStrike" cap="none" normalizeH="0" baseline="0" dirty="0" smtClean="0">
              <a:ln>
                <a:solidFill>
                  <a:srgbClr val="FFCC00"/>
                </a:solid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První ze série 4 domácích zápasů v řadě jsme zahájili chybou brankáře a hned to bylo 0:1. Uběhlo jen pár minutu a už jsme prohrávali 0:2. Vypadalo to, že pokud to takto bude pokračovat, tak ze hřiště odejdeme s pěkným nášupem. Postupně jsme hru vyrovnali a šikovnou hrou jsme se začali dostávat do blízkosti hostující branky.  Největší hrozbou byl pro soupeře Dominik Pešek, který také 2 hezkými góly rychle srovnal na 2:2. V těchto momentech jsme byli zcela vyrovnaným soupeřem a byli jsme i o něco nebezpečnější. Škoda, že se nám do poločasu další branku vstřelit nepodařilo a bohužel jsme navíc inkasovali.  Druhý poločas obraz prvního nenaplnil. Dělali jsme chyby v rozehrávce a nohy nám začínaly těžknout. Soupeř 2 góly zvýšil na 5:2 ve svůj prospěch a o osudu zápasu bylo rozhodnuto. Čím více se blížil konec zápasu tím více působila naše hra rezignovaně a soupeře trestal dalšími brankami v naší síti. Za první poločas naši hráči zaslouží za předvedený výkon pochvalu. Škoda, že koncentrace a síly nevydržely po celou hrací dobu.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Sestava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-Špaček,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Neméth</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Dvořák,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Kacálek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Kadlec, Pešek, </a:t>
            </a: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dirty="0" smtClean="0">
                <a:latin typeface="Arial" pitchFamily="34" charset="0"/>
                <a:ea typeface="Times New Roman" pitchFamily="18" charset="0"/>
                <a:cs typeface="Arial" pitchFamily="34" charset="0"/>
              </a:rPr>
              <a:t>               </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Ladič, Vejražka,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Dopater</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Cap</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Holub , Pospíšil, Vališová, </a:t>
            </a: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dirty="0" smtClean="0">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Vovčuková</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Ladislav Novák</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Trenér:</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Z</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.Németh,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J.Ransdorf</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Vedoucí: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R.Hrdlička</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Rozhodčí: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Vlašič</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ml.</a:t>
            </a:r>
          </a:p>
        </p:txBody>
      </p:sp>
      <p:sp>
        <p:nvSpPr>
          <p:cNvPr id="9" name="TextovéPole 8"/>
          <p:cNvSpPr txBox="1"/>
          <p:nvPr/>
        </p:nvSpPr>
        <p:spPr>
          <a:xfrm>
            <a:off x="5359524" y="143371"/>
            <a:ext cx="4752528" cy="1938992"/>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69850" cmpd="sng">
            <a:solidFill>
              <a:schemeClr val="accent1">
                <a:lumMod val="75000"/>
              </a:schemeClr>
            </a:solidFill>
          </a:ln>
        </p:spPr>
        <p:txBody>
          <a:bodyPr wrap="square" rtlCol="0">
            <a:spAutoFit/>
          </a:bodyPr>
          <a:lstStyle/>
          <a:p>
            <a:pPr algn="ctr"/>
            <a:r>
              <a:rPr lang="cs-CZ" sz="2400" dirty="0" smtClean="0">
                <a:solidFill>
                  <a:srgbClr val="0000FF"/>
                </a:solidFill>
                <a:effectLst>
                  <a:outerShdw blurRad="38100" dist="38100" dir="2700000" algn="tl">
                    <a:srgbClr val="000000">
                      <a:alpha val="43137"/>
                    </a:srgbClr>
                  </a:outerShdw>
                </a:effectLst>
              </a:rPr>
              <a:t>Starší žáci vydrželi poločas. Ve 2. hosté ovládli dění na hřišti a po slušném poločasovém výsledku z toho </a:t>
            </a:r>
            <a:r>
              <a:rPr lang="cs-CZ" sz="2400" dirty="0" smtClean="0">
                <a:solidFill>
                  <a:srgbClr val="0000FF"/>
                </a:solidFill>
              </a:rPr>
              <a:t>byla naše vysoká porážka</a:t>
            </a:r>
          </a:p>
        </p:txBody>
      </p:sp>
      <p:pic>
        <p:nvPicPr>
          <p:cNvPr id="3" name="Picture 12"/>
          <p:cNvPicPr>
            <a:picLocks noChangeAspect="1" noChangeArrowheads="1"/>
          </p:cNvPicPr>
          <p:nvPr/>
        </p:nvPicPr>
        <p:blipFill>
          <a:blip r:embed="rId4" cstate="print"/>
          <a:srcRect/>
          <a:stretch>
            <a:fillRect/>
          </a:stretch>
        </p:blipFill>
        <p:spPr bwMode="auto">
          <a:xfrm>
            <a:off x="8887916" y="5995764"/>
            <a:ext cx="864096" cy="830982"/>
          </a:xfrm>
          <a:prstGeom prst="rect">
            <a:avLst/>
          </a:prstGeom>
          <a:noFill/>
          <a:ln w="9525">
            <a:noFill/>
            <a:miter lim="800000"/>
            <a:headEnd/>
            <a:tailEnd/>
          </a:ln>
        </p:spPr>
      </p:pic>
      <p:pic>
        <p:nvPicPr>
          <p:cNvPr id="9218" name="Picture 10"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19" name="Picture 9"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0" name="Picture 8"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1" name="Picture 7"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2" name="Picture 6"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3" name="Picture 5"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4" name="Picture 4"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5" name="Picture 3"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6" name="Picture 2"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7" name="Picture 1"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7807796"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17</a:t>
            </a:r>
          </a:p>
        </p:txBody>
      </p:sp>
      <p:sp>
        <p:nvSpPr>
          <p:cNvPr id="4" name="TextovéPole 3"/>
          <p:cNvSpPr txBox="1"/>
          <p:nvPr/>
        </p:nvSpPr>
        <p:spPr>
          <a:xfrm>
            <a:off x="1831132" y="6932448"/>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24</a:t>
            </a:r>
          </a:p>
        </p:txBody>
      </p:sp>
      <p:sp>
        <p:nvSpPr>
          <p:cNvPr id="10" name="Obdélník 9"/>
          <p:cNvSpPr/>
          <p:nvPr/>
        </p:nvSpPr>
        <p:spPr>
          <a:xfrm>
            <a:off x="5575548" y="2683396"/>
            <a:ext cx="4567436" cy="1815882"/>
          </a:xfrm>
          <a:prstGeom prst="rect">
            <a:avLst/>
          </a:prstGeom>
          <a:solidFill>
            <a:srgbClr val="FFFF99"/>
          </a:solidFill>
        </p:spPr>
        <p:txBody>
          <a:bodyPr wrap="square">
            <a:spAutoFit/>
          </a:bodyPr>
          <a:lstStyle/>
          <a:p>
            <a:r>
              <a:rPr lang="cs-CZ" sz="1600" u="sng" dirty="0" smtClean="0">
                <a:ln>
                  <a:solidFill>
                    <a:srgbClr val="FF6600"/>
                  </a:solidFill>
                </a:ln>
                <a:effectLst>
                  <a:outerShdw blurRad="38100" dist="38100" dir="2700000" algn="tl">
                    <a:srgbClr val="000000">
                      <a:alpha val="43137"/>
                    </a:srgbClr>
                  </a:outerShdw>
                </a:effectLst>
                <a:latin typeface="Arial" pitchFamily="34" charset="0"/>
                <a:cs typeface="Arial" pitchFamily="34" charset="0"/>
              </a:rPr>
              <a:t>Milan Plíšek – sekretář SK </a:t>
            </a:r>
            <a:r>
              <a:rPr lang="cs-CZ" sz="1600" u="sng" dirty="0" err="1" smtClean="0">
                <a:ln>
                  <a:solidFill>
                    <a:srgbClr val="FF6600"/>
                  </a:solidFill>
                </a:ln>
                <a:effectLst>
                  <a:outerShdw blurRad="38100" dist="38100" dir="2700000" algn="tl">
                    <a:srgbClr val="000000">
                      <a:alpha val="43137"/>
                    </a:srgbClr>
                  </a:outerShdw>
                </a:effectLst>
                <a:latin typeface="Arial" pitchFamily="34" charset="0"/>
                <a:cs typeface="Arial" pitchFamily="34" charset="0"/>
              </a:rPr>
              <a:t>Štětí</a:t>
            </a:r>
            <a:endParaRPr lang="cs-CZ" sz="1600" u="sng" dirty="0" smtClean="0">
              <a:ln>
                <a:solidFill>
                  <a:srgbClr val="FF6600"/>
                </a:solidFill>
              </a:ln>
              <a:effectLst>
                <a:outerShdw blurRad="38100" dist="38100" dir="2700000" algn="tl">
                  <a:srgbClr val="000000">
                    <a:alpha val="43137"/>
                  </a:srgbClr>
                </a:outerShdw>
              </a:effectLst>
              <a:latin typeface="Arial" pitchFamily="34" charset="0"/>
              <a:cs typeface="Arial" pitchFamily="34" charset="0"/>
            </a:endParaRPr>
          </a:p>
          <a:p>
            <a:pPr algn="just"/>
            <a:r>
              <a:rPr lang="cs-CZ" b="0" dirty="0" smtClean="0">
                <a:latin typeface="Arial" pitchFamily="34" charset="0"/>
                <a:ea typeface="Times New Roman" pitchFamily="18" charset="0"/>
                <a:cs typeface="Arial" pitchFamily="34" charset="0"/>
              </a:rPr>
              <a:t>V prvním poločase to byla snaha našeho týmu dostat se do vedení. Hosté pozorně bránili a my jsme nevyužili několik vyložených brankových příležitostí. Dočkali jsme se až 5. minut před změnou stran. Úvod druhého poločasu měl podobný průběh a také jsme po zásluze přidali gól na 2:0. Pak jsme si vybrali tradiční 15 minutový oddechový čas, abychom však  závěru dokázali přestřílet průchodnou obranu hostů a zvítězit vysokým rozdílem.</a:t>
            </a:r>
            <a:endParaRPr lang="cs-CZ" dirty="0"/>
          </a:p>
        </p:txBody>
      </p:sp>
      <p:sp>
        <p:nvSpPr>
          <p:cNvPr id="11" name="TextovéPole 10"/>
          <p:cNvSpPr txBox="1"/>
          <p:nvPr/>
        </p:nvSpPr>
        <p:spPr>
          <a:xfrm>
            <a:off x="5575548" y="91108"/>
            <a:ext cx="4608512" cy="1015663"/>
          </a:xfrm>
          <a:prstGeom prst="rect">
            <a:avLst/>
          </a:prstGeom>
          <a:blipFill dpi="0" rotWithShape="1">
            <a:blip r:embed="rId2" cstate="print">
              <a:alphaModFix amt="46000"/>
            </a:blip>
            <a:srcRect/>
            <a:stretch>
              <a:fillRect/>
            </a:stretch>
          </a:blipFill>
          <a:ln w="79375">
            <a:solidFill>
              <a:srgbClr val="D60093"/>
            </a:solidFill>
            <a:prstDash val="dashDot"/>
          </a:ln>
        </p:spPr>
        <p:txBody>
          <a:bodyPr wrap="square" rtlCol="0">
            <a:spAutoFit/>
          </a:bodyPr>
          <a:lstStyle/>
          <a:p>
            <a:pPr algn="ctr"/>
            <a:r>
              <a:rPr lang="cs-CZ" sz="2000" dirty="0" smtClean="0">
                <a:solidFill>
                  <a:srgbClr val="003399"/>
                </a:solidFill>
                <a:effectLst>
                  <a:outerShdw blurRad="38100" dist="38100" dir="2700000" algn="tl">
                    <a:srgbClr val="000000">
                      <a:alpha val="43137"/>
                    </a:srgbClr>
                  </a:outerShdw>
                </a:effectLst>
                <a:latin typeface="Arial Black" pitchFamily="34" charset="0"/>
              </a:rPr>
              <a:t>Po zápase s </a:t>
            </a:r>
            <a:r>
              <a:rPr lang="cs-CZ" sz="2000" dirty="0" err="1" smtClean="0">
                <a:solidFill>
                  <a:srgbClr val="003399"/>
                </a:solidFill>
                <a:effectLst>
                  <a:outerShdw blurRad="38100" dist="38100" dir="2700000" algn="tl">
                    <a:srgbClr val="000000">
                      <a:alpha val="43137"/>
                    </a:srgbClr>
                  </a:outerShdw>
                </a:effectLst>
                <a:latin typeface="Arial Black" pitchFamily="34" charset="0"/>
              </a:rPr>
              <a:t>Neštěmicemi</a:t>
            </a:r>
            <a:r>
              <a:rPr lang="cs-CZ" sz="2000" dirty="0" smtClean="0">
                <a:solidFill>
                  <a:srgbClr val="003399"/>
                </a:solidFill>
                <a:effectLst>
                  <a:outerShdw blurRad="38100" dist="38100" dir="2700000" algn="tl">
                    <a:srgbClr val="000000">
                      <a:alpha val="43137"/>
                    </a:srgbClr>
                  </a:outerShdw>
                </a:effectLst>
                <a:latin typeface="Arial Black" pitchFamily="34" charset="0"/>
              </a:rPr>
              <a:t> na dotazy odpovídali někteří jeho účastníci</a:t>
            </a:r>
          </a:p>
        </p:txBody>
      </p:sp>
      <p:sp>
        <p:nvSpPr>
          <p:cNvPr id="14" name="TextovéPole 13"/>
          <p:cNvSpPr txBox="1"/>
          <p:nvPr/>
        </p:nvSpPr>
        <p:spPr>
          <a:xfrm>
            <a:off x="5616624" y="4555604"/>
            <a:ext cx="4567436" cy="2369880"/>
          </a:xfrm>
          <a:prstGeom prst="rect">
            <a:avLst/>
          </a:prstGeom>
          <a:solidFill>
            <a:schemeClr val="bg1">
              <a:lumMod val="95000"/>
            </a:schemeClr>
          </a:solidFill>
        </p:spPr>
        <p:txBody>
          <a:bodyPr wrap="square" rtlCol="0">
            <a:spAutoFit/>
          </a:bodyPr>
          <a:lstStyle/>
          <a:p>
            <a:pPr algn="just"/>
            <a:r>
              <a:rPr lang="cs-CZ" sz="1600" u="sng" dirty="0" smtClean="0">
                <a:ln>
                  <a:solidFill>
                    <a:srgbClr val="000066"/>
                  </a:solidFill>
                </a:ln>
                <a:latin typeface="Arial" pitchFamily="34" charset="0"/>
                <a:cs typeface="Arial" pitchFamily="34" charset="0"/>
              </a:rPr>
              <a:t>Martin Beran – trenér </a:t>
            </a:r>
            <a:r>
              <a:rPr lang="cs-CZ" sz="1600" u="sng" dirty="0" err="1" smtClean="0">
                <a:ln>
                  <a:solidFill>
                    <a:srgbClr val="000066"/>
                  </a:solidFill>
                </a:ln>
                <a:latin typeface="Arial" pitchFamily="34" charset="0"/>
                <a:cs typeface="Arial" pitchFamily="34" charset="0"/>
              </a:rPr>
              <a:t>Neštěmic</a:t>
            </a:r>
            <a:endParaRPr lang="cs-CZ" sz="1600" u="sng" dirty="0" smtClean="0">
              <a:ln>
                <a:solidFill>
                  <a:srgbClr val="000066"/>
                </a:solidFill>
              </a:ln>
              <a:latin typeface="Arial" pitchFamily="34" charset="0"/>
              <a:cs typeface="Arial" pitchFamily="34" charset="0"/>
            </a:endParaRPr>
          </a:p>
          <a:p>
            <a:pPr algn="just"/>
            <a:r>
              <a:rPr lang="cs-CZ" sz="1100" b="0" dirty="0" smtClean="0">
                <a:latin typeface="Arial" pitchFamily="34" charset="0"/>
                <a:cs typeface="Arial" pitchFamily="34" charset="0"/>
              </a:rPr>
              <a:t>Chtěli jsme hrát ze zadu a pokud  možno neobdržet branku. Myslím však, že poločasových 1:0 pro domácí pro nás bylo ještě milosrdných. Domácí zahodili obrovské šance. Do druhého poločasu jsem trochu přeskupil na rozestavění. Víc jsme se snažila vyrovnání viselo na vlásku. Soukup nastřelil tyčku ( poznámka: bylo to za stavu 2:0) Teď jsme i s tím dnešním zápasem za sebou 4x prohráli  a jsme psychicky dole. </a:t>
            </a:r>
          </a:p>
          <a:p>
            <a:pPr algn="just"/>
            <a:endParaRPr lang="cs-CZ" sz="1100" b="0" dirty="0" smtClean="0">
              <a:latin typeface="Arial" pitchFamily="34" charset="0"/>
              <a:cs typeface="Arial" pitchFamily="34" charset="0"/>
            </a:endParaRPr>
          </a:p>
          <a:p>
            <a:pPr algn="just"/>
            <a:endParaRPr lang="cs-CZ" sz="1100" b="0" dirty="0" smtClean="0">
              <a:latin typeface="Arial" pitchFamily="34" charset="0"/>
              <a:cs typeface="Arial" pitchFamily="34" charset="0"/>
            </a:endParaRPr>
          </a:p>
          <a:p>
            <a:pPr algn="just"/>
            <a:endParaRPr lang="cs-CZ" sz="1100" b="0" dirty="0" smtClean="0">
              <a:latin typeface="Arial" pitchFamily="34" charset="0"/>
              <a:cs typeface="Arial" pitchFamily="34" charset="0"/>
            </a:endParaRPr>
          </a:p>
          <a:p>
            <a:pPr algn="just"/>
            <a:endParaRPr lang="cs-CZ" sz="1100" b="0" dirty="0" smtClean="0">
              <a:latin typeface="Arial" pitchFamily="34" charset="0"/>
              <a:cs typeface="Arial" pitchFamily="34" charset="0"/>
            </a:endParaRPr>
          </a:p>
          <a:p>
            <a:pPr algn="just"/>
            <a:endParaRPr lang="cs-CZ" sz="1100" b="0" dirty="0" smtClean="0">
              <a:latin typeface="Arial" pitchFamily="34" charset="0"/>
              <a:cs typeface="Arial" pitchFamily="34" charset="0"/>
            </a:endParaRPr>
          </a:p>
        </p:txBody>
      </p:sp>
      <p:sp>
        <p:nvSpPr>
          <p:cNvPr id="16" name="TextovéPole 15"/>
          <p:cNvSpPr txBox="1"/>
          <p:nvPr/>
        </p:nvSpPr>
        <p:spPr>
          <a:xfrm>
            <a:off x="5575548" y="1315244"/>
            <a:ext cx="4608512" cy="1184940"/>
          </a:xfrm>
          <a:prstGeom prst="rect">
            <a:avLst/>
          </a:prstGeom>
          <a:solidFill>
            <a:srgbClr val="99FF33"/>
          </a:solidFill>
        </p:spPr>
        <p:txBody>
          <a:bodyPr wrap="square" rtlCol="0">
            <a:spAutoFit/>
          </a:bodyPr>
          <a:lstStyle/>
          <a:p>
            <a:pPr algn="just"/>
            <a:r>
              <a:rPr lang="cs-CZ" sz="1600" u="sng" dirty="0" smtClean="0">
                <a:ln>
                  <a:solidFill>
                    <a:srgbClr val="FF0066"/>
                  </a:solidFill>
                </a:ln>
                <a:effectLst>
                  <a:outerShdw blurRad="38100" dist="38100" dir="2700000" algn="tl">
                    <a:srgbClr val="000000">
                      <a:alpha val="43137"/>
                    </a:srgbClr>
                  </a:outerShdw>
                </a:effectLst>
                <a:latin typeface="Arial" pitchFamily="34" charset="0"/>
                <a:cs typeface="Arial" pitchFamily="34" charset="0"/>
              </a:rPr>
              <a:t>Lukáš Stejskal – hráč </a:t>
            </a:r>
            <a:r>
              <a:rPr lang="cs-CZ" sz="1600" u="sng" dirty="0" err="1" smtClean="0">
                <a:ln>
                  <a:solidFill>
                    <a:srgbClr val="FF0066"/>
                  </a:solidFill>
                </a:ln>
                <a:effectLst>
                  <a:outerShdw blurRad="38100" dist="38100" dir="2700000" algn="tl">
                    <a:srgbClr val="000000">
                      <a:alpha val="43137"/>
                    </a:srgbClr>
                  </a:outerShdw>
                </a:effectLst>
                <a:latin typeface="Arial" pitchFamily="34" charset="0"/>
                <a:cs typeface="Arial" pitchFamily="34" charset="0"/>
              </a:rPr>
              <a:t>Štětí</a:t>
            </a:r>
            <a:endParaRPr lang="cs-CZ" sz="1600" u="sng" dirty="0" smtClean="0">
              <a:ln>
                <a:solidFill>
                  <a:srgbClr val="FF0066"/>
                </a:solidFill>
              </a:ln>
              <a:effectLst>
                <a:outerShdw blurRad="38100" dist="38100" dir="2700000" algn="tl">
                  <a:srgbClr val="000000">
                    <a:alpha val="43137"/>
                  </a:srgbClr>
                </a:outerShdw>
              </a:effectLst>
              <a:latin typeface="Arial" pitchFamily="34" charset="0"/>
              <a:cs typeface="Arial" pitchFamily="34" charset="0"/>
            </a:endParaRPr>
          </a:p>
          <a:p>
            <a:pPr algn="just"/>
            <a:r>
              <a:rPr lang="cs-CZ" sz="1100" b="0" dirty="0" smtClean="0">
                <a:latin typeface="Arial" pitchFamily="34" charset="0"/>
                <a:cs typeface="Arial" pitchFamily="34" charset="0"/>
              </a:rPr>
              <a:t>My jsme věděli, že </a:t>
            </a:r>
            <a:r>
              <a:rPr lang="cs-CZ" sz="1100" b="0" dirty="0" err="1" smtClean="0">
                <a:latin typeface="Arial" pitchFamily="34" charset="0"/>
                <a:cs typeface="Arial" pitchFamily="34" charset="0"/>
              </a:rPr>
              <a:t>Neštěmice</a:t>
            </a:r>
            <a:r>
              <a:rPr lang="cs-CZ" sz="1100" b="0" dirty="0" smtClean="0">
                <a:latin typeface="Arial" pitchFamily="34" charset="0"/>
                <a:cs typeface="Arial" pitchFamily="34" charset="0"/>
              </a:rPr>
              <a:t> přijedou se zataženou obranou. V 6, ý lidech stáli na vápně, takže jsme věděli, že to bude dobývání a soupeř bude hrozit z protiútoků. Měli tam Lukáše </a:t>
            </a:r>
            <a:r>
              <a:rPr lang="cs-CZ" sz="1100" b="0" dirty="0" err="1" smtClean="0">
                <a:latin typeface="Arial" pitchFamily="34" charset="0"/>
                <a:cs typeface="Arial" pitchFamily="34" charset="0"/>
              </a:rPr>
              <a:t>Kroka</a:t>
            </a:r>
            <a:r>
              <a:rPr lang="cs-CZ" sz="1100" b="0" dirty="0" smtClean="0">
                <a:latin typeface="Arial" pitchFamily="34" charset="0"/>
                <a:cs typeface="Arial" pitchFamily="34" charset="0"/>
              </a:rPr>
              <a:t>, ale myslím, že naši kluci v zadu ho dobře ubránili.,a až na jednu </a:t>
            </a:r>
            <a:r>
              <a:rPr lang="cs-CZ" sz="1100" b="0" dirty="0" err="1" smtClean="0">
                <a:latin typeface="Arial" pitchFamily="34" charset="0"/>
                <a:cs typeface="Arial" pitchFamily="34" charset="0"/>
              </a:rPr>
              <a:t>loženku</a:t>
            </a:r>
            <a:r>
              <a:rPr lang="cs-CZ" sz="1100" b="0" dirty="0" smtClean="0">
                <a:latin typeface="Arial" pitchFamily="34" charset="0"/>
                <a:cs typeface="Arial" pitchFamily="34" charset="0"/>
              </a:rPr>
              <a:t>, tak nebezpeční </a:t>
            </a:r>
            <a:r>
              <a:rPr lang="cs-CZ" sz="1100" b="0" dirty="0" err="1" smtClean="0">
                <a:latin typeface="Arial" pitchFamily="34" charset="0"/>
                <a:cs typeface="Arial" pitchFamily="34" charset="0"/>
              </a:rPr>
              <a:t>Neštěmice</a:t>
            </a:r>
            <a:r>
              <a:rPr lang="cs-CZ" sz="1100" b="0" dirty="0" smtClean="0">
                <a:latin typeface="Arial" pitchFamily="34" charset="0"/>
                <a:cs typeface="Arial" pitchFamily="34" charset="0"/>
              </a:rPr>
              <a:t> nebyly.</a:t>
            </a:r>
          </a:p>
        </p:txBody>
      </p:sp>
      <p:pic>
        <p:nvPicPr>
          <p:cNvPr id="49153" name="Picture 1"/>
          <p:cNvPicPr>
            <a:picLocks noChangeAspect="1" noChangeArrowheads="1"/>
          </p:cNvPicPr>
          <p:nvPr/>
        </p:nvPicPr>
        <p:blipFill>
          <a:blip r:embed="rId3" cstate="print"/>
          <a:srcRect/>
          <a:stretch>
            <a:fillRect/>
          </a:stretch>
        </p:blipFill>
        <p:spPr bwMode="auto">
          <a:xfrm>
            <a:off x="7303740" y="5923756"/>
            <a:ext cx="936104" cy="864096"/>
          </a:xfrm>
          <a:prstGeom prst="rect">
            <a:avLst/>
          </a:prstGeom>
          <a:noFill/>
          <a:ln w="9525">
            <a:noFill/>
            <a:miter lim="800000"/>
            <a:headEnd/>
            <a:tailEnd/>
          </a:ln>
        </p:spPr>
      </p:pic>
      <p:graphicFrame>
        <p:nvGraphicFramePr>
          <p:cNvPr id="13" name="Tabulka 12"/>
          <p:cNvGraphicFramePr>
            <a:graphicFrameLocks noGrp="1"/>
          </p:cNvGraphicFramePr>
          <p:nvPr/>
        </p:nvGraphicFramePr>
        <p:xfrm>
          <a:off x="174950" y="108238"/>
          <a:ext cx="4680518" cy="3070830"/>
        </p:xfrm>
        <a:graphic>
          <a:graphicData uri="http://schemas.openxmlformats.org/drawingml/2006/table">
            <a:tbl>
              <a:tblPr/>
              <a:tblGrid>
                <a:gridCol w="265687">
                  <a:extLst>
                    <a:ext uri="{9D8B030D-6E8A-4147-A177-3AD203B41FA5}">
                      <a16:colId xmlns:a16="http://schemas.microsoft.com/office/drawing/2014/main" val="20000"/>
                    </a:ext>
                  </a:extLst>
                </a:gridCol>
                <a:gridCol w="407387">
                  <a:extLst>
                    <a:ext uri="{9D8B030D-6E8A-4147-A177-3AD203B41FA5}">
                      <a16:colId xmlns:a16="http://schemas.microsoft.com/office/drawing/2014/main" val="20001"/>
                    </a:ext>
                  </a:extLst>
                </a:gridCol>
                <a:gridCol w="1363861">
                  <a:extLst>
                    <a:ext uri="{9D8B030D-6E8A-4147-A177-3AD203B41FA5}">
                      <a16:colId xmlns:a16="http://schemas.microsoft.com/office/drawing/2014/main" val="20002"/>
                    </a:ext>
                  </a:extLst>
                </a:gridCol>
                <a:gridCol w="252402">
                  <a:extLst>
                    <a:ext uri="{9D8B030D-6E8A-4147-A177-3AD203B41FA5}">
                      <a16:colId xmlns:a16="http://schemas.microsoft.com/office/drawing/2014/main" val="20003"/>
                    </a:ext>
                  </a:extLst>
                </a:gridCol>
                <a:gridCol w="252402">
                  <a:extLst>
                    <a:ext uri="{9D8B030D-6E8A-4147-A177-3AD203B41FA5}">
                      <a16:colId xmlns:a16="http://schemas.microsoft.com/office/drawing/2014/main" val="20004"/>
                    </a:ext>
                  </a:extLst>
                </a:gridCol>
                <a:gridCol w="252402">
                  <a:extLst>
                    <a:ext uri="{9D8B030D-6E8A-4147-A177-3AD203B41FA5}">
                      <a16:colId xmlns:a16="http://schemas.microsoft.com/office/drawing/2014/main" val="20005"/>
                    </a:ext>
                  </a:extLst>
                </a:gridCol>
                <a:gridCol w="252402">
                  <a:extLst>
                    <a:ext uri="{9D8B030D-6E8A-4147-A177-3AD203B41FA5}">
                      <a16:colId xmlns:a16="http://schemas.microsoft.com/office/drawing/2014/main" val="20006"/>
                    </a:ext>
                  </a:extLst>
                </a:gridCol>
                <a:gridCol w="252402">
                  <a:extLst>
                    <a:ext uri="{9D8B030D-6E8A-4147-A177-3AD203B41FA5}">
                      <a16:colId xmlns:a16="http://schemas.microsoft.com/office/drawing/2014/main" val="20007"/>
                    </a:ext>
                  </a:extLst>
                </a:gridCol>
                <a:gridCol w="673074">
                  <a:extLst>
                    <a:ext uri="{9D8B030D-6E8A-4147-A177-3AD203B41FA5}">
                      <a16:colId xmlns:a16="http://schemas.microsoft.com/office/drawing/2014/main" val="20008"/>
                    </a:ext>
                  </a:extLst>
                </a:gridCol>
                <a:gridCol w="460524">
                  <a:extLst>
                    <a:ext uri="{9D8B030D-6E8A-4147-A177-3AD203B41FA5}">
                      <a16:colId xmlns:a16="http://schemas.microsoft.com/office/drawing/2014/main" val="20009"/>
                    </a:ext>
                  </a:extLst>
                </a:gridCol>
                <a:gridCol w="247975">
                  <a:extLst>
                    <a:ext uri="{9D8B030D-6E8A-4147-A177-3AD203B41FA5}">
                      <a16:colId xmlns:a16="http://schemas.microsoft.com/office/drawing/2014/main" val="20010"/>
                    </a:ext>
                  </a:extLst>
                </a:gridCol>
              </a:tblGrid>
              <a:tr h="190500">
                <a:tc>
                  <a:txBody>
                    <a:bodyPr/>
                    <a:lstStyle/>
                    <a:p>
                      <a:pPr algn="l" fontAlgn="b"/>
                      <a:r>
                        <a:rPr lang="cs-CZ" sz="8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190500">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pl-PL" sz="800" b="1" i="0" u="none" strike="noStrike">
                          <a:solidFill>
                            <a:srgbClr val="0000CC"/>
                          </a:solidFill>
                          <a:latin typeface="Calibri"/>
                        </a:rPr>
                        <a:t>Krajský přebor mladší  dorost  2015/2016 po 11.kole</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152400">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latin typeface="Arial"/>
                        </a:rPr>
                        <a:t>FK J. Děčín</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Calibri"/>
                        </a:rPr>
                        <a:t>74:18</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30</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52400">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dirty="0">
                          <a:solidFill>
                            <a:srgbClr val="000000"/>
                          </a:solidFill>
                          <a:latin typeface="Arial"/>
                        </a:rPr>
                        <a:t>VOŠ Roudnice</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Calibri"/>
                        </a:rPr>
                        <a:t>74:21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24</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52400">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latin typeface="Arial"/>
                        </a:rPr>
                        <a:t>FK Litvínov</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Calibri"/>
                        </a:rPr>
                        <a:t>43:11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24</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52400">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dirty="0">
                          <a:solidFill>
                            <a:srgbClr val="000000"/>
                          </a:solidFill>
                          <a:latin typeface="Arial"/>
                        </a:rPr>
                        <a:t>FK Bílina</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Calibri"/>
                        </a:rPr>
                        <a:t>30:26</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21</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152400">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latin typeface="Arial"/>
                        </a:rPr>
                        <a:t>Mostecký FK/</a:t>
                      </a:r>
                      <a:r>
                        <a:rPr lang="cs-CZ" sz="1000" b="1" i="0" u="none" strike="noStrike" dirty="0" err="1">
                          <a:solidFill>
                            <a:srgbClr val="000000"/>
                          </a:solidFill>
                          <a:latin typeface="Arial"/>
                        </a:rPr>
                        <a:t>Obrnice</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Calibri"/>
                        </a:rPr>
                        <a:t>33:18</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52400">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dirty="0">
                          <a:solidFill>
                            <a:srgbClr val="000000"/>
                          </a:solidFill>
                          <a:latin typeface="Arial"/>
                        </a:rPr>
                        <a:t>FK </a:t>
                      </a:r>
                      <a:r>
                        <a:rPr lang="cs-CZ" sz="1000" b="1" i="0" u="none" strike="noStrike" dirty="0" err="1">
                          <a:solidFill>
                            <a:srgbClr val="000000"/>
                          </a:solidFill>
                          <a:latin typeface="Arial"/>
                        </a:rPr>
                        <a:t>Neštěmice</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Calibri"/>
                        </a:rPr>
                        <a:t>35:27</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18</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52400">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latin typeface="Arial"/>
                        </a:rPr>
                        <a:t>FK Litoměřice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Calibri"/>
                        </a:rPr>
                        <a:t>36:17</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17</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52400">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latin typeface="Arial"/>
                        </a:rPr>
                        <a:t>FK Louny</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Calibri"/>
                        </a:rPr>
                        <a:t>25:11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16</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52400">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latin typeface="Arial"/>
                        </a:rPr>
                        <a:t>TJ Košťany</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Calibri"/>
                        </a:rPr>
                        <a:t>40:32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69515">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latin typeface="Arial"/>
                        </a:rPr>
                        <a:t>FC Chomutov</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Calibri"/>
                        </a:rPr>
                        <a:t>26:27</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152400">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FF0000"/>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FF0000"/>
                          </a:solidFill>
                          <a:latin typeface="Arial"/>
                        </a:rPr>
                        <a:t>SK Štětí/Hošťka</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FF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FF0000"/>
                          </a:solidFill>
                          <a:latin typeface="Calibri"/>
                        </a:rPr>
                        <a:t>21:45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FF0000"/>
                          </a:solidFill>
                          <a:latin typeface="Arial"/>
                        </a:rPr>
                        <a:t>10</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152400">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latin typeface="Arial"/>
                        </a:rPr>
                        <a:t>TJ Krupka</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Calibri"/>
                        </a:rPr>
                        <a:t>17:49</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152400">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Ervěnice</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Calibri"/>
                        </a:rPr>
                        <a:t>20:52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r h="152400">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latin typeface="Arial"/>
                        </a:rPr>
                        <a:t>TJ Svádov/V. Březno</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Calibri"/>
                        </a:rPr>
                        <a:t>10:78</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5"/>
                  </a:ext>
                </a:extLst>
              </a:tr>
              <a:tr h="152400">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latin typeface="Arial"/>
                        </a:rPr>
                        <a:t>ASK Lovosice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Calibri"/>
                        </a:rPr>
                        <a:t>11:63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6"/>
                  </a:ext>
                </a:extLst>
              </a:tr>
              <a:tr h="161925">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7"/>
                  </a:ext>
                </a:extLst>
              </a:tr>
            </a:tbl>
          </a:graphicData>
        </a:graphic>
      </p:graphicFrame>
      <p:graphicFrame>
        <p:nvGraphicFramePr>
          <p:cNvPr id="15" name="Tabulka 14"/>
          <p:cNvGraphicFramePr>
            <a:graphicFrameLocks noGrp="1"/>
          </p:cNvGraphicFramePr>
          <p:nvPr/>
        </p:nvGraphicFramePr>
        <p:xfrm>
          <a:off x="102940" y="3259460"/>
          <a:ext cx="4752528" cy="2592289"/>
        </p:xfrm>
        <a:graphic>
          <a:graphicData uri="http://schemas.openxmlformats.org/drawingml/2006/table">
            <a:tbl>
              <a:tblPr/>
              <a:tblGrid>
                <a:gridCol w="1770365">
                  <a:extLst>
                    <a:ext uri="{9D8B030D-6E8A-4147-A177-3AD203B41FA5}">
                      <a16:colId xmlns:a16="http://schemas.microsoft.com/office/drawing/2014/main" val="20000"/>
                    </a:ext>
                  </a:extLst>
                </a:gridCol>
                <a:gridCol w="1770365">
                  <a:extLst>
                    <a:ext uri="{9D8B030D-6E8A-4147-A177-3AD203B41FA5}">
                      <a16:colId xmlns:a16="http://schemas.microsoft.com/office/drawing/2014/main" val="20001"/>
                    </a:ext>
                  </a:extLst>
                </a:gridCol>
                <a:gridCol w="605899">
                  <a:extLst>
                    <a:ext uri="{9D8B030D-6E8A-4147-A177-3AD203B41FA5}">
                      <a16:colId xmlns:a16="http://schemas.microsoft.com/office/drawing/2014/main" val="20002"/>
                    </a:ext>
                  </a:extLst>
                </a:gridCol>
                <a:gridCol w="605899">
                  <a:extLst>
                    <a:ext uri="{9D8B030D-6E8A-4147-A177-3AD203B41FA5}">
                      <a16:colId xmlns:a16="http://schemas.microsoft.com/office/drawing/2014/main" val="20003"/>
                    </a:ext>
                  </a:extLst>
                </a:gridCol>
              </a:tblGrid>
              <a:tr h="493769">
                <a:tc gridSpan="4">
                  <a:txBody>
                    <a:bodyPr/>
                    <a:lstStyle/>
                    <a:p>
                      <a:pPr algn="ctr" fontAlgn="ctr"/>
                      <a:r>
                        <a:rPr lang="cs-CZ" sz="1800" b="1" i="0" u="none" strike="noStrike" dirty="0">
                          <a:solidFill>
                            <a:srgbClr val="000000"/>
                          </a:solidFill>
                          <a:latin typeface="Calibri"/>
                        </a:rPr>
                        <a:t>Výsledky 11. kola Ústeckého přeboru dorostu</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71573">
                <a:tc>
                  <a:txBody>
                    <a:bodyPr/>
                    <a:lstStyle/>
                    <a:p>
                      <a:pPr algn="ctr" fontAlgn="ctr"/>
                      <a:r>
                        <a:rPr lang="cs-CZ" sz="1200" b="1" i="0" u="none" strike="noStrike">
                          <a:solidFill>
                            <a:srgbClr val="000000"/>
                          </a:solidFill>
                          <a:latin typeface="Calibri"/>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latin typeface="Calibri"/>
                        </a:rPr>
                        <a:t>Starší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000000"/>
                          </a:solidFill>
                          <a:latin typeface="Calibri"/>
                        </a:rPr>
                        <a:t>Mladší</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1"/>
                  </a:ext>
                </a:extLst>
              </a:tr>
              <a:tr h="259229">
                <a:tc>
                  <a:txBody>
                    <a:bodyPr/>
                    <a:lstStyle/>
                    <a:p>
                      <a:pPr algn="ctr" fontAlgn="ctr"/>
                      <a:r>
                        <a:rPr lang="cs-CZ" sz="1200" b="1" i="0" u="none" strike="noStrike">
                          <a:solidFill>
                            <a:srgbClr val="000000"/>
                          </a:solidFill>
                          <a:latin typeface="Calibri"/>
                        </a:rPr>
                        <a:t>SK Ervěnice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Calibri"/>
                        </a:rPr>
                        <a:t>VOŠ Roudnice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Calibri"/>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Calibri"/>
                        </a:rPr>
                        <a:t>1:10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59229">
                <a:tc>
                  <a:txBody>
                    <a:bodyPr/>
                    <a:lstStyle/>
                    <a:p>
                      <a:pPr algn="ctr" fontAlgn="ctr"/>
                      <a:r>
                        <a:rPr lang="cs-CZ" sz="1200" b="1" i="0" u="none" strike="noStrike">
                          <a:solidFill>
                            <a:srgbClr val="000000"/>
                          </a:solidFill>
                          <a:latin typeface="Calibri"/>
                        </a:rPr>
                        <a:t>SK Štětí/Hošťka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Calibri"/>
                        </a:rPr>
                        <a:t>FK Neštěmice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Calibri"/>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Calibri"/>
                        </a:rPr>
                        <a:t>4:3 PK</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3"/>
                  </a:ext>
                </a:extLst>
              </a:tr>
              <a:tr h="259229">
                <a:tc>
                  <a:txBody>
                    <a:bodyPr/>
                    <a:lstStyle/>
                    <a:p>
                      <a:pPr algn="ctr" fontAlgn="ctr"/>
                      <a:r>
                        <a:rPr lang="cs-CZ" sz="1200" b="1" i="0" u="none" strike="noStrike">
                          <a:solidFill>
                            <a:srgbClr val="000000"/>
                          </a:solidFill>
                          <a:latin typeface="Calibri"/>
                        </a:rPr>
                        <a:t>FC Chomutov/Spořice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Calibri"/>
                        </a:rPr>
                        <a:t>FK Louny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Calibri"/>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Calibri"/>
                        </a:rPr>
                        <a:t>1:2 PK</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259229">
                <a:tc>
                  <a:txBody>
                    <a:bodyPr/>
                    <a:lstStyle/>
                    <a:p>
                      <a:pPr algn="ctr" fontAlgn="ctr"/>
                      <a:r>
                        <a:rPr lang="cs-CZ" sz="1200" b="1" i="0" u="none" strike="noStrike">
                          <a:solidFill>
                            <a:srgbClr val="000000"/>
                          </a:solidFill>
                          <a:latin typeface="Calibri"/>
                        </a:rPr>
                        <a:t>TJ Krupka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Calibri"/>
                        </a:rPr>
                        <a:t>TJ Svádov/V. Březno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Calibri"/>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Calibri"/>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5"/>
                  </a:ext>
                </a:extLst>
              </a:tr>
              <a:tr h="259229">
                <a:tc>
                  <a:txBody>
                    <a:bodyPr/>
                    <a:lstStyle/>
                    <a:p>
                      <a:pPr algn="ctr" fontAlgn="ctr"/>
                      <a:r>
                        <a:rPr lang="cs-CZ" sz="1200" b="1" i="0" u="none" strike="noStrike">
                          <a:solidFill>
                            <a:srgbClr val="000000"/>
                          </a:solidFill>
                          <a:latin typeface="Calibri"/>
                        </a:rPr>
                        <a:t>FK Litoměřice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Calibri"/>
                        </a:rPr>
                        <a:t>FK J. Děčín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Calibri"/>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Calibri"/>
                        </a:rPr>
                        <a:t>2:5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259229">
                <a:tc>
                  <a:txBody>
                    <a:bodyPr/>
                    <a:lstStyle/>
                    <a:p>
                      <a:pPr algn="ctr" fontAlgn="ctr"/>
                      <a:r>
                        <a:rPr lang="cs-CZ" sz="1200" b="1" i="0" u="none" strike="noStrike">
                          <a:solidFill>
                            <a:srgbClr val="000000"/>
                          </a:solidFill>
                          <a:latin typeface="Calibri"/>
                        </a:rPr>
                        <a:t>FK Bílina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Calibri"/>
                        </a:rPr>
                        <a:t>Mostecký FK/Obrnic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Calibri"/>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Calibri"/>
                        </a:rPr>
                        <a:t>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7"/>
                  </a:ext>
                </a:extLst>
              </a:tr>
              <a:tr h="271573">
                <a:tc>
                  <a:txBody>
                    <a:bodyPr/>
                    <a:lstStyle/>
                    <a:p>
                      <a:pPr algn="ctr" fontAlgn="ctr"/>
                      <a:r>
                        <a:rPr lang="cs-CZ" sz="1200" b="1" i="0" u="none" strike="noStrike">
                          <a:solidFill>
                            <a:srgbClr val="000000"/>
                          </a:solidFill>
                          <a:latin typeface="Calibri"/>
                        </a:rPr>
                        <a:t>TJ Košťany/Oldřichov</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Calibri"/>
                        </a:rPr>
                        <a:t>ASK </a:t>
                      </a:r>
                      <a:r>
                        <a:rPr lang="cs-CZ" sz="1200" b="1" i="0" u="none" strike="noStrike" dirty="0" err="1">
                          <a:solidFill>
                            <a:srgbClr val="000000"/>
                          </a:solidFill>
                          <a:latin typeface="Calibri"/>
                        </a:rPr>
                        <a:t>Lovosice</a:t>
                      </a:r>
                      <a:r>
                        <a:rPr lang="cs-CZ" sz="1200" b="1" i="0" u="none" strike="noStrike" dirty="0">
                          <a:solidFill>
                            <a:srgbClr val="000000"/>
                          </a:solidFill>
                          <a:latin typeface="Calibri"/>
                        </a:rPr>
                        <a:t>/</a:t>
                      </a:r>
                      <a:r>
                        <a:rPr lang="cs-CZ" sz="1200" b="1" i="0" u="none" strike="noStrike" dirty="0" err="1">
                          <a:solidFill>
                            <a:srgbClr val="000000"/>
                          </a:solidFill>
                          <a:latin typeface="Calibri"/>
                        </a:rPr>
                        <a:t>Velemí</a:t>
                      </a:r>
                      <a:endParaRPr lang="cs-CZ" sz="12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Calibri"/>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Calibri"/>
                        </a:rPr>
                        <a:t>13:1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bl>
          </a:graphicData>
        </a:graphic>
      </p:graphicFrame>
      <p:pic>
        <p:nvPicPr>
          <p:cNvPr id="51201" name="Picture 1"/>
          <p:cNvPicPr>
            <a:picLocks noChangeAspect="1" noChangeArrowheads="1"/>
          </p:cNvPicPr>
          <p:nvPr/>
        </p:nvPicPr>
        <p:blipFill>
          <a:blip r:embed="rId4" cstate="print"/>
          <a:srcRect/>
          <a:stretch>
            <a:fillRect/>
          </a:stretch>
        </p:blipFill>
        <p:spPr bwMode="auto">
          <a:xfrm>
            <a:off x="1615108" y="5995764"/>
            <a:ext cx="1080120" cy="740296"/>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695228" y="6931868"/>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18</a:t>
            </a:r>
          </a:p>
        </p:txBody>
      </p:sp>
      <p:sp>
        <p:nvSpPr>
          <p:cNvPr id="10" name="TextovéPole 9"/>
          <p:cNvSpPr txBox="1"/>
          <p:nvPr/>
        </p:nvSpPr>
        <p:spPr>
          <a:xfrm>
            <a:off x="7519764"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23</a:t>
            </a:r>
          </a:p>
        </p:txBody>
      </p:sp>
      <p:pic>
        <p:nvPicPr>
          <p:cNvPr id="2" name="Picture 1"/>
          <p:cNvPicPr>
            <a:picLocks noChangeAspect="1" noChangeArrowheads="1"/>
          </p:cNvPicPr>
          <p:nvPr/>
        </p:nvPicPr>
        <p:blipFill>
          <a:blip r:embed="rId2" cstate="print"/>
          <a:srcRect/>
          <a:stretch>
            <a:fillRect/>
          </a:stretch>
        </p:blipFill>
        <p:spPr bwMode="auto">
          <a:xfrm>
            <a:off x="102940" y="523156"/>
            <a:ext cx="4680520" cy="2799780"/>
          </a:xfrm>
          <a:prstGeom prst="rect">
            <a:avLst/>
          </a:prstGeom>
          <a:noFill/>
          <a:ln w="57150">
            <a:solidFill>
              <a:srgbClr val="008000"/>
            </a:solidFill>
            <a:miter lim="800000"/>
            <a:headEnd/>
            <a:tailEnd/>
          </a:ln>
        </p:spPr>
      </p:pic>
      <p:sp>
        <p:nvSpPr>
          <p:cNvPr id="12" name="TextovéPole 11"/>
          <p:cNvSpPr txBox="1"/>
          <p:nvPr/>
        </p:nvSpPr>
        <p:spPr>
          <a:xfrm>
            <a:off x="246956" y="102141"/>
            <a:ext cx="4032448" cy="276999"/>
          </a:xfrm>
          <a:prstGeom prst="rect">
            <a:avLst/>
          </a:prstGeom>
          <a:solidFill>
            <a:srgbClr val="FFCC00"/>
          </a:solidFill>
        </p:spPr>
        <p:txBody>
          <a:bodyPr wrap="square" rtlCol="0">
            <a:spAutoFit/>
          </a:bodyPr>
          <a:lstStyle/>
          <a:p>
            <a:pPr algn="ctr"/>
            <a:r>
              <a:rPr lang="cs-CZ" dirty="0" smtClean="0">
                <a:latin typeface="Tempus Sans ITC" pitchFamily="82" charset="0"/>
              </a:rPr>
              <a:t>SK </a:t>
            </a:r>
            <a:r>
              <a:rPr lang="cs-CZ" dirty="0" err="1" smtClean="0">
                <a:latin typeface="Tempus Sans ITC" pitchFamily="82" charset="0"/>
              </a:rPr>
              <a:t>Štětí</a:t>
            </a:r>
            <a:r>
              <a:rPr lang="cs-CZ" dirty="0" smtClean="0">
                <a:latin typeface="Tempus Sans ITC" pitchFamily="82" charset="0"/>
              </a:rPr>
              <a:t> – FK ČL </a:t>
            </a:r>
            <a:r>
              <a:rPr lang="cs-CZ" dirty="0" err="1" smtClean="0">
                <a:latin typeface="Tempus Sans ITC" pitchFamily="82" charset="0"/>
              </a:rPr>
              <a:t>Neštěmice</a:t>
            </a:r>
            <a:r>
              <a:rPr lang="cs-CZ" dirty="0" smtClean="0">
                <a:latin typeface="Tempus Sans ITC" pitchFamily="82" charset="0"/>
              </a:rPr>
              <a:t>  10.10.2015</a:t>
            </a:r>
          </a:p>
        </p:txBody>
      </p:sp>
      <p:pic>
        <p:nvPicPr>
          <p:cNvPr id="3" name="Picture 2"/>
          <p:cNvPicPr>
            <a:picLocks noChangeAspect="1" noChangeArrowheads="1"/>
          </p:cNvPicPr>
          <p:nvPr/>
        </p:nvPicPr>
        <p:blipFill>
          <a:blip r:embed="rId3" cstate="print"/>
          <a:srcRect/>
          <a:stretch>
            <a:fillRect/>
          </a:stretch>
        </p:blipFill>
        <p:spPr bwMode="auto">
          <a:xfrm>
            <a:off x="102940" y="3475484"/>
            <a:ext cx="4680520" cy="3280842"/>
          </a:xfrm>
          <a:prstGeom prst="rect">
            <a:avLst/>
          </a:prstGeom>
          <a:noFill/>
          <a:ln w="57150">
            <a:solidFill>
              <a:srgbClr val="008000"/>
            </a:solidFill>
            <a:miter lim="800000"/>
            <a:headEnd/>
            <a:tailEnd/>
          </a:ln>
        </p:spPr>
      </p:pic>
      <p:sp>
        <p:nvSpPr>
          <p:cNvPr id="11" name="Rectangle 1"/>
          <p:cNvSpPr>
            <a:spLocks noChangeArrowheads="1"/>
          </p:cNvSpPr>
          <p:nvPr/>
        </p:nvSpPr>
        <p:spPr bwMode="auto">
          <a:xfrm>
            <a:off x="5575548" y="5105534"/>
            <a:ext cx="4608512"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i="0" u="sng"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VOŠ Roudnice </a:t>
            </a:r>
            <a:r>
              <a:rPr kumimoji="0" lang="cs-CZ" sz="1800" i="0" u="sng" strike="noStrike" cap="none" normalizeH="0" baseline="0" dirty="0" err="1"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n.L.</a:t>
            </a:r>
            <a:r>
              <a:rPr kumimoji="0" lang="cs-CZ" sz="1800" i="0" u="sng"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SK </a:t>
            </a:r>
            <a:r>
              <a:rPr kumimoji="0" lang="cs-CZ" sz="1800" i="0" u="sng" strike="noStrike" cap="none" normalizeH="0" baseline="0" dirty="0" err="1"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Štětí</a:t>
            </a:r>
            <a:endParaRPr kumimoji="0" lang="cs-CZ" sz="80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i="0" u="sng"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5:2(1:0)   10.10.2015   10.kolo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Sestava:</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Štekr</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Beruška,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Sviták</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Podhorský, Jakl,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Šariška</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cs-CZ" b="0" dirty="0" smtClean="0">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Chaloupecký</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Horváth</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Miroslav, Moučka,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Dudi</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cs-CZ" b="0" dirty="0" smtClean="0">
                <a:latin typeface="Arial" pitchFamily="34" charset="0"/>
                <a:ea typeface="Times New Roman" pitchFamily="18" charset="0"/>
                <a:cs typeface="Arial" pitchFamily="34" charset="0"/>
              </a:rPr>
              <a:t>               </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Svoboda,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Neméth</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Horváth</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Koloman</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Fekot</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,Vála</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Branky:</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Koloman</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Horváth</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Feko</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Trenér:</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J.Chaloupecký</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Vedoucí:</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J.Nedomlelová</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Rozhodčí:</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Kolátor</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Mecl</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Holly</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1"/>
          <p:cNvSpPr>
            <a:spLocks noChangeArrowheads="1"/>
          </p:cNvSpPr>
          <p:nvPr/>
        </p:nvSpPr>
        <p:spPr bwMode="auto">
          <a:xfrm>
            <a:off x="5503540" y="2683396"/>
            <a:ext cx="4608512" cy="25699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i="0" u="sng"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SK </a:t>
            </a:r>
            <a:r>
              <a:rPr kumimoji="0" lang="cs-CZ" sz="2000" i="0" u="sng" strike="noStrike" cap="none" normalizeH="0" baseline="0" dirty="0" err="1"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Štětí</a:t>
            </a:r>
            <a:r>
              <a:rPr kumimoji="0" lang="cs-CZ" sz="2000" i="0" u="sng"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FK ČL </a:t>
            </a:r>
            <a:r>
              <a:rPr kumimoji="0" lang="cs-CZ" sz="2000" i="0" u="sng" strike="noStrike" cap="none" normalizeH="0" baseline="0" dirty="0" err="1"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Neštěmice</a:t>
            </a:r>
            <a:endParaRPr kumimoji="0" lang="cs-CZ" sz="800" i="0" u="sng"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000" i="0" u="sng"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4:3(3:1)  PK17.10.2015   11.kolo</a:t>
            </a:r>
            <a:endParaRPr kumimoji="0" lang="cs-CZ" sz="800" i="0" u="sng"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 prvním poločase jsme vedli 3:1 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kráčelůi</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jsme k zisku 3 bodů. Ve druhé části začali Ubývat síly a soupeř mohutným finišem na konec vyrovnal na 3:3. Ke  slovu přišly penalty. Rozhodovalo se až v 6. sérii, kdy Filip Podhorský poslal míč do šibenice a protože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Štekr</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 naší brance penaltu chytil, tak jsme získali bod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navííc</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u="sng" dirty="0" smtClean="0">
                <a:latin typeface="Arial" pitchFamily="34" charset="0"/>
                <a:ea typeface="Times New Roman" pitchFamily="18" charset="0"/>
                <a:cs typeface="Arial" pitchFamily="34" charset="0"/>
              </a:rPr>
              <a:t>Branky</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Feko</a:t>
            </a:r>
            <a:r>
              <a:rPr lang="cs-CZ" sz="1100" b="0" dirty="0" smtClean="0">
                <a:latin typeface="Arial" pitchFamily="34" charset="0"/>
                <a:ea typeface="Times New Roman" pitchFamily="18" charset="0"/>
                <a:cs typeface="Arial" pitchFamily="34" charset="0"/>
              </a:rPr>
              <a:t> 1, Podhorský 1, </a:t>
            </a:r>
            <a:r>
              <a:rPr lang="cs-CZ" sz="1100" b="0" dirty="0" err="1" smtClean="0">
                <a:latin typeface="Arial" pitchFamily="34" charset="0"/>
                <a:ea typeface="Times New Roman" pitchFamily="18" charset="0"/>
                <a:cs typeface="Arial" pitchFamily="34" charset="0"/>
              </a:rPr>
              <a:t>K</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Horváth</a:t>
            </a:r>
            <a:r>
              <a:rPr lang="cs-CZ" sz="1100" b="0" dirty="0" smtClean="0">
                <a:latin typeface="Arial" pitchFamily="34" charset="0"/>
                <a:ea typeface="Times New Roman" pitchFamily="18" charset="0"/>
                <a:cs typeface="Arial" pitchFamily="34" charset="0"/>
              </a:rPr>
              <a:t> 1</a:t>
            </a:r>
            <a:endPar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u="sng" dirty="0" smtClean="0">
                <a:latin typeface="Arial" pitchFamily="34" charset="0"/>
                <a:ea typeface="Times New Roman" pitchFamily="18" charset="0"/>
                <a:cs typeface="Arial" pitchFamily="34" charset="0"/>
              </a:rPr>
              <a:t>Sestava:</a:t>
            </a:r>
            <a:r>
              <a:rPr lang="cs-CZ" sz="1100" b="0" dirty="0" smtClean="0">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Štekr</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-Beruška,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Sviták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Podhosrký</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Feko</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Horváth</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dirty="0" smtClean="0">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Chaloupecký</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Horváth</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Moučka,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.Svoboda, Pešek, Vála, </a:t>
            </a: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dirty="0" smtClean="0">
                <a:latin typeface="Arial" pitchFamily="34" charset="0"/>
                <a:ea typeface="Times New Roman" pitchFamily="18" charset="0"/>
                <a:cs typeface="Arial" pitchFamily="34" charset="0"/>
              </a:rPr>
              <a:t>               </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Ladič, Jakl</a:t>
            </a: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u="sng" dirty="0" smtClean="0">
                <a:latin typeface="Arial" pitchFamily="34" charset="0"/>
                <a:ea typeface="Times New Roman" pitchFamily="18" charset="0"/>
                <a:cs typeface="Arial" pitchFamily="34" charset="0"/>
              </a:rPr>
              <a:t>Trenér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V</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Chaloupecký</a:t>
            </a:r>
            <a:r>
              <a:rPr lang="cs-CZ" sz="1100" b="0" dirty="0" smtClean="0">
                <a:latin typeface="Arial" pitchFamily="34" charset="0"/>
                <a:ea typeface="Times New Roman" pitchFamily="18" charset="0"/>
                <a:cs typeface="Arial" pitchFamily="34" charset="0"/>
              </a:rPr>
              <a:t>  Vedoucí: </a:t>
            </a:r>
            <a:r>
              <a:rPr lang="cs-CZ" sz="1100" b="0" dirty="0" err="1" smtClean="0">
                <a:latin typeface="Arial" pitchFamily="34" charset="0"/>
                <a:ea typeface="Times New Roman" pitchFamily="18" charset="0"/>
                <a:cs typeface="Arial" pitchFamily="34" charset="0"/>
              </a:rPr>
              <a:t>J.Nedomlelová</a:t>
            </a:r>
            <a:endParaRPr lang="cs-CZ" sz="1100" b="0" dirty="0" smtClean="0">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Rozhodčí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Fišl</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.Eichler,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Toráč</a:t>
            </a:r>
            <a:endPar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p:txBody>
      </p:sp>
      <p:sp>
        <p:nvSpPr>
          <p:cNvPr id="15" name="TextovéPole 14"/>
          <p:cNvSpPr txBox="1"/>
          <p:nvPr/>
        </p:nvSpPr>
        <p:spPr>
          <a:xfrm>
            <a:off x="5431532" y="91108"/>
            <a:ext cx="4608512" cy="2492990"/>
          </a:xfrm>
          <a:prstGeom prst="rect">
            <a:avLst/>
          </a:prstGeom>
          <a:solidFill>
            <a:srgbClr val="99FF66"/>
          </a:solidFill>
          <a:ln w="69850">
            <a:solidFill>
              <a:srgbClr val="FF6600"/>
            </a:solidFill>
          </a:ln>
        </p:spPr>
        <p:txBody>
          <a:bodyPr wrap="square" rtlCol="0">
            <a:spAutoFit/>
          </a:bodyPr>
          <a:lstStyle/>
          <a:p>
            <a:pPr algn="ctr"/>
            <a:r>
              <a:rPr lang="cs-CZ" sz="2600" dirty="0" smtClean="0">
                <a:effectLst>
                  <a:outerShdw blurRad="38100" dist="38100" dir="2700000" algn="tl">
                    <a:srgbClr val="000000">
                      <a:alpha val="43137"/>
                    </a:srgbClr>
                  </a:outerShdw>
                </a:effectLst>
                <a:latin typeface="Comic Sans MS" pitchFamily="66" charset="0"/>
              </a:rPr>
              <a:t>O bonusovém bodu navíc se rozhodovalo v zápase mladších dorostenců s </a:t>
            </a:r>
            <a:r>
              <a:rPr lang="cs-CZ" sz="2600" dirty="0" err="1" smtClean="0">
                <a:effectLst>
                  <a:outerShdw blurRad="38100" dist="38100" dir="2700000" algn="tl">
                    <a:srgbClr val="000000">
                      <a:alpha val="43137"/>
                    </a:srgbClr>
                  </a:outerShdw>
                </a:effectLst>
                <a:latin typeface="Comic Sans MS" pitchFamily="66" charset="0"/>
              </a:rPr>
              <a:t>Neštěmicemi</a:t>
            </a:r>
            <a:r>
              <a:rPr lang="cs-CZ" sz="2600" dirty="0" smtClean="0">
                <a:effectLst>
                  <a:outerShdw blurRad="38100" dist="38100" dir="2700000" algn="tl">
                    <a:srgbClr val="000000">
                      <a:alpha val="43137"/>
                    </a:srgbClr>
                  </a:outerShdw>
                </a:effectLst>
                <a:latin typeface="Comic Sans MS" pitchFamily="66" charset="0"/>
              </a:rPr>
              <a:t>. Úspěšné rozhodnutí přinesla 6. série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431532" y="91108"/>
            <a:ext cx="4752528" cy="6617196"/>
          </a:xfrm>
          <a:prstGeom prst="rect">
            <a:avLst/>
          </a:prstGeom>
          <a:blipFill dpi="0" rotWithShape="1">
            <a:blip r:embed="rId2" cstate="print">
              <a:alphaModFix amt="78000"/>
            </a:blip>
            <a:srcRect/>
            <a:stretch>
              <a:fillRect/>
            </a:stretch>
          </a:blipFill>
          <a:ln w="92075">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rect">
                <a:fillToRect l="100000" t="100000"/>
              </a:path>
              <a:tileRect r="-100000" b="-100000"/>
            </a:gradFill>
            <a:prstDash val="sysDash"/>
          </a:ln>
        </p:spPr>
        <p:txBody>
          <a:bodyPr wrap="square" rtlCol="0">
            <a:spAutoFit/>
          </a:bodyPr>
          <a:lstStyle/>
          <a:p>
            <a:pPr algn="ctr"/>
            <a:r>
              <a:rPr lang="cs-CZ" sz="3600" dirty="0" smtClean="0">
                <a:ln>
                  <a:solidFill>
                    <a:schemeClr val="accent1">
                      <a:lumMod val="60000"/>
                      <a:lumOff val="40000"/>
                    </a:schemeClr>
                  </a:solidFill>
                </a:ln>
                <a:solidFill>
                  <a:srgbClr val="FF6600"/>
                </a:solidFill>
                <a:effectLst>
                  <a:outerShdw blurRad="38100" dist="38100" dir="2700000" algn="tl">
                    <a:srgbClr val="000000">
                      <a:alpha val="43137"/>
                    </a:srgbClr>
                  </a:outerShdw>
                </a:effectLst>
                <a:latin typeface="Bookman Old Style" pitchFamily="18" charset="0"/>
              </a:rPr>
              <a:t>Za týden míříme na hřiště nováčka</a:t>
            </a:r>
          </a:p>
          <a:p>
            <a:pPr algn="ctr"/>
            <a:r>
              <a:rPr lang="cs-CZ" sz="6000" dirty="0" smtClean="0">
                <a:ln w="19050">
                  <a:solidFill>
                    <a:srgbClr val="FF0066"/>
                  </a:solidFill>
                </a:ln>
                <a:solidFill>
                  <a:srgbClr val="000099"/>
                </a:solidFill>
                <a:effectLst>
                  <a:outerShdw blurRad="38100" dist="38100" dir="2700000" algn="tl">
                    <a:srgbClr val="000000">
                      <a:alpha val="43137"/>
                    </a:srgbClr>
                  </a:outerShdw>
                </a:effectLst>
                <a:latin typeface="Eras Bold ITC" pitchFamily="34" charset="0"/>
              </a:rPr>
              <a:t>TJ Sokol</a:t>
            </a:r>
          </a:p>
          <a:p>
            <a:pPr algn="ctr"/>
            <a:r>
              <a:rPr lang="cs-CZ" sz="6000" dirty="0" smtClean="0">
                <a:ln w="19050">
                  <a:solidFill>
                    <a:srgbClr val="FF0066"/>
                  </a:solidFill>
                </a:ln>
                <a:solidFill>
                  <a:srgbClr val="000099"/>
                </a:solidFill>
                <a:effectLst>
                  <a:outerShdw blurRad="38100" dist="38100" dir="2700000" algn="tl">
                    <a:srgbClr val="000000">
                      <a:alpha val="43137"/>
                    </a:srgbClr>
                  </a:outerShdw>
                </a:effectLst>
                <a:latin typeface="Eras Bold ITC" pitchFamily="34" charset="0"/>
              </a:rPr>
              <a:t> </a:t>
            </a:r>
            <a:r>
              <a:rPr lang="cs-CZ" sz="6000" dirty="0" err="1" smtClean="0">
                <a:ln w="19050">
                  <a:solidFill>
                    <a:srgbClr val="FF0066"/>
                  </a:solidFill>
                </a:ln>
                <a:solidFill>
                  <a:srgbClr val="000099"/>
                </a:solidFill>
                <a:effectLst>
                  <a:outerShdw blurRad="38100" dist="38100" dir="2700000" algn="tl">
                    <a:srgbClr val="000000">
                      <a:alpha val="43137"/>
                    </a:srgbClr>
                  </a:outerShdw>
                </a:effectLst>
                <a:latin typeface="Eras Bold ITC" pitchFamily="34" charset="0"/>
              </a:rPr>
              <a:t>Srbice</a:t>
            </a:r>
            <a:endParaRPr lang="cs-CZ" sz="6000" dirty="0" smtClean="0">
              <a:ln w="19050">
                <a:solidFill>
                  <a:srgbClr val="FF0066"/>
                </a:solidFill>
              </a:ln>
              <a:solidFill>
                <a:srgbClr val="000099"/>
              </a:solidFill>
              <a:effectLst>
                <a:outerShdw blurRad="38100" dist="38100" dir="2700000" algn="tl">
                  <a:srgbClr val="000000">
                    <a:alpha val="43137"/>
                  </a:srgbClr>
                </a:outerShdw>
              </a:effectLst>
              <a:latin typeface="Eras Bold ITC" pitchFamily="34" charset="0"/>
            </a:endParaRPr>
          </a:p>
          <a:p>
            <a:pPr algn="ctr"/>
            <a:r>
              <a:rPr lang="cs-CZ" sz="6000" dirty="0" smtClean="0">
                <a:ln w="19050">
                  <a:solidFill>
                    <a:srgbClr val="FFCC00"/>
                  </a:solidFill>
                </a:ln>
                <a:solidFill>
                  <a:srgbClr val="990033"/>
                </a:solidFill>
                <a:effectLst>
                  <a:outerShdw blurRad="38100" dist="38100" dir="2700000" algn="tl">
                    <a:srgbClr val="000000">
                      <a:alpha val="43137"/>
                    </a:srgbClr>
                  </a:outerShdw>
                </a:effectLst>
                <a:latin typeface="Eras Bold ITC" pitchFamily="34" charset="0"/>
              </a:rPr>
              <a:t>-SK </a:t>
            </a:r>
            <a:r>
              <a:rPr lang="cs-CZ" sz="6000" dirty="0" err="1" smtClean="0">
                <a:ln w="19050">
                  <a:solidFill>
                    <a:srgbClr val="FFCC00"/>
                  </a:solidFill>
                </a:ln>
                <a:solidFill>
                  <a:srgbClr val="990033"/>
                </a:solidFill>
                <a:effectLst>
                  <a:outerShdw blurRad="38100" dist="38100" dir="2700000" algn="tl">
                    <a:srgbClr val="000000">
                      <a:alpha val="43137"/>
                    </a:srgbClr>
                  </a:outerShdw>
                </a:effectLst>
                <a:latin typeface="Eras Bold ITC" pitchFamily="34" charset="0"/>
              </a:rPr>
              <a:t>Štěti</a:t>
            </a:r>
            <a:endParaRPr lang="cs-CZ" sz="6600" dirty="0" smtClean="0">
              <a:ln w="19050">
                <a:solidFill>
                  <a:srgbClr val="FFCC00"/>
                </a:solidFill>
              </a:ln>
              <a:solidFill>
                <a:srgbClr val="990033"/>
              </a:solidFill>
              <a:effectLst>
                <a:outerShdw blurRad="38100" dist="38100" dir="2700000" algn="tl">
                  <a:srgbClr val="000000">
                    <a:alpha val="43137"/>
                  </a:srgbClr>
                </a:outerShdw>
              </a:effectLst>
              <a:latin typeface="Eras Bold ITC" pitchFamily="34" charset="0"/>
            </a:endParaRPr>
          </a:p>
          <a:p>
            <a:pPr algn="ctr"/>
            <a:r>
              <a:rPr lang="cs-CZ" sz="2400" dirty="0" smtClean="0">
                <a:solidFill>
                  <a:srgbClr val="6600CC"/>
                </a:solidFill>
                <a:effectLst>
                  <a:outerShdw blurRad="38100" dist="38100" dir="2700000" algn="tl">
                    <a:srgbClr val="000000">
                      <a:alpha val="43137"/>
                    </a:srgbClr>
                  </a:outerShdw>
                </a:effectLst>
                <a:latin typeface="Bookman Old Style" pitchFamily="18" charset="0"/>
              </a:rPr>
              <a:t>sobota 31.10.2015 14:00 </a:t>
            </a:r>
            <a:endParaRPr lang="cs-CZ" sz="3200" dirty="0" smtClean="0">
              <a:solidFill>
                <a:srgbClr val="6600CC"/>
              </a:solidFill>
              <a:effectLst>
                <a:outerShdw blurRad="38100" dist="38100" dir="2700000" algn="tl">
                  <a:srgbClr val="000000">
                    <a:alpha val="43137"/>
                  </a:srgbClr>
                </a:outerShdw>
              </a:effectLst>
              <a:latin typeface="Bookman Old Style" pitchFamily="18" charset="0"/>
            </a:endParaRPr>
          </a:p>
          <a:p>
            <a:pPr algn="ctr"/>
            <a:endParaRPr lang="cs-CZ" sz="3200" dirty="0" smtClean="0">
              <a:effectLst>
                <a:outerShdw blurRad="38100" dist="38100" dir="2700000" algn="tl">
                  <a:srgbClr val="000000">
                    <a:alpha val="43137"/>
                  </a:srgbClr>
                </a:outerShdw>
              </a:effectLst>
              <a:latin typeface="Bookman Old Style" pitchFamily="18" charset="0"/>
            </a:endParaRPr>
          </a:p>
          <a:p>
            <a:pPr algn="ctr"/>
            <a:endParaRPr lang="cs-CZ" sz="3200" dirty="0" smtClean="0">
              <a:effectLst>
                <a:outerShdw blurRad="38100" dist="38100" dir="2700000" algn="tl">
                  <a:srgbClr val="000000">
                    <a:alpha val="43137"/>
                  </a:srgbClr>
                </a:outerShdw>
              </a:effectLst>
              <a:latin typeface="Bookman Old Style" pitchFamily="18" charset="0"/>
            </a:endParaRPr>
          </a:p>
          <a:p>
            <a:pPr algn="ctr"/>
            <a:endParaRPr lang="cs-CZ" sz="2800" dirty="0" smtClean="0">
              <a:solidFill>
                <a:srgbClr val="6600CC"/>
              </a:solidFill>
              <a:effectLst>
                <a:outerShdw blurRad="38100" dist="38100" dir="2700000" algn="tl">
                  <a:srgbClr val="000000">
                    <a:alpha val="43137"/>
                  </a:srgbClr>
                </a:outerShdw>
              </a:effectLst>
              <a:latin typeface="Bookman Old Style" pitchFamily="18" charset="0"/>
            </a:endParaRPr>
          </a:p>
          <a:p>
            <a:pPr algn="ctr"/>
            <a:r>
              <a:rPr lang="cs-CZ" sz="2800" dirty="0" smtClean="0">
                <a:solidFill>
                  <a:srgbClr val="6600CC"/>
                </a:solidFill>
                <a:effectLst>
                  <a:outerShdw blurRad="38100" dist="38100" dir="2700000" algn="tl">
                    <a:srgbClr val="000000">
                      <a:alpha val="43137"/>
                    </a:srgbClr>
                  </a:outerShdw>
                </a:effectLst>
                <a:latin typeface="Bookman Old Style" pitchFamily="18" charset="0"/>
              </a:rPr>
              <a:t>ze hřiště vyjíždíme</a:t>
            </a:r>
          </a:p>
          <a:p>
            <a:pPr algn="ctr"/>
            <a:r>
              <a:rPr lang="cs-CZ" sz="2800" dirty="0" smtClean="0">
                <a:solidFill>
                  <a:srgbClr val="6600CC"/>
                </a:solidFill>
                <a:effectLst>
                  <a:outerShdw blurRad="38100" dist="38100" dir="2700000" algn="tl">
                    <a:srgbClr val="000000">
                      <a:alpha val="43137"/>
                    </a:srgbClr>
                  </a:outerShdw>
                </a:effectLst>
                <a:latin typeface="Bookman Old Style" pitchFamily="18" charset="0"/>
              </a:rPr>
              <a:t> v 11:30</a:t>
            </a:r>
          </a:p>
        </p:txBody>
      </p:sp>
      <p:pic>
        <p:nvPicPr>
          <p:cNvPr id="4" name="Picture 3"/>
          <p:cNvPicPr>
            <a:picLocks noChangeAspect="1" noChangeArrowheads="1"/>
          </p:cNvPicPr>
          <p:nvPr/>
        </p:nvPicPr>
        <p:blipFill>
          <a:blip r:embed="rId3" cstate="print"/>
          <a:srcRect/>
          <a:stretch>
            <a:fillRect/>
          </a:stretch>
        </p:blipFill>
        <p:spPr bwMode="auto">
          <a:xfrm>
            <a:off x="5503540" y="2179340"/>
            <a:ext cx="864096" cy="864096"/>
          </a:xfrm>
          <a:prstGeom prst="rect">
            <a:avLst/>
          </a:prstGeom>
          <a:noFill/>
          <a:ln w="9525">
            <a:noFill/>
            <a:miter lim="800000"/>
            <a:headEnd/>
            <a:tailEnd/>
          </a:ln>
        </p:spPr>
      </p:pic>
      <p:pic>
        <p:nvPicPr>
          <p:cNvPr id="5" name="Picture 106"/>
          <p:cNvPicPr>
            <a:picLocks noChangeAspect="1" noChangeArrowheads="1"/>
          </p:cNvPicPr>
          <p:nvPr/>
        </p:nvPicPr>
        <p:blipFill>
          <a:blip r:embed="rId4" cstate="print"/>
          <a:srcRect/>
          <a:stretch>
            <a:fillRect/>
          </a:stretch>
        </p:blipFill>
        <p:spPr bwMode="auto">
          <a:xfrm>
            <a:off x="9175948" y="2179340"/>
            <a:ext cx="864096" cy="864096"/>
          </a:xfrm>
          <a:prstGeom prst="rect">
            <a:avLst/>
          </a:prstGeom>
          <a:noFill/>
          <a:ln w="9525">
            <a:noFill/>
            <a:miter lim="800000"/>
            <a:headEnd/>
            <a:tailEnd/>
          </a:ln>
        </p:spPr>
      </p:pic>
      <p:pic>
        <p:nvPicPr>
          <p:cNvPr id="6" name="Picture 4"/>
          <p:cNvPicPr>
            <a:picLocks noChangeAspect="1" noChangeArrowheads="1"/>
          </p:cNvPicPr>
          <p:nvPr/>
        </p:nvPicPr>
        <p:blipFill>
          <a:blip r:embed="rId5" cstate="print"/>
          <a:srcRect/>
          <a:stretch>
            <a:fillRect/>
          </a:stretch>
        </p:blipFill>
        <p:spPr bwMode="auto">
          <a:xfrm>
            <a:off x="6284540" y="4411588"/>
            <a:ext cx="2819400" cy="1224136"/>
          </a:xfrm>
          <a:prstGeom prst="rect">
            <a:avLst/>
          </a:prstGeom>
          <a:noFill/>
          <a:ln w="9525">
            <a:noFill/>
            <a:miter lim="800000"/>
            <a:headEnd/>
            <a:tailEnd/>
          </a:ln>
        </p:spPr>
      </p:pic>
      <p:sp>
        <p:nvSpPr>
          <p:cNvPr id="7" name="Rectangle 2"/>
          <p:cNvSpPr>
            <a:spLocks noChangeArrowheads="1"/>
          </p:cNvSpPr>
          <p:nvPr/>
        </p:nvSpPr>
        <p:spPr bwMode="auto">
          <a:xfrm>
            <a:off x="102940" y="1315244"/>
            <a:ext cx="4752528"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400" i="0" u="sng"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VOŠ Roudnice </a:t>
            </a:r>
            <a:r>
              <a:rPr kumimoji="0" lang="cs-CZ" sz="2400" i="0" u="sng" strike="noStrike" cap="none" normalizeH="0" baseline="0" dirty="0" err="1"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n.L.</a:t>
            </a:r>
            <a:r>
              <a:rPr kumimoji="0" lang="cs-CZ" sz="2400" i="0" u="sng"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SK </a:t>
            </a:r>
            <a:r>
              <a:rPr kumimoji="0" lang="cs-CZ" sz="2400" i="0" u="sng" strike="noStrike" cap="none" normalizeH="0" baseline="0" dirty="0" err="1"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Štětí</a:t>
            </a:r>
            <a:endParaRPr kumimoji="0" lang="cs-CZ" sz="100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400" i="0" u="sng"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6:0(3:0)   10.10.2015   10.kolo</a:t>
            </a:r>
            <a:endParaRPr kumimoji="0" lang="cs-CZ" sz="100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200" b="0" i="0" strike="noStrike" cap="none" normalizeH="0" baseline="0" dirty="0" smtClean="0">
                <a:ln>
                  <a:noFill/>
                </a:ln>
                <a:solidFill>
                  <a:schemeClr val="tx1"/>
                </a:solidFill>
                <a:effectLst/>
                <a:latin typeface="Arial" pitchFamily="34" charset="0"/>
                <a:ea typeface="Times New Roman" pitchFamily="18" charset="0"/>
                <a:cs typeface="Arial" pitchFamily="34" charset="0"/>
              </a:rPr>
              <a:t>Domácí dorostenecká farma fotbalistů Roudnice překvapení nepřipustila a branky si rozložila stejným dílem na oba poločasy.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Sestava:  </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Svoboda-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Koráň</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Sviták</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Vála, Beruška, Jakl, </a:t>
            </a:r>
          </a:p>
          <a:p>
            <a:pPr marL="0" marR="0" lvl="0" indent="0" algn="l" defTabSz="914400" rtl="0" eaLnBrk="0" fontAlgn="base" latinLnBrk="0" hangingPunct="0">
              <a:lnSpc>
                <a:spcPct val="100000"/>
              </a:lnSpc>
              <a:spcBef>
                <a:spcPct val="0"/>
              </a:spcBef>
              <a:spcAft>
                <a:spcPct val="0"/>
              </a:spcAft>
              <a:buClrTx/>
              <a:buSzTx/>
              <a:buFontTx/>
              <a:buNone/>
              <a:tabLst/>
            </a:pPr>
            <a:r>
              <a:rPr lang="cs-CZ" b="0" dirty="0" smtClean="0">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Feko</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Mejzr, Podhorský,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Danč</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Marek,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Horváth</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Koloman</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cs-CZ" b="0" dirty="0" smtClean="0">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Šariška</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Dudi</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Horáček</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Trenér:</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P.Podhorský</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Švejdar</a:t>
            </a:r>
            <a:r>
              <a:rPr kumimoji="0" lang="cs-CZ" sz="1200" b="0"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Vedoucí</a:t>
            </a: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J.Nedomlelová</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Rozhodčí:</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Mecl</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Kolátor</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Holly</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TextovéPole 7"/>
          <p:cNvSpPr txBox="1"/>
          <p:nvPr/>
        </p:nvSpPr>
        <p:spPr>
          <a:xfrm>
            <a:off x="174948" y="91108"/>
            <a:ext cx="4608512" cy="1015663"/>
          </a:xfrm>
          <a:prstGeom prst="rect">
            <a:avLst/>
          </a:prstGeom>
          <a:solidFill>
            <a:srgbClr val="99FF66"/>
          </a:solidFill>
          <a:ln w="76200">
            <a:solidFill>
              <a:srgbClr val="CC0066"/>
            </a:solidFill>
          </a:ln>
        </p:spPr>
        <p:txBody>
          <a:bodyPr wrap="square" rtlCol="0">
            <a:spAutoFit/>
          </a:bodyPr>
          <a:lstStyle/>
          <a:p>
            <a:pPr algn="ctr"/>
            <a:r>
              <a:rPr lang="cs-CZ" sz="2000" dirty="0" smtClean="0">
                <a:latin typeface="Britannic Bold" pitchFamily="34" charset="0"/>
              </a:rPr>
              <a:t>Starší dorostenci  v Hrobcích, kde mají pro tento rok  dorostenci VOŠ Roudnice </a:t>
            </a:r>
            <a:r>
              <a:rPr lang="cs-CZ" sz="2000" dirty="0" err="1" smtClean="0">
                <a:latin typeface="Britannic Bold" pitchFamily="34" charset="0"/>
              </a:rPr>
              <a:t>n.L.</a:t>
            </a:r>
            <a:r>
              <a:rPr lang="cs-CZ" sz="2000" dirty="0" smtClean="0">
                <a:latin typeface="Britannic Bold" pitchFamily="34" charset="0"/>
              </a:rPr>
              <a:t>  domácí hřiště, neuspěli </a:t>
            </a:r>
          </a:p>
        </p:txBody>
      </p:sp>
      <p:graphicFrame>
        <p:nvGraphicFramePr>
          <p:cNvPr id="9" name="Tabulka 8"/>
          <p:cNvGraphicFramePr>
            <a:graphicFrameLocks noGrp="1"/>
          </p:cNvGraphicFramePr>
          <p:nvPr/>
        </p:nvGraphicFramePr>
        <p:xfrm>
          <a:off x="174948" y="3907532"/>
          <a:ext cx="4536507" cy="3162300"/>
        </p:xfrm>
        <a:graphic>
          <a:graphicData uri="http://schemas.openxmlformats.org/drawingml/2006/table">
            <a:tbl>
              <a:tblPr/>
              <a:tblGrid>
                <a:gridCol w="296504">
                  <a:extLst>
                    <a:ext uri="{9D8B030D-6E8A-4147-A177-3AD203B41FA5}">
                      <a16:colId xmlns:a16="http://schemas.microsoft.com/office/drawing/2014/main" val="20000"/>
                    </a:ext>
                  </a:extLst>
                </a:gridCol>
                <a:gridCol w="296504">
                  <a:extLst>
                    <a:ext uri="{9D8B030D-6E8A-4147-A177-3AD203B41FA5}">
                      <a16:colId xmlns:a16="http://schemas.microsoft.com/office/drawing/2014/main" val="20001"/>
                    </a:ext>
                  </a:extLst>
                </a:gridCol>
                <a:gridCol w="1678952">
                  <a:extLst>
                    <a:ext uri="{9D8B030D-6E8A-4147-A177-3AD203B41FA5}">
                      <a16:colId xmlns:a16="http://schemas.microsoft.com/office/drawing/2014/main" val="20002"/>
                    </a:ext>
                  </a:extLst>
                </a:gridCol>
                <a:gridCol w="211259">
                  <a:extLst>
                    <a:ext uri="{9D8B030D-6E8A-4147-A177-3AD203B41FA5}">
                      <a16:colId xmlns:a16="http://schemas.microsoft.com/office/drawing/2014/main" val="20003"/>
                    </a:ext>
                  </a:extLst>
                </a:gridCol>
                <a:gridCol w="211259">
                  <a:extLst>
                    <a:ext uri="{9D8B030D-6E8A-4147-A177-3AD203B41FA5}">
                      <a16:colId xmlns:a16="http://schemas.microsoft.com/office/drawing/2014/main" val="20004"/>
                    </a:ext>
                  </a:extLst>
                </a:gridCol>
                <a:gridCol w="211259">
                  <a:extLst>
                    <a:ext uri="{9D8B030D-6E8A-4147-A177-3AD203B41FA5}">
                      <a16:colId xmlns:a16="http://schemas.microsoft.com/office/drawing/2014/main" val="20005"/>
                    </a:ext>
                  </a:extLst>
                </a:gridCol>
                <a:gridCol w="211259">
                  <a:extLst>
                    <a:ext uri="{9D8B030D-6E8A-4147-A177-3AD203B41FA5}">
                      <a16:colId xmlns:a16="http://schemas.microsoft.com/office/drawing/2014/main" val="20006"/>
                    </a:ext>
                  </a:extLst>
                </a:gridCol>
                <a:gridCol w="211259">
                  <a:extLst>
                    <a:ext uri="{9D8B030D-6E8A-4147-A177-3AD203B41FA5}">
                      <a16:colId xmlns:a16="http://schemas.microsoft.com/office/drawing/2014/main" val="20007"/>
                    </a:ext>
                  </a:extLst>
                </a:gridCol>
                <a:gridCol w="522587">
                  <a:extLst>
                    <a:ext uri="{9D8B030D-6E8A-4147-A177-3AD203B41FA5}">
                      <a16:colId xmlns:a16="http://schemas.microsoft.com/office/drawing/2014/main" val="20008"/>
                    </a:ext>
                  </a:extLst>
                </a:gridCol>
                <a:gridCol w="385455">
                  <a:extLst>
                    <a:ext uri="{9D8B030D-6E8A-4147-A177-3AD203B41FA5}">
                      <a16:colId xmlns:a16="http://schemas.microsoft.com/office/drawing/2014/main" val="20009"/>
                    </a:ext>
                  </a:extLst>
                </a:gridCol>
                <a:gridCol w="300210">
                  <a:extLst>
                    <a:ext uri="{9D8B030D-6E8A-4147-A177-3AD203B41FA5}">
                      <a16:colId xmlns:a16="http://schemas.microsoft.com/office/drawing/2014/main" val="20010"/>
                    </a:ext>
                  </a:extLst>
                </a:gridCol>
              </a:tblGrid>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pl-PL" sz="1200" b="1" i="0" u="none" strike="noStrike" dirty="0">
                          <a:solidFill>
                            <a:srgbClr val="0000CC"/>
                          </a:solidFill>
                          <a:effectLst>
                            <a:outerShdw blurRad="38100" dist="38100" dir="2700000" algn="tl">
                              <a:srgbClr val="000000">
                                <a:alpha val="43137"/>
                              </a:srgbClr>
                            </a:outerShdw>
                          </a:effectLst>
                          <a:latin typeface="Calibri"/>
                        </a:rPr>
                        <a:t>Krajský přebor starší  dorost  2015/2016 po 11.kole</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latin typeface="Arial"/>
                        </a:rPr>
                        <a:t>FK Louny</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36:9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28</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a:solidFill>
                            <a:srgbClr val="000000"/>
                          </a:solidFill>
                          <a:latin typeface="Arial"/>
                        </a:rPr>
                        <a:t>FK Litvínov</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33:15</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24</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latin typeface="Arial"/>
                        </a:rPr>
                        <a:t>SK </a:t>
                      </a:r>
                      <a:r>
                        <a:rPr lang="cs-CZ" sz="1100" b="1" i="0" u="none" strike="noStrike" dirty="0" err="1">
                          <a:solidFill>
                            <a:srgbClr val="000000"/>
                          </a:solidFill>
                          <a:latin typeface="Arial"/>
                        </a:rPr>
                        <a:t>Ervěnice</a:t>
                      </a:r>
                      <a:endParaRPr lang="cs-CZ" sz="11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25:18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dirty="0">
                          <a:solidFill>
                            <a:srgbClr val="000000"/>
                          </a:solidFill>
                          <a:latin typeface="Arial"/>
                        </a:rPr>
                        <a:t>VOŠ Roudnice</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45:21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latin typeface="Arial"/>
                        </a:rPr>
                        <a:t>FK J. Děčín</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32:19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dirty="0">
                          <a:solidFill>
                            <a:srgbClr val="000000"/>
                          </a:solidFill>
                          <a:latin typeface="Arial"/>
                        </a:rPr>
                        <a:t>FK </a:t>
                      </a:r>
                      <a:r>
                        <a:rPr lang="cs-CZ" sz="1100" b="1" i="0" u="none" strike="noStrike" dirty="0" err="1">
                          <a:solidFill>
                            <a:srgbClr val="000000"/>
                          </a:solidFill>
                          <a:latin typeface="Arial"/>
                        </a:rPr>
                        <a:t>Neštěmice</a:t>
                      </a:r>
                      <a:endParaRPr lang="cs-CZ" sz="11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34:17</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21</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latin typeface="Arial"/>
                        </a:rPr>
                        <a:t>FC </a:t>
                      </a:r>
                      <a:r>
                        <a:rPr lang="cs-CZ" sz="1100" b="1" i="0" u="none" strike="noStrike" dirty="0" err="1">
                          <a:solidFill>
                            <a:srgbClr val="000000"/>
                          </a:solidFill>
                          <a:latin typeface="Arial"/>
                        </a:rPr>
                        <a:t>Chomutov</a:t>
                      </a:r>
                      <a:r>
                        <a:rPr lang="cs-CZ" sz="1100" b="1" i="0" u="none" strike="noStrike" dirty="0">
                          <a:solidFill>
                            <a:srgbClr val="000000"/>
                          </a:solidFill>
                          <a:latin typeface="Arial"/>
                        </a:rPr>
                        <a:t>/</a:t>
                      </a:r>
                      <a:r>
                        <a:rPr lang="cs-CZ" sz="1100" b="1" i="0" u="none" strike="noStrike" dirty="0" err="1">
                          <a:solidFill>
                            <a:srgbClr val="000000"/>
                          </a:solidFill>
                          <a:latin typeface="Arial"/>
                        </a:rPr>
                        <a:t>Spořice</a:t>
                      </a:r>
                      <a:endParaRPr lang="cs-CZ" sz="11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45:24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17</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050" b="1" i="0" u="none" strike="noStrike" dirty="0">
                          <a:solidFill>
                            <a:srgbClr val="000000"/>
                          </a:solidFill>
                          <a:latin typeface="Arial"/>
                        </a:rPr>
                        <a:t>TJ </a:t>
                      </a:r>
                      <a:r>
                        <a:rPr lang="cs-CZ" sz="1050" b="1" i="0" u="none" strike="noStrike" dirty="0" err="1">
                          <a:solidFill>
                            <a:srgbClr val="000000"/>
                          </a:solidFill>
                          <a:latin typeface="Arial"/>
                        </a:rPr>
                        <a:t>Košťany</a:t>
                      </a:r>
                      <a:r>
                        <a:rPr lang="cs-CZ" sz="1050" b="1" i="0" u="none" strike="noStrike" dirty="0">
                          <a:solidFill>
                            <a:srgbClr val="000000"/>
                          </a:solidFill>
                          <a:latin typeface="Arial"/>
                        </a:rPr>
                        <a:t>/</a:t>
                      </a:r>
                      <a:r>
                        <a:rPr lang="cs-CZ" sz="1050" b="1" i="0" u="none" strike="noStrike" dirty="0" err="1">
                          <a:solidFill>
                            <a:srgbClr val="000000"/>
                          </a:solidFill>
                          <a:latin typeface="Arial"/>
                        </a:rPr>
                        <a:t>Oldřichov</a:t>
                      </a:r>
                      <a:endParaRPr lang="cs-CZ" sz="105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Calibri"/>
                        </a:rPr>
                        <a:t>32:34</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TJ Krupka</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15:30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6192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FF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FF0000"/>
                          </a:solidFill>
                          <a:latin typeface="Arial"/>
                        </a:rPr>
                        <a:t>SK Štětí/Hošťka</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FF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latin typeface="Calibri"/>
                        </a:rPr>
                        <a:t>14:32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ASK Lovosice/Velemín</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17:29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a:solidFill>
                            <a:srgbClr val="000000"/>
                          </a:solidFill>
                          <a:latin typeface="Arial"/>
                        </a:rPr>
                        <a:t>FK Litoměřice</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18:31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Mostecký FK/Obrnice</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23:44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a:solidFill>
                            <a:srgbClr val="000000"/>
                          </a:solidFill>
                          <a:latin typeface="Arial"/>
                        </a:rPr>
                        <a:t>FK Bílina</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Calibri"/>
                        </a:rPr>
                        <a:t>19:48</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5"/>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TJ Svádov/V. Březno</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13:30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6"/>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7"/>
                  </a:ext>
                </a:extLst>
              </a:tr>
            </a:tbl>
          </a:graphicData>
        </a:graphic>
      </p:graphicFrame>
      <p:sp>
        <p:nvSpPr>
          <p:cNvPr id="10" name="TextovéPole 9"/>
          <p:cNvSpPr txBox="1"/>
          <p:nvPr/>
        </p:nvSpPr>
        <p:spPr>
          <a:xfrm>
            <a:off x="7231732"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19</a:t>
            </a:r>
          </a:p>
        </p:txBody>
      </p:sp>
      <p:sp>
        <p:nvSpPr>
          <p:cNvPr id="11" name="TextovéPole 10"/>
          <p:cNvSpPr txBox="1"/>
          <p:nvPr/>
        </p:nvSpPr>
        <p:spPr>
          <a:xfrm>
            <a:off x="1831132"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5503540" y="2539380"/>
            <a:ext cx="184150" cy="276225"/>
          </a:xfrm>
          <a:prstGeom prst="rect">
            <a:avLst/>
          </a:prstGeom>
          <a:noFill/>
          <a:ln w="9525">
            <a:noFill/>
            <a:miter lim="800000"/>
            <a:headEnd/>
            <a:tailEnd/>
          </a:ln>
          <a:effectLst/>
        </p:spPr>
        <p:txBody>
          <a:bodyPr wrap="none" lIns="91425" tIns="45713" rIns="91425" bIns="45713" anchor="ctr">
            <a:spAutoFit/>
          </a:bodyPr>
          <a:lstStyle/>
          <a:p>
            <a:pPr algn="ctr" eaLnBrk="0" hangingPunct="0">
              <a:defRPr/>
            </a:pPr>
            <a:endParaRPr lang="cs-CZ" dirty="0">
              <a:effectLst>
                <a:outerShdw blurRad="38100" dist="38100" dir="2700000" algn="tl">
                  <a:srgbClr val="000000">
                    <a:alpha val="43137"/>
                  </a:srgbClr>
                </a:outerShdw>
              </a:effectLst>
            </a:endParaRPr>
          </a:p>
        </p:txBody>
      </p:sp>
      <p:pic>
        <p:nvPicPr>
          <p:cNvPr id="12291" name="Picture 48" descr="Home page">
            <a:hlinkClick r:id="rId3"/>
          </p:cNvPr>
          <p:cNvPicPr>
            <a:picLocks noChangeAspect="1" noChangeArrowheads="1"/>
          </p:cNvPicPr>
          <p:nvPr/>
        </p:nvPicPr>
        <p:blipFill>
          <a:blip r:embed="rId4"/>
          <a:srcRect/>
          <a:stretch>
            <a:fillRect/>
          </a:stretch>
        </p:blipFill>
        <p:spPr bwMode="auto">
          <a:xfrm>
            <a:off x="166688" y="46038"/>
            <a:ext cx="9525" cy="9525"/>
          </a:xfrm>
          <a:prstGeom prst="rect">
            <a:avLst/>
          </a:prstGeom>
          <a:noFill/>
          <a:ln w="9525">
            <a:noFill/>
            <a:miter lim="800000"/>
            <a:headEnd/>
            <a:tailEnd/>
          </a:ln>
        </p:spPr>
      </p:pic>
      <p:sp>
        <p:nvSpPr>
          <p:cNvPr id="15" name="Rectangle 87"/>
          <p:cNvSpPr>
            <a:spLocks noChangeArrowheads="1"/>
          </p:cNvSpPr>
          <p:nvPr/>
        </p:nvSpPr>
        <p:spPr bwMode="auto">
          <a:xfrm>
            <a:off x="102940" y="39798"/>
            <a:ext cx="4824536" cy="1015663"/>
          </a:xfrm>
          <a:prstGeom prst="rect">
            <a:avLst/>
          </a:prstGeom>
          <a:blipFill dpi="0" rotWithShape="1">
            <a:blip r:embed="rId5" cstate="print">
              <a:alphaModFix amt="55000"/>
            </a:blip>
            <a:srcRect/>
            <a:stretch>
              <a:fillRect/>
            </a:stretch>
          </a:blipFill>
          <a:ln w="57150" cmpd="sng">
            <a:solidFill>
              <a:schemeClr val="tx1"/>
            </a:solidFill>
            <a:prstDash val="solid"/>
            <a:headEnd/>
            <a:tailEnd/>
          </a:ln>
          <a:effectLst>
            <a:outerShdw blurRad="50800" dist="50800" dir="5400000" algn="ctr" rotWithShape="0">
              <a:schemeClr val="bg1"/>
            </a:outerShdw>
          </a:effectLst>
        </p:spPr>
        <p:style>
          <a:lnRef idx="2">
            <a:schemeClr val="accent2"/>
          </a:lnRef>
          <a:fillRef idx="1">
            <a:schemeClr val="lt1"/>
          </a:fillRef>
          <a:effectRef idx="0">
            <a:schemeClr val="accent2"/>
          </a:effectRef>
          <a:fontRef idx="minor">
            <a:schemeClr val="dk1"/>
          </a:fontRef>
        </p:style>
        <p:txBody>
          <a:bodyPr wrap="square" lIns="0" tIns="0" rIns="0" bIns="0" numCol="1" anchor="b">
            <a:normAutofit fontScale="85000" lnSpcReduction="10000"/>
            <a:scene3d>
              <a:camera prst="orthographicFront"/>
              <a:lightRig rig="twoPt" dir="t"/>
            </a:scene3d>
            <a:sp3d extrusionH="57150" contourW="38100">
              <a:bevelT w="25400" h="38100"/>
              <a:extrusionClr>
                <a:schemeClr val="bg1"/>
              </a:extrusionClr>
              <a:contourClr>
                <a:schemeClr val="bg1"/>
              </a:contourClr>
            </a:sp3d>
          </a:bodyPr>
          <a:lstStyle/>
          <a:p>
            <a:pPr algn="ctr" eaLnBrk="0" hangingPunct="0">
              <a:defRPr/>
            </a:pPr>
            <a:r>
              <a:rPr lang="cs-CZ" sz="6600" dirty="0">
                <a:solidFill>
                  <a:schemeClr val="accent2">
                    <a:lumMod val="50000"/>
                  </a:schemeClr>
                </a:solidFill>
                <a:latin typeface="KodchiangUPC" pitchFamily="18" charset="-34"/>
                <a:cs typeface="KodchiangUPC" pitchFamily="18" charset="-34"/>
              </a:rPr>
              <a:t> </a:t>
            </a:r>
            <a:r>
              <a:rPr lang="cs-CZ" sz="7800" i="1" dirty="0" smtClean="0">
                <a:ln w="38100">
                  <a:solidFill>
                    <a:srgbClr val="FF6699"/>
                  </a:solidFill>
                </a:ln>
                <a:solidFill>
                  <a:srgbClr val="006699"/>
                </a:solidFill>
                <a:latin typeface="Engravers MT" pitchFamily="18" charset="0"/>
                <a:cs typeface="KodchiangUPC" pitchFamily="18" charset="-34"/>
              </a:rPr>
              <a:t>Vítáme</a:t>
            </a:r>
            <a:endParaRPr lang="cs-CZ" sz="7800" b="0" i="1" dirty="0">
              <a:ln w="38100">
                <a:solidFill>
                  <a:srgbClr val="FF6699"/>
                </a:solidFill>
              </a:ln>
              <a:solidFill>
                <a:srgbClr val="006699"/>
              </a:solidFill>
              <a:effectLst>
                <a:outerShdw blurRad="50800" dist="50800" dir="5400000" algn="ctr" rotWithShape="0">
                  <a:srgbClr val="99FF33"/>
                </a:outerShdw>
              </a:effectLst>
              <a:latin typeface="Engravers MT" pitchFamily="18" charset="0"/>
              <a:ea typeface="SimHei" pitchFamily="49" charset="-122"/>
              <a:cs typeface="LilyUPC" pitchFamily="34" charset="-34"/>
            </a:endParaRPr>
          </a:p>
        </p:txBody>
      </p:sp>
      <p:sp>
        <p:nvSpPr>
          <p:cNvPr id="7178" name="Rectangle 129"/>
          <p:cNvSpPr>
            <a:spLocks noChangeArrowheads="1"/>
          </p:cNvSpPr>
          <p:nvPr/>
        </p:nvSpPr>
        <p:spPr bwMode="auto">
          <a:xfrm>
            <a:off x="102940" y="1891308"/>
            <a:ext cx="4824536" cy="792000"/>
          </a:xfrm>
          <a:prstGeom prst="rect">
            <a:avLst/>
          </a:prstGeom>
          <a:blipFill>
            <a:blip r:embed="rId6" cstate="print"/>
            <a:tile tx="0" ty="0" sx="100000" sy="100000" flip="none" algn="tl"/>
          </a:blipFill>
          <a:ln w="34925" cmpd="dbl">
            <a:solidFill>
              <a:srgbClr val="00FFCC"/>
            </a:solidFill>
            <a:miter lim="800000"/>
            <a:headEnd/>
            <a:tailEnd/>
          </a:ln>
        </p:spPr>
        <p:txBody>
          <a:bodyPr lIns="91425" tIns="45713" rIns="91425" bIns="45713"/>
          <a:lstStyle/>
          <a:p>
            <a:pPr algn="ctr" eaLnBrk="0" hangingPunct="0">
              <a:defRPr/>
            </a:pPr>
            <a:r>
              <a:rPr lang="cs-CZ" sz="4800" dirty="0" smtClean="0">
                <a:solidFill>
                  <a:srgbClr val="FF0000"/>
                </a:solidFill>
                <a:effectLst>
                  <a:outerShdw blurRad="38100" dist="38100" dir="2700000" algn="tl">
                    <a:srgbClr val="000000">
                      <a:alpha val="43137"/>
                    </a:srgbClr>
                  </a:outerShdw>
                </a:effectLst>
                <a:latin typeface="Swis721 Blk BT" pitchFamily="34" charset="0"/>
                <a:ea typeface="Verdana" pitchFamily="34" charset="0"/>
                <a:cs typeface="Verdana" pitchFamily="34" charset="0"/>
              </a:rPr>
              <a:t>SK </a:t>
            </a:r>
            <a:r>
              <a:rPr lang="cs-CZ" sz="4800" dirty="0">
                <a:solidFill>
                  <a:srgbClr val="FF0000"/>
                </a:solidFill>
                <a:effectLst>
                  <a:outerShdw blurRad="38100" dist="38100" dir="2700000" algn="tl">
                    <a:srgbClr val="000000">
                      <a:alpha val="43137"/>
                    </a:srgbClr>
                  </a:outerShdw>
                </a:effectLst>
                <a:latin typeface="Swis721 Blk BT" pitchFamily="34" charset="0"/>
                <a:ea typeface="Verdana" pitchFamily="34" charset="0"/>
                <a:cs typeface="Verdana" pitchFamily="34" charset="0"/>
              </a:rPr>
              <a:t>Štětí</a:t>
            </a:r>
            <a:endParaRPr lang="cs-CZ" sz="4000" dirty="0">
              <a:solidFill>
                <a:srgbClr val="FF0000"/>
              </a:solidFill>
              <a:effectLst>
                <a:outerShdw blurRad="38100" dist="38100" dir="2700000" algn="tl">
                  <a:srgbClr val="000000">
                    <a:alpha val="43137"/>
                  </a:srgbClr>
                </a:outerShdw>
              </a:effectLst>
              <a:latin typeface="Swis721 Blk BT" pitchFamily="34" charset="0"/>
              <a:ea typeface="Verdana" pitchFamily="34" charset="0"/>
              <a:cs typeface="Verdana" pitchFamily="34" charset="0"/>
            </a:endParaRPr>
          </a:p>
        </p:txBody>
      </p:sp>
      <p:sp>
        <p:nvSpPr>
          <p:cNvPr id="12298" name="Text Box 147"/>
          <p:cNvSpPr txBox="1">
            <a:spLocks noChangeArrowheads="1"/>
          </p:cNvSpPr>
          <p:nvPr/>
        </p:nvSpPr>
        <p:spPr bwMode="auto">
          <a:xfrm>
            <a:off x="2335188" y="2632888"/>
            <a:ext cx="339725" cy="338540"/>
          </a:xfrm>
          <a:prstGeom prst="rect">
            <a:avLst/>
          </a:prstGeom>
          <a:noFill/>
          <a:ln w="9525">
            <a:noFill/>
            <a:miter lim="800000"/>
            <a:headEnd/>
            <a:tailEnd/>
          </a:ln>
        </p:spPr>
        <p:txBody>
          <a:bodyPr lIns="91425" tIns="45713" rIns="91425" bIns="45713">
            <a:spAutoFit/>
          </a:bodyPr>
          <a:lstStyle/>
          <a:p>
            <a:pPr algn="ctr" eaLnBrk="0" hangingPunct="0"/>
            <a:r>
              <a:rPr lang="cs-CZ" sz="1600" dirty="0">
                <a:latin typeface="Albertus MT" pitchFamily="18" charset="0"/>
              </a:rPr>
              <a:t>a</a:t>
            </a:r>
          </a:p>
        </p:txBody>
      </p:sp>
      <p:sp>
        <p:nvSpPr>
          <p:cNvPr id="7181" name="Text Box 148"/>
          <p:cNvSpPr txBox="1">
            <a:spLocks noChangeArrowheads="1"/>
          </p:cNvSpPr>
          <p:nvPr/>
        </p:nvSpPr>
        <p:spPr bwMode="auto">
          <a:xfrm>
            <a:off x="102940" y="3756267"/>
            <a:ext cx="4752528" cy="3031585"/>
          </a:xfrm>
          <a:prstGeom prst="rect">
            <a:avLst/>
          </a:prstGeom>
          <a:blipFill dpi="0" rotWithShape="1">
            <a:blip r:embed="rId7" cstate="print">
              <a:alphaModFix amt="27000"/>
            </a:blip>
            <a:srcRect/>
            <a:stretch>
              <a:fillRect/>
            </a:stretch>
          </a:blipFill>
          <a:ln w="28575">
            <a:solidFill>
              <a:srgbClr val="663300"/>
            </a:solidFill>
            <a:miter lim="800000"/>
            <a:headEnd/>
            <a:tailEnd/>
          </a:ln>
          <a:scene3d>
            <a:camera prst="orthographicFront"/>
            <a:lightRig rig="threePt" dir="t"/>
          </a:scene3d>
          <a:sp3d contourW="12700">
            <a:contourClr>
              <a:schemeClr val="accent2">
                <a:lumMod val="20000"/>
                <a:lumOff val="80000"/>
              </a:schemeClr>
            </a:contourClr>
          </a:sp3d>
        </p:spPr>
        <p:txBody>
          <a:bodyPr wrap="square" lIns="91425" tIns="45713" rIns="91425" bIns="45713">
            <a:spAutoFit/>
          </a:bodyPr>
          <a:lstStyle/>
          <a:p>
            <a:pPr algn="ctr" eaLnBrk="0" hangingPunct="0">
              <a:defRPr/>
            </a:pPr>
            <a:r>
              <a:rPr lang="cs-CZ" sz="2200" u="sng" dirty="0">
                <a:ln w="3175">
                  <a:noFill/>
                </a:ln>
                <a:effectLst>
                  <a:outerShdw blurRad="38100" dist="38100" dir="2700000" algn="tl">
                    <a:srgbClr val="000000">
                      <a:alpha val="43137"/>
                    </a:srgbClr>
                  </a:outerShdw>
                </a:effectLst>
                <a:latin typeface="Bodoni MT Black" pitchFamily="18" charset="0"/>
                <a:ea typeface="FangSong" pitchFamily="49" charset="-122"/>
                <a:cs typeface="Arial" pitchFamily="34" charset="0"/>
              </a:rPr>
              <a:t>Hlavního rozhodčího</a:t>
            </a:r>
          </a:p>
          <a:p>
            <a:pPr algn="ctr" eaLnBrk="0" hangingPunct="0">
              <a:defRPr/>
            </a:pPr>
            <a:r>
              <a:rPr lang="cs-CZ" sz="2800" dirty="0" smtClean="0">
                <a:ln w="3175">
                  <a:solidFill>
                    <a:srgbClr val="FFCC66"/>
                  </a:solidFill>
                </a:ln>
                <a:solidFill>
                  <a:srgbClr val="009900"/>
                </a:solidFill>
                <a:effectLst>
                  <a:outerShdw blurRad="38100" dist="38100" dir="2700000" algn="tl">
                    <a:srgbClr val="000000">
                      <a:alpha val="43137"/>
                    </a:srgbClr>
                  </a:outerShdw>
                </a:effectLst>
                <a:latin typeface="Bookman Old Style" pitchFamily="18" charset="0"/>
                <a:ea typeface="KaiTi" pitchFamily="49" charset="-122"/>
                <a:cs typeface="Arial" pitchFamily="34" charset="0"/>
              </a:rPr>
              <a:t>Radka Krutinu </a:t>
            </a:r>
          </a:p>
          <a:p>
            <a:pPr algn="ctr" eaLnBrk="0" hangingPunct="0">
              <a:defRPr/>
            </a:pPr>
            <a:r>
              <a:rPr lang="cs-CZ" sz="2800" dirty="0" smtClean="0">
                <a:ln w="3175">
                  <a:solidFill>
                    <a:srgbClr val="FFCC66"/>
                  </a:solidFill>
                </a:ln>
                <a:solidFill>
                  <a:srgbClr val="009900"/>
                </a:solidFill>
                <a:effectLst>
                  <a:outerShdw blurRad="38100" dist="38100" dir="2700000" algn="tl">
                    <a:srgbClr val="000000">
                      <a:alpha val="43137"/>
                    </a:srgbClr>
                  </a:outerShdw>
                </a:effectLst>
                <a:latin typeface="Bookman Old Style" pitchFamily="18" charset="0"/>
                <a:ea typeface="KaiTi" pitchFamily="49" charset="-122"/>
                <a:cs typeface="Arial" pitchFamily="34" charset="0"/>
              </a:rPr>
              <a:t>z Chomutova</a:t>
            </a:r>
          </a:p>
          <a:p>
            <a:pPr algn="ctr" eaLnBrk="0" hangingPunct="0">
              <a:defRPr/>
            </a:pPr>
            <a:r>
              <a:rPr lang="cs-CZ" sz="2000" dirty="0" smtClean="0">
                <a:ln w="3175">
                  <a:noFill/>
                </a:ln>
                <a:effectLst>
                  <a:outerShdw blurRad="38100" dist="38100" dir="2700000" algn="tl">
                    <a:srgbClr val="000000">
                      <a:alpha val="43137"/>
                    </a:srgbClr>
                  </a:outerShdw>
                </a:effectLst>
                <a:latin typeface="Arial" pitchFamily="34" charset="0"/>
                <a:ea typeface="Gungsuh" pitchFamily="18" charset="-127"/>
                <a:cs typeface="Arial" pitchFamily="34" charset="0"/>
              </a:rPr>
              <a:t>   </a:t>
            </a:r>
            <a:r>
              <a:rPr lang="cs-CZ" sz="2200" u="sng" dirty="0" smtClean="0">
                <a:ln w="3175">
                  <a:noFill/>
                </a:ln>
                <a:effectLst>
                  <a:outerShdw blurRad="38100" dist="38100" dir="2700000" algn="tl">
                    <a:srgbClr val="000000">
                      <a:alpha val="43137"/>
                    </a:srgbClr>
                  </a:outerShdw>
                </a:effectLst>
                <a:latin typeface="Bodoni MT Black" pitchFamily="18" charset="0"/>
                <a:ea typeface="Gungsuh" pitchFamily="18" charset="-127"/>
                <a:cs typeface="Arial" pitchFamily="34" charset="0"/>
              </a:rPr>
              <a:t>Asistenty hlavního rozhodčího</a:t>
            </a:r>
          </a:p>
          <a:p>
            <a:pPr marL="0" lvl="1" indent="0" algn="ctr">
              <a:defRPr/>
            </a:pPr>
            <a:r>
              <a:rPr lang="cs-CZ" sz="2400" dirty="0" smtClean="0">
                <a:ln w="3175">
                  <a:solidFill>
                    <a:srgbClr val="FFCC66"/>
                  </a:solidFill>
                </a:ln>
                <a:solidFill>
                  <a:srgbClr val="009900"/>
                </a:solidFill>
                <a:effectLst>
                  <a:outerShdw blurRad="38100" dist="38100" dir="2700000" algn="tl">
                    <a:srgbClr val="000000">
                      <a:alpha val="43137"/>
                    </a:srgbClr>
                  </a:outerShdw>
                </a:effectLst>
                <a:latin typeface="Bookman Old Style" pitchFamily="18" charset="0"/>
                <a:ea typeface="KaiTi" pitchFamily="49" charset="-122"/>
                <a:cs typeface="Arial" pitchFamily="34" charset="0"/>
              </a:rPr>
              <a:t>Jakuba Zavadila  z Žatce </a:t>
            </a:r>
          </a:p>
          <a:p>
            <a:pPr marL="0" lvl="1" indent="0" algn="ctr">
              <a:defRPr/>
            </a:pPr>
            <a:r>
              <a:rPr lang="cs-CZ" sz="2400" dirty="0" smtClean="0">
                <a:ln w="3175">
                  <a:solidFill>
                    <a:srgbClr val="FFCC66"/>
                  </a:solidFill>
                </a:ln>
                <a:solidFill>
                  <a:srgbClr val="009900"/>
                </a:solidFill>
                <a:effectLst>
                  <a:outerShdw blurRad="38100" dist="38100" dir="2700000" algn="tl">
                    <a:srgbClr val="000000">
                      <a:alpha val="43137"/>
                    </a:srgbClr>
                  </a:outerShdw>
                </a:effectLst>
                <a:latin typeface="Bookman Old Style" pitchFamily="18" charset="0"/>
                <a:ea typeface="KaiTi" pitchFamily="49" charset="-122"/>
                <a:cs typeface="Arial" pitchFamily="34" charset="0"/>
              </a:rPr>
              <a:t>Víta Nedvěda z Chomutova</a:t>
            </a:r>
            <a:endParaRPr lang="cs-CZ" sz="2000" dirty="0" smtClean="0">
              <a:ln w="3175">
                <a:solidFill>
                  <a:srgbClr val="FFCC66"/>
                </a:solidFill>
              </a:ln>
              <a:solidFill>
                <a:srgbClr val="009900"/>
              </a:solidFill>
              <a:effectLst>
                <a:outerShdw blurRad="38100" dist="38100" dir="2700000" algn="tl">
                  <a:srgbClr val="000000">
                    <a:alpha val="43137"/>
                  </a:srgbClr>
                </a:outerShdw>
              </a:effectLst>
              <a:latin typeface="Bookman Old Style" pitchFamily="18" charset="0"/>
              <a:ea typeface="KaiTi" pitchFamily="49" charset="-122"/>
              <a:cs typeface="Arial" pitchFamily="34" charset="0"/>
            </a:endParaRPr>
          </a:p>
          <a:p>
            <a:pPr marL="0" lvl="1" indent="0" algn="ctr">
              <a:defRPr/>
            </a:pPr>
            <a:r>
              <a:rPr lang="cs-CZ" sz="2000" u="sng" dirty="0" smtClean="0">
                <a:ln w="3175">
                  <a:noFill/>
                </a:ln>
                <a:effectLst>
                  <a:outerShdw blurRad="38100" dist="38100" dir="2700000" algn="tl">
                    <a:srgbClr val="000000">
                      <a:alpha val="43137"/>
                    </a:srgbClr>
                  </a:outerShdw>
                </a:effectLst>
                <a:latin typeface="Bodoni MT Black" pitchFamily="18" charset="0"/>
                <a:ea typeface="Gungsuh" pitchFamily="18" charset="-127"/>
                <a:cs typeface="Arial" pitchFamily="34" charset="0"/>
              </a:rPr>
              <a:t>Delegáta FAČR</a:t>
            </a:r>
          </a:p>
          <a:p>
            <a:pPr marL="0" lvl="1" indent="0" algn="ctr">
              <a:defRPr/>
            </a:pPr>
            <a:r>
              <a:rPr lang="cs-CZ" sz="2300" dirty="0" smtClean="0">
                <a:ln w="3175">
                  <a:solidFill>
                    <a:srgbClr val="FFCC66"/>
                  </a:solidFill>
                </a:ln>
                <a:solidFill>
                  <a:srgbClr val="009900"/>
                </a:solidFill>
                <a:effectLst>
                  <a:outerShdw blurRad="38100" dist="38100" dir="2700000" algn="tl">
                    <a:srgbClr val="000000">
                      <a:alpha val="43137"/>
                    </a:srgbClr>
                  </a:outerShdw>
                </a:effectLst>
                <a:latin typeface="Bookman Old Style" pitchFamily="18" charset="0"/>
                <a:ea typeface="KaiTi" pitchFamily="49" charset="-122"/>
                <a:cs typeface="Arial" pitchFamily="34" charset="0"/>
              </a:rPr>
              <a:t>Miloše Dvorského z Litoměřic</a:t>
            </a:r>
            <a:endParaRPr lang="cs-CZ" sz="2300" u="sng" dirty="0" smtClean="0">
              <a:ln w="3175">
                <a:solidFill>
                  <a:srgbClr val="FFCC66"/>
                </a:solidFill>
              </a:ln>
              <a:solidFill>
                <a:srgbClr val="009900"/>
              </a:solidFill>
              <a:effectLst>
                <a:outerShdw blurRad="38100" dist="38100" dir="2700000" algn="tl">
                  <a:srgbClr val="000000">
                    <a:alpha val="43137"/>
                  </a:srgbClr>
                </a:outerShdw>
              </a:effectLst>
              <a:latin typeface="Bookman Old Style" pitchFamily="18" charset="0"/>
              <a:ea typeface="Gungsuh" pitchFamily="18" charset="-127"/>
              <a:cs typeface="Arial" pitchFamily="34" charset="0"/>
            </a:endParaRPr>
          </a:p>
        </p:txBody>
      </p:sp>
      <p:sp>
        <p:nvSpPr>
          <p:cNvPr id="12" name="TextovéPole 11"/>
          <p:cNvSpPr txBox="1"/>
          <p:nvPr/>
        </p:nvSpPr>
        <p:spPr>
          <a:xfrm>
            <a:off x="102940" y="1172969"/>
            <a:ext cx="4824536" cy="646331"/>
          </a:xfrm>
          <a:prstGeom prst="rect">
            <a:avLst/>
          </a:prstGeom>
          <a:blipFill>
            <a:blip r:embed="rId8" cstate="print"/>
            <a:tile tx="0" ty="0" sx="100000" sy="100000" flip="none" algn="tl"/>
          </a:blipFill>
          <a:ln>
            <a:solidFill>
              <a:srgbClr val="2F4532"/>
            </a:solidFill>
          </a:ln>
        </p:spPr>
        <p:txBody>
          <a:bodyPr wrap="square" rtlCol="0">
            <a:spAutoFit/>
            <a:scene3d>
              <a:camera prst="orthographicFront"/>
              <a:lightRig rig="freezing" dir="t"/>
            </a:scene3d>
            <a:sp3d extrusionH="57150" contourW="6350">
              <a:extrusionClr>
                <a:schemeClr val="bg1"/>
              </a:extrusionClr>
              <a:contourClr>
                <a:srgbClr val="009900"/>
              </a:contourClr>
            </a:sp3d>
          </a:bodyPr>
          <a:lstStyle/>
          <a:p>
            <a:pPr algn="ctr"/>
            <a:r>
              <a:rPr lang="cs-CZ" sz="1800" dirty="0" smtClean="0">
                <a:ln>
                  <a:solidFill>
                    <a:srgbClr val="FF3399"/>
                  </a:solidFill>
                </a:ln>
                <a:solidFill>
                  <a:schemeClr val="accent1">
                    <a:lumMod val="50000"/>
                  </a:schemeClr>
                </a:solidFill>
                <a:latin typeface="Centaur" pitchFamily="18" charset="0"/>
              </a:rPr>
              <a:t>Při příležitosti dnešního utkání Ústeckého přeboru funkcionáře, hráče a příznivce</a:t>
            </a:r>
          </a:p>
        </p:txBody>
      </p:sp>
      <p:sp>
        <p:nvSpPr>
          <p:cNvPr id="13" name="TextovéPole 12"/>
          <p:cNvSpPr txBox="1"/>
          <p:nvPr/>
        </p:nvSpPr>
        <p:spPr>
          <a:xfrm>
            <a:off x="2443220" y="6931868"/>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a:t>
            </a:r>
          </a:p>
        </p:txBody>
      </p:sp>
      <p:sp>
        <p:nvSpPr>
          <p:cNvPr id="17" name="TextovéPole 16"/>
          <p:cNvSpPr txBox="1"/>
          <p:nvPr/>
        </p:nvSpPr>
        <p:spPr>
          <a:xfrm>
            <a:off x="7447756"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39</a:t>
            </a:r>
          </a:p>
        </p:txBody>
      </p:sp>
      <p:sp>
        <p:nvSpPr>
          <p:cNvPr id="14" name="TextovéPole 13"/>
          <p:cNvSpPr txBox="1"/>
          <p:nvPr/>
        </p:nvSpPr>
        <p:spPr>
          <a:xfrm>
            <a:off x="102940" y="2942392"/>
            <a:ext cx="4752528" cy="677108"/>
          </a:xfrm>
          <a:prstGeom prst="rect">
            <a:avLst/>
          </a:prstGeom>
          <a:blipFill>
            <a:blip r:embed="rId9" cstate="print"/>
            <a:tile tx="0" ty="0" sx="100000" sy="100000" flip="none" algn="tl"/>
          </a:blipFill>
          <a:ln w="28575" cmpd="sng">
            <a:solidFill>
              <a:srgbClr val="FF9999"/>
            </a:solidFill>
          </a:ln>
          <a:effectLst>
            <a:outerShdw blurRad="50800" dist="38100" dir="8100000" algn="tr" rotWithShape="0">
              <a:prstClr val="black">
                <a:alpha val="40000"/>
              </a:prstClr>
            </a:outerShdw>
          </a:effectLst>
        </p:spPr>
        <p:txBody>
          <a:bodyPr wrap="square" rtlCol="0">
            <a:spAutoFit/>
          </a:bodyPr>
          <a:lstStyle/>
          <a:p>
            <a:pPr algn="ctr" eaLnBrk="0" hangingPunct="0">
              <a:defRPr/>
            </a:pPr>
            <a:r>
              <a:rPr lang="cs-CZ" sz="3800" dirty="0" smtClean="0">
                <a:solidFill>
                  <a:srgbClr val="FF6600"/>
                </a:solidFill>
                <a:effectLst>
                  <a:outerShdw blurRad="38100" dist="38100" dir="2700000" algn="tl">
                    <a:srgbClr val="000000">
                      <a:alpha val="43137"/>
                    </a:srgbClr>
                  </a:outerShdw>
                </a:effectLst>
                <a:latin typeface="Swis721 Blk BT" pitchFamily="34" charset="0"/>
                <a:ea typeface="Verdana" pitchFamily="34" charset="0"/>
                <a:cs typeface="Verdana" pitchFamily="34" charset="0"/>
              </a:rPr>
              <a:t>FK Chmel </a:t>
            </a:r>
            <a:r>
              <a:rPr lang="cs-CZ" sz="3800" dirty="0" err="1" smtClean="0">
                <a:solidFill>
                  <a:srgbClr val="FF6600"/>
                </a:solidFill>
                <a:effectLst>
                  <a:outerShdw blurRad="38100" dist="38100" dir="2700000" algn="tl">
                    <a:srgbClr val="000000">
                      <a:alpha val="43137"/>
                    </a:srgbClr>
                  </a:outerShdw>
                </a:effectLst>
                <a:latin typeface="Swis721 Blk BT" pitchFamily="34" charset="0"/>
                <a:ea typeface="Verdana" pitchFamily="34" charset="0"/>
                <a:cs typeface="Verdana" pitchFamily="34" charset="0"/>
              </a:rPr>
              <a:t>Blšany</a:t>
            </a:r>
            <a:endParaRPr lang="cs-CZ" sz="3800" u="sng" dirty="0" smtClean="0">
              <a:solidFill>
                <a:srgbClr val="FF6600"/>
              </a:solidFill>
              <a:latin typeface="Swis721 Blk BT" pitchFamily="34" charset="0"/>
            </a:endParaRPr>
          </a:p>
        </p:txBody>
      </p:sp>
      <p:pic>
        <p:nvPicPr>
          <p:cNvPr id="4" name="Picture 1"/>
          <p:cNvPicPr>
            <a:picLocks noChangeAspect="1" noChangeArrowheads="1"/>
          </p:cNvPicPr>
          <p:nvPr/>
        </p:nvPicPr>
        <p:blipFill>
          <a:blip r:embed="rId10" cstate="print"/>
          <a:srcRect/>
          <a:stretch>
            <a:fillRect/>
          </a:stretch>
        </p:blipFill>
        <p:spPr bwMode="auto">
          <a:xfrm>
            <a:off x="3487316" y="6931868"/>
            <a:ext cx="775075" cy="216024"/>
          </a:xfrm>
          <a:prstGeom prst="rect">
            <a:avLst/>
          </a:prstGeom>
          <a:noFill/>
          <a:ln w="9525">
            <a:noFill/>
            <a:miter lim="800000"/>
            <a:headEnd/>
            <a:tailEnd/>
          </a:ln>
        </p:spPr>
      </p:pic>
      <p:pic>
        <p:nvPicPr>
          <p:cNvPr id="29698" name="Picture 2"/>
          <p:cNvPicPr>
            <a:picLocks noChangeAspect="1" noChangeArrowheads="1"/>
          </p:cNvPicPr>
          <p:nvPr/>
        </p:nvPicPr>
        <p:blipFill>
          <a:blip r:embed="rId11" cstate="print"/>
          <a:srcRect/>
          <a:stretch>
            <a:fillRect/>
          </a:stretch>
        </p:blipFill>
        <p:spPr bwMode="auto">
          <a:xfrm>
            <a:off x="318965" y="6856213"/>
            <a:ext cx="1800199" cy="363687"/>
          </a:xfrm>
          <a:prstGeom prst="rect">
            <a:avLst/>
          </a:prstGeom>
          <a:noFill/>
          <a:ln w="9525">
            <a:noFill/>
            <a:miter lim="800000"/>
            <a:headEnd/>
            <a:tailEnd/>
          </a:ln>
        </p:spPr>
      </p:pic>
      <p:sp>
        <p:nvSpPr>
          <p:cNvPr id="16" name="TextovéPole 15"/>
          <p:cNvSpPr txBox="1"/>
          <p:nvPr/>
        </p:nvSpPr>
        <p:spPr>
          <a:xfrm>
            <a:off x="5719564" y="91108"/>
            <a:ext cx="4464496" cy="1754326"/>
          </a:xfrm>
          <a:prstGeom prst="rect">
            <a:avLst/>
          </a:prstGeom>
          <a:blipFill dpi="0" rotWithShape="1">
            <a:blip r:embed="rId12" cstate="print">
              <a:alphaModFix amt="53000"/>
            </a:blip>
            <a:srcRect/>
            <a:stretch>
              <a:fillRect/>
            </a:stretch>
          </a:blipFill>
          <a:ln w="85725" cmpd="sng">
            <a:solidFill>
              <a:srgbClr val="CC6600"/>
            </a:solidFill>
            <a:prstDash val="sysDot"/>
          </a:ln>
        </p:spPr>
        <p:txBody>
          <a:bodyPr wrap="square" rtlCol="0">
            <a:spAutoFit/>
          </a:bodyPr>
          <a:lstStyle/>
          <a:p>
            <a:pPr algn="ctr"/>
            <a:r>
              <a:rPr lang="cs-CZ" sz="3600" dirty="0" smtClean="0">
                <a:ln>
                  <a:gradFill>
                    <a:gsLst>
                      <a:gs pos="0">
                        <a:schemeClr val="accent6">
                          <a:lumMod val="75000"/>
                        </a:schemeClr>
                      </a:gs>
                      <a:gs pos="16000">
                        <a:srgbClr val="00CCCC"/>
                      </a:gs>
                      <a:gs pos="47000">
                        <a:srgbClr val="9999FF"/>
                      </a:gs>
                      <a:gs pos="60001">
                        <a:srgbClr val="2E6792"/>
                      </a:gs>
                      <a:gs pos="71001">
                        <a:srgbClr val="3333CC"/>
                      </a:gs>
                      <a:gs pos="81000">
                        <a:srgbClr val="1170FF"/>
                      </a:gs>
                      <a:gs pos="100000">
                        <a:srgbClr val="006699"/>
                      </a:gs>
                    </a:gsLst>
                    <a:lin ang="5400000" scaled="0"/>
                  </a:gradFill>
                </a:ln>
                <a:solidFill>
                  <a:srgbClr val="CC0099"/>
                </a:solidFill>
                <a:latin typeface="Imprint MT Shadow" pitchFamily="82" charset="0"/>
              </a:rPr>
              <a:t>Pozvánka na poslední letošní zápas mužstva dospělých</a:t>
            </a:r>
          </a:p>
        </p:txBody>
      </p:sp>
      <p:sp>
        <p:nvSpPr>
          <p:cNvPr id="20" name="TextovéPole 19"/>
          <p:cNvSpPr txBox="1"/>
          <p:nvPr/>
        </p:nvSpPr>
        <p:spPr>
          <a:xfrm>
            <a:off x="5719564" y="2107332"/>
            <a:ext cx="4464496" cy="4708981"/>
          </a:xfrm>
          <a:prstGeom prst="rect">
            <a:avLst/>
          </a:prstGeom>
          <a:blipFill>
            <a:blip r:embed="rId13" cstate="print"/>
            <a:stretch>
              <a:fillRect/>
            </a:stretch>
          </a:blipFill>
          <a:ln w="88900" cmpd="dbl">
            <a:solidFill>
              <a:srgbClr val="0000FF"/>
            </a:solidFill>
          </a:ln>
        </p:spPr>
        <p:txBody>
          <a:bodyPr wrap="square" rtlCol="0">
            <a:spAutoFit/>
          </a:bodyPr>
          <a:lstStyle/>
          <a:p>
            <a:pPr algn="ctr"/>
            <a:r>
              <a:rPr lang="cs-CZ" sz="4800" dirty="0" smtClean="0">
                <a:ln w="34925">
                  <a:solidFill>
                    <a:srgbClr val="33CC33"/>
                  </a:solidFill>
                </a:ln>
                <a:solidFill>
                  <a:srgbClr val="FF0066"/>
                </a:solidFill>
                <a:effectLst>
                  <a:outerShdw blurRad="38100" dist="38100" dir="2700000" algn="tl">
                    <a:srgbClr val="000000">
                      <a:alpha val="43137"/>
                    </a:srgbClr>
                  </a:outerShdw>
                </a:effectLst>
                <a:latin typeface="Bookman Old Style" pitchFamily="18" charset="0"/>
              </a:rPr>
              <a:t>SK </a:t>
            </a:r>
            <a:r>
              <a:rPr lang="cs-CZ" sz="4800" dirty="0" err="1" smtClean="0">
                <a:ln w="34925">
                  <a:solidFill>
                    <a:srgbClr val="33CC33"/>
                  </a:solidFill>
                </a:ln>
                <a:solidFill>
                  <a:srgbClr val="FF0066"/>
                </a:solidFill>
                <a:effectLst>
                  <a:outerShdw blurRad="38100" dist="38100" dir="2700000" algn="tl">
                    <a:srgbClr val="000000">
                      <a:alpha val="43137"/>
                    </a:srgbClr>
                  </a:outerShdw>
                </a:effectLst>
                <a:latin typeface="Bookman Old Style" pitchFamily="18" charset="0"/>
              </a:rPr>
              <a:t>Štětí</a:t>
            </a:r>
            <a:endParaRPr lang="cs-CZ" sz="4800" dirty="0" smtClean="0">
              <a:ln w="34925">
                <a:solidFill>
                  <a:srgbClr val="33CC33"/>
                </a:solidFill>
              </a:ln>
              <a:solidFill>
                <a:srgbClr val="FF0066"/>
              </a:solidFill>
              <a:effectLst>
                <a:outerShdw blurRad="38100" dist="38100" dir="2700000" algn="tl">
                  <a:srgbClr val="000000">
                    <a:alpha val="43137"/>
                  </a:srgbClr>
                </a:outerShdw>
              </a:effectLst>
              <a:latin typeface="Bookman Old Style" pitchFamily="18" charset="0"/>
            </a:endParaRPr>
          </a:p>
          <a:p>
            <a:pPr algn="ctr"/>
            <a:r>
              <a:rPr lang="cs-CZ" sz="4800" dirty="0" smtClean="0">
                <a:ln w="34925">
                  <a:solidFill>
                    <a:srgbClr val="33CC33"/>
                  </a:solidFill>
                </a:ln>
                <a:solidFill>
                  <a:srgbClr val="FF0066"/>
                </a:solidFill>
                <a:effectLst>
                  <a:outerShdw blurRad="38100" dist="38100" dir="2700000" algn="tl">
                    <a:srgbClr val="000000">
                      <a:alpha val="43137"/>
                    </a:srgbClr>
                  </a:outerShdw>
                </a:effectLst>
                <a:latin typeface="Bookman Old Style" pitchFamily="18" charset="0"/>
              </a:rPr>
              <a:t>FK </a:t>
            </a:r>
            <a:r>
              <a:rPr lang="cs-CZ" sz="4800" dirty="0" err="1" smtClean="0">
                <a:ln w="34925">
                  <a:solidFill>
                    <a:srgbClr val="33CC33"/>
                  </a:solidFill>
                </a:ln>
                <a:solidFill>
                  <a:srgbClr val="FF0066"/>
                </a:solidFill>
                <a:effectLst>
                  <a:outerShdw blurRad="38100" dist="38100" dir="2700000" algn="tl">
                    <a:srgbClr val="000000">
                      <a:alpha val="43137"/>
                    </a:srgbClr>
                  </a:outerShdw>
                </a:effectLst>
                <a:latin typeface="Bookman Old Style" pitchFamily="18" charset="0"/>
              </a:rPr>
              <a:t>Duchcov</a:t>
            </a:r>
            <a:endParaRPr lang="cs-CZ" sz="4800" dirty="0" smtClean="0">
              <a:ln w="34925">
                <a:solidFill>
                  <a:srgbClr val="33CC33"/>
                </a:solidFill>
              </a:ln>
              <a:solidFill>
                <a:srgbClr val="FF0066"/>
              </a:solidFill>
              <a:effectLst>
                <a:outerShdw blurRad="38100" dist="38100" dir="2700000" algn="tl">
                  <a:srgbClr val="000000">
                    <a:alpha val="43137"/>
                  </a:srgbClr>
                </a:outerShdw>
              </a:effectLst>
              <a:latin typeface="Bookman Old Style" pitchFamily="18" charset="0"/>
            </a:endParaRPr>
          </a:p>
          <a:p>
            <a:pPr algn="ctr"/>
            <a:endParaRPr lang="cs-CZ" sz="4800" dirty="0" smtClean="0">
              <a:latin typeface="Bookman Old Style" pitchFamily="18" charset="0"/>
            </a:endParaRPr>
          </a:p>
          <a:p>
            <a:pPr algn="ctr"/>
            <a:endParaRPr lang="cs-CZ" sz="4800" dirty="0" smtClean="0">
              <a:latin typeface="Bookman Old Style" pitchFamily="18" charset="0"/>
            </a:endParaRPr>
          </a:p>
          <a:p>
            <a:pPr algn="ctr"/>
            <a:r>
              <a:rPr lang="cs-CZ" sz="3600" dirty="0" smtClean="0">
                <a:solidFill>
                  <a:srgbClr val="9933FF"/>
                </a:solidFill>
                <a:effectLst>
                  <a:outerShdw blurRad="38100" dist="38100" dir="2700000" algn="tl">
                    <a:srgbClr val="000000">
                      <a:alpha val="43137"/>
                    </a:srgbClr>
                  </a:outerShdw>
                </a:effectLst>
                <a:latin typeface="Bookman Old Style" pitchFamily="18" charset="0"/>
              </a:rPr>
              <a:t>Sobota </a:t>
            </a:r>
          </a:p>
          <a:p>
            <a:pPr algn="ctr"/>
            <a:r>
              <a:rPr lang="cs-CZ" sz="3600" dirty="0" smtClean="0">
                <a:solidFill>
                  <a:srgbClr val="9933FF"/>
                </a:solidFill>
                <a:effectLst>
                  <a:outerShdw blurRad="38100" dist="38100" dir="2700000" algn="tl">
                    <a:srgbClr val="000000">
                      <a:alpha val="43137"/>
                    </a:srgbClr>
                  </a:outerShdw>
                </a:effectLst>
                <a:latin typeface="Bookman Old Style" pitchFamily="18" charset="0"/>
              </a:rPr>
              <a:t>7.11.2015</a:t>
            </a:r>
          </a:p>
          <a:p>
            <a:pPr algn="ctr"/>
            <a:r>
              <a:rPr lang="cs-CZ" sz="3600" dirty="0" smtClean="0">
                <a:solidFill>
                  <a:srgbClr val="9933FF"/>
                </a:solidFill>
                <a:effectLst>
                  <a:outerShdw blurRad="38100" dist="38100" dir="2700000" algn="tl">
                    <a:srgbClr val="000000">
                      <a:alpha val="43137"/>
                    </a:srgbClr>
                  </a:outerShdw>
                </a:effectLst>
                <a:latin typeface="Bookman Old Style" pitchFamily="18" charset="0"/>
              </a:rPr>
              <a:t>10:15 hod</a:t>
            </a:r>
          </a:p>
        </p:txBody>
      </p:sp>
      <p:pic>
        <p:nvPicPr>
          <p:cNvPr id="29697" name="Picture 1"/>
          <p:cNvPicPr>
            <a:picLocks noChangeAspect="1" noChangeArrowheads="1"/>
          </p:cNvPicPr>
          <p:nvPr/>
        </p:nvPicPr>
        <p:blipFill>
          <a:blip r:embed="rId14" cstate="print"/>
          <a:srcRect/>
          <a:stretch>
            <a:fillRect/>
          </a:stretch>
        </p:blipFill>
        <p:spPr bwMode="auto">
          <a:xfrm>
            <a:off x="8950374" y="3907532"/>
            <a:ext cx="1089670" cy="1008112"/>
          </a:xfrm>
          <a:prstGeom prst="rect">
            <a:avLst/>
          </a:prstGeom>
          <a:noFill/>
          <a:ln w="9525">
            <a:noFill/>
            <a:miter lim="800000"/>
            <a:headEnd/>
            <a:tailEnd/>
          </a:ln>
        </p:spPr>
      </p:pic>
      <p:pic>
        <p:nvPicPr>
          <p:cNvPr id="18" name="Picture 106"/>
          <p:cNvPicPr>
            <a:picLocks noChangeAspect="1" noChangeArrowheads="1"/>
          </p:cNvPicPr>
          <p:nvPr/>
        </p:nvPicPr>
        <p:blipFill>
          <a:blip r:embed="rId15" cstate="print"/>
          <a:srcRect/>
          <a:stretch>
            <a:fillRect/>
          </a:stretch>
        </p:blipFill>
        <p:spPr bwMode="auto">
          <a:xfrm>
            <a:off x="6007596" y="3835524"/>
            <a:ext cx="1152128" cy="1152128"/>
          </a:xfrm>
          <a:prstGeom prst="rect">
            <a:avLst/>
          </a:prstGeom>
          <a:noFill/>
          <a:ln w="9525">
            <a:noFill/>
            <a:miter lim="800000"/>
            <a:headEnd/>
            <a:tailEnd/>
          </a:ln>
        </p:spPr>
      </p:pic>
      <p:pic>
        <p:nvPicPr>
          <p:cNvPr id="2" name="Picture 2"/>
          <p:cNvPicPr>
            <a:picLocks noChangeAspect="1" noChangeArrowheads="1"/>
          </p:cNvPicPr>
          <p:nvPr/>
        </p:nvPicPr>
        <p:blipFill>
          <a:blip r:embed="rId16" cstate="print"/>
          <a:srcRect/>
          <a:stretch>
            <a:fillRect/>
          </a:stretch>
        </p:blipFill>
        <p:spPr bwMode="auto">
          <a:xfrm>
            <a:off x="7447756" y="4051548"/>
            <a:ext cx="1008112" cy="7399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0932" y="91108"/>
            <a:ext cx="4896544" cy="6432530"/>
          </a:xfrm>
          <a:prstGeom prst="rect">
            <a:avLst/>
          </a:prstGeom>
          <a:gradFill>
            <a:gsLst>
              <a:gs pos="0">
                <a:srgbClr val="FFEFD1"/>
              </a:gs>
              <a:gs pos="64999">
                <a:srgbClr val="F0EBD5"/>
              </a:gs>
              <a:gs pos="100000">
                <a:srgbClr val="D1C39F"/>
              </a:gs>
            </a:gsLst>
            <a:lin ang="5400000" scaled="0"/>
          </a:gradFill>
          <a:ln w="76200">
            <a:solidFill>
              <a:srgbClr val="FFCC00"/>
            </a:solidFill>
            <a:prstDash val="sysDot"/>
          </a:ln>
        </p:spPr>
        <p:txBody>
          <a:bodyPr wrap="square" rtlCol="0">
            <a:spAutoFit/>
          </a:bodyPr>
          <a:lstStyle/>
          <a:p>
            <a:pPr algn="just"/>
            <a:r>
              <a:rPr lang="cs-CZ" sz="2000" dirty="0" smtClean="0">
                <a:latin typeface="Verdana" pitchFamily="34" charset="0"/>
                <a:ea typeface="Verdana" pitchFamily="34" charset="0"/>
                <a:cs typeface="Verdana" pitchFamily="34" charset="0"/>
              </a:rPr>
              <a:t>       </a:t>
            </a:r>
            <a:r>
              <a:rPr lang="cs-CZ" sz="2800" dirty="0" smtClean="0">
                <a:solidFill>
                  <a:srgbClr val="CC3399"/>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Starší dorostenci </a:t>
            </a:r>
            <a:r>
              <a:rPr lang="cs-CZ" sz="2200" dirty="0" smtClean="0">
                <a:latin typeface="Verdana" pitchFamily="34" charset="0"/>
                <a:ea typeface="Verdana" pitchFamily="34" charset="0"/>
                <a:cs typeface="Verdana" pitchFamily="34" charset="0"/>
              </a:rPr>
              <a:t>měli ve 2 zápasech po sobě v 9. a 10. kole hodně špatnou bilanci, když vysoko prohráli a nevstřelili ani gól. Změnilo se to v posledním 11.kole, kdy doma přehráli překvapivě po bojovném výkonu favorita z </a:t>
            </a:r>
            <a:r>
              <a:rPr lang="cs-CZ" sz="2200" dirty="0" err="1" smtClean="0">
                <a:latin typeface="Verdana" pitchFamily="34" charset="0"/>
                <a:ea typeface="Verdana" pitchFamily="34" charset="0"/>
                <a:cs typeface="Verdana" pitchFamily="34" charset="0"/>
              </a:rPr>
              <a:t>Neštěmic</a:t>
            </a:r>
            <a:r>
              <a:rPr lang="cs-CZ" sz="2200" dirty="0" smtClean="0">
                <a:latin typeface="Verdana" pitchFamily="34" charset="0"/>
                <a:ea typeface="Verdana" pitchFamily="34" charset="0"/>
                <a:cs typeface="Verdana" pitchFamily="34" charset="0"/>
              </a:rPr>
              <a:t> a ze ziskem 12 bodů jim patří  10 místo.</a:t>
            </a:r>
          </a:p>
          <a:p>
            <a:pPr algn="just"/>
            <a:r>
              <a:rPr lang="cs-CZ" sz="2000" dirty="0" smtClean="0">
                <a:latin typeface="Verdana" pitchFamily="34" charset="0"/>
                <a:ea typeface="Verdana" pitchFamily="34" charset="0"/>
                <a:cs typeface="Verdana" pitchFamily="34" charset="0"/>
              </a:rPr>
              <a:t>     </a:t>
            </a:r>
            <a:r>
              <a:rPr lang="cs-CZ" sz="3200" dirty="0" smtClean="0">
                <a:solidFill>
                  <a:srgbClr val="FF0066"/>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Mladší dorostenci </a:t>
            </a:r>
            <a:r>
              <a:rPr lang="cs-CZ" sz="2200" dirty="0" smtClean="0">
                <a:latin typeface="Verdana" pitchFamily="34" charset="0"/>
                <a:ea typeface="Verdana" pitchFamily="34" charset="0"/>
                <a:cs typeface="Verdana" pitchFamily="34" charset="0"/>
              </a:rPr>
              <a:t>ti čekali na vítězství ještě déle. Naposledy to bylo 12. září doma proti Krupce a teď 17.10. doma na penalty nad </a:t>
            </a:r>
            <a:r>
              <a:rPr lang="cs-CZ" sz="2200" dirty="0" err="1" smtClean="0">
                <a:latin typeface="Verdana" pitchFamily="34" charset="0"/>
                <a:ea typeface="Verdana" pitchFamily="34" charset="0"/>
                <a:cs typeface="Verdana" pitchFamily="34" charset="0"/>
              </a:rPr>
              <a:t>Neštěmicemi</a:t>
            </a:r>
            <a:r>
              <a:rPr lang="cs-CZ" sz="2200" dirty="0" smtClean="0">
                <a:latin typeface="Verdana" pitchFamily="34" charset="0"/>
                <a:ea typeface="Verdana" pitchFamily="34" charset="0"/>
                <a:cs typeface="Verdana" pitchFamily="34" charset="0"/>
              </a:rPr>
              <a:t>. Mají 10 bodů a v Ústeckém přeboru jsou na 11. místě</a:t>
            </a:r>
          </a:p>
        </p:txBody>
      </p:sp>
      <p:sp>
        <p:nvSpPr>
          <p:cNvPr id="4" name="TextovéPole 3"/>
          <p:cNvSpPr txBox="1"/>
          <p:nvPr/>
        </p:nvSpPr>
        <p:spPr>
          <a:xfrm>
            <a:off x="5719564" y="163116"/>
            <a:ext cx="4392488" cy="954107"/>
          </a:xfrm>
          <a:prstGeom prst="rect">
            <a:avLst/>
          </a:prstGeom>
          <a:blipFill dpi="0" rotWithShape="1">
            <a:blip r:embed="rId2" cstate="print">
              <a:alphaModFix amt="22000"/>
            </a:blip>
            <a:srcRect/>
            <a:stretch>
              <a:fillRect/>
            </a:stretch>
          </a:blipFill>
          <a:ln w="73025">
            <a:solidFill>
              <a:srgbClr val="FF5050"/>
            </a:solidFill>
            <a:prstDash val="dashDot"/>
          </a:ln>
        </p:spPr>
        <p:txBody>
          <a:bodyPr wrap="square" rtlCol="0">
            <a:spAutoFit/>
          </a:bodyPr>
          <a:lstStyle/>
          <a:p>
            <a:pPr algn="ctr"/>
            <a:r>
              <a:rPr lang="cs-CZ" sz="2800" u="sng" dirty="0" smtClean="0">
                <a:effectLst>
                  <a:outerShdw blurRad="38100" dist="38100" dir="2700000" algn="tl">
                    <a:srgbClr val="000000">
                      <a:alpha val="43137"/>
                    </a:srgbClr>
                  </a:outerShdw>
                </a:effectLst>
                <a:latin typeface="Bookman Old Style" pitchFamily="18" charset="0"/>
              </a:rPr>
              <a:t>Dorostenci nečekaně zabodovali naplno</a:t>
            </a:r>
          </a:p>
        </p:txBody>
      </p:sp>
      <p:sp>
        <p:nvSpPr>
          <p:cNvPr id="5" name="Rectangle 1"/>
          <p:cNvSpPr>
            <a:spLocks noChangeArrowheads="1"/>
          </p:cNvSpPr>
          <p:nvPr/>
        </p:nvSpPr>
        <p:spPr bwMode="auto">
          <a:xfrm>
            <a:off x="5647556" y="1255867"/>
            <a:ext cx="4608512" cy="57861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i="0" u="sng"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SK </a:t>
            </a:r>
            <a:r>
              <a:rPr kumimoji="0" lang="cs-CZ" sz="2000" i="0" u="sng" strike="noStrike" cap="none" normalizeH="0" baseline="0" dirty="0" err="1"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Štětí</a:t>
            </a:r>
            <a:r>
              <a:rPr kumimoji="0" lang="cs-CZ" sz="2000" i="0" u="sng"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FK ČL </a:t>
            </a:r>
            <a:r>
              <a:rPr kumimoji="0" lang="cs-CZ" sz="2000" i="0" u="sng" strike="noStrike" cap="none" normalizeH="0" baseline="0" dirty="0" err="1"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Neštěmice</a:t>
            </a:r>
            <a:endParaRPr kumimoji="0" lang="cs-CZ" sz="800" i="0" u="sng"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000" i="0" u="sng"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2:1(1:1)  17.10.2015   11.kolo</a:t>
            </a:r>
            <a:endParaRPr kumimoji="0" lang="cs-CZ" sz="800" i="0" u="sng"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Starší dorostenci v předchozích 2 zápasech nevstřelili ani branku a 2x za sebou vysoko prohráli. Proti jednomu z předních celků Ústeckého přeboru to však netrvalo dlouho a šli jsme do vedení 1:0.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Koloman</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Horváth</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si pohrál s hostující obrannou a zajistil našemu mužstvu vedení. Zaskočení hosté se dostali do úzkých i po rychlém útoku Vály po pravé straně ve 4. minutě, kterému chybělo jen přesnější rozehrání na spoluhráče.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Neštěmice</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si postupně získávali územní převahu rychlonozí útočníci dělali v naší obraně dost často průvan. Odolávali jsme až do 25. minuty. Střelu z volného přímého kopu brankář Matěj Svoboda, ale po přihrávce dobíhajícího útočníka na spoluhráče už nemohl nic dělat. 1:1. Druhý poločas začali hosté náporem a v 50. minutě zvonilo břevno nad hlavou Matěje Svobody. Poctivě jsme v dalších minutách bránili a nevynechali jedinou příležitost k založení rychlého útoku. Za zmínku stojí akce v 60, když Vála místo střely volil přihrávku, která ale přesná nebyla. V 68. minutě byl blízko šestnáctky faulován jeden z našich hráčů. Míč si přichystal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Feko</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po střele z jeho kopačky jsme šli do vedení 2:1. Do konce zbývala ještě půlka druhého poločasu a převaha hostů se stupňovala. Naši hráči vsak bojovali, nenechali soupeři ani centimetr volného prostoru a konec zápasu se nezadržitelně přibližoval. Byly to nervy, ale vítězství jsme se dočkali. Nejenom 3 body, ale i chuť do vítězství nám dalo toto nečekané vítězství. Za týden se chystáme na derby do Lovosic a to na umělé trávě bude tvrdý oříšek, ale s poraženeckou náladou tam určitě nepojedeme.</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Branky:</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Horváth</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Feko</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Sestava: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.Svoboda-Horáček,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Sviták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Vála, Beruška, Jakl,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Feko</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dirty="0" smtClean="0">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Chaloupecký</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Podhorský,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Danč</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Marek,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Horváth</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Koloman</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dirty="0" smtClean="0">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Horváth</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Miroslav</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Trenér:</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.Podhorský,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R.Švejdar</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Rozhodčí: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Eichler</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Fišl</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Toráč</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extovéPole 5"/>
          <p:cNvSpPr txBox="1"/>
          <p:nvPr/>
        </p:nvSpPr>
        <p:spPr>
          <a:xfrm>
            <a:off x="1831132"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20</a:t>
            </a:r>
          </a:p>
        </p:txBody>
      </p:sp>
      <p:sp>
        <p:nvSpPr>
          <p:cNvPr id="7" name="TextovéPole 6"/>
          <p:cNvSpPr txBox="1"/>
          <p:nvPr/>
        </p:nvSpPr>
        <p:spPr>
          <a:xfrm>
            <a:off x="8599884" y="6860440"/>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9752013" y="7004050"/>
            <a:ext cx="53498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8" name="TextovéPole 7"/>
          <p:cNvSpPr txBox="1"/>
          <p:nvPr/>
        </p:nvSpPr>
        <p:spPr>
          <a:xfrm>
            <a:off x="5359524" y="103877"/>
            <a:ext cx="4752528" cy="6801862"/>
          </a:xfrm>
          <a:prstGeom prst="rect">
            <a:avLst/>
          </a:prstGeom>
          <a:solidFill>
            <a:srgbClr val="FFCC66"/>
          </a:solidFill>
          <a:ln w="25400">
            <a:solidFill>
              <a:schemeClr val="accent1">
                <a:lumMod val="20000"/>
                <a:lumOff val="80000"/>
              </a:schemeClr>
            </a:solidFill>
          </a:ln>
        </p:spPr>
        <p:txBody>
          <a:bodyPr wrap="square">
            <a:spAutoFit/>
            <a:scene3d>
              <a:camera prst="orthographicFront"/>
              <a:lightRig rig="threePt" dir="t"/>
            </a:scene3d>
            <a:sp3d extrusionH="50800" contourW="12700">
              <a:bevelT w="101600" h="44450" prst="softRound"/>
              <a:bevelB w="50800" h="12700" prst="relaxedInset"/>
              <a:contourClr>
                <a:srgbClr val="FFCCFF"/>
              </a:contourClr>
            </a:sp3d>
          </a:bodyPr>
          <a:lstStyle/>
          <a:p>
            <a:pPr algn="ctr" eaLnBrk="0" hangingPunct="0">
              <a:defRPr/>
            </a:pPr>
            <a:r>
              <a:rPr lang="cs-CZ" sz="2800" u="sng" dirty="0">
                <a:ln w="9525" cap="sq">
                  <a:gradFill flip="none" rotWithShape="1">
                    <a:gsLst>
                      <a:gs pos="0">
                        <a:srgbClr val="DDEBCF"/>
                      </a:gs>
                      <a:gs pos="0">
                        <a:srgbClr val="DDEBCF"/>
                      </a:gs>
                      <a:gs pos="0">
                        <a:srgbClr val="DDEBCF"/>
                      </a:gs>
                      <a:gs pos="0">
                        <a:srgbClr val="DDEBCF"/>
                      </a:gs>
                      <a:gs pos="0">
                        <a:srgbClr val="DDEBCF"/>
                      </a:gs>
                      <a:gs pos="0">
                        <a:srgbClr val="DDEBCF"/>
                      </a:gs>
                      <a:gs pos="0">
                        <a:srgbClr val="DDEBCF"/>
                      </a:gs>
                      <a:gs pos="0">
                        <a:srgbClr val="DDEBCF"/>
                      </a:gs>
                      <a:gs pos="50000">
                        <a:srgbClr val="9CB86E"/>
                      </a:gs>
                      <a:gs pos="100000">
                        <a:srgbClr val="156B13"/>
                      </a:gs>
                    </a:gsLst>
                    <a:lin ang="5400000" scaled="0"/>
                    <a:tileRect l="-100000" t="-100000"/>
                  </a:gradFill>
                  <a:prstDash val="solid"/>
                  <a:miter lim="800000"/>
                </a:ln>
                <a:solidFill>
                  <a:srgbClr val="CC00FF"/>
                </a:solidFill>
                <a:effectLst>
                  <a:outerShdw blurRad="60007" dist="200025" dir="15000000" sy="30000" kx="-1800000" algn="bl" rotWithShape="0">
                    <a:srgbClr val="FF6699">
                      <a:alpha val="32000"/>
                    </a:srgbClr>
                  </a:outerShdw>
                </a:effectLst>
                <a:latin typeface="Malgun Gothic" pitchFamily="34" charset="-127"/>
                <a:ea typeface="Malgun Gothic" pitchFamily="34" charset="-127"/>
                <a:cs typeface="Aharoni" pitchFamily="2" charset="-79"/>
              </a:rPr>
              <a:t>Vážení sportovní </a:t>
            </a:r>
            <a:r>
              <a:rPr lang="cs-CZ" sz="2800" u="sng" dirty="0" smtClean="0">
                <a:ln w="9525" cap="sq">
                  <a:gradFill flip="none" rotWithShape="1">
                    <a:gsLst>
                      <a:gs pos="0">
                        <a:srgbClr val="DDEBCF"/>
                      </a:gs>
                      <a:gs pos="0">
                        <a:srgbClr val="DDEBCF"/>
                      </a:gs>
                      <a:gs pos="0">
                        <a:srgbClr val="DDEBCF"/>
                      </a:gs>
                      <a:gs pos="0">
                        <a:srgbClr val="DDEBCF"/>
                      </a:gs>
                      <a:gs pos="0">
                        <a:srgbClr val="DDEBCF"/>
                      </a:gs>
                      <a:gs pos="0">
                        <a:srgbClr val="DDEBCF"/>
                      </a:gs>
                      <a:gs pos="0">
                        <a:srgbClr val="DDEBCF"/>
                      </a:gs>
                      <a:gs pos="0">
                        <a:srgbClr val="DDEBCF"/>
                      </a:gs>
                      <a:gs pos="50000">
                        <a:srgbClr val="9CB86E"/>
                      </a:gs>
                      <a:gs pos="100000">
                        <a:srgbClr val="156B13"/>
                      </a:gs>
                    </a:gsLst>
                    <a:lin ang="5400000" scaled="0"/>
                    <a:tileRect l="-100000" t="-100000"/>
                  </a:gradFill>
                  <a:prstDash val="solid"/>
                  <a:miter lim="800000"/>
                </a:ln>
                <a:solidFill>
                  <a:srgbClr val="CC00FF"/>
                </a:solidFill>
                <a:effectLst>
                  <a:outerShdw blurRad="60007" dist="200025" dir="15000000" sy="30000" kx="-1800000" algn="bl" rotWithShape="0">
                    <a:srgbClr val="FF6699">
                      <a:alpha val="32000"/>
                    </a:srgbClr>
                  </a:outerShdw>
                </a:effectLst>
                <a:latin typeface="Malgun Gothic" pitchFamily="34" charset="-127"/>
                <a:ea typeface="Malgun Gothic" pitchFamily="34" charset="-127"/>
                <a:cs typeface="Aharoni" pitchFamily="2" charset="-79"/>
              </a:rPr>
              <a:t>přátelé</a:t>
            </a:r>
          </a:p>
          <a:p>
            <a:pPr algn="just" eaLnBrk="0" hangingPunct="0">
              <a:defRPr/>
            </a:pPr>
            <a:r>
              <a:rPr lang="cs-CZ" sz="1100" i="1" dirty="0" smtClean="0">
                <a:latin typeface="Arial" pitchFamily="34" charset="0"/>
                <a:cs typeface="Arial" pitchFamily="34" charset="0"/>
              </a:rPr>
              <a:t>      </a:t>
            </a:r>
            <a:r>
              <a:rPr lang="cs-CZ" sz="1400" i="1" dirty="0" smtClean="0">
                <a:latin typeface="Arial" pitchFamily="34" charset="0"/>
                <a:cs typeface="Arial" pitchFamily="34" charset="0"/>
              </a:rPr>
              <a:t>  </a:t>
            </a:r>
            <a:r>
              <a:rPr lang="cs-CZ" sz="1600" i="1" dirty="0" smtClean="0">
                <a:latin typeface="Arial" pitchFamily="34" charset="0"/>
                <a:cs typeface="Arial" pitchFamily="34" charset="0"/>
              </a:rPr>
              <a:t>rozhodli jste se správně a zavítali jste na zdejší stadion.  Na programu je zápas dvou nejlepších mužstev v dosavadním průběhu soutěže, který slibuje báječnou podívanou a dramatické momenty. Do konce soutěže zbývají 4 kola a dnešní výsledek už hodně napoví, kdo bude mít nejlépe nakročeno k tomu stát se podzimním králem. Naše mužstvo je v herní pohodě, správně naladěno a je odhodláno poprat se o co nejlepší výsledek. Proti nám však stojí silný tým, který má ve svém středu zkušené fotbalisty a mužstvo se netají, že jeho cílem je postup do divize. </a:t>
            </a:r>
            <a:r>
              <a:rPr lang="cs-CZ" sz="1600" i="1" dirty="0" err="1" smtClean="0">
                <a:latin typeface="Arial" pitchFamily="34" charset="0"/>
                <a:cs typeface="Arial" pitchFamily="34" charset="0"/>
              </a:rPr>
              <a:t>Blšany</a:t>
            </a:r>
            <a:r>
              <a:rPr lang="cs-CZ" sz="1600" i="1" dirty="0" smtClean="0">
                <a:latin typeface="Arial" pitchFamily="34" charset="0"/>
                <a:cs typeface="Arial" pitchFamily="34" charset="0"/>
              </a:rPr>
              <a:t> sice v posledních 2 zápasech prohrály, ale určitě by bylo velkou chybou, kdybychom si jen  mysleli, že soupeř není ve formě. O </a:t>
            </a:r>
            <a:r>
              <a:rPr lang="cs-CZ" sz="1600" i="1" dirty="0" err="1" smtClean="0">
                <a:latin typeface="Arial" pitchFamily="34" charset="0"/>
                <a:cs typeface="Arial" pitchFamily="34" charset="0"/>
              </a:rPr>
              <a:t>Blšanech</a:t>
            </a:r>
            <a:r>
              <a:rPr lang="cs-CZ" sz="1600" i="1" dirty="0" smtClean="0">
                <a:latin typeface="Arial" pitchFamily="34" charset="0"/>
                <a:cs typeface="Arial" pitchFamily="34" charset="0"/>
              </a:rPr>
              <a:t> jdou jenom ty nejlepší reference a ti, kdo viděli jejich zápasy, mluví o jejich hře jenom to nejlepší. Přejeme Vám, aby se Vám zápas líbil a mohli jste se radovat z vítězství našeho kolektivu.</a:t>
            </a:r>
            <a:r>
              <a:rPr lang="cs-CZ" sz="1400" i="1" dirty="0" smtClean="0">
                <a:latin typeface="Arial" pitchFamily="34" charset="0"/>
                <a:cs typeface="Arial" pitchFamily="34" charset="0"/>
              </a:rPr>
              <a:t>   </a:t>
            </a:r>
          </a:p>
          <a:p>
            <a:pPr algn="r" eaLnBrk="0" hangingPunct="0">
              <a:defRPr/>
            </a:pPr>
            <a:endParaRPr lang="cs-CZ" sz="3600" i="1" dirty="0" smtClean="0">
              <a:latin typeface="Aharoni" pitchFamily="2" charset="-79"/>
              <a:cs typeface="Aharoni" pitchFamily="2" charset="-79"/>
            </a:endParaRPr>
          </a:p>
          <a:p>
            <a:pPr algn="r" eaLnBrk="0" hangingPunct="0">
              <a:defRPr/>
            </a:pPr>
            <a:r>
              <a:rPr lang="cs-CZ" sz="3600" i="1" dirty="0" err="1" smtClean="0">
                <a:latin typeface="Aharoni" pitchFamily="2" charset="-79"/>
                <a:cs typeface="Aharoni" pitchFamily="2" charset="-79"/>
              </a:rPr>
              <a:t>Štětí</a:t>
            </a:r>
            <a:r>
              <a:rPr lang="cs-CZ" sz="3600" i="1" dirty="0" smtClean="0">
                <a:latin typeface="Aharoni" pitchFamily="2" charset="-79"/>
                <a:cs typeface="Aharoni" pitchFamily="2" charset="-79"/>
              </a:rPr>
              <a:t> do toho</a:t>
            </a:r>
            <a:r>
              <a:rPr lang="cs-CZ" sz="1100" i="1" dirty="0" smtClean="0">
                <a:solidFill>
                  <a:srgbClr val="990099"/>
                </a:solidFill>
                <a:latin typeface="Arial" pitchFamily="34" charset="0"/>
                <a:cs typeface="Arial" pitchFamily="34" charset="0"/>
              </a:rPr>
              <a:t>                                                                    </a:t>
            </a:r>
            <a:endParaRPr lang="cs-CZ" sz="1100" i="1" dirty="0" smtClean="0">
              <a:latin typeface="Arial" pitchFamily="34" charset="0"/>
              <a:cs typeface="Arial" pitchFamily="34" charset="0"/>
            </a:endParaRPr>
          </a:p>
        </p:txBody>
      </p:sp>
      <p:cxnSp>
        <p:nvCxnSpPr>
          <p:cNvPr id="12" name="Přímá spojovací čára 11"/>
          <p:cNvCxnSpPr/>
          <p:nvPr/>
        </p:nvCxnSpPr>
        <p:spPr bwMode="auto">
          <a:xfrm>
            <a:off x="246956" y="5635724"/>
            <a:ext cx="2520280" cy="72008"/>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čára 15"/>
          <p:cNvCxnSpPr/>
          <p:nvPr/>
        </p:nvCxnSpPr>
        <p:spPr bwMode="auto">
          <a:xfrm>
            <a:off x="4711452" y="1387252"/>
            <a:ext cx="792088" cy="864096"/>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0" name="Přímá spojovací šipka 9"/>
          <p:cNvCxnSpPr/>
          <p:nvPr/>
        </p:nvCxnSpPr>
        <p:spPr bwMode="auto">
          <a:xfrm>
            <a:off x="9824020" y="7003876"/>
            <a:ext cx="46298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3" name="Přímá spojovací šipka 12"/>
          <p:cNvCxnSpPr/>
          <p:nvPr/>
        </p:nvCxnSpPr>
        <p:spPr bwMode="auto">
          <a:xfrm>
            <a:off x="10688116" y="4843636"/>
            <a:ext cx="1152128" cy="216024"/>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0" name="TextovéPole 19"/>
          <p:cNvSpPr txBox="1"/>
          <p:nvPr/>
        </p:nvSpPr>
        <p:spPr>
          <a:xfrm>
            <a:off x="7375748" y="6932448"/>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a:t>
            </a:r>
          </a:p>
        </p:txBody>
      </p:sp>
      <p:sp>
        <p:nvSpPr>
          <p:cNvPr id="14" name="TextovéPole 13"/>
          <p:cNvSpPr txBox="1"/>
          <p:nvPr/>
        </p:nvSpPr>
        <p:spPr>
          <a:xfrm>
            <a:off x="197514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38</a:t>
            </a:r>
          </a:p>
        </p:txBody>
      </p:sp>
      <p:sp>
        <p:nvSpPr>
          <p:cNvPr id="15" name="TextovéPole 14"/>
          <p:cNvSpPr txBox="1"/>
          <p:nvPr/>
        </p:nvSpPr>
        <p:spPr>
          <a:xfrm>
            <a:off x="174948" y="91108"/>
            <a:ext cx="4608512" cy="584775"/>
          </a:xfrm>
          <a:prstGeom prst="rect">
            <a:avLst/>
          </a:prstGeom>
          <a:gradFill>
            <a:gsLst>
              <a:gs pos="0">
                <a:srgbClr val="FFEFD1"/>
              </a:gs>
              <a:gs pos="64999">
                <a:srgbClr val="F0EBD5"/>
              </a:gs>
              <a:gs pos="100000">
                <a:srgbClr val="D1C39F"/>
              </a:gs>
            </a:gsLst>
            <a:lin ang="5400000" scaled="0"/>
          </a:gradFill>
          <a:ln w="104775">
            <a:gradFill>
              <a:gsLst>
                <a:gs pos="0">
                  <a:srgbClr val="FBEAC7"/>
                </a:gs>
                <a:gs pos="17999">
                  <a:srgbClr val="FEE7F2"/>
                </a:gs>
                <a:gs pos="36000">
                  <a:srgbClr val="FAC77D"/>
                </a:gs>
                <a:gs pos="61000">
                  <a:srgbClr val="FBA97D"/>
                </a:gs>
                <a:gs pos="82001">
                  <a:srgbClr val="FBD49C"/>
                </a:gs>
                <a:gs pos="100000">
                  <a:srgbClr val="FEE7F2"/>
                </a:gs>
              </a:gsLst>
              <a:lin ang="5400000" scaled="0"/>
            </a:gradFill>
          </a:ln>
        </p:spPr>
        <p:txBody>
          <a:bodyPr wrap="square" rtlCol="0">
            <a:spAutoFit/>
          </a:bodyPr>
          <a:lstStyle/>
          <a:p>
            <a:pPr algn="ctr"/>
            <a:r>
              <a:rPr lang="cs-CZ" sz="3200" dirty="0" smtClean="0">
                <a:latin typeface="Imprint MT Shadow" pitchFamily="82" charset="0"/>
              </a:rPr>
              <a:t>Pro přátele historie</a:t>
            </a:r>
          </a:p>
        </p:txBody>
      </p:sp>
      <p:pic>
        <p:nvPicPr>
          <p:cNvPr id="25601" name="Picture 1"/>
          <p:cNvPicPr>
            <a:picLocks noChangeAspect="1" noChangeArrowheads="1"/>
          </p:cNvPicPr>
          <p:nvPr/>
        </p:nvPicPr>
        <p:blipFill>
          <a:blip r:embed="rId3" cstate="print"/>
          <a:srcRect/>
          <a:stretch>
            <a:fillRect/>
          </a:stretch>
        </p:blipFill>
        <p:spPr bwMode="auto">
          <a:xfrm>
            <a:off x="5647556" y="5779740"/>
            <a:ext cx="1212751" cy="1008112"/>
          </a:xfrm>
          <a:prstGeom prst="rect">
            <a:avLst/>
          </a:prstGeom>
          <a:noFill/>
          <a:ln w="9525">
            <a:noFill/>
            <a:miter lim="800000"/>
            <a:headEnd/>
            <a:tailEnd/>
          </a:ln>
        </p:spPr>
      </p:pic>
      <p:pic>
        <p:nvPicPr>
          <p:cNvPr id="2" name="Picture 1"/>
          <p:cNvPicPr>
            <a:picLocks noChangeAspect="1" noChangeArrowheads="1"/>
          </p:cNvPicPr>
          <p:nvPr/>
        </p:nvPicPr>
        <p:blipFill>
          <a:blip r:embed="rId4" cstate="print"/>
          <a:srcRect/>
          <a:stretch>
            <a:fillRect/>
          </a:stretch>
        </p:blipFill>
        <p:spPr bwMode="auto">
          <a:xfrm>
            <a:off x="246956" y="3984426"/>
            <a:ext cx="4464496" cy="2947442"/>
          </a:xfrm>
          <a:prstGeom prst="rect">
            <a:avLst/>
          </a:prstGeom>
          <a:noFill/>
          <a:ln w="9525">
            <a:noFill/>
            <a:miter lim="800000"/>
            <a:headEnd/>
            <a:tailEnd/>
          </a:ln>
        </p:spPr>
      </p:pic>
      <p:pic>
        <p:nvPicPr>
          <p:cNvPr id="25602" name="Picture 2"/>
          <p:cNvPicPr>
            <a:picLocks noChangeAspect="1" noChangeArrowheads="1"/>
          </p:cNvPicPr>
          <p:nvPr/>
        </p:nvPicPr>
        <p:blipFill>
          <a:blip r:embed="rId5" cstate="print"/>
          <a:srcRect/>
          <a:stretch>
            <a:fillRect/>
          </a:stretch>
        </p:blipFill>
        <p:spPr bwMode="auto">
          <a:xfrm>
            <a:off x="174948" y="811188"/>
            <a:ext cx="4608513" cy="3096344"/>
          </a:xfrm>
          <a:prstGeom prst="rect">
            <a:avLst/>
          </a:prstGeom>
          <a:noFill/>
          <a:ln w="9525">
            <a:noFill/>
            <a:miter lim="800000"/>
            <a:headEnd/>
            <a:tailEnd/>
          </a:ln>
        </p:spPr>
      </p:pic>
      <p:sp>
        <p:nvSpPr>
          <p:cNvPr id="17" name="TextovéPole 16"/>
          <p:cNvSpPr txBox="1"/>
          <p:nvPr/>
        </p:nvSpPr>
        <p:spPr>
          <a:xfrm>
            <a:off x="1399084" y="3619500"/>
            <a:ext cx="2088232" cy="261610"/>
          </a:xfrm>
          <a:prstGeom prst="rect">
            <a:avLst/>
          </a:prstGeom>
          <a:solidFill>
            <a:schemeClr val="bg2">
              <a:lumMod val="20000"/>
              <a:lumOff val="80000"/>
            </a:schemeClr>
          </a:solidFill>
        </p:spPr>
        <p:txBody>
          <a:bodyPr wrap="square" rtlCol="0">
            <a:spAutoFit/>
          </a:bodyPr>
          <a:lstStyle/>
          <a:p>
            <a:pPr algn="ctr"/>
            <a:r>
              <a:rPr lang="cs-CZ" sz="1100" dirty="0" smtClean="0">
                <a:latin typeface="Bookman Old Style" pitchFamily="18" charset="0"/>
              </a:rPr>
              <a:t>1.5.1975</a:t>
            </a:r>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Text Box 1059"/>
          <p:cNvSpPr txBox="1">
            <a:spLocks noChangeArrowheads="1"/>
          </p:cNvSpPr>
          <p:nvPr/>
        </p:nvSpPr>
        <p:spPr bwMode="auto">
          <a:xfrm>
            <a:off x="390525" y="1027113"/>
            <a:ext cx="182563" cy="279400"/>
          </a:xfrm>
          <a:prstGeom prst="rect">
            <a:avLst/>
          </a:prstGeom>
          <a:noFill/>
          <a:ln w="76200">
            <a:noFill/>
            <a:miter lim="800000"/>
            <a:headEnd/>
            <a:tailEnd/>
          </a:ln>
        </p:spPr>
        <p:txBody>
          <a:bodyPr wrap="none" lIns="89986" tIns="46792" rIns="89986" bIns="46792">
            <a:spAutoFit/>
          </a:bodyPr>
          <a:lstStyle/>
          <a:p>
            <a:pPr eaLnBrk="0" hangingPunct="0"/>
            <a:endParaRPr lang="cs-CZ" u="sng" dirty="0">
              <a:latin typeface="Baskerville Old Face" pitchFamily="18" charset="0"/>
            </a:endParaRPr>
          </a:p>
        </p:txBody>
      </p:sp>
      <p:sp>
        <p:nvSpPr>
          <p:cNvPr id="7" name="TextovéPole 6"/>
          <p:cNvSpPr txBox="1"/>
          <p:nvPr/>
        </p:nvSpPr>
        <p:spPr>
          <a:xfrm>
            <a:off x="1903140"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a:t>
            </a:r>
          </a:p>
        </p:txBody>
      </p:sp>
      <p:sp>
        <p:nvSpPr>
          <p:cNvPr id="11" name="TextovéPole 10"/>
          <p:cNvSpPr txBox="1"/>
          <p:nvPr/>
        </p:nvSpPr>
        <p:spPr>
          <a:xfrm>
            <a:off x="8239844" y="6931868"/>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37</a:t>
            </a:r>
          </a:p>
        </p:txBody>
      </p:sp>
      <p:graphicFrame>
        <p:nvGraphicFramePr>
          <p:cNvPr id="14" name="Tabulka 13"/>
          <p:cNvGraphicFramePr>
            <a:graphicFrameLocks noGrp="1"/>
          </p:cNvGraphicFramePr>
          <p:nvPr/>
        </p:nvGraphicFramePr>
        <p:xfrm>
          <a:off x="5575548" y="2827412"/>
          <a:ext cx="4567560" cy="1435224"/>
        </p:xfrm>
        <a:graphic>
          <a:graphicData uri="http://schemas.openxmlformats.org/drawingml/2006/table">
            <a:tbl>
              <a:tblPr/>
              <a:tblGrid>
                <a:gridCol w="3531619">
                  <a:extLst>
                    <a:ext uri="{9D8B030D-6E8A-4147-A177-3AD203B41FA5}">
                      <a16:colId xmlns:a16="http://schemas.microsoft.com/office/drawing/2014/main" val="20000"/>
                    </a:ext>
                  </a:extLst>
                </a:gridCol>
                <a:gridCol w="1035941">
                  <a:extLst>
                    <a:ext uri="{9D8B030D-6E8A-4147-A177-3AD203B41FA5}">
                      <a16:colId xmlns:a16="http://schemas.microsoft.com/office/drawing/2014/main" val="20001"/>
                    </a:ext>
                  </a:extLst>
                </a:gridCol>
              </a:tblGrid>
              <a:tr h="216024">
                <a:tc gridSpan="2">
                  <a:txBody>
                    <a:bodyPr/>
                    <a:lstStyle/>
                    <a:p>
                      <a:pPr algn="ctr" rtl="0" fontAlgn="ctr"/>
                      <a:r>
                        <a:rPr lang="pl-PL" sz="1200" b="1" i="0" u="none" strike="noStrike" dirty="0">
                          <a:solidFill>
                            <a:srgbClr val="000000"/>
                          </a:solidFill>
                          <a:latin typeface="Arial Black"/>
                        </a:rPr>
                        <a:t>8.kolo  okresního přeboru staré gardy 16.10.2015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hMerge="1">
                  <a:txBody>
                    <a:bodyPr/>
                    <a:lstStyle/>
                    <a:p>
                      <a:endParaRPr lang="cs-CZ"/>
                    </a:p>
                  </a:txBody>
                  <a:tcPr/>
                </a:tc>
                <a:extLst>
                  <a:ext uri="{0D108BD9-81ED-4DB2-BD59-A6C34878D82A}">
                    <a16:rowId xmlns:a16="http://schemas.microsoft.com/office/drawing/2014/main" val="10000"/>
                  </a:ext>
                </a:extLst>
              </a:tr>
              <a:tr h="304800">
                <a:tc>
                  <a:txBody>
                    <a:bodyPr/>
                    <a:lstStyle/>
                    <a:p>
                      <a:pPr algn="ctr" rtl="0" fontAlgn="ctr"/>
                      <a:r>
                        <a:rPr lang="cs-CZ" sz="1400" b="1" i="0" u="none" strike="noStrike">
                          <a:solidFill>
                            <a:srgbClr val="000000"/>
                          </a:solidFill>
                          <a:latin typeface="Arial"/>
                        </a:rPr>
                        <a:t>Žitenice-Tigo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rtl="0" fontAlgn="ctr"/>
                      <a:r>
                        <a:rPr lang="cs-CZ" sz="1400" b="1" i="0" u="none" strike="noStrike" dirty="0" smtClean="0">
                          <a:solidFill>
                            <a:srgbClr val="000000"/>
                          </a:solidFill>
                          <a:latin typeface="Arial"/>
                        </a:rPr>
                        <a:t>2:2</a:t>
                      </a:r>
                      <a:r>
                        <a:rPr lang="cs-CZ" sz="1400" b="1" i="0" u="none" strike="noStrike" dirty="0">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extLst>
                  <a:ext uri="{0D108BD9-81ED-4DB2-BD59-A6C34878D82A}">
                    <a16:rowId xmlns:a16="http://schemas.microsoft.com/office/drawing/2014/main" val="10001"/>
                  </a:ext>
                </a:extLst>
              </a:tr>
              <a:tr h="304800">
                <a:tc>
                  <a:txBody>
                    <a:bodyPr/>
                    <a:lstStyle/>
                    <a:p>
                      <a:pPr algn="ctr" rtl="0" fontAlgn="ctr"/>
                      <a:r>
                        <a:rPr lang="cs-CZ" sz="1400" b="1" i="0" u="none" strike="noStrike" dirty="0" err="1">
                          <a:solidFill>
                            <a:srgbClr val="000000"/>
                          </a:solidFill>
                          <a:latin typeface="Arial"/>
                        </a:rPr>
                        <a:t>Pokratice</a:t>
                      </a:r>
                      <a:r>
                        <a:rPr lang="cs-CZ" sz="1400" b="1" i="0" u="none" strike="noStrike" dirty="0">
                          <a:solidFill>
                            <a:srgbClr val="000000"/>
                          </a:solidFill>
                          <a:latin typeface="Arial"/>
                        </a:rPr>
                        <a:t> - České Kopisty</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400" b="1" i="0" u="none" strike="noStrike" dirty="0">
                          <a:solidFill>
                            <a:srgbClr val="000000"/>
                          </a:solidFill>
                          <a:latin typeface="Arial"/>
                        </a:rPr>
                        <a:t> </a:t>
                      </a:r>
                      <a:r>
                        <a:rPr lang="cs-CZ" sz="1400" b="1" i="0" u="none" strike="noStrike" dirty="0" smtClean="0">
                          <a:solidFill>
                            <a:srgbClr val="000000"/>
                          </a:solidFill>
                          <a:latin typeface="Arial"/>
                        </a:rPr>
                        <a:t>1:8</a:t>
                      </a:r>
                      <a:endParaRPr lang="cs-CZ" sz="14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304800">
                <a:tc>
                  <a:txBody>
                    <a:bodyPr/>
                    <a:lstStyle/>
                    <a:p>
                      <a:pPr algn="ctr" rtl="0" fontAlgn="ctr"/>
                      <a:r>
                        <a:rPr lang="cs-CZ" sz="1400" b="1" i="0" u="none" strike="noStrike" dirty="0" err="1">
                          <a:solidFill>
                            <a:srgbClr val="000000"/>
                          </a:solidFill>
                          <a:latin typeface="Arial"/>
                        </a:rPr>
                        <a:t>Bohušovice</a:t>
                      </a:r>
                      <a:r>
                        <a:rPr lang="cs-CZ" sz="1400" b="1" i="0" u="none" strike="noStrike" dirty="0">
                          <a:solidFill>
                            <a:srgbClr val="000000"/>
                          </a:solidFill>
                          <a:latin typeface="Arial"/>
                        </a:rPr>
                        <a:t> - Malé </a:t>
                      </a:r>
                      <a:r>
                        <a:rPr lang="cs-CZ" sz="1400" b="1" i="0" u="none" strike="noStrike" dirty="0" err="1" smtClean="0">
                          <a:solidFill>
                            <a:srgbClr val="000000"/>
                          </a:solidFill>
                          <a:latin typeface="Arial"/>
                        </a:rPr>
                        <a:t>Žernosky</a:t>
                      </a:r>
                      <a:r>
                        <a:rPr lang="cs-CZ" sz="1400" b="1" i="0" u="none" strike="noStrike" dirty="0" smtClean="0">
                          <a:solidFill>
                            <a:srgbClr val="000000"/>
                          </a:solidFill>
                          <a:latin typeface="Arial"/>
                        </a:rPr>
                        <a:t> </a:t>
                      </a:r>
                      <a:endParaRPr lang="cs-CZ" sz="1400" b="1" i="0" u="none" strike="noStrike" dirty="0">
                        <a:solidFill>
                          <a:srgbClr val="000000"/>
                        </a:solidFill>
                        <a:latin typeface="Arial"/>
                      </a:endParaRP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rtl="0" fontAlgn="ctr"/>
                      <a:r>
                        <a:rPr lang="cs-CZ" sz="1400" b="1" i="0" u="none" strike="noStrike" dirty="0">
                          <a:solidFill>
                            <a:srgbClr val="000000"/>
                          </a:solidFill>
                          <a:latin typeface="Arial"/>
                        </a:rPr>
                        <a:t> </a:t>
                      </a:r>
                      <a:r>
                        <a:rPr lang="cs-CZ" sz="1400" b="1" i="0" u="none" strike="noStrike" dirty="0" smtClean="0">
                          <a:solidFill>
                            <a:srgbClr val="000000"/>
                          </a:solidFill>
                          <a:latin typeface="Arial"/>
                        </a:rPr>
                        <a:t>7:3</a:t>
                      </a:r>
                      <a:endParaRPr lang="cs-CZ" sz="14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extLst>
                  <a:ext uri="{0D108BD9-81ED-4DB2-BD59-A6C34878D82A}">
                    <a16:rowId xmlns:a16="http://schemas.microsoft.com/office/drawing/2014/main" val="10003"/>
                  </a:ext>
                </a:extLst>
              </a:tr>
              <a:tr h="304800">
                <a:tc>
                  <a:txBody>
                    <a:bodyPr/>
                    <a:lstStyle/>
                    <a:p>
                      <a:pPr algn="ctr" rtl="0" fontAlgn="ctr"/>
                      <a:r>
                        <a:rPr lang="cs-CZ" sz="1800" b="1" i="0" u="none" strike="noStrike">
                          <a:solidFill>
                            <a:srgbClr val="FF33CC"/>
                          </a:solidFill>
                          <a:latin typeface="Arial"/>
                        </a:rPr>
                        <a:t>Litoměřice - Štětí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800" b="1" i="0" u="none" strike="noStrike" dirty="0" smtClean="0">
                          <a:solidFill>
                            <a:srgbClr val="FF33CC"/>
                          </a:solidFill>
                          <a:latin typeface="Arial"/>
                        </a:rPr>
                        <a:t>5:4</a:t>
                      </a:r>
                      <a:r>
                        <a:rPr lang="cs-CZ" sz="1800" b="1" i="0" u="none" strike="noStrike" dirty="0">
                          <a:solidFill>
                            <a:srgbClr val="FF33CC"/>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bl>
          </a:graphicData>
        </a:graphic>
      </p:graphicFrame>
      <p:graphicFrame>
        <p:nvGraphicFramePr>
          <p:cNvPr id="9" name="Tabulka 8"/>
          <p:cNvGraphicFramePr>
            <a:graphicFrameLocks noGrp="1"/>
          </p:cNvGraphicFramePr>
          <p:nvPr/>
        </p:nvGraphicFramePr>
        <p:xfrm>
          <a:off x="5575548" y="163116"/>
          <a:ext cx="4567561" cy="2552700"/>
        </p:xfrm>
        <a:graphic>
          <a:graphicData uri="http://schemas.openxmlformats.org/drawingml/2006/table">
            <a:tbl>
              <a:tblPr/>
              <a:tblGrid>
                <a:gridCol w="234535">
                  <a:extLst>
                    <a:ext uri="{9D8B030D-6E8A-4147-A177-3AD203B41FA5}">
                      <a16:colId xmlns:a16="http://schemas.microsoft.com/office/drawing/2014/main" val="20000"/>
                    </a:ext>
                  </a:extLst>
                </a:gridCol>
                <a:gridCol w="222808">
                  <a:extLst>
                    <a:ext uri="{9D8B030D-6E8A-4147-A177-3AD203B41FA5}">
                      <a16:colId xmlns:a16="http://schemas.microsoft.com/office/drawing/2014/main" val="20001"/>
                    </a:ext>
                  </a:extLst>
                </a:gridCol>
                <a:gridCol w="2242736">
                  <a:extLst>
                    <a:ext uri="{9D8B030D-6E8A-4147-A177-3AD203B41FA5}">
                      <a16:colId xmlns:a16="http://schemas.microsoft.com/office/drawing/2014/main" val="20002"/>
                    </a:ext>
                  </a:extLst>
                </a:gridCol>
                <a:gridCol w="167106">
                  <a:extLst>
                    <a:ext uri="{9D8B030D-6E8A-4147-A177-3AD203B41FA5}">
                      <a16:colId xmlns:a16="http://schemas.microsoft.com/office/drawing/2014/main" val="20003"/>
                    </a:ext>
                  </a:extLst>
                </a:gridCol>
                <a:gridCol w="167106">
                  <a:extLst>
                    <a:ext uri="{9D8B030D-6E8A-4147-A177-3AD203B41FA5}">
                      <a16:colId xmlns:a16="http://schemas.microsoft.com/office/drawing/2014/main" val="20004"/>
                    </a:ext>
                  </a:extLst>
                </a:gridCol>
                <a:gridCol w="167106">
                  <a:extLst>
                    <a:ext uri="{9D8B030D-6E8A-4147-A177-3AD203B41FA5}">
                      <a16:colId xmlns:a16="http://schemas.microsoft.com/office/drawing/2014/main" val="20005"/>
                    </a:ext>
                  </a:extLst>
                </a:gridCol>
                <a:gridCol w="167106">
                  <a:extLst>
                    <a:ext uri="{9D8B030D-6E8A-4147-A177-3AD203B41FA5}">
                      <a16:colId xmlns:a16="http://schemas.microsoft.com/office/drawing/2014/main" val="20006"/>
                    </a:ext>
                  </a:extLst>
                </a:gridCol>
                <a:gridCol w="691877">
                  <a:extLst>
                    <a:ext uri="{9D8B030D-6E8A-4147-A177-3AD203B41FA5}">
                      <a16:colId xmlns:a16="http://schemas.microsoft.com/office/drawing/2014/main" val="20007"/>
                    </a:ext>
                  </a:extLst>
                </a:gridCol>
                <a:gridCol w="304895">
                  <a:extLst>
                    <a:ext uri="{9D8B030D-6E8A-4147-A177-3AD203B41FA5}">
                      <a16:colId xmlns:a16="http://schemas.microsoft.com/office/drawing/2014/main" val="20008"/>
                    </a:ext>
                  </a:extLst>
                </a:gridCol>
                <a:gridCol w="202286">
                  <a:extLst>
                    <a:ext uri="{9D8B030D-6E8A-4147-A177-3AD203B41FA5}">
                      <a16:colId xmlns:a16="http://schemas.microsoft.com/office/drawing/2014/main" val="20009"/>
                    </a:ext>
                  </a:extLst>
                </a:gridCol>
              </a:tblGrid>
              <a:tr h="169917">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41839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8">
                  <a:txBody>
                    <a:bodyPr/>
                    <a:lstStyle/>
                    <a:p>
                      <a:pPr algn="ctr" fontAlgn="ctr"/>
                      <a:r>
                        <a:rPr lang="cs-CZ" sz="1400" b="1" i="0" u="none" strike="noStrike" dirty="0">
                          <a:solidFill>
                            <a:srgbClr val="0000CC"/>
                          </a:solidFill>
                          <a:latin typeface="Calibri"/>
                        </a:rPr>
                        <a:t>Stará garda </a:t>
                      </a:r>
                      <a:r>
                        <a:rPr lang="cs-CZ" sz="1400" b="1" i="0" u="none" strike="noStrike" dirty="0" err="1">
                          <a:solidFill>
                            <a:srgbClr val="0000CC"/>
                          </a:solidFill>
                          <a:latin typeface="Calibri"/>
                        </a:rPr>
                        <a:t>Sepap</a:t>
                      </a:r>
                      <a:r>
                        <a:rPr lang="cs-CZ" sz="1400" b="1" i="0" u="none" strike="noStrike" dirty="0">
                          <a:solidFill>
                            <a:srgbClr val="0000CC"/>
                          </a:solidFill>
                          <a:latin typeface="Calibri"/>
                        </a:rPr>
                        <a:t> </a:t>
                      </a:r>
                      <a:r>
                        <a:rPr lang="cs-CZ" sz="1400" b="1" i="0" u="none" strike="noStrike" dirty="0" err="1">
                          <a:solidFill>
                            <a:srgbClr val="0000CC"/>
                          </a:solidFill>
                          <a:latin typeface="Calibri"/>
                        </a:rPr>
                        <a:t>Štětí</a:t>
                      </a:r>
                      <a:r>
                        <a:rPr lang="cs-CZ" sz="1400" b="1" i="0" u="none" strike="noStrike" dirty="0">
                          <a:solidFill>
                            <a:srgbClr val="0000CC"/>
                          </a:solidFill>
                          <a:latin typeface="Calibri"/>
                        </a:rPr>
                        <a:t> Okresní přebor 2015/16 po </a:t>
                      </a:r>
                      <a:r>
                        <a:rPr lang="cs-CZ" sz="1400" b="1" i="0" u="none" strike="noStrike" dirty="0" smtClean="0">
                          <a:solidFill>
                            <a:srgbClr val="0000CC"/>
                          </a:solidFill>
                          <a:latin typeface="Calibri"/>
                        </a:rPr>
                        <a:t>9. </a:t>
                      </a:r>
                      <a:r>
                        <a:rPr lang="cs-CZ" sz="1400" b="1" i="0" u="none" strike="noStrike" dirty="0">
                          <a:solidFill>
                            <a:srgbClr val="0000CC"/>
                          </a:solidFill>
                          <a:latin typeface="Calibri"/>
                        </a:rPr>
                        <a:t>kole</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18453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  TJ Žitenice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80:11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8453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dirty="0">
                          <a:solidFill>
                            <a:srgbClr val="000000"/>
                          </a:solidFill>
                          <a:latin typeface="Arial"/>
                        </a:rPr>
                        <a:t>  </a:t>
                      </a:r>
                      <a:r>
                        <a:rPr lang="cs-CZ" sz="1200" b="1" i="0" u="none" strike="noStrike" dirty="0" err="1">
                          <a:solidFill>
                            <a:srgbClr val="000000"/>
                          </a:solidFill>
                          <a:latin typeface="Arial"/>
                        </a:rPr>
                        <a:t>Tigo</a:t>
                      </a:r>
                      <a:r>
                        <a:rPr lang="cs-CZ" sz="1200" b="1" i="0" u="none" strike="noStrike" dirty="0">
                          <a:solidFill>
                            <a:srgbClr val="000000"/>
                          </a:solidFill>
                          <a:latin typeface="Arial"/>
                        </a:rPr>
                        <a:t> 1996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42:11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4231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  TJ Sokol České Kopisty</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34:28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8453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dirty="0">
                          <a:solidFill>
                            <a:srgbClr val="000000"/>
                          </a:solidFill>
                          <a:latin typeface="Arial"/>
                        </a:rPr>
                        <a:t>  FK Litoměřice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29:31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21376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400" b="1" i="0" u="none" strike="noStrike">
                          <a:solidFill>
                            <a:srgbClr val="FF0066"/>
                          </a:solidFill>
                          <a:latin typeface="Arial"/>
                        </a:rPr>
                        <a:t>5.</a:t>
                      </a:r>
                    </a:p>
                  </a:txBody>
                  <a:tcPr marL="9525" marR="9525" marT="9525" marB="0" anchor="ctr">
                    <a:lnL>
                      <a:noFill/>
                    </a:lnL>
                    <a:lnR>
                      <a:noFill/>
                    </a:lnR>
                    <a:lnT>
                      <a:noFill/>
                    </a:lnT>
                    <a:lnB>
                      <a:noFill/>
                    </a:lnB>
                    <a:solidFill>
                      <a:srgbClr val="99FF99"/>
                    </a:solidFill>
                  </a:tcPr>
                </a:tc>
                <a:tc>
                  <a:txBody>
                    <a:bodyPr/>
                    <a:lstStyle/>
                    <a:p>
                      <a:pPr algn="l" fontAlgn="ctr"/>
                      <a:r>
                        <a:rPr lang="cs-CZ" sz="1400" b="1" i="0" u="none" strike="noStrike" dirty="0">
                          <a:solidFill>
                            <a:srgbClr val="FF0066"/>
                          </a:solidFill>
                          <a:latin typeface="Arial"/>
                        </a:rPr>
                        <a:t>  SK </a:t>
                      </a:r>
                      <a:r>
                        <a:rPr lang="cs-CZ" sz="1400" b="1" i="0" u="none" strike="noStrike" dirty="0" err="1">
                          <a:solidFill>
                            <a:srgbClr val="FF0066"/>
                          </a:solidFill>
                          <a:latin typeface="Arial"/>
                        </a:rPr>
                        <a:t>Štětí</a:t>
                      </a:r>
                      <a:endParaRPr lang="cs-CZ" sz="1400" b="1" i="0" u="none" strike="noStrike" dirty="0">
                        <a:solidFill>
                          <a:srgbClr val="FF0066"/>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66"/>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66"/>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66"/>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66"/>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66"/>
                          </a:solidFill>
                          <a:latin typeface="Calibri"/>
                        </a:rPr>
                        <a:t>26:36</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66"/>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8453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a:solidFill>
                            <a:srgbClr val="000000"/>
                          </a:solidFill>
                          <a:latin typeface="Arial"/>
                        </a:rPr>
                        <a:t>  TJ Slavoj </a:t>
                      </a:r>
                      <a:r>
                        <a:rPr lang="cs-CZ" sz="1200" b="1" i="0" u="none" strike="noStrike" dirty="0" err="1">
                          <a:solidFill>
                            <a:srgbClr val="000000"/>
                          </a:solidFill>
                          <a:latin typeface="Arial"/>
                        </a:rPr>
                        <a:t>Bohušovice</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25:46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8453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dirty="0">
                          <a:solidFill>
                            <a:srgbClr val="000000"/>
                          </a:solidFill>
                          <a:latin typeface="Arial"/>
                        </a:rPr>
                        <a:t>  SOKOL Malé Žernoseky</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17:42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8453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  TJ Sokol Vražkov</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17:31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8453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  Sokol Pokratice - Litoměřice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9:43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6991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bl>
          </a:graphicData>
        </a:graphic>
      </p:graphicFrame>
      <p:sp>
        <p:nvSpPr>
          <p:cNvPr id="8" name="TextovéPole 7"/>
          <p:cNvSpPr txBox="1"/>
          <p:nvPr/>
        </p:nvSpPr>
        <p:spPr>
          <a:xfrm>
            <a:off x="174948" y="739180"/>
            <a:ext cx="4608512" cy="6186309"/>
          </a:xfrm>
          <a:prstGeom prst="rect">
            <a:avLst/>
          </a:prstGeom>
          <a:solidFill>
            <a:srgbClr val="FFFFCC"/>
          </a:solidFill>
          <a:ln>
            <a:solidFill>
              <a:schemeClr val="tx1"/>
            </a:solidFill>
            <a:prstDash val="dash"/>
          </a:ln>
        </p:spPr>
        <p:txBody>
          <a:bodyPr wrap="square" rtlCol="0">
            <a:spAutoFit/>
          </a:bodyPr>
          <a:lstStyle/>
          <a:p>
            <a:pPr algn="just"/>
            <a:r>
              <a:rPr lang="cs-CZ" dirty="0" smtClean="0">
                <a:latin typeface="Comic Sans MS" pitchFamily="66" charset="0"/>
              </a:rPr>
              <a:t>Na další stránce najdete výsledky našich mužstev v minulých 14 dnech v podobě čísel. Než však stránku shlédnete, tak si pojďme úspěchy i prohry </a:t>
            </a:r>
            <a:r>
              <a:rPr lang="cs-CZ" dirty="0" err="1" smtClean="0">
                <a:latin typeface="Comic Sans MS" pitchFamily="66" charset="0"/>
              </a:rPr>
              <a:t>štětských</a:t>
            </a:r>
            <a:r>
              <a:rPr lang="cs-CZ" dirty="0" smtClean="0">
                <a:latin typeface="Comic Sans MS" pitchFamily="66" charset="0"/>
              </a:rPr>
              <a:t> fotbalistů  popsat slovně. Mužstvo dospělých před 14 dny doma velkým rozdílem porazilo </a:t>
            </a:r>
            <a:r>
              <a:rPr lang="cs-CZ" dirty="0" err="1" smtClean="0">
                <a:latin typeface="Comic Sans MS" pitchFamily="66" charset="0"/>
              </a:rPr>
              <a:t>Neštěmice</a:t>
            </a:r>
            <a:r>
              <a:rPr lang="cs-CZ" dirty="0" smtClean="0">
                <a:latin typeface="Comic Sans MS" pitchFamily="66" charset="0"/>
              </a:rPr>
              <a:t>. Před týdnem na </a:t>
            </a:r>
            <a:r>
              <a:rPr lang="cs-CZ" dirty="0" err="1" smtClean="0">
                <a:latin typeface="Comic Sans MS" pitchFamily="66" charset="0"/>
              </a:rPr>
              <a:t>Střekově</a:t>
            </a:r>
            <a:r>
              <a:rPr lang="cs-CZ" dirty="0" smtClean="0">
                <a:latin typeface="Comic Sans MS" pitchFamily="66" charset="0"/>
              </a:rPr>
              <a:t> zase ukázalo, že dokáže bojovat, i když se zrovna nedaří. Vyhrálo tím nejtěsnějším rozdílem 2:1. Starší dorostenci proti favoritovi VOŠ Roudnice neuspěli a na jeho hřišti prohráli před 14 dny 6:0. Před týdnem však doma porazili nečekaně </a:t>
            </a:r>
            <a:r>
              <a:rPr lang="cs-CZ" dirty="0" err="1" smtClean="0">
                <a:latin typeface="Comic Sans MS" pitchFamily="66" charset="0"/>
              </a:rPr>
              <a:t>Neštěmice</a:t>
            </a:r>
            <a:r>
              <a:rPr lang="cs-CZ" dirty="0" smtClean="0">
                <a:latin typeface="Comic Sans MS" pitchFamily="66" charset="0"/>
              </a:rPr>
              <a:t>, které  ze </a:t>
            </a:r>
            <a:r>
              <a:rPr lang="cs-CZ" dirty="0" err="1" smtClean="0">
                <a:latin typeface="Comic Sans MS" pitchFamily="66" charset="0"/>
              </a:rPr>
              <a:t>Štětí</a:t>
            </a:r>
            <a:r>
              <a:rPr lang="cs-CZ" dirty="0" smtClean="0">
                <a:latin typeface="Comic Sans MS" pitchFamily="66" charset="0"/>
              </a:rPr>
              <a:t> odjížděli hodně zklamané. Snad tento výsledek dorostence herně pozvedne a dnes uspějí v Lovosicích. Mladší dorostenci s Roudnicí také neuspěli, ale proti  </a:t>
            </a:r>
            <a:r>
              <a:rPr lang="cs-CZ" dirty="0" err="1" smtClean="0">
                <a:latin typeface="Comic Sans MS" pitchFamily="66" charset="0"/>
              </a:rPr>
              <a:t>Neštěmicím</a:t>
            </a:r>
            <a:r>
              <a:rPr lang="cs-CZ" dirty="0" smtClean="0">
                <a:latin typeface="Comic Sans MS" pitchFamily="66" charset="0"/>
              </a:rPr>
              <a:t> zvítězili na penalty. V tabulce jsou obě mužstva těsně nad pásmem sestupu. Starší žáci vysoko prohráli jak s SK Roudnicí </a:t>
            </a:r>
            <a:r>
              <a:rPr lang="cs-CZ" dirty="0" err="1" smtClean="0">
                <a:latin typeface="Comic Sans MS" pitchFamily="66" charset="0"/>
              </a:rPr>
              <a:t>n.L.</a:t>
            </a:r>
            <a:r>
              <a:rPr lang="cs-CZ" dirty="0" smtClean="0">
                <a:latin typeface="Comic Sans MS" pitchFamily="66" charset="0"/>
              </a:rPr>
              <a:t>, tak i doma s </a:t>
            </a:r>
            <a:r>
              <a:rPr lang="cs-CZ" dirty="0" err="1" smtClean="0">
                <a:latin typeface="Comic Sans MS" pitchFamily="66" charset="0"/>
              </a:rPr>
              <a:t>Neštěmicemi</a:t>
            </a:r>
            <a:r>
              <a:rPr lang="cs-CZ" dirty="0" smtClean="0">
                <a:latin typeface="Comic Sans MS" pitchFamily="66" charset="0"/>
              </a:rPr>
              <a:t>. Oproti minulému roku je však vidět, že výkony jsou lepší a brzy to snad bude lepší i výsledkově. Mladší žáci už v Roudnici </a:t>
            </a:r>
            <a:r>
              <a:rPr lang="cs-CZ" dirty="0" err="1" smtClean="0">
                <a:latin typeface="Comic Sans MS" pitchFamily="66" charset="0"/>
              </a:rPr>
              <a:t>n.L.</a:t>
            </a:r>
            <a:r>
              <a:rPr lang="cs-CZ" dirty="0" smtClean="0">
                <a:latin typeface="Comic Sans MS" pitchFamily="66" charset="0"/>
              </a:rPr>
              <a:t> ukázali, že i přes porážku 3:0, se jejich forma lepší a potvrdili to před týdnem doma, kdy porazili silné </a:t>
            </a:r>
            <a:r>
              <a:rPr lang="cs-CZ" dirty="0" err="1" smtClean="0">
                <a:latin typeface="Comic Sans MS" pitchFamily="66" charset="0"/>
              </a:rPr>
              <a:t>Neštěmice</a:t>
            </a:r>
            <a:r>
              <a:rPr lang="cs-CZ" dirty="0" smtClean="0">
                <a:latin typeface="Comic Sans MS" pitchFamily="66" charset="0"/>
              </a:rPr>
              <a:t> 9:5. Mladší žáci B v okresním přeboru v posledních 2 kolech proti </a:t>
            </a:r>
            <a:r>
              <a:rPr lang="cs-CZ" dirty="0" err="1" smtClean="0">
                <a:latin typeface="Comic Sans MS" pitchFamily="66" charset="0"/>
              </a:rPr>
              <a:t>Pokraticím</a:t>
            </a:r>
            <a:r>
              <a:rPr lang="cs-CZ" dirty="0" smtClean="0">
                <a:latin typeface="Comic Sans MS" pitchFamily="66" charset="0"/>
              </a:rPr>
              <a:t> a Roudnici </a:t>
            </a:r>
            <a:r>
              <a:rPr lang="cs-CZ" dirty="0" err="1" smtClean="0">
                <a:latin typeface="Comic Sans MS" pitchFamily="66" charset="0"/>
              </a:rPr>
              <a:t>n.L.</a:t>
            </a:r>
            <a:r>
              <a:rPr lang="cs-CZ" dirty="0" smtClean="0">
                <a:latin typeface="Comic Sans MS" pitchFamily="66" charset="0"/>
              </a:rPr>
              <a:t> neuspěli. Teď mají volný los a podzim zakončí za týden v </a:t>
            </a:r>
            <a:r>
              <a:rPr lang="cs-CZ" dirty="0" err="1" smtClean="0">
                <a:latin typeface="Comic Sans MS" pitchFamily="66" charset="0"/>
              </a:rPr>
              <a:t>Budyni</a:t>
            </a:r>
            <a:r>
              <a:rPr lang="cs-CZ" dirty="0" smtClean="0">
                <a:latin typeface="Comic Sans MS" pitchFamily="66" charset="0"/>
              </a:rPr>
              <a:t> </a:t>
            </a:r>
            <a:r>
              <a:rPr lang="cs-CZ" dirty="0" err="1" smtClean="0">
                <a:latin typeface="Comic Sans MS" pitchFamily="66" charset="0"/>
              </a:rPr>
              <a:t>n.O</a:t>
            </a:r>
            <a:r>
              <a:rPr lang="cs-CZ" dirty="0" smtClean="0">
                <a:latin typeface="Comic Sans MS" pitchFamily="66" charset="0"/>
              </a:rPr>
              <a:t>. 2 mužstva starší přípravky r.2005, 2006 statečně bojují v Ústeckém přeboru, a i když v posledních 2 kolech body tolik nepřibývaly, tak patří k lepším mužstvům soutěže. Zde je nutno poznamenat, že jsme v jednom týmu s Roudnicí </a:t>
            </a:r>
            <a:r>
              <a:rPr lang="cs-CZ" dirty="0" err="1" smtClean="0">
                <a:latin typeface="Comic Sans MS" pitchFamily="66" charset="0"/>
              </a:rPr>
              <a:t>n.L.</a:t>
            </a:r>
            <a:r>
              <a:rPr lang="cs-CZ" dirty="0" smtClean="0">
                <a:latin typeface="Comic Sans MS" pitchFamily="66" charset="0"/>
              </a:rPr>
              <a:t>, která má na úspěchu velkou zásluhu. Mužstva mladší přípravky odehrály 2 turnaje okresního poháru a v jednom ti starší dokonce vyhráli. Včera svoji soutěž zakončila i stará garda a i když neznáme výsledek, tak víme, že v okresním přeboru skončila na 5. místě.</a:t>
            </a:r>
          </a:p>
        </p:txBody>
      </p:sp>
      <p:sp>
        <p:nvSpPr>
          <p:cNvPr id="10" name="TextovéPole 9"/>
          <p:cNvSpPr txBox="1"/>
          <p:nvPr/>
        </p:nvSpPr>
        <p:spPr>
          <a:xfrm>
            <a:off x="246956" y="143371"/>
            <a:ext cx="4608512" cy="430887"/>
          </a:xfrm>
          <a:prstGeom prst="rect">
            <a:avLst/>
          </a:prstGeom>
          <a:blipFill>
            <a:blip r:embed="rId3" cstate="print"/>
            <a:tile tx="0" ty="0" sx="100000" sy="100000" flip="none" algn="tl"/>
          </a:blipFill>
          <a:ln w="38100" cmpd="sng">
            <a:solidFill>
              <a:srgbClr val="FF3399"/>
            </a:solidFill>
          </a:ln>
        </p:spPr>
        <p:txBody>
          <a:bodyPr wrap="square" rtlCol="0">
            <a:spAutoFit/>
          </a:bodyPr>
          <a:lstStyle/>
          <a:p>
            <a:pPr algn="ctr"/>
            <a:r>
              <a:rPr lang="cs-CZ" sz="2200" dirty="0" smtClean="0">
                <a:latin typeface="Estrangelo Edessa" pitchFamily="66" charset="0"/>
                <a:cs typeface="Estrangelo Edessa" pitchFamily="66" charset="0"/>
              </a:rPr>
              <a:t>14 dnů fotbalistů </a:t>
            </a:r>
            <a:r>
              <a:rPr lang="cs-CZ" sz="2200" dirty="0" err="1" smtClean="0">
                <a:latin typeface="Estrangelo Edessa" pitchFamily="66" charset="0"/>
                <a:cs typeface="Estrangelo Edessa" pitchFamily="66" charset="0"/>
              </a:rPr>
              <a:t>Štětí</a:t>
            </a:r>
            <a:r>
              <a:rPr lang="cs-CZ" sz="2200" dirty="0" smtClean="0">
                <a:latin typeface="Estrangelo Edessa" pitchFamily="66" charset="0"/>
                <a:cs typeface="Estrangelo Edessa" pitchFamily="66" charset="0"/>
              </a:rPr>
              <a:t> na jedné stránce</a:t>
            </a:r>
          </a:p>
        </p:txBody>
      </p:sp>
      <p:graphicFrame>
        <p:nvGraphicFramePr>
          <p:cNvPr id="16" name="Tabulka 15"/>
          <p:cNvGraphicFramePr>
            <a:graphicFrameLocks noGrp="1"/>
          </p:cNvGraphicFramePr>
          <p:nvPr/>
        </p:nvGraphicFramePr>
        <p:xfrm>
          <a:off x="5575546" y="4483596"/>
          <a:ext cx="4488410" cy="2235749"/>
        </p:xfrm>
        <a:graphic>
          <a:graphicData uri="http://schemas.openxmlformats.org/drawingml/2006/table">
            <a:tbl>
              <a:tblPr/>
              <a:tblGrid>
                <a:gridCol w="762594">
                  <a:extLst>
                    <a:ext uri="{9D8B030D-6E8A-4147-A177-3AD203B41FA5}">
                      <a16:colId xmlns:a16="http://schemas.microsoft.com/office/drawing/2014/main" val="20000"/>
                    </a:ext>
                  </a:extLst>
                </a:gridCol>
                <a:gridCol w="544710">
                  <a:extLst>
                    <a:ext uri="{9D8B030D-6E8A-4147-A177-3AD203B41FA5}">
                      <a16:colId xmlns:a16="http://schemas.microsoft.com/office/drawing/2014/main" val="20001"/>
                    </a:ext>
                  </a:extLst>
                </a:gridCol>
                <a:gridCol w="1045843">
                  <a:extLst>
                    <a:ext uri="{9D8B030D-6E8A-4147-A177-3AD203B41FA5}">
                      <a16:colId xmlns:a16="http://schemas.microsoft.com/office/drawing/2014/main" val="20002"/>
                    </a:ext>
                  </a:extLst>
                </a:gridCol>
                <a:gridCol w="1045843">
                  <a:extLst>
                    <a:ext uri="{9D8B030D-6E8A-4147-A177-3AD203B41FA5}">
                      <a16:colId xmlns:a16="http://schemas.microsoft.com/office/drawing/2014/main" val="20003"/>
                    </a:ext>
                  </a:extLst>
                </a:gridCol>
                <a:gridCol w="435768">
                  <a:extLst>
                    <a:ext uri="{9D8B030D-6E8A-4147-A177-3AD203B41FA5}">
                      <a16:colId xmlns:a16="http://schemas.microsoft.com/office/drawing/2014/main" val="20004"/>
                    </a:ext>
                  </a:extLst>
                </a:gridCol>
                <a:gridCol w="653652">
                  <a:extLst>
                    <a:ext uri="{9D8B030D-6E8A-4147-A177-3AD203B41FA5}">
                      <a16:colId xmlns:a16="http://schemas.microsoft.com/office/drawing/2014/main" val="20005"/>
                    </a:ext>
                  </a:extLst>
                </a:gridCol>
              </a:tblGrid>
              <a:tr h="136486">
                <a:tc gridSpan="6">
                  <a:txBody>
                    <a:bodyPr/>
                    <a:lstStyle/>
                    <a:p>
                      <a:pPr algn="ctr" fontAlgn="b"/>
                      <a:r>
                        <a:rPr lang="cs-CZ" sz="1200" b="1" i="0" u="none" strike="noStrike" dirty="0">
                          <a:solidFill>
                            <a:srgbClr val="000000"/>
                          </a:solidFill>
                          <a:latin typeface="Calibri"/>
                        </a:rPr>
                        <a:t>Stará garda Podzim 2015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36486">
                <a:tc>
                  <a:txBody>
                    <a:bodyPr/>
                    <a:lstStyle/>
                    <a:p>
                      <a:pPr algn="ctr" fontAlgn="ctr"/>
                      <a:r>
                        <a:rPr lang="cs-CZ" sz="500" b="1" i="0" u="none" strike="noStrike">
                          <a:solidFill>
                            <a:srgbClr val="000000"/>
                          </a:solidFill>
                          <a:latin typeface="Calibri"/>
                        </a:rPr>
                        <a:t>Datum</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500" b="1" i="0" u="none" strike="noStrike">
                          <a:solidFill>
                            <a:srgbClr val="000000"/>
                          </a:solidFill>
                          <a:latin typeface="Calibri"/>
                        </a:rPr>
                        <a:t>Den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500" b="1" i="0" u="none" strike="noStrike">
                          <a:solidFill>
                            <a:srgbClr val="000000"/>
                          </a:solidFill>
                          <a:latin typeface="Calibri"/>
                        </a:rPr>
                        <a:t>Venku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500" b="1" i="0" u="none" strike="noStrike">
                          <a:solidFill>
                            <a:srgbClr val="000000"/>
                          </a:solidFill>
                          <a:latin typeface="Calibri"/>
                        </a:rPr>
                        <a:t>Doma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500" b="1" i="0" u="none" strike="noStrike">
                          <a:solidFill>
                            <a:srgbClr val="000000"/>
                          </a:solidFill>
                          <a:latin typeface="Calibri"/>
                        </a:rPr>
                        <a:t>Kolo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500" b="1" i="0" u="none" strike="noStrike">
                          <a:solidFill>
                            <a:srgbClr val="000000"/>
                          </a:solidFill>
                          <a:latin typeface="Calibri"/>
                        </a:rPr>
                        <a:t>Výsledek</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01"/>
                  </a:ext>
                </a:extLst>
              </a:tr>
              <a:tr h="300269">
                <a:tc>
                  <a:txBody>
                    <a:bodyPr/>
                    <a:lstStyle/>
                    <a:p>
                      <a:pPr algn="ctr" fontAlgn="ctr"/>
                      <a:r>
                        <a:rPr lang="cs-CZ" sz="1000" b="1" i="0" u="none" strike="noStrike" dirty="0">
                          <a:solidFill>
                            <a:srgbClr val="000000"/>
                          </a:solidFill>
                          <a:latin typeface="Arial"/>
                        </a:rPr>
                        <a:t>21.8.2015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Arial"/>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Arial"/>
                        </a:rPr>
                        <a:t>Sokol Malé Žernoseky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Arial"/>
                        </a:rPr>
                        <a:t>Sepap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Arial"/>
                        </a:rPr>
                        <a:t>4:4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2"/>
                  </a:ext>
                </a:extLst>
              </a:tr>
              <a:tr h="300269">
                <a:tc>
                  <a:txBody>
                    <a:bodyPr/>
                    <a:lstStyle/>
                    <a:p>
                      <a:pPr algn="ctr" fontAlgn="ctr"/>
                      <a:r>
                        <a:rPr lang="cs-CZ" sz="1000" b="1" i="0" u="none" strike="noStrike">
                          <a:solidFill>
                            <a:srgbClr val="000000"/>
                          </a:solidFill>
                          <a:latin typeface="Calibri"/>
                        </a:rPr>
                        <a:t>4.9.2015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Arial"/>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err="1">
                          <a:solidFill>
                            <a:srgbClr val="000000"/>
                          </a:solidFill>
                          <a:latin typeface="Arial"/>
                        </a:rPr>
                        <a:t>Tigo</a:t>
                      </a:r>
                      <a:r>
                        <a:rPr lang="cs-CZ" sz="1000" b="1" i="0" u="none" strike="noStrike" dirty="0">
                          <a:solidFill>
                            <a:srgbClr val="000000"/>
                          </a:solidFill>
                          <a:latin typeface="Arial"/>
                        </a:rPr>
                        <a:t> </a:t>
                      </a:r>
                      <a:r>
                        <a:rPr lang="cs-CZ" sz="1000" b="1" i="0" u="none" strike="noStrike" dirty="0" err="1">
                          <a:solidFill>
                            <a:srgbClr val="000000"/>
                          </a:solidFill>
                          <a:latin typeface="Arial"/>
                        </a:rPr>
                        <a:t>Nučnice</a:t>
                      </a:r>
                      <a:r>
                        <a:rPr lang="cs-CZ" sz="1000" b="1" i="0" u="none" strike="noStrike" dirty="0">
                          <a:solidFill>
                            <a:srgbClr val="000000"/>
                          </a:solidFill>
                          <a:latin typeface="Arial"/>
                        </a:rPr>
                        <a:t> 1996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Arial"/>
                        </a:rPr>
                        <a:t>Sepap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5:3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3"/>
                  </a:ext>
                </a:extLst>
              </a:tr>
              <a:tr h="300269">
                <a:tc>
                  <a:txBody>
                    <a:bodyPr/>
                    <a:lstStyle/>
                    <a:p>
                      <a:pPr algn="ctr" fontAlgn="ctr"/>
                      <a:r>
                        <a:rPr lang="cs-CZ" sz="1000" b="1" i="0" u="none" strike="noStrike">
                          <a:solidFill>
                            <a:srgbClr val="000000"/>
                          </a:solidFill>
                          <a:latin typeface="Calibri"/>
                        </a:rPr>
                        <a:t>18.9.2015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Arial"/>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Arial"/>
                        </a:rPr>
                        <a:t>Sokol České Kopisty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Arial"/>
                        </a:rPr>
                        <a:t>Sepap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3:6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4"/>
                  </a:ext>
                </a:extLst>
              </a:tr>
              <a:tr h="150134">
                <a:tc>
                  <a:txBody>
                    <a:bodyPr/>
                    <a:lstStyle/>
                    <a:p>
                      <a:pPr algn="ctr" fontAlgn="ctr"/>
                      <a:r>
                        <a:rPr lang="cs-CZ" sz="1000" b="1" i="0" u="none" strike="noStrike">
                          <a:solidFill>
                            <a:srgbClr val="000000"/>
                          </a:solidFill>
                          <a:latin typeface="Calibri"/>
                        </a:rPr>
                        <a:t>25.9.20156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a:solidFill>
                            <a:srgbClr val="000000"/>
                          </a:solidFill>
                          <a:latin typeface="Arial"/>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dirty="0" err="1">
                          <a:solidFill>
                            <a:srgbClr val="000000"/>
                          </a:solidFill>
                          <a:latin typeface="Arial"/>
                        </a:rPr>
                        <a:t>Sepap</a:t>
                      </a:r>
                      <a:r>
                        <a:rPr lang="cs-CZ" sz="1000" b="1" i="0" u="none" strike="noStrike" dirty="0">
                          <a:solidFill>
                            <a:srgbClr val="000000"/>
                          </a:solidFill>
                          <a:latin typeface="Arial"/>
                        </a:rPr>
                        <a:t> </a:t>
                      </a:r>
                      <a:r>
                        <a:rPr lang="cs-CZ" sz="1000" b="1" i="0" u="none" strike="noStrike" dirty="0" err="1">
                          <a:solidFill>
                            <a:srgbClr val="000000"/>
                          </a:solidFill>
                          <a:latin typeface="Arial"/>
                        </a:rPr>
                        <a:t>Štětí</a:t>
                      </a:r>
                      <a:endParaRPr lang="cs-CZ" sz="10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a:solidFill>
                            <a:srgbClr val="000000"/>
                          </a:solidFill>
                          <a:latin typeface="Arial"/>
                        </a:rPr>
                        <a:t>TJ Žitenice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a:solidFill>
                            <a:srgbClr val="000000"/>
                          </a:solidFill>
                          <a:latin typeface="Calibri"/>
                        </a:rPr>
                        <a:t>2:14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5"/>
                  </a:ext>
                </a:extLst>
              </a:tr>
              <a:tr h="150134">
                <a:tc>
                  <a:txBody>
                    <a:bodyPr/>
                    <a:lstStyle/>
                    <a:p>
                      <a:pPr algn="ctr" fontAlgn="ctr"/>
                      <a:r>
                        <a:rPr lang="cs-CZ" sz="1000" b="1" i="0" u="none" strike="noStrike">
                          <a:solidFill>
                            <a:srgbClr val="000000"/>
                          </a:solidFill>
                          <a:latin typeface="Calibri"/>
                        </a:rPr>
                        <a:t>2.10.2015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Arial"/>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Arial"/>
                        </a:rPr>
                        <a:t>Sokol Vražkov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err="1">
                          <a:solidFill>
                            <a:srgbClr val="000000"/>
                          </a:solidFill>
                          <a:latin typeface="Arial"/>
                        </a:rPr>
                        <a:t>Sepap</a:t>
                      </a:r>
                      <a:r>
                        <a:rPr lang="cs-CZ" sz="1000" b="1" i="0" u="none" strike="noStrike" dirty="0">
                          <a:solidFill>
                            <a:srgbClr val="000000"/>
                          </a:solidFill>
                          <a:latin typeface="Arial"/>
                        </a:rPr>
                        <a:t> </a:t>
                      </a:r>
                      <a:r>
                        <a:rPr lang="cs-CZ" sz="1000" b="1" i="0" u="none" strike="noStrike" dirty="0" err="1">
                          <a:solidFill>
                            <a:srgbClr val="000000"/>
                          </a:solidFill>
                          <a:latin typeface="Arial"/>
                        </a:rPr>
                        <a:t>Štětí</a:t>
                      </a:r>
                      <a:endParaRPr lang="cs-CZ" sz="10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Arial"/>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2:3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6"/>
                  </a:ext>
                </a:extLst>
              </a:tr>
              <a:tr h="300269">
                <a:tc>
                  <a:txBody>
                    <a:bodyPr/>
                    <a:lstStyle/>
                    <a:p>
                      <a:pPr algn="ctr" fontAlgn="ctr"/>
                      <a:r>
                        <a:rPr lang="cs-CZ" sz="1000" b="1" i="0" u="none" strike="noStrike">
                          <a:solidFill>
                            <a:srgbClr val="000000"/>
                          </a:solidFill>
                          <a:latin typeface="Calibri"/>
                        </a:rPr>
                        <a:t>9.10.2015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a:solidFill>
                            <a:srgbClr val="000000"/>
                          </a:solidFill>
                          <a:latin typeface="Arial"/>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a:solidFill>
                            <a:srgbClr val="000000"/>
                          </a:solidFill>
                          <a:latin typeface="Arial"/>
                        </a:rPr>
                        <a:t>Sepap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dirty="0">
                          <a:solidFill>
                            <a:srgbClr val="000000"/>
                          </a:solidFill>
                          <a:latin typeface="Arial"/>
                        </a:rPr>
                        <a:t>Slavoj </a:t>
                      </a:r>
                      <a:r>
                        <a:rPr lang="cs-CZ" sz="1000" b="1" i="0" u="none" strike="noStrike" dirty="0" err="1">
                          <a:solidFill>
                            <a:srgbClr val="000000"/>
                          </a:solidFill>
                          <a:latin typeface="Arial"/>
                        </a:rPr>
                        <a:t>Bohušovice</a:t>
                      </a:r>
                      <a:r>
                        <a:rPr lang="cs-CZ" sz="1000" b="1" i="0" u="none" strike="noStrike" dirty="0">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a:solidFill>
                            <a:srgbClr val="000000"/>
                          </a:solidFill>
                          <a:latin typeface="Arial"/>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a:solidFill>
                            <a:srgbClr val="000000"/>
                          </a:solidFill>
                          <a:latin typeface="Calibri"/>
                        </a:rPr>
                        <a:t>4:3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7"/>
                  </a:ext>
                </a:extLst>
              </a:tr>
              <a:tr h="150134">
                <a:tc>
                  <a:txBody>
                    <a:bodyPr/>
                    <a:lstStyle/>
                    <a:p>
                      <a:pPr algn="ctr" fontAlgn="ctr"/>
                      <a:r>
                        <a:rPr lang="cs-CZ" sz="1000" b="1" i="0" u="none" strike="noStrike">
                          <a:solidFill>
                            <a:srgbClr val="000000"/>
                          </a:solidFill>
                          <a:latin typeface="Calibri"/>
                        </a:rPr>
                        <a:t>16.10.2015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Arial"/>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Arial"/>
                        </a:rPr>
                        <a:t>FK Litoměřice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err="1">
                          <a:solidFill>
                            <a:srgbClr val="000000"/>
                          </a:solidFill>
                          <a:latin typeface="Arial"/>
                        </a:rPr>
                        <a:t>Sepap</a:t>
                      </a:r>
                      <a:r>
                        <a:rPr lang="cs-CZ" sz="1000" b="1" i="0" u="none" strike="noStrike" dirty="0">
                          <a:solidFill>
                            <a:srgbClr val="000000"/>
                          </a:solidFill>
                          <a:latin typeface="Arial"/>
                        </a:rPr>
                        <a:t> </a:t>
                      </a:r>
                      <a:r>
                        <a:rPr lang="cs-CZ" sz="1000" b="1" i="0" u="none" strike="noStrike" dirty="0" err="1">
                          <a:solidFill>
                            <a:srgbClr val="000000"/>
                          </a:solidFill>
                          <a:latin typeface="Arial"/>
                        </a:rPr>
                        <a:t>Štětí</a:t>
                      </a:r>
                      <a:endParaRPr lang="cs-CZ" sz="10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Arial"/>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5:4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8"/>
                  </a:ext>
                </a:extLst>
              </a:tr>
              <a:tr h="163783">
                <a:tc>
                  <a:txBody>
                    <a:bodyPr/>
                    <a:lstStyle/>
                    <a:p>
                      <a:pPr algn="ctr" fontAlgn="ctr"/>
                      <a:r>
                        <a:rPr lang="cs-CZ" sz="1000" b="1" i="0" u="none" strike="noStrike">
                          <a:solidFill>
                            <a:srgbClr val="000000"/>
                          </a:solidFill>
                          <a:latin typeface="Calibri"/>
                        </a:rPr>
                        <a:t>23.10.2015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a:solidFill>
                            <a:srgbClr val="000000"/>
                          </a:solidFill>
                          <a:latin typeface="Arial"/>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a:solidFill>
                            <a:srgbClr val="000000"/>
                          </a:solidFill>
                          <a:latin typeface="Arial"/>
                        </a:rPr>
                        <a:t>Sepap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dirty="0">
                          <a:solidFill>
                            <a:srgbClr val="000000"/>
                          </a:solidFill>
                          <a:latin typeface="Arial"/>
                        </a:rPr>
                        <a:t>Sokol </a:t>
                      </a:r>
                      <a:r>
                        <a:rPr lang="cs-CZ" sz="1000" b="1" i="0" u="none" strike="noStrike" dirty="0" err="1">
                          <a:solidFill>
                            <a:srgbClr val="000000"/>
                          </a:solidFill>
                          <a:latin typeface="Arial"/>
                        </a:rPr>
                        <a:t>Pokratice</a:t>
                      </a:r>
                      <a:r>
                        <a:rPr lang="cs-CZ" sz="1000" b="1" i="0" u="none" strike="noStrike" dirty="0">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dirty="0">
                          <a:solidFill>
                            <a:srgbClr val="000000"/>
                          </a:solidFill>
                          <a:latin typeface="Arial"/>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9"/>
                  </a:ext>
                </a:extLst>
              </a:tr>
            </a:tbl>
          </a:graphicData>
        </a:graphic>
      </p:graphicFrame>
      <p:pic>
        <p:nvPicPr>
          <p:cNvPr id="1026" name="Picture 14"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27" name="Picture 13"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28" name="Picture 12"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1029" name="Picture 1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1030" name="Picture 1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1031" name="Picture 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1032" name="Picture 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1033" name="Picture 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1034" name="Picture 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1035" name="Picture 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1036" name="Picture 2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7" name="Picture 2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8" name="Picture 2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9" name="Picture 2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0" name="Picture 20"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1" name="Picture 19"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2" name="Picture 18"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3" name="Picture 17"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4" name="Picture 16"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5" name="Picture 15"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6" name="Picture 148"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7" name="Picture 147"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8" name="Picture 146"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9" name="Picture 145"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0" name="Picture 144"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1" name="Picture 143"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2" name="Picture 142"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3" name="Picture 141"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4" name="Picture 140"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5" name="Picture 139"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6" name="Picture 138"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7" name="Picture 137"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8" name="Picture 231"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9" name="Picture 230"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60" name="Picture 229"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61" name="Picture 228"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62" name="Picture 227"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63" name="Picture 226"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64" name="Picture 225"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65" name="Picture 224"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66" name="Picture 223"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67" name="Picture 222"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68" name="Picture 221"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69" name="Picture 220"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70" name="Picture 219"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71" name="Picture 218"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72" name="Picture 217"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73" name="Picture 216"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74" name="Picture 215"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75" name="Picture 214"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76" name="Picture 249"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77" name="Picture 248"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78" name="Picture 247"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79" name="Picture 246"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80" name="Picture 245"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81" name="Picture 244"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82" name="Picture 243"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83" name="Picture 242"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84" name="Picture 241"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85" name="Picture 240"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86" name="Picture 239"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87" name="Picture 238"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88" name="Picture 237"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89" name="Picture 236"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90" name="Picture 235"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91" name="Picture 234"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92" name="Picture 233"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93" name="Picture 232"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94" name="Picture 349"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5" name="Picture 348"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6" name="Picture 347"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7" name="Picture 346"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8" name="Picture 372"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9" name="Picture 371"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0" name="Picture 370"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1" name="Picture 369"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2" name="Picture 368"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03" name="Picture 367"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04" name="Picture 366"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05" name="Picture 365"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06" name="Picture 380"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7" name="Picture 379"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8" name="Picture 378"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9" name="Picture 377"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10" name="Picture 376"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11" name="Picture 375"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12" name="Picture 374"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13" name="Picture 373"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14" name="Picture 259"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15" name="Picture 258"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16" name="Picture 257"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1117" name="Picture 256"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1118" name="Picture 255"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1119" name="Picture 254"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1120" name="Picture 253"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1121" name="Picture 252"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1122" name="Picture 251"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1123" name="Picture 250"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1124" name="Picture 100"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1125" name="Picture 101"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1126" name="Picture 102"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1127" name="Picture 103"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1128" name="Picture 104"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129" name="Picture 105"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0" name="TextovéPole 9"/>
          <p:cNvSpPr txBox="1">
            <a:spLocks noChangeArrowheads="1"/>
          </p:cNvSpPr>
          <p:nvPr/>
        </p:nvSpPr>
        <p:spPr bwMode="auto">
          <a:xfrm>
            <a:off x="6583660" y="5275684"/>
            <a:ext cx="185737" cy="276225"/>
          </a:xfrm>
          <a:prstGeom prst="rect">
            <a:avLst/>
          </a:prstGeom>
          <a:noFill/>
          <a:ln w="9525">
            <a:noFill/>
            <a:miter lim="800000"/>
            <a:headEnd/>
            <a:tailEnd/>
          </a:ln>
        </p:spPr>
        <p:txBody>
          <a:bodyPr wrap="none">
            <a:spAutoFit/>
          </a:bodyPr>
          <a:lstStyle/>
          <a:p>
            <a:pPr algn="ctr" eaLnBrk="0" hangingPunct="0"/>
            <a:endParaRPr lang="cs-CZ" dirty="0"/>
          </a:p>
        </p:txBody>
      </p:sp>
      <p:sp>
        <p:nvSpPr>
          <p:cNvPr id="13" name="TextovéPole 12"/>
          <p:cNvSpPr txBox="1"/>
          <p:nvPr/>
        </p:nvSpPr>
        <p:spPr>
          <a:xfrm>
            <a:off x="7771812"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5</a:t>
            </a:r>
          </a:p>
        </p:txBody>
      </p:sp>
      <p:sp>
        <p:nvSpPr>
          <p:cNvPr id="8" name="TextovéPole 7"/>
          <p:cNvSpPr txBox="1"/>
          <p:nvPr/>
        </p:nvSpPr>
        <p:spPr>
          <a:xfrm>
            <a:off x="3703340"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36</a:t>
            </a:r>
          </a:p>
        </p:txBody>
      </p:sp>
      <p:pic>
        <p:nvPicPr>
          <p:cNvPr id="2261" name="Picture 213"/>
          <p:cNvPicPr>
            <a:picLocks noChangeAspect="1" noChangeArrowheads="1"/>
          </p:cNvPicPr>
          <p:nvPr/>
        </p:nvPicPr>
        <p:blipFill>
          <a:blip r:embed="rId3" cstate="print"/>
          <a:srcRect/>
          <a:stretch>
            <a:fillRect/>
          </a:stretch>
        </p:blipFill>
        <p:spPr bwMode="auto">
          <a:xfrm>
            <a:off x="246956" y="523156"/>
            <a:ext cx="4608512" cy="2952328"/>
          </a:xfrm>
          <a:prstGeom prst="rect">
            <a:avLst/>
          </a:prstGeom>
          <a:noFill/>
          <a:ln w="38100">
            <a:solidFill>
              <a:schemeClr val="tx1"/>
            </a:solidFill>
            <a:miter lim="800000"/>
            <a:headEnd/>
            <a:tailEnd/>
          </a:ln>
        </p:spPr>
      </p:pic>
      <p:pic>
        <p:nvPicPr>
          <p:cNvPr id="2262" name="Picture 214"/>
          <p:cNvPicPr>
            <a:picLocks noChangeAspect="1" noChangeArrowheads="1"/>
          </p:cNvPicPr>
          <p:nvPr/>
        </p:nvPicPr>
        <p:blipFill>
          <a:blip r:embed="rId4" cstate="print"/>
          <a:srcRect/>
          <a:stretch>
            <a:fillRect/>
          </a:stretch>
        </p:blipFill>
        <p:spPr bwMode="auto">
          <a:xfrm>
            <a:off x="174948" y="3696022"/>
            <a:ext cx="4680520" cy="3163838"/>
          </a:xfrm>
          <a:prstGeom prst="rect">
            <a:avLst/>
          </a:prstGeom>
          <a:noFill/>
          <a:ln w="31750">
            <a:solidFill>
              <a:schemeClr val="tx1"/>
            </a:solidFill>
            <a:miter lim="800000"/>
            <a:headEnd/>
            <a:tailEnd/>
          </a:ln>
        </p:spPr>
      </p:pic>
      <p:sp>
        <p:nvSpPr>
          <p:cNvPr id="19" name="TextovéPole 18"/>
          <p:cNvSpPr txBox="1"/>
          <p:nvPr/>
        </p:nvSpPr>
        <p:spPr>
          <a:xfrm>
            <a:off x="390972" y="117530"/>
            <a:ext cx="4536504" cy="261610"/>
          </a:xfrm>
          <a:prstGeom prst="rect">
            <a:avLst/>
          </a:prstGeom>
          <a:solidFill>
            <a:srgbClr val="99FF66"/>
          </a:solidFill>
        </p:spPr>
        <p:txBody>
          <a:bodyPr wrap="square" rtlCol="0">
            <a:spAutoFit/>
          </a:bodyPr>
          <a:lstStyle/>
          <a:p>
            <a:pPr algn="ctr"/>
            <a:r>
              <a:rPr lang="cs-CZ" sz="1050" u="sng" dirty="0" err="1" smtClean="0">
                <a:latin typeface="Bookman Old Style" pitchFamily="18" charset="0"/>
              </a:rPr>
              <a:t>Sepap</a:t>
            </a:r>
            <a:r>
              <a:rPr lang="cs-CZ" sz="1050" u="sng" dirty="0" smtClean="0">
                <a:latin typeface="Bookman Old Style" pitchFamily="18" charset="0"/>
              </a:rPr>
              <a:t> </a:t>
            </a:r>
            <a:r>
              <a:rPr lang="cs-CZ" sz="1050" u="sng" dirty="0" err="1" smtClean="0">
                <a:latin typeface="Bookman Old Style" pitchFamily="18" charset="0"/>
              </a:rPr>
              <a:t>Štětí</a:t>
            </a:r>
            <a:r>
              <a:rPr lang="cs-CZ" sz="1050" u="sng" dirty="0" smtClean="0">
                <a:latin typeface="Bookman Old Style" pitchFamily="18" charset="0"/>
              </a:rPr>
              <a:t>-Slavoj </a:t>
            </a:r>
            <a:r>
              <a:rPr lang="cs-CZ" sz="1050" u="sng" dirty="0" err="1" smtClean="0">
                <a:latin typeface="Bookman Old Style" pitchFamily="18" charset="0"/>
              </a:rPr>
              <a:t>Bohušovice</a:t>
            </a:r>
            <a:r>
              <a:rPr lang="cs-CZ" sz="1050" u="sng" dirty="0" smtClean="0">
                <a:latin typeface="Bookman Old Style" pitchFamily="18" charset="0"/>
              </a:rPr>
              <a:t>  9.10.2015 stará garda</a:t>
            </a:r>
          </a:p>
        </p:txBody>
      </p:sp>
      <p:graphicFrame>
        <p:nvGraphicFramePr>
          <p:cNvPr id="12" name="Tabulka 11"/>
          <p:cNvGraphicFramePr>
            <a:graphicFrameLocks noGrp="1"/>
          </p:cNvGraphicFramePr>
          <p:nvPr/>
        </p:nvGraphicFramePr>
        <p:xfrm>
          <a:off x="5287515" y="1675284"/>
          <a:ext cx="4896545" cy="5189559"/>
        </p:xfrm>
        <a:graphic>
          <a:graphicData uri="http://schemas.openxmlformats.org/drawingml/2006/table">
            <a:tbl>
              <a:tblPr/>
              <a:tblGrid>
                <a:gridCol w="946881">
                  <a:extLst>
                    <a:ext uri="{9D8B030D-6E8A-4147-A177-3AD203B41FA5}">
                      <a16:colId xmlns:a16="http://schemas.microsoft.com/office/drawing/2014/main" val="20000"/>
                    </a:ext>
                  </a:extLst>
                </a:gridCol>
                <a:gridCol w="1235485">
                  <a:extLst>
                    <a:ext uri="{9D8B030D-6E8A-4147-A177-3AD203B41FA5}">
                      <a16:colId xmlns:a16="http://schemas.microsoft.com/office/drawing/2014/main" val="20001"/>
                    </a:ext>
                  </a:extLst>
                </a:gridCol>
                <a:gridCol w="117526">
                  <a:extLst>
                    <a:ext uri="{9D8B030D-6E8A-4147-A177-3AD203B41FA5}">
                      <a16:colId xmlns:a16="http://schemas.microsoft.com/office/drawing/2014/main" val="20002"/>
                    </a:ext>
                  </a:extLst>
                </a:gridCol>
                <a:gridCol w="1234699">
                  <a:extLst>
                    <a:ext uri="{9D8B030D-6E8A-4147-A177-3AD203B41FA5}">
                      <a16:colId xmlns:a16="http://schemas.microsoft.com/office/drawing/2014/main" val="20003"/>
                    </a:ext>
                  </a:extLst>
                </a:gridCol>
                <a:gridCol w="484961">
                  <a:extLst>
                    <a:ext uri="{9D8B030D-6E8A-4147-A177-3AD203B41FA5}">
                      <a16:colId xmlns:a16="http://schemas.microsoft.com/office/drawing/2014/main" val="20004"/>
                    </a:ext>
                  </a:extLst>
                </a:gridCol>
                <a:gridCol w="137648">
                  <a:extLst>
                    <a:ext uri="{9D8B030D-6E8A-4147-A177-3AD203B41FA5}">
                      <a16:colId xmlns:a16="http://schemas.microsoft.com/office/drawing/2014/main" val="20005"/>
                    </a:ext>
                  </a:extLst>
                </a:gridCol>
                <a:gridCol w="739345">
                  <a:extLst>
                    <a:ext uri="{9D8B030D-6E8A-4147-A177-3AD203B41FA5}">
                      <a16:colId xmlns:a16="http://schemas.microsoft.com/office/drawing/2014/main" val="20006"/>
                    </a:ext>
                  </a:extLst>
                </a:gridCol>
              </a:tblGrid>
              <a:tr h="217177">
                <a:tc gridSpan="7">
                  <a:txBody>
                    <a:bodyPr/>
                    <a:lstStyle/>
                    <a:p>
                      <a:pPr algn="ctr" fontAlgn="ctr"/>
                      <a:r>
                        <a:rPr lang="cs-CZ" sz="1300" b="1" i="0" u="none" strike="noStrike" dirty="0">
                          <a:solidFill>
                            <a:srgbClr val="000000"/>
                          </a:solidFill>
                          <a:latin typeface="Lucida Console"/>
                        </a:rPr>
                        <a:t> Mužstvo dospělých</a:t>
                      </a:r>
                    </a:p>
                  </a:txBody>
                  <a:tcPr marL="6706" marR="6706" marT="67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CC"/>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62608">
                <a:tc>
                  <a:txBody>
                    <a:bodyPr/>
                    <a:lstStyle/>
                    <a:p>
                      <a:pPr algn="ctr" fontAlgn="ctr"/>
                      <a:r>
                        <a:rPr lang="cs-CZ" sz="1100" b="1" i="0" u="none" strike="noStrike" dirty="0">
                          <a:solidFill>
                            <a:srgbClr val="000000"/>
                          </a:solidFill>
                          <a:latin typeface="Arial"/>
                        </a:rPr>
                        <a:t>10.10.2015</a:t>
                      </a:r>
                    </a:p>
                  </a:txBody>
                  <a:tcPr marL="6706" marR="6706" marT="67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dirty="0">
                          <a:solidFill>
                            <a:srgbClr val="000000"/>
                          </a:solidFill>
                          <a:latin typeface="Arial"/>
                        </a:rPr>
                        <a:t>SK </a:t>
                      </a:r>
                      <a:r>
                        <a:rPr lang="cs-CZ" sz="1100" b="1" i="0" u="none" strike="noStrike" dirty="0" err="1">
                          <a:solidFill>
                            <a:srgbClr val="000000"/>
                          </a:solidFill>
                          <a:latin typeface="Arial"/>
                        </a:rPr>
                        <a:t>Štětí</a:t>
                      </a:r>
                      <a:endParaRPr lang="cs-CZ" sz="1100" b="1" i="0" u="none" strike="noStrike" dirty="0">
                        <a:solidFill>
                          <a:srgbClr val="000000"/>
                        </a:solidFill>
                        <a:latin typeface="Arial"/>
                      </a:endParaRP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gridSpan="2">
                  <a:txBody>
                    <a:bodyPr/>
                    <a:lstStyle/>
                    <a:p>
                      <a:pPr algn="ctr" fontAlgn="ctr"/>
                      <a:r>
                        <a:rPr lang="cs-CZ" sz="1100" b="1" i="0" u="none" strike="noStrike" dirty="0">
                          <a:solidFill>
                            <a:srgbClr val="000000"/>
                          </a:solidFill>
                          <a:latin typeface="Arial"/>
                        </a:rPr>
                        <a:t>FK Český Lev </a:t>
                      </a:r>
                      <a:r>
                        <a:rPr lang="cs-CZ" sz="1100" b="1" i="0" u="none" strike="noStrike" dirty="0" err="1">
                          <a:solidFill>
                            <a:srgbClr val="000000"/>
                          </a:solidFill>
                          <a:latin typeface="Arial"/>
                        </a:rPr>
                        <a:t>Neštěmice</a:t>
                      </a:r>
                      <a:endParaRPr lang="cs-CZ" sz="1100" b="1" i="0" u="none" strike="noStrike" dirty="0">
                        <a:solidFill>
                          <a:srgbClr val="000000"/>
                        </a:solidFill>
                        <a:latin typeface="Arial"/>
                      </a:endParaRP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hMerge="1">
                  <a:txBody>
                    <a:bodyPr/>
                    <a:lstStyle/>
                    <a:p>
                      <a:endParaRPr lang="cs-CZ"/>
                    </a:p>
                  </a:txBody>
                  <a:tcPr/>
                </a:tc>
                <a:tc gridSpan="2">
                  <a:txBody>
                    <a:bodyPr/>
                    <a:lstStyle/>
                    <a:p>
                      <a:pPr algn="ctr" fontAlgn="ctr"/>
                      <a:r>
                        <a:rPr lang="cs-CZ" sz="1100" b="1" i="0" u="none" strike="noStrike">
                          <a:solidFill>
                            <a:srgbClr val="000000"/>
                          </a:solidFill>
                          <a:latin typeface="Arial"/>
                        </a:rPr>
                        <a:t>10</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hMerge="1">
                  <a:txBody>
                    <a:bodyPr/>
                    <a:lstStyle/>
                    <a:p>
                      <a:endParaRPr lang="cs-CZ"/>
                    </a:p>
                  </a:txBody>
                  <a:tcPr/>
                </a:tc>
                <a:tc>
                  <a:txBody>
                    <a:bodyPr/>
                    <a:lstStyle/>
                    <a:p>
                      <a:pPr algn="ctr" fontAlgn="ctr"/>
                      <a:r>
                        <a:rPr lang="cs-CZ" sz="1100" b="1" i="0" u="none" strike="noStrike">
                          <a:solidFill>
                            <a:srgbClr val="000000"/>
                          </a:solidFill>
                          <a:latin typeface="Arial"/>
                        </a:rPr>
                        <a:t>5:1</a:t>
                      </a:r>
                    </a:p>
                  </a:txBody>
                  <a:tcPr marL="6706" marR="6706" marT="67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1"/>
                  </a:ext>
                </a:extLst>
              </a:tr>
              <a:tr h="264997">
                <a:tc>
                  <a:txBody>
                    <a:bodyPr/>
                    <a:lstStyle/>
                    <a:p>
                      <a:pPr algn="ctr" fontAlgn="ctr"/>
                      <a:r>
                        <a:rPr lang="cs-CZ" sz="1100" b="1" i="0" u="none" strike="noStrike">
                          <a:solidFill>
                            <a:srgbClr val="000000"/>
                          </a:solidFill>
                          <a:latin typeface="Arial"/>
                        </a:rPr>
                        <a:t>17.10.2015</a:t>
                      </a:r>
                    </a:p>
                  </a:txBody>
                  <a:tcPr marL="6706" marR="6706" marT="67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a:solidFill>
                            <a:srgbClr val="000000"/>
                          </a:solidFill>
                          <a:latin typeface="Arial"/>
                        </a:rPr>
                        <a:t>TJ Střekov</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gridSpan="2">
                  <a:txBody>
                    <a:bodyPr/>
                    <a:lstStyle/>
                    <a:p>
                      <a:pPr algn="ctr" fontAlgn="ctr"/>
                      <a:r>
                        <a:rPr lang="cs-CZ" sz="1100" b="1" i="0" u="none" strike="noStrike" dirty="0">
                          <a:solidFill>
                            <a:srgbClr val="000000"/>
                          </a:solidFill>
                          <a:latin typeface="Arial"/>
                        </a:rPr>
                        <a:t>SK </a:t>
                      </a:r>
                      <a:r>
                        <a:rPr lang="cs-CZ" sz="1100" b="1" i="0" u="none" strike="noStrike" dirty="0" err="1">
                          <a:solidFill>
                            <a:srgbClr val="000000"/>
                          </a:solidFill>
                          <a:latin typeface="Arial"/>
                        </a:rPr>
                        <a:t>Štětí</a:t>
                      </a:r>
                      <a:endParaRPr lang="cs-CZ" sz="1100" b="1" i="0" u="none" strike="noStrike" dirty="0">
                        <a:solidFill>
                          <a:srgbClr val="000000"/>
                        </a:solidFill>
                        <a:latin typeface="Arial"/>
                      </a:endParaRP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hMerge="1">
                  <a:txBody>
                    <a:bodyPr/>
                    <a:lstStyle/>
                    <a:p>
                      <a:endParaRPr lang="cs-CZ"/>
                    </a:p>
                  </a:txBody>
                  <a:tcPr/>
                </a:tc>
                <a:tc gridSpan="2">
                  <a:txBody>
                    <a:bodyPr/>
                    <a:lstStyle/>
                    <a:p>
                      <a:pPr algn="ctr" fontAlgn="ctr"/>
                      <a:r>
                        <a:rPr lang="cs-CZ" sz="1100" b="1" i="0" u="none" strike="noStrike" dirty="0">
                          <a:solidFill>
                            <a:srgbClr val="000000"/>
                          </a:solidFill>
                          <a:latin typeface="Arial"/>
                        </a:rPr>
                        <a:t>11</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hMerge="1">
                  <a:txBody>
                    <a:bodyPr/>
                    <a:lstStyle/>
                    <a:p>
                      <a:endParaRPr lang="cs-CZ"/>
                    </a:p>
                  </a:txBody>
                  <a:tcPr/>
                </a:tc>
                <a:tc>
                  <a:txBody>
                    <a:bodyPr/>
                    <a:lstStyle/>
                    <a:p>
                      <a:pPr algn="ctr" fontAlgn="ctr"/>
                      <a:r>
                        <a:rPr lang="cs-CZ" sz="1100" b="1" i="0" u="none" strike="noStrike" dirty="0">
                          <a:solidFill>
                            <a:srgbClr val="000000"/>
                          </a:solidFill>
                          <a:latin typeface="Arial"/>
                        </a:rPr>
                        <a:t> </a:t>
                      </a:r>
                      <a:r>
                        <a:rPr lang="cs-CZ" sz="1100" b="1" i="0" u="none" strike="noStrike" dirty="0" smtClean="0">
                          <a:solidFill>
                            <a:srgbClr val="000000"/>
                          </a:solidFill>
                          <a:latin typeface="Arial"/>
                        </a:rPr>
                        <a:t>1:2</a:t>
                      </a:r>
                      <a:endParaRPr lang="cs-CZ" sz="1100" b="1" i="0" u="none" strike="noStrike" dirty="0">
                        <a:solidFill>
                          <a:srgbClr val="000000"/>
                        </a:solidFill>
                        <a:latin typeface="Arial"/>
                      </a:endParaRPr>
                    </a:p>
                  </a:txBody>
                  <a:tcPr marL="6706" marR="6706" marT="67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2"/>
                  </a:ext>
                </a:extLst>
              </a:tr>
              <a:tr h="264997">
                <a:tc gridSpan="7">
                  <a:txBody>
                    <a:bodyPr/>
                    <a:lstStyle/>
                    <a:p>
                      <a:pPr algn="ctr" fontAlgn="ctr"/>
                      <a:r>
                        <a:rPr lang="cs-CZ" sz="1300" b="1" i="0" u="none" strike="noStrike">
                          <a:solidFill>
                            <a:srgbClr val="000000"/>
                          </a:solidFill>
                          <a:latin typeface="Lucida Console"/>
                        </a:rPr>
                        <a:t>Starší, mladší dorost</a:t>
                      </a:r>
                    </a:p>
                  </a:txBody>
                  <a:tcPr marL="6706" marR="6706" marT="67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CC"/>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3"/>
                  </a:ext>
                </a:extLst>
              </a:tr>
              <a:tr h="362608">
                <a:tc>
                  <a:txBody>
                    <a:bodyPr/>
                    <a:lstStyle/>
                    <a:p>
                      <a:pPr algn="ctr" fontAlgn="ctr"/>
                      <a:r>
                        <a:rPr lang="cs-CZ" sz="1100" b="1" i="0" u="none" strike="noStrike" dirty="0">
                          <a:solidFill>
                            <a:srgbClr val="000000"/>
                          </a:solidFill>
                          <a:latin typeface="Arial"/>
                        </a:rPr>
                        <a:t>10.10.2015</a:t>
                      </a:r>
                    </a:p>
                  </a:txBody>
                  <a:tcPr marL="6706" marR="6706" marT="67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dirty="0">
                          <a:solidFill>
                            <a:srgbClr val="000000"/>
                          </a:solidFill>
                          <a:latin typeface="Arial"/>
                        </a:rPr>
                        <a:t>VOŠ Roudnice </a:t>
                      </a:r>
                      <a:r>
                        <a:rPr lang="cs-CZ" sz="1100" b="1" i="0" u="none" strike="noStrike" dirty="0" err="1" smtClean="0">
                          <a:solidFill>
                            <a:srgbClr val="000000"/>
                          </a:solidFill>
                          <a:latin typeface="Arial"/>
                        </a:rPr>
                        <a:t>n.L.</a:t>
                      </a:r>
                      <a:endParaRPr lang="cs-CZ" sz="1100" b="1" i="0" u="none" strike="noStrike" dirty="0">
                        <a:solidFill>
                          <a:srgbClr val="000000"/>
                        </a:solidFill>
                        <a:latin typeface="Arial"/>
                      </a:endParaRP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gridSpan="2">
                  <a:txBody>
                    <a:bodyPr/>
                    <a:lstStyle/>
                    <a:p>
                      <a:pPr algn="ctr" fontAlgn="ctr"/>
                      <a:r>
                        <a:rPr lang="cs-CZ" sz="1100" b="1" i="0" u="none" strike="noStrike">
                          <a:solidFill>
                            <a:srgbClr val="000000"/>
                          </a:solidFill>
                          <a:latin typeface="Arial"/>
                        </a:rPr>
                        <a:t>SK Štětí/Hoštka</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hMerge="1">
                  <a:txBody>
                    <a:bodyPr/>
                    <a:lstStyle/>
                    <a:p>
                      <a:endParaRPr lang="cs-CZ"/>
                    </a:p>
                  </a:txBody>
                  <a:tcPr/>
                </a:tc>
                <a:tc gridSpan="2">
                  <a:txBody>
                    <a:bodyPr/>
                    <a:lstStyle/>
                    <a:p>
                      <a:pPr algn="ctr" fontAlgn="ctr"/>
                      <a:r>
                        <a:rPr lang="cs-CZ" sz="1100" b="1" i="0" u="none" strike="noStrike">
                          <a:solidFill>
                            <a:srgbClr val="000000"/>
                          </a:solidFill>
                          <a:latin typeface="Arial"/>
                        </a:rPr>
                        <a:t>10</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hMerge="1">
                  <a:txBody>
                    <a:bodyPr/>
                    <a:lstStyle/>
                    <a:p>
                      <a:endParaRPr lang="cs-CZ"/>
                    </a:p>
                  </a:txBody>
                  <a:tcPr/>
                </a:tc>
                <a:tc>
                  <a:txBody>
                    <a:bodyPr/>
                    <a:lstStyle/>
                    <a:p>
                      <a:pPr algn="ctr" fontAlgn="ctr"/>
                      <a:r>
                        <a:rPr lang="cs-CZ" sz="1100" b="1" i="0" u="none" strike="noStrike">
                          <a:solidFill>
                            <a:srgbClr val="000000"/>
                          </a:solidFill>
                          <a:latin typeface="Arial"/>
                        </a:rPr>
                        <a:t>6:0,5:2</a:t>
                      </a:r>
                    </a:p>
                  </a:txBody>
                  <a:tcPr marL="6706" marR="6706" marT="67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4"/>
                  </a:ext>
                </a:extLst>
              </a:tr>
              <a:tr h="264997">
                <a:tc>
                  <a:txBody>
                    <a:bodyPr/>
                    <a:lstStyle/>
                    <a:p>
                      <a:pPr algn="ctr" fontAlgn="ctr"/>
                      <a:r>
                        <a:rPr lang="cs-CZ" sz="1100" b="1" i="0" u="none" strike="noStrike">
                          <a:solidFill>
                            <a:srgbClr val="000000"/>
                          </a:solidFill>
                          <a:latin typeface="Arial"/>
                        </a:rPr>
                        <a:t>17.10.2015</a:t>
                      </a:r>
                    </a:p>
                  </a:txBody>
                  <a:tcPr marL="6706" marR="6706" marT="67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a:solidFill>
                            <a:srgbClr val="000000"/>
                          </a:solidFill>
                          <a:latin typeface="Arial"/>
                        </a:rPr>
                        <a:t>SK Štětí/Hoštka</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gridSpan="2">
                  <a:txBody>
                    <a:bodyPr/>
                    <a:lstStyle/>
                    <a:p>
                      <a:pPr algn="ctr" fontAlgn="ctr"/>
                      <a:r>
                        <a:rPr lang="cs-CZ" sz="1100" b="1" i="0" u="none" strike="noStrike" dirty="0">
                          <a:solidFill>
                            <a:srgbClr val="000000"/>
                          </a:solidFill>
                          <a:latin typeface="Arial"/>
                        </a:rPr>
                        <a:t>FK </a:t>
                      </a:r>
                      <a:r>
                        <a:rPr lang="cs-CZ" sz="1100" b="1" i="0" u="none" strike="noStrike" dirty="0" smtClean="0">
                          <a:solidFill>
                            <a:srgbClr val="000000"/>
                          </a:solidFill>
                          <a:latin typeface="Arial"/>
                        </a:rPr>
                        <a:t>ČL </a:t>
                      </a:r>
                      <a:r>
                        <a:rPr lang="cs-CZ" sz="1100" b="1" i="0" u="none" strike="noStrike" dirty="0" err="1">
                          <a:solidFill>
                            <a:srgbClr val="000000"/>
                          </a:solidFill>
                          <a:latin typeface="Arial"/>
                        </a:rPr>
                        <a:t>Neštěmice</a:t>
                      </a:r>
                      <a:endParaRPr lang="cs-CZ" sz="1100" b="1" i="0" u="none" strike="noStrike" dirty="0">
                        <a:solidFill>
                          <a:srgbClr val="000000"/>
                        </a:solidFill>
                        <a:latin typeface="Arial"/>
                      </a:endParaRP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hMerge="1">
                  <a:txBody>
                    <a:bodyPr/>
                    <a:lstStyle/>
                    <a:p>
                      <a:endParaRPr lang="cs-CZ"/>
                    </a:p>
                  </a:txBody>
                  <a:tcPr/>
                </a:tc>
                <a:tc gridSpan="2">
                  <a:txBody>
                    <a:bodyPr/>
                    <a:lstStyle/>
                    <a:p>
                      <a:pPr algn="ctr" fontAlgn="ctr"/>
                      <a:r>
                        <a:rPr lang="cs-CZ" sz="1100" b="1" i="0" u="none" strike="noStrike" dirty="0">
                          <a:solidFill>
                            <a:srgbClr val="000000"/>
                          </a:solidFill>
                          <a:latin typeface="Arial"/>
                        </a:rPr>
                        <a:t>11</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hMerge="1">
                  <a:txBody>
                    <a:bodyPr/>
                    <a:lstStyle/>
                    <a:p>
                      <a:endParaRPr lang="cs-CZ"/>
                    </a:p>
                  </a:txBody>
                  <a:tcPr/>
                </a:tc>
                <a:tc>
                  <a:txBody>
                    <a:bodyPr/>
                    <a:lstStyle/>
                    <a:p>
                      <a:pPr algn="ctr" fontAlgn="ctr"/>
                      <a:r>
                        <a:rPr lang="cs-CZ" sz="1100" b="1" i="0" u="none" strike="noStrike" dirty="0">
                          <a:solidFill>
                            <a:srgbClr val="000000"/>
                          </a:solidFill>
                          <a:latin typeface="Arial"/>
                        </a:rPr>
                        <a:t> </a:t>
                      </a:r>
                      <a:r>
                        <a:rPr lang="cs-CZ" sz="1100" b="1" i="0" u="none" strike="noStrike" dirty="0" smtClean="0">
                          <a:solidFill>
                            <a:srgbClr val="000000"/>
                          </a:solidFill>
                          <a:latin typeface="Arial"/>
                        </a:rPr>
                        <a:t>2:1, 4:3 PK</a:t>
                      </a:r>
                      <a:endParaRPr lang="cs-CZ" sz="1100" b="1" i="0" u="none" strike="noStrike" dirty="0">
                        <a:solidFill>
                          <a:srgbClr val="000000"/>
                        </a:solidFill>
                        <a:latin typeface="Arial"/>
                      </a:endParaRPr>
                    </a:p>
                  </a:txBody>
                  <a:tcPr marL="6706" marR="6706" marT="67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5"/>
                  </a:ext>
                </a:extLst>
              </a:tr>
              <a:tr h="264997">
                <a:tc gridSpan="7">
                  <a:txBody>
                    <a:bodyPr/>
                    <a:lstStyle/>
                    <a:p>
                      <a:pPr algn="ctr" fontAlgn="ctr"/>
                      <a:r>
                        <a:rPr lang="cs-CZ" sz="1300" b="1" i="0" u="none" strike="noStrike" dirty="0">
                          <a:solidFill>
                            <a:srgbClr val="000000"/>
                          </a:solidFill>
                          <a:latin typeface="Lucida Console"/>
                        </a:rPr>
                        <a:t>Starší, mladší žáci</a:t>
                      </a:r>
                    </a:p>
                  </a:txBody>
                  <a:tcPr marL="6706" marR="6706" marT="67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CC"/>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6"/>
                  </a:ext>
                </a:extLst>
              </a:tr>
              <a:tr h="264997">
                <a:tc>
                  <a:txBody>
                    <a:bodyPr/>
                    <a:lstStyle/>
                    <a:p>
                      <a:pPr algn="ctr" fontAlgn="ctr"/>
                      <a:r>
                        <a:rPr lang="cs-CZ" sz="1100" b="1" i="0" u="none" strike="noStrike" dirty="0">
                          <a:solidFill>
                            <a:srgbClr val="000000"/>
                          </a:solidFill>
                          <a:latin typeface="Arial"/>
                        </a:rPr>
                        <a:t>11.10.2015</a:t>
                      </a:r>
                    </a:p>
                  </a:txBody>
                  <a:tcPr marL="6706" marR="6706" marT="67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dirty="0">
                          <a:solidFill>
                            <a:srgbClr val="000000"/>
                          </a:solidFill>
                          <a:latin typeface="Arial"/>
                        </a:rPr>
                        <a:t>SK Roudnice </a:t>
                      </a:r>
                      <a:r>
                        <a:rPr lang="cs-CZ" sz="1100" b="1" i="0" u="none" strike="noStrike" dirty="0" err="1" smtClean="0">
                          <a:solidFill>
                            <a:srgbClr val="000000"/>
                          </a:solidFill>
                          <a:latin typeface="Arial"/>
                        </a:rPr>
                        <a:t>n.L.</a:t>
                      </a:r>
                      <a:endParaRPr lang="cs-CZ" sz="1100" b="1" i="0" u="none" strike="noStrike" dirty="0">
                        <a:solidFill>
                          <a:srgbClr val="000000"/>
                        </a:solidFill>
                        <a:latin typeface="Arial"/>
                      </a:endParaRP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gridSpan="2">
                  <a:txBody>
                    <a:bodyPr/>
                    <a:lstStyle/>
                    <a:p>
                      <a:pPr algn="ctr" fontAlgn="ctr"/>
                      <a:r>
                        <a:rPr lang="cs-CZ" sz="1100" b="1" i="0" u="none" strike="noStrike" dirty="0">
                          <a:solidFill>
                            <a:srgbClr val="000000"/>
                          </a:solidFill>
                          <a:latin typeface="Arial"/>
                        </a:rPr>
                        <a:t>SK </a:t>
                      </a:r>
                      <a:r>
                        <a:rPr lang="cs-CZ" sz="1100" b="1" i="0" u="none" strike="noStrike" dirty="0" err="1">
                          <a:solidFill>
                            <a:srgbClr val="000000"/>
                          </a:solidFill>
                          <a:latin typeface="Arial"/>
                        </a:rPr>
                        <a:t>Štětí</a:t>
                      </a:r>
                      <a:endParaRPr lang="cs-CZ" sz="1100" b="1" i="0" u="none" strike="noStrike" dirty="0">
                        <a:solidFill>
                          <a:srgbClr val="000000"/>
                        </a:solidFill>
                        <a:latin typeface="Arial"/>
                      </a:endParaRP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hMerge="1">
                  <a:txBody>
                    <a:bodyPr/>
                    <a:lstStyle/>
                    <a:p>
                      <a:endParaRPr lang="cs-CZ"/>
                    </a:p>
                  </a:txBody>
                  <a:tcPr/>
                </a:tc>
                <a:tc gridSpan="2">
                  <a:txBody>
                    <a:bodyPr/>
                    <a:lstStyle/>
                    <a:p>
                      <a:pPr algn="ctr" fontAlgn="ctr"/>
                      <a:r>
                        <a:rPr lang="cs-CZ" sz="1100" b="1" i="0" u="none" strike="noStrike">
                          <a:solidFill>
                            <a:srgbClr val="000000"/>
                          </a:solidFill>
                          <a:latin typeface="Arial"/>
                        </a:rPr>
                        <a:t>8</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hMerge="1">
                  <a:txBody>
                    <a:bodyPr/>
                    <a:lstStyle/>
                    <a:p>
                      <a:endParaRPr lang="cs-CZ"/>
                    </a:p>
                  </a:txBody>
                  <a:tcPr/>
                </a:tc>
                <a:tc>
                  <a:txBody>
                    <a:bodyPr/>
                    <a:lstStyle/>
                    <a:p>
                      <a:pPr algn="ctr" fontAlgn="ctr"/>
                      <a:r>
                        <a:rPr lang="cs-CZ" sz="1100" b="1" i="0" u="none" strike="noStrike">
                          <a:solidFill>
                            <a:srgbClr val="000000"/>
                          </a:solidFill>
                          <a:latin typeface="Arial"/>
                        </a:rPr>
                        <a:t>7:0, 3:0</a:t>
                      </a:r>
                    </a:p>
                  </a:txBody>
                  <a:tcPr marL="6706" marR="6706" marT="67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7"/>
                  </a:ext>
                </a:extLst>
              </a:tr>
              <a:tr h="362608">
                <a:tc>
                  <a:txBody>
                    <a:bodyPr/>
                    <a:lstStyle/>
                    <a:p>
                      <a:pPr algn="ctr" fontAlgn="ctr"/>
                      <a:r>
                        <a:rPr lang="cs-CZ" sz="1100" b="1" i="0" u="none" strike="noStrike">
                          <a:solidFill>
                            <a:srgbClr val="000000"/>
                          </a:solidFill>
                          <a:latin typeface="Arial"/>
                        </a:rPr>
                        <a:t>18.10.2015</a:t>
                      </a:r>
                    </a:p>
                  </a:txBody>
                  <a:tcPr marL="6706" marR="6706" marT="67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a:solidFill>
                            <a:srgbClr val="000000"/>
                          </a:solidFill>
                          <a:latin typeface="Arial"/>
                        </a:rPr>
                        <a:t>SK Štětí</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gridSpan="2">
                  <a:txBody>
                    <a:bodyPr/>
                    <a:lstStyle/>
                    <a:p>
                      <a:pPr algn="ctr" fontAlgn="ctr"/>
                      <a:r>
                        <a:rPr lang="cs-CZ" sz="1100" b="1" i="0" u="none" strike="noStrike" dirty="0">
                          <a:solidFill>
                            <a:srgbClr val="000000"/>
                          </a:solidFill>
                          <a:latin typeface="Arial"/>
                        </a:rPr>
                        <a:t>FK Český Lev </a:t>
                      </a:r>
                      <a:r>
                        <a:rPr lang="cs-CZ" sz="1100" b="1" i="0" u="none" strike="noStrike" dirty="0" err="1">
                          <a:solidFill>
                            <a:srgbClr val="000000"/>
                          </a:solidFill>
                          <a:latin typeface="Arial"/>
                        </a:rPr>
                        <a:t>Neštěmice</a:t>
                      </a:r>
                      <a:r>
                        <a:rPr lang="cs-CZ" sz="1100" b="1" i="0" u="none" strike="noStrike" dirty="0">
                          <a:solidFill>
                            <a:srgbClr val="000000"/>
                          </a:solidFill>
                          <a:latin typeface="Arial"/>
                        </a:rPr>
                        <a:t> </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hMerge="1">
                  <a:txBody>
                    <a:bodyPr/>
                    <a:lstStyle/>
                    <a:p>
                      <a:endParaRPr lang="cs-CZ"/>
                    </a:p>
                  </a:txBody>
                  <a:tcPr/>
                </a:tc>
                <a:tc gridSpan="2">
                  <a:txBody>
                    <a:bodyPr/>
                    <a:lstStyle/>
                    <a:p>
                      <a:pPr algn="ctr" fontAlgn="ctr"/>
                      <a:r>
                        <a:rPr lang="cs-CZ" sz="1100" b="1" i="0" u="none" strike="noStrike" dirty="0">
                          <a:solidFill>
                            <a:srgbClr val="000000"/>
                          </a:solidFill>
                          <a:latin typeface="Arial"/>
                        </a:rPr>
                        <a:t>9</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hMerge="1">
                  <a:txBody>
                    <a:bodyPr/>
                    <a:lstStyle/>
                    <a:p>
                      <a:endParaRPr lang="cs-CZ"/>
                    </a:p>
                  </a:txBody>
                  <a:tcPr/>
                </a:tc>
                <a:tc>
                  <a:txBody>
                    <a:bodyPr/>
                    <a:lstStyle/>
                    <a:p>
                      <a:pPr algn="ctr" fontAlgn="ctr"/>
                      <a:r>
                        <a:rPr lang="cs-CZ" sz="1100" b="1" i="0" u="none" strike="noStrike" dirty="0">
                          <a:solidFill>
                            <a:srgbClr val="000000"/>
                          </a:solidFill>
                          <a:latin typeface="Arial"/>
                        </a:rPr>
                        <a:t> </a:t>
                      </a:r>
                      <a:r>
                        <a:rPr lang="cs-CZ" sz="1100" b="1" i="0" u="none" strike="noStrike" dirty="0" smtClean="0">
                          <a:solidFill>
                            <a:srgbClr val="000000"/>
                          </a:solidFill>
                          <a:latin typeface="Arial"/>
                        </a:rPr>
                        <a:t>2:9, </a:t>
                      </a:r>
                      <a:r>
                        <a:rPr lang="cs-CZ" sz="1100" b="1" i="0" u="none" strike="noStrike" dirty="0" err="1" smtClean="0">
                          <a:solidFill>
                            <a:srgbClr val="000000"/>
                          </a:solidFill>
                          <a:latin typeface="Arial"/>
                        </a:rPr>
                        <a:t>9</a:t>
                      </a:r>
                      <a:r>
                        <a:rPr lang="cs-CZ" sz="1100" b="1" i="0" u="none" strike="noStrike" dirty="0" smtClean="0">
                          <a:solidFill>
                            <a:srgbClr val="000000"/>
                          </a:solidFill>
                          <a:latin typeface="Arial"/>
                        </a:rPr>
                        <a:t>:5</a:t>
                      </a:r>
                      <a:endParaRPr lang="cs-CZ" sz="1100" b="1" i="0" u="none" strike="noStrike" dirty="0">
                        <a:solidFill>
                          <a:srgbClr val="000000"/>
                        </a:solidFill>
                        <a:latin typeface="Arial"/>
                      </a:endParaRPr>
                    </a:p>
                  </a:txBody>
                  <a:tcPr marL="6706" marR="6706" marT="67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8"/>
                  </a:ext>
                </a:extLst>
              </a:tr>
              <a:tr h="264997">
                <a:tc gridSpan="7">
                  <a:txBody>
                    <a:bodyPr/>
                    <a:lstStyle/>
                    <a:p>
                      <a:pPr algn="ctr" fontAlgn="ctr"/>
                      <a:r>
                        <a:rPr lang="cs-CZ" sz="1300" b="1" i="0" u="none" strike="noStrike">
                          <a:solidFill>
                            <a:srgbClr val="000000"/>
                          </a:solidFill>
                          <a:latin typeface="Lucida Console"/>
                        </a:rPr>
                        <a:t>Mladší žáci B</a:t>
                      </a:r>
                    </a:p>
                  </a:txBody>
                  <a:tcPr marL="6706" marR="6706" marT="67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CC"/>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9"/>
                  </a:ext>
                </a:extLst>
              </a:tr>
              <a:tr h="264997">
                <a:tc>
                  <a:txBody>
                    <a:bodyPr/>
                    <a:lstStyle/>
                    <a:p>
                      <a:pPr algn="ctr" fontAlgn="ctr"/>
                      <a:r>
                        <a:rPr lang="cs-CZ" sz="1100" b="1" i="0" u="none" strike="noStrike" dirty="0">
                          <a:solidFill>
                            <a:srgbClr val="000000"/>
                          </a:solidFill>
                          <a:latin typeface="Arial"/>
                        </a:rPr>
                        <a:t>10.10.2015</a:t>
                      </a:r>
                    </a:p>
                  </a:txBody>
                  <a:tcPr marL="6706" marR="6706" marT="67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gridSpan="2">
                  <a:txBody>
                    <a:bodyPr/>
                    <a:lstStyle/>
                    <a:p>
                      <a:pPr algn="ctr" fontAlgn="ctr"/>
                      <a:r>
                        <a:rPr lang="cs-CZ" sz="1100" b="1" i="0" u="none" strike="noStrike">
                          <a:solidFill>
                            <a:srgbClr val="000000"/>
                          </a:solidFill>
                          <a:latin typeface="Arial"/>
                        </a:rPr>
                        <a:t>SK Štětí B</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hMerge="1">
                  <a:txBody>
                    <a:bodyPr/>
                    <a:lstStyle/>
                    <a:p>
                      <a:pPr algn="ctr" fontAlgn="ctr"/>
                      <a:endParaRPr lang="cs-CZ" sz="1100" b="1" i="0" u="none" strike="noStrike">
                        <a:solidFill>
                          <a:srgbClr val="000000"/>
                        </a:solidFill>
                        <a:latin typeface="Arial"/>
                      </a:endParaRP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dirty="0" smtClean="0">
                          <a:solidFill>
                            <a:srgbClr val="000000"/>
                          </a:solidFill>
                          <a:latin typeface="Arial"/>
                        </a:rPr>
                        <a:t>Sokol </a:t>
                      </a:r>
                      <a:r>
                        <a:rPr lang="cs-CZ" sz="1100" b="1" i="0" u="none" strike="noStrike" dirty="0" err="1">
                          <a:solidFill>
                            <a:srgbClr val="000000"/>
                          </a:solidFill>
                          <a:latin typeface="Arial"/>
                        </a:rPr>
                        <a:t>Pokratice</a:t>
                      </a:r>
                      <a:endParaRPr lang="cs-CZ" sz="1100" b="1" i="0" u="none" strike="noStrike" dirty="0">
                        <a:solidFill>
                          <a:srgbClr val="000000"/>
                        </a:solidFill>
                        <a:latin typeface="Arial"/>
                      </a:endParaRP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gridSpan="2">
                  <a:txBody>
                    <a:bodyPr/>
                    <a:lstStyle/>
                    <a:p>
                      <a:pPr algn="ctr" fontAlgn="ctr"/>
                      <a:r>
                        <a:rPr lang="cs-CZ" sz="1100" b="1" i="0" u="none" strike="noStrike">
                          <a:solidFill>
                            <a:srgbClr val="000000"/>
                          </a:solidFill>
                          <a:latin typeface="Arial"/>
                        </a:rPr>
                        <a:t>6</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hMerge="1">
                  <a:txBody>
                    <a:bodyPr/>
                    <a:lstStyle/>
                    <a:p>
                      <a:endParaRPr lang="cs-CZ"/>
                    </a:p>
                  </a:txBody>
                  <a:tcPr/>
                </a:tc>
                <a:tc>
                  <a:txBody>
                    <a:bodyPr/>
                    <a:lstStyle/>
                    <a:p>
                      <a:pPr algn="ctr" fontAlgn="ctr"/>
                      <a:r>
                        <a:rPr lang="cs-CZ" sz="1100" b="1" i="0" u="none" strike="noStrike" dirty="0">
                          <a:solidFill>
                            <a:srgbClr val="000000"/>
                          </a:solidFill>
                          <a:latin typeface="Arial"/>
                        </a:rPr>
                        <a:t>2:8</a:t>
                      </a:r>
                    </a:p>
                  </a:txBody>
                  <a:tcPr marL="6706" marR="6706" marT="67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10"/>
                  </a:ext>
                </a:extLst>
              </a:tr>
              <a:tr h="264997">
                <a:tc>
                  <a:txBody>
                    <a:bodyPr/>
                    <a:lstStyle/>
                    <a:p>
                      <a:pPr algn="ctr" fontAlgn="ctr"/>
                      <a:r>
                        <a:rPr lang="cs-CZ" sz="1100" b="1" i="0" u="none" strike="noStrike">
                          <a:solidFill>
                            <a:srgbClr val="000000"/>
                          </a:solidFill>
                          <a:latin typeface="Arial"/>
                        </a:rPr>
                        <a:t>17.10.2015</a:t>
                      </a:r>
                    </a:p>
                  </a:txBody>
                  <a:tcPr marL="6706" marR="6706" marT="67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gridSpan="2">
                  <a:txBody>
                    <a:bodyPr/>
                    <a:lstStyle/>
                    <a:p>
                      <a:pPr algn="ctr" fontAlgn="ctr"/>
                      <a:r>
                        <a:rPr lang="cs-CZ" sz="1100" b="1" i="0" u="none" strike="noStrike" dirty="0">
                          <a:solidFill>
                            <a:srgbClr val="000000"/>
                          </a:solidFill>
                          <a:latin typeface="Arial"/>
                        </a:rPr>
                        <a:t>SK Roudnice </a:t>
                      </a:r>
                      <a:r>
                        <a:rPr lang="cs-CZ" sz="1100" b="1" i="0" u="none" strike="noStrike" dirty="0" err="1">
                          <a:solidFill>
                            <a:srgbClr val="000000"/>
                          </a:solidFill>
                          <a:latin typeface="Arial"/>
                        </a:rPr>
                        <a:t>n.L.</a:t>
                      </a:r>
                      <a:r>
                        <a:rPr lang="cs-CZ" sz="1100" b="1" i="0" u="none" strike="noStrike" dirty="0">
                          <a:solidFill>
                            <a:srgbClr val="000000"/>
                          </a:solidFill>
                          <a:latin typeface="Arial"/>
                        </a:rPr>
                        <a:t> B </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hMerge="1">
                  <a:txBody>
                    <a:bodyPr/>
                    <a:lstStyle/>
                    <a:p>
                      <a:pPr algn="ctr" fontAlgn="ctr"/>
                      <a:endParaRPr lang="cs-CZ" sz="1100" b="1" i="0" u="none" strike="noStrike" dirty="0">
                        <a:solidFill>
                          <a:srgbClr val="000000"/>
                        </a:solidFill>
                        <a:latin typeface="Arial"/>
                      </a:endParaRP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dirty="0">
                          <a:solidFill>
                            <a:srgbClr val="000000"/>
                          </a:solidFill>
                          <a:latin typeface="Arial"/>
                        </a:rPr>
                        <a:t>SK </a:t>
                      </a:r>
                      <a:r>
                        <a:rPr lang="cs-CZ" sz="1100" b="1" i="0" u="none" strike="noStrike" dirty="0" err="1">
                          <a:solidFill>
                            <a:srgbClr val="000000"/>
                          </a:solidFill>
                          <a:latin typeface="Arial"/>
                        </a:rPr>
                        <a:t>Štětí</a:t>
                      </a:r>
                      <a:r>
                        <a:rPr lang="cs-CZ" sz="1100" b="1" i="0" u="none" strike="noStrike" dirty="0">
                          <a:solidFill>
                            <a:srgbClr val="000000"/>
                          </a:solidFill>
                          <a:latin typeface="Arial"/>
                        </a:rPr>
                        <a:t> B</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gridSpan="2">
                  <a:txBody>
                    <a:bodyPr/>
                    <a:lstStyle/>
                    <a:p>
                      <a:pPr algn="ctr" fontAlgn="ctr"/>
                      <a:r>
                        <a:rPr lang="cs-CZ" sz="1100" b="1" i="0" u="none" strike="noStrike" dirty="0">
                          <a:solidFill>
                            <a:srgbClr val="000000"/>
                          </a:solidFill>
                          <a:latin typeface="Arial"/>
                        </a:rPr>
                        <a:t>7</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hMerge="1">
                  <a:txBody>
                    <a:bodyPr/>
                    <a:lstStyle/>
                    <a:p>
                      <a:endParaRPr lang="cs-CZ"/>
                    </a:p>
                  </a:txBody>
                  <a:tcPr/>
                </a:tc>
                <a:tc>
                  <a:txBody>
                    <a:bodyPr/>
                    <a:lstStyle/>
                    <a:p>
                      <a:pPr algn="ctr" fontAlgn="ctr"/>
                      <a:r>
                        <a:rPr lang="cs-CZ" sz="1100" b="1" i="0" u="none" strike="noStrike" dirty="0">
                          <a:solidFill>
                            <a:srgbClr val="000000"/>
                          </a:solidFill>
                          <a:latin typeface="Arial"/>
                        </a:rPr>
                        <a:t> </a:t>
                      </a:r>
                      <a:r>
                        <a:rPr lang="cs-CZ" sz="1100" b="1" i="0" u="none" strike="noStrike" dirty="0" smtClean="0">
                          <a:solidFill>
                            <a:srgbClr val="000000"/>
                          </a:solidFill>
                          <a:latin typeface="Arial"/>
                        </a:rPr>
                        <a:t>7:2</a:t>
                      </a:r>
                      <a:endParaRPr lang="cs-CZ" sz="1100" b="1" i="0" u="none" strike="noStrike" dirty="0">
                        <a:solidFill>
                          <a:srgbClr val="000000"/>
                        </a:solidFill>
                        <a:latin typeface="Arial"/>
                      </a:endParaRPr>
                    </a:p>
                  </a:txBody>
                  <a:tcPr marL="6706" marR="6706" marT="67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11"/>
                  </a:ext>
                </a:extLst>
              </a:tr>
              <a:tr h="264997">
                <a:tc gridSpan="7">
                  <a:txBody>
                    <a:bodyPr/>
                    <a:lstStyle/>
                    <a:p>
                      <a:pPr algn="ctr" fontAlgn="ctr"/>
                      <a:r>
                        <a:rPr lang="cs-CZ" sz="1300" b="1" i="0" u="none" strike="noStrike">
                          <a:solidFill>
                            <a:srgbClr val="000000"/>
                          </a:solidFill>
                          <a:latin typeface="Lucida Console"/>
                        </a:rPr>
                        <a:t>Starší přípravka r.2005, 2006</a:t>
                      </a:r>
                    </a:p>
                  </a:txBody>
                  <a:tcPr marL="6706" marR="6706" marT="67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CC"/>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2"/>
                  </a:ext>
                </a:extLst>
              </a:tr>
              <a:tr h="264997">
                <a:tc>
                  <a:txBody>
                    <a:bodyPr/>
                    <a:lstStyle/>
                    <a:p>
                      <a:pPr algn="ctr" fontAlgn="ctr"/>
                      <a:r>
                        <a:rPr lang="cs-CZ" sz="1100" b="1" i="0" u="none" strike="noStrike" dirty="0">
                          <a:solidFill>
                            <a:srgbClr val="000000"/>
                          </a:solidFill>
                          <a:latin typeface="Arial"/>
                        </a:rPr>
                        <a:t>11.10.2015</a:t>
                      </a:r>
                    </a:p>
                  </a:txBody>
                  <a:tcPr marL="6706" marR="6706" marT="67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dirty="0">
                          <a:solidFill>
                            <a:srgbClr val="000000"/>
                          </a:solidFill>
                          <a:latin typeface="Arial"/>
                        </a:rPr>
                        <a:t>SK </a:t>
                      </a:r>
                      <a:r>
                        <a:rPr lang="cs-CZ" sz="1100" b="1" i="0" u="none" strike="noStrike" dirty="0" err="1">
                          <a:solidFill>
                            <a:srgbClr val="000000"/>
                          </a:solidFill>
                          <a:latin typeface="Arial"/>
                        </a:rPr>
                        <a:t>Štětí</a:t>
                      </a:r>
                      <a:endParaRPr lang="cs-CZ" sz="1100" b="1" i="0" u="none" strike="noStrike" dirty="0">
                        <a:solidFill>
                          <a:srgbClr val="000000"/>
                        </a:solidFill>
                        <a:latin typeface="Arial"/>
                      </a:endParaRP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gridSpan="2">
                  <a:txBody>
                    <a:bodyPr/>
                    <a:lstStyle/>
                    <a:p>
                      <a:pPr algn="ctr" fontAlgn="ctr"/>
                      <a:r>
                        <a:rPr lang="cs-CZ" sz="1100" b="1" i="0" u="none" strike="noStrike">
                          <a:solidFill>
                            <a:srgbClr val="000000"/>
                          </a:solidFill>
                          <a:latin typeface="Arial"/>
                        </a:rPr>
                        <a:t>FK Ústí n.L.</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hMerge="1">
                  <a:txBody>
                    <a:bodyPr/>
                    <a:lstStyle/>
                    <a:p>
                      <a:endParaRPr lang="cs-CZ"/>
                    </a:p>
                  </a:txBody>
                  <a:tcPr/>
                </a:tc>
                <a:tc>
                  <a:txBody>
                    <a:bodyPr/>
                    <a:lstStyle/>
                    <a:p>
                      <a:pPr algn="ctr" fontAlgn="ctr"/>
                      <a:r>
                        <a:rPr lang="cs-CZ" sz="1100" b="1" i="0" u="none" strike="noStrike">
                          <a:solidFill>
                            <a:srgbClr val="000000"/>
                          </a:solidFill>
                          <a:latin typeface="Arial"/>
                        </a:rPr>
                        <a:t>8</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gridSpan="2">
                  <a:txBody>
                    <a:bodyPr/>
                    <a:lstStyle/>
                    <a:p>
                      <a:pPr algn="ctr" fontAlgn="ctr"/>
                      <a:r>
                        <a:rPr lang="cs-CZ" sz="1100" b="1" i="0" u="none" strike="noStrike">
                          <a:solidFill>
                            <a:srgbClr val="000000"/>
                          </a:solidFill>
                          <a:latin typeface="Arial"/>
                        </a:rPr>
                        <a:t>17:26,21:18</a:t>
                      </a:r>
                    </a:p>
                  </a:txBody>
                  <a:tcPr marL="6706" marR="6706" marT="67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hMerge="1">
                  <a:txBody>
                    <a:bodyPr/>
                    <a:lstStyle/>
                    <a:p>
                      <a:pPr algn="ctr" fontAlgn="ctr"/>
                      <a:endParaRPr lang="cs-CZ" sz="1100" b="1" i="0" u="none" strike="noStrike">
                        <a:solidFill>
                          <a:srgbClr val="000000"/>
                        </a:solidFill>
                        <a:latin typeface="Arial"/>
                      </a:endParaRPr>
                    </a:p>
                  </a:txBody>
                  <a:tcPr marL="6706" marR="6706" marT="67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13"/>
                  </a:ext>
                </a:extLst>
              </a:tr>
              <a:tr h="362608">
                <a:tc>
                  <a:txBody>
                    <a:bodyPr/>
                    <a:lstStyle/>
                    <a:p>
                      <a:pPr algn="ctr" fontAlgn="ctr"/>
                      <a:r>
                        <a:rPr lang="cs-CZ" sz="1100" b="1" i="0" u="none" strike="noStrike">
                          <a:solidFill>
                            <a:srgbClr val="000000"/>
                          </a:solidFill>
                          <a:latin typeface="Arial"/>
                        </a:rPr>
                        <a:t>18.10.2015</a:t>
                      </a:r>
                    </a:p>
                  </a:txBody>
                  <a:tcPr marL="6706" marR="6706" marT="67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en-US" sz="1100" b="1" i="0" u="none" strike="noStrike" dirty="0">
                          <a:solidFill>
                            <a:srgbClr val="000000"/>
                          </a:solidFill>
                          <a:latin typeface="Arial"/>
                        </a:rPr>
                        <a:t>FK BANÍK MOST 1909, A.S.</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gridSpan="2">
                  <a:txBody>
                    <a:bodyPr/>
                    <a:lstStyle/>
                    <a:p>
                      <a:pPr algn="ctr" fontAlgn="ctr"/>
                      <a:r>
                        <a:rPr lang="cs-CZ" sz="1100" b="1" i="0" u="none" strike="noStrike" dirty="0">
                          <a:solidFill>
                            <a:srgbClr val="000000"/>
                          </a:solidFill>
                          <a:latin typeface="Arial"/>
                        </a:rPr>
                        <a:t>SK </a:t>
                      </a:r>
                      <a:r>
                        <a:rPr lang="cs-CZ" sz="1100" b="1" i="0" u="none" strike="noStrike" dirty="0" err="1">
                          <a:solidFill>
                            <a:srgbClr val="000000"/>
                          </a:solidFill>
                          <a:latin typeface="Arial"/>
                        </a:rPr>
                        <a:t>Štětí</a:t>
                      </a:r>
                      <a:endParaRPr lang="cs-CZ" sz="1100" b="1" i="0" u="none" strike="noStrike" dirty="0">
                        <a:solidFill>
                          <a:srgbClr val="000000"/>
                        </a:solidFill>
                        <a:latin typeface="Arial"/>
                      </a:endParaRP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hMerge="1">
                  <a:txBody>
                    <a:bodyPr/>
                    <a:lstStyle/>
                    <a:p>
                      <a:endParaRPr lang="cs-CZ"/>
                    </a:p>
                  </a:txBody>
                  <a:tcPr/>
                </a:tc>
                <a:tc>
                  <a:txBody>
                    <a:bodyPr/>
                    <a:lstStyle/>
                    <a:p>
                      <a:pPr algn="ctr" fontAlgn="ctr"/>
                      <a:r>
                        <a:rPr lang="cs-CZ" sz="1100" b="1" i="0" u="none" strike="noStrike" dirty="0">
                          <a:solidFill>
                            <a:srgbClr val="000000"/>
                          </a:solidFill>
                          <a:latin typeface="Arial"/>
                        </a:rPr>
                        <a:t>9</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gridSpan="2">
                  <a:txBody>
                    <a:bodyPr/>
                    <a:lstStyle/>
                    <a:p>
                      <a:pPr algn="ctr" fontAlgn="ctr"/>
                      <a:r>
                        <a:rPr lang="cs-CZ" sz="1100" b="1" i="0" u="none" strike="noStrike" dirty="0" smtClean="0">
                          <a:solidFill>
                            <a:srgbClr val="000000"/>
                          </a:solidFill>
                          <a:latin typeface="Arial"/>
                        </a:rPr>
                        <a:t>16:11, 19:14</a:t>
                      </a:r>
                      <a:r>
                        <a:rPr lang="cs-CZ" sz="1100" b="1" i="0" u="none" strike="noStrike" dirty="0">
                          <a:solidFill>
                            <a:srgbClr val="000000"/>
                          </a:solidFill>
                          <a:latin typeface="Arial"/>
                        </a:rPr>
                        <a:t> </a:t>
                      </a:r>
                    </a:p>
                  </a:txBody>
                  <a:tcPr marL="6706" marR="6706" marT="67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hMerge="1">
                  <a:txBody>
                    <a:bodyPr/>
                    <a:lstStyle/>
                    <a:p>
                      <a:pPr algn="ctr" fontAlgn="ctr"/>
                      <a:endParaRPr lang="cs-CZ" sz="1100" b="1" i="0" u="none" strike="noStrike" dirty="0">
                        <a:solidFill>
                          <a:srgbClr val="000000"/>
                        </a:solidFill>
                        <a:latin typeface="Arial"/>
                      </a:endParaRPr>
                    </a:p>
                  </a:txBody>
                  <a:tcPr marL="6706" marR="6706" marT="67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14"/>
                  </a:ext>
                </a:extLst>
              </a:tr>
              <a:tr h="264997">
                <a:tc gridSpan="7">
                  <a:txBody>
                    <a:bodyPr/>
                    <a:lstStyle/>
                    <a:p>
                      <a:pPr algn="ctr" fontAlgn="ctr"/>
                      <a:r>
                        <a:rPr lang="cs-CZ" sz="1300" b="1" i="0" u="none" strike="noStrike">
                          <a:solidFill>
                            <a:srgbClr val="000000"/>
                          </a:solidFill>
                          <a:latin typeface="Lucida Console"/>
                        </a:rPr>
                        <a:t>Stará garda</a:t>
                      </a:r>
                    </a:p>
                  </a:txBody>
                  <a:tcPr marL="6706" marR="6706" marT="67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CC"/>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5"/>
                  </a:ext>
                </a:extLst>
              </a:tr>
              <a:tr h="264997">
                <a:tc>
                  <a:txBody>
                    <a:bodyPr/>
                    <a:lstStyle/>
                    <a:p>
                      <a:pPr algn="ctr" fontAlgn="ctr"/>
                      <a:r>
                        <a:rPr lang="cs-CZ" sz="1100" b="1" i="0" u="none" strike="noStrike" dirty="0">
                          <a:solidFill>
                            <a:srgbClr val="000000"/>
                          </a:solidFill>
                          <a:latin typeface="Calibri"/>
                        </a:rPr>
                        <a:t>9.10.2015</a:t>
                      </a:r>
                    </a:p>
                  </a:txBody>
                  <a:tcPr marL="6706" marR="6706" marT="67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dirty="0" err="1">
                          <a:solidFill>
                            <a:srgbClr val="000000"/>
                          </a:solidFill>
                          <a:latin typeface="Arial"/>
                        </a:rPr>
                        <a:t>Sepap</a:t>
                      </a:r>
                      <a:r>
                        <a:rPr lang="cs-CZ" sz="1100" b="1" i="0" u="none" strike="noStrike" dirty="0">
                          <a:solidFill>
                            <a:srgbClr val="000000"/>
                          </a:solidFill>
                          <a:latin typeface="Arial"/>
                        </a:rPr>
                        <a:t> </a:t>
                      </a:r>
                      <a:r>
                        <a:rPr lang="cs-CZ" sz="1100" b="1" i="0" u="none" strike="noStrike" dirty="0" err="1">
                          <a:solidFill>
                            <a:srgbClr val="000000"/>
                          </a:solidFill>
                          <a:latin typeface="Arial"/>
                        </a:rPr>
                        <a:t>Štětí</a:t>
                      </a:r>
                      <a:endParaRPr lang="cs-CZ" sz="1100" b="1" i="0" u="none" strike="noStrike" dirty="0">
                        <a:solidFill>
                          <a:srgbClr val="000000"/>
                        </a:solidFill>
                        <a:latin typeface="Arial"/>
                      </a:endParaRP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gridSpan="2">
                  <a:txBody>
                    <a:bodyPr/>
                    <a:lstStyle/>
                    <a:p>
                      <a:pPr algn="ctr" fontAlgn="ctr"/>
                      <a:r>
                        <a:rPr lang="cs-CZ" sz="1100" b="1" i="0" u="none" strike="noStrike" dirty="0">
                          <a:solidFill>
                            <a:srgbClr val="000000"/>
                          </a:solidFill>
                          <a:latin typeface="Arial"/>
                        </a:rPr>
                        <a:t>Slavoj </a:t>
                      </a:r>
                      <a:r>
                        <a:rPr lang="cs-CZ" sz="1100" b="1" i="0" u="none" strike="noStrike" dirty="0" err="1">
                          <a:solidFill>
                            <a:srgbClr val="000000"/>
                          </a:solidFill>
                          <a:latin typeface="Arial"/>
                        </a:rPr>
                        <a:t>Bohušovice</a:t>
                      </a:r>
                      <a:r>
                        <a:rPr lang="cs-CZ" sz="1100" b="1" i="0" u="none" strike="noStrike" dirty="0">
                          <a:solidFill>
                            <a:srgbClr val="000000"/>
                          </a:solidFill>
                          <a:latin typeface="Arial"/>
                        </a:rPr>
                        <a:t> </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hMerge="1">
                  <a:txBody>
                    <a:bodyPr/>
                    <a:lstStyle/>
                    <a:p>
                      <a:endParaRPr lang="cs-CZ"/>
                    </a:p>
                  </a:txBody>
                  <a:tcPr/>
                </a:tc>
                <a:tc gridSpan="2">
                  <a:txBody>
                    <a:bodyPr/>
                    <a:lstStyle/>
                    <a:p>
                      <a:pPr algn="ctr" fontAlgn="ctr"/>
                      <a:r>
                        <a:rPr lang="cs-CZ" sz="1100" b="1" i="0" u="none" strike="noStrike" dirty="0">
                          <a:solidFill>
                            <a:srgbClr val="000000"/>
                          </a:solidFill>
                          <a:latin typeface="Arial"/>
                        </a:rPr>
                        <a:t>8</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hMerge="1">
                  <a:txBody>
                    <a:bodyPr/>
                    <a:lstStyle/>
                    <a:p>
                      <a:endParaRPr lang="cs-CZ"/>
                    </a:p>
                  </a:txBody>
                  <a:tcPr/>
                </a:tc>
                <a:tc>
                  <a:txBody>
                    <a:bodyPr/>
                    <a:lstStyle/>
                    <a:p>
                      <a:pPr algn="ctr" fontAlgn="ctr"/>
                      <a:r>
                        <a:rPr lang="cs-CZ" sz="1100" b="1" i="0" u="none" strike="noStrike" dirty="0">
                          <a:solidFill>
                            <a:srgbClr val="000000"/>
                          </a:solidFill>
                          <a:latin typeface="Calibri"/>
                        </a:rPr>
                        <a:t>4:3</a:t>
                      </a:r>
                    </a:p>
                  </a:txBody>
                  <a:tcPr marL="6706" marR="6706" marT="67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16"/>
                  </a:ext>
                </a:extLst>
              </a:tr>
              <a:tr h="264997">
                <a:tc>
                  <a:txBody>
                    <a:bodyPr/>
                    <a:lstStyle/>
                    <a:p>
                      <a:pPr algn="ctr" fontAlgn="ctr"/>
                      <a:r>
                        <a:rPr lang="cs-CZ" sz="1100" b="1" i="0" u="none" strike="noStrike">
                          <a:solidFill>
                            <a:srgbClr val="000000"/>
                          </a:solidFill>
                          <a:latin typeface="Calibri"/>
                        </a:rPr>
                        <a:t>16.10.2015</a:t>
                      </a:r>
                    </a:p>
                  </a:txBody>
                  <a:tcPr marL="6706" marR="6706" marT="67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a:solidFill>
                            <a:srgbClr val="000000"/>
                          </a:solidFill>
                          <a:latin typeface="Arial"/>
                        </a:rPr>
                        <a:t>FK Litoměřice</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gridSpan="2">
                  <a:txBody>
                    <a:bodyPr/>
                    <a:lstStyle/>
                    <a:p>
                      <a:pPr algn="ctr" fontAlgn="ctr"/>
                      <a:r>
                        <a:rPr lang="cs-CZ" sz="1100" b="1" i="0" u="none" strike="noStrike">
                          <a:solidFill>
                            <a:srgbClr val="000000"/>
                          </a:solidFill>
                          <a:latin typeface="Arial"/>
                        </a:rPr>
                        <a:t>Sepap Štětí</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hMerge="1">
                  <a:txBody>
                    <a:bodyPr/>
                    <a:lstStyle/>
                    <a:p>
                      <a:endParaRPr lang="cs-CZ"/>
                    </a:p>
                  </a:txBody>
                  <a:tcPr/>
                </a:tc>
                <a:tc gridSpan="2">
                  <a:txBody>
                    <a:bodyPr/>
                    <a:lstStyle/>
                    <a:p>
                      <a:pPr algn="ctr" fontAlgn="ctr"/>
                      <a:r>
                        <a:rPr lang="cs-CZ" sz="1100" b="1" i="0" u="none" strike="noStrike">
                          <a:solidFill>
                            <a:srgbClr val="000000"/>
                          </a:solidFill>
                          <a:latin typeface="Arial"/>
                        </a:rPr>
                        <a:t>9</a:t>
                      </a:r>
                    </a:p>
                  </a:txBody>
                  <a:tcPr marL="6706" marR="6706" marT="67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hMerge="1">
                  <a:txBody>
                    <a:bodyPr/>
                    <a:lstStyle/>
                    <a:p>
                      <a:endParaRPr lang="cs-CZ"/>
                    </a:p>
                  </a:txBody>
                  <a:tcPr/>
                </a:tc>
                <a:tc>
                  <a:txBody>
                    <a:bodyPr/>
                    <a:lstStyle/>
                    <a:p>
                      <a:pPr algn="ctr" fontAlgn="ctr"/>
                      <a:r>
                        <a:rPr lang="cs-CZ" sz="1100" b="1" i="0" u="none" strike="noStrike" dirty="0">
                          <a:solidFill>
                            <a:srgbClr val="000000"/>
                          </a:solidFill>
                          <a:latin typeface="Calibri"/>
                        </a:rPr>
                        <a:t> </a:t>
                      </a:r>
                      <a:r>
                        <a:rPr lang="cs-CZ" sz="1100" b="1" i="0" u="none" strike="noStrike" dirty="0" smtClean="0">
                          <a:solidFill>
                            <a:srgbClr val="000000"/>
                          </a:solidFill>
                          <a:latin typeface="Calibri"/>
                        </a:rPr>
                        <a:t>5:4</a:t>
                      </a:r>
                      <a:endParaRPr lang="cs-CZ" sz="1100" b="1" i="0" u="none" strike="noStrike" dirty="0">
                        <a:solidFill>
                          <a:srgbClr val="000000"/>
                        </a:solidFill>
                        <a:latin typeface="Calibri"/>
                      </a:endParaRPr>
                    </a:p>
                  </a:txBody>
                  <a:tcPr marL="6706" marR="6706" marT="67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17"/>
                  </a:ext>
                </a:extLst>
              </a:tr>
            </a:tbl>
          </a:graphicData>
        </a:graphic>
      </p:graphicFrame>
      <p:sp>
        <p:nvSpPr>
          <p:cNvPr id="14" name="Zkosené hrany 13"/>
          <p:cNvSpPr/>
          <p:nvPr/>
        </p:nvSpPr>
        <p:spPr bwMode="auto">
          <a:xfrm>
            <a:off x="5287515" y="163116"/>
            <a:ext cx="4752528" cy="1361971"/>
          </a:xfrm>
          <a:prstGeom prst="bevel">
            <a:avLst/>
          </a:prstGeom>
          <a:blipFill>
            <a:blip r:embed="rId5" cstate="print"/>
            <a:tile tx="0" ty="0" sx="100000" sy="100000" flip="none" algn="tl"/>
          </a:blipFill>
          <a:ln w="53975">
            <a:solidFill>
              <a:srgbClr val="0000FF"/>
            </a:solidFill>
            <a:miter lim="800000"/>
            <a:headEnd/>
            <a:tailEnd/>
          </a:ln>
          <a:effectLst>
            <a:innerShdw blurRad="914400">
              <a:schemeClr val="accent1">
                <a:lumMod val="60000"/>
                <a:lumOff val="40000"/>
              </a:schemeClr>
            </a:innerShdw>
          </a:effectLst>
        </p:spPr>
        <p:txBody>
          <a:bodyPr vert="horz" wrap="square" lIns="0" tIns="0" rIns="38088" bIns="39675"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cs-CZ" sz="3200" b="1" i="0" u="none" strike="noStrike" cap="none" normalizeH="0" baseline="0" dirty="0" smtClean="0">
                <a:ln>
                  <a:noFill/>
                </a:ln>
                <a:solidFill>
                  <a:srgbClr val="FF0066"/>
                </a:solidFill>
                <a:effectLst>
                  <a:outerShdw blurRad="38100" dist="38100" dir="2700000" algn="tl">
                    <a:srgbClr val="000000">
                      <a:alpha val="43137"/>
                    </a:srgbClr>
                  </a:outerShdw>
                </a:effectLst>
                <a:latin typeface="Colonna MT" pitchFamily="82" charset="0"/>
                <a:cs typeface="Arial" pitchFamily="34" charset="0"/>
              </a:rPr>
              <a:t>Okénko na poslední zápasy mužstev SK </a:t>
            </a:r>
            <a:r>
              <a:rPr kumimoji="0" lang="cs-CZ" sz="3200" b="1" i="0" u="none" strike="noStrike" cap="none" normalizeH="0" baseline="0" dirty="0" err="1" smtClean="0">
                <a:ln>
                  <a:noFill/>
                </a:ln>
                <a:solidFill>
                  <a:srgbClr val="FF0066"/>
                </a:solidFill>
                <a:effectLst>
                  <a:outerShdw blurRad="38100" dist="38100" dir="2700000" algn="tl">
                    <a:srgbClr val="000000">
                      <a:alpha val="43137"/>
                    </a:srgbClr>
                  </a:outerShdw>
                </a:effectLst>
                <a:latin typeface="Colonna MT" pitchFamily="82" charset="0"/>
                <a:cs typeface="Arial" pitchFamily="34" charset="0"/>
              </a:rPr>
              <a:t>Štětí</a:t>
            </a:r>
            <a:endParaRPr kumimoji="0" lang="cs-CZ" sz="3200" b="1" i="0" u="none" strike="noStrike" cap="none" normalizeH="0" baseline="0" dirty="0" smtClean="0">
              <a:ln>
                <a:noFill/>
              </a:ln>
              <a:solidFill>
                <a:srgbClr val="FF0066"/>
              </a:solidFill>
              <a:effectLst>
                <a:outerShdw blurRad="38100" dist="38100" dir="2700000" algn="tl">
                  <a:srgbClr val="000000">
                    <a:alpha val="43137"/>
                  </a:srgbClr>
                </a:outerShdw>
              </a:effectLst>
              <a:latin typeface="Colonna MT" pitchFamily="82" charset="0"/>
              <a:cs typeface="Arial" pitchFamily="34" charset="0"/>
            </a:endParaRPr>
          </a:p>
        </p:txBody>
      </p:sp>
      <p:pic>
        <p:nvPicPr>
          <p:cNvPr id="2050" name="Picture 62"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1" name="Picture 6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2" name="Picture 6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3" name="Picture 5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4" name="Picture 5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5" name="Picture 5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6" name="Picture 5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7" name="Picture 5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8" name="Picture 5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9" name="Picture 5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0" name="Picture 5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1" name="Picture 5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2" name="Picture 74"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3" name="Picture 73"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4" name="Picture 72"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5" name="Picture 71"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6" name="Picture 70"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7" name="Picture 69"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8" name="Picture 68"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9" name="Picture 67"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0" name="Picture 66"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1" name="Picture 65"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2" name="Picture 64"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3" name="Picture 63"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4" name="Picture 91"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5" name="Picture 90"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6" name="Picture 89"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77" name="Picture 88"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78" name="Picture 87"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79" name="Picture 86"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80" name="Picture 85"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81" name="Picture 84"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82" name="Picture 83"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83" name="Picture 82"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84" name="Picture 81"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085" name="Picture 80"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086" name="Picture 79"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087" name="Picture 78"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088" name="Picture 77"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089" name="Picture 76"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090" name="Picture 107"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91" name="Picture 106"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92" name="Picture 105"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93" name="Picture 104"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94" name="Picture 103"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95" name="Picture 102"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96" name="Picture 101"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97" name="Picture 100"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98" name="Picture 99"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99" name="Picture 98"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00" name="Picture 97"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01" name="Picture 96"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02" name="Picture 95"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03" name="Picture 94"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04" name="Picture 93"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05" name="Picture 92"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06" name="Picture 133"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7" name="Picture 132"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8" name="Picture 131"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9" name="Picture 130"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0" name="Picture 129"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1" name="Picture 128"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2" name="Picture 127"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3" name="Picture 126"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4" name="Picture 125"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5" name="Picture 124"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6" name="Picture 123"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7" name="Picture 122"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8" name="Picture 121"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9" name="Picture 120"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0" name="Picture 119"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1" name="Picture 118"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2" name="Picture 117"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3" name="Picture 116"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4" name="Picture 115"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5" name="Picture 114"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6" name="Picture 153"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7" name="Picture 152"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8" name="Picture 151"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9" name="Picture 150"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0" name="Picture 149"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1" name="Picture 148"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2" name="Picture 147"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3" name="Picture 146"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4" name="Picture 145"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5" name="Picture 144"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6" name="Picture 143"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7" name="Picture 142"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8" name="Picture 141"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9" name="Picture 140"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0" name="Picture 139"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1" name="Picture 138"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2" name="Picture 137"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3" name="Picture 136"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4" name="Picture 135"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5" name="Picture 134"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6" name="Picture 177"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47" name="Picture 176"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48" name="Picture 175"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149" name="Picture 174"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150" name="Picture 173"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151" name="Picture 172"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152" name="Picture 171"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153" name="Picture 170"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154" name="Picture 169"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55" name="Picture 168"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56" name="Picture 167"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57" name="Picture 166"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58" name="Picture 165"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59" name="Picture 164"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60" name="Picture 163"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61" name="Picture 162"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62" name="Picture 161"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163" name="Picture 160"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164" name="Picture 159"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165" name="Picture 158"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166" name="Picture 157"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2167" name="Picture 156"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2168" name="Picture 155"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2169" name="Picture 154"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2170" name="Picture 326"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1" name="Picture 325"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2" name="Picture 324"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3" name="Picture 323"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4" name="Picture 322"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5" name="Picture 321"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6" name="Picture 320"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7" name="Picture 319"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8" name="Picture 318"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9" name="Picture 317"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0" name="Picture 316"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1" name="Picture 315"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2" name="Picture 314"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3" name="Picture 313"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4" name="Picture 312"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5" name="Picture 311"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6" name="Picture 310"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7" name="Picture 309"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8" name="Picture 308"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9" name="Picture 307"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0" name="Picture 306"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1" name="Picture 305"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2" name="Picture 304"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3" name="Picture 303"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4" name="Picture 302"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5" name="Picture 301"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6" name="Picture 300"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7" name="Picture 299"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8" name="Picture 391"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9" name="Picture 390"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0" name="Picture 389"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2201" name="Picture 388"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2202" name="Picture 387"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2203" name="Picture 386"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2204" name="Picture 385"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2205" name="Picture 384" hidden="1"/>
          <p:cNvPicPr preferRelativeResize="0">
            <a:picLocks noChangeArrowheads="1" noChangeShapeType="1"/>
          </p:cNvPicPr>
          <p:nvPr/>
        </p:nvPicPr>
        <p:blipFill>
          <a:blip r:embed="rId113">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2206" name="Picture 288" hidden="1"/>
          <p:cNvPicPr preferRelativeResize="0">
            <a:picLocks noChangeArrowheads="1" noChangeShapeType="1"/>
          </p:cNvPicPr>
          <p:nvPr/>
        </p:nvPicPr>
        <p:blipFill>
          <a:blip r:embed="rId1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7" name="Picture 287" hidden="1"/>
          <p:cNvPicPr preferRelativeResize="0">
            <a:picLocks noChangeArrowheads="1" noChangeShapeType="1"/>
          </p:cNvPicPr>
          <p:nvPr/>
        </p:nvPicPr>
        <p:blipFill>
          <a:blip r:embed="rId1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8" name="Picture 286" hidden="1"/>
          <p:cNvPicPr preferRelativeResize="0">
            <a:picLocks noChangeArrowheads="1" noChangeShapeType="1"/>
          </p:cNvPicPr>
          <p:nvPr/>
        </p:nvPicPr>
        <p:blipFill>
          <a:blip r:embed="rId1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9" name="Picture 285" hidden="1"/>
          <p:cNvPicPr preferRelativeResize="0">
            <a:picLocks noChangeArrowheads="1" noChangeShapeType="1"/>
          </p:cNvPicPr>
          <p:nvPr/>
        </p:nvPicPr>
        <p:blipFill>
          <a:blip r:embed="rId1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0" name="Picture 284" hidden="1"/>
          <p:cNvPicPr preferRelativeResize="0">
            <a:picLocks noChangeArrowheads="1" noChangeShapeType="1"/>
          </p:cNvPicPr>
          <p:nvPr/>
        </p:nvPicPr>
        <p:blipFill>
          <a:blip r:embed="rId1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1" name="Picture 283" hidden="1"/>
          <p:cNvPicPr preferRelativeResize="0">
            <a:picLocks noChangeArrowheads="1" noChangeShapeType="1"/>
          </p:cNvPicPr>
          <p:nvPr/>
        </p:nvPicPr>
        <p:blipFill>
          <a:blip r:embed="rId1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2" name="Picture 282" hidden="1"/>
          <p:cNvPicPr preferRelativeResize="0">
            <a:picLocks noChangeArrowheads="1" noChangeShapeType="1"/>
          </p:cNvPicPr>
          <p:nvPr/>
        </p:nvPicPr>
        <p:blipFill>
          <a:blip r:embed="rId1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3" name="Picture 281" hidden="1"/>
          <p:cNvPicPr preferRelativeResize="0">
            <a:picLocks noChangeArrowheads="1" noChangeShapeType="1"/>
          </p:cNvPicPr>
          <p:nvPr/>
        </p:nvPicPr>
        <p:blipFill>
          <a:blip r:embed="rId1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4" name="Picture 280" hidden="1"/>
          <p:cNvPicPr preferRelativeResize="0">
            <a:picLocks noChangeArrowheads="1" noChangeShapeType="1"/>
          </p:cNvPicPr>
          <p:nvPr/>
        </p:nvPicPr>
        <p:blipFill>
          <a:blip r:embed="rId1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5" name="Picture 279" hidden="1"/>
          <p:cNvPicPr preferRelativeResize="0">
            <a:picLocks noChangeArrowheads="1" noChangeShapeType="1"/>
          </p:cNvPicPr>
          <p:nvPr/>
        </p:nvPicPr>
        <p:blipFill>
          <a:blip r:embed="rId1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6" name="Picture 278" hidden="1"/>
          <p:cNvPicPr preferRelativeResize="0">
            <a:picLocks noChangeArrowheads="1" noChangeShapeType="1"/>
          </p:cNvPicPr>
          <p:nvPr/>
        </p:nvPicPr>
        <p:blipFill>
          <a:blip r:embed="rId1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7" name="Picture 277" hidden="1"/>
          <p:cNvPicPr preferRelativeResize="0">
            <a:picLocks noChangeArrowheads="1" noChangeShapeType="1"/>
          </p:cNvPicPr>
          <p:nvPr/>
        </p:nvPicPr>
        <p:blipFill>
          <a:blip r:embed="rId1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8" name="Picture 247" hidden="1"/>
          <p:cNvPicPr preferRelativeResize="0">
            <a:picLocks noChangeArrowheads="1" noChangeShapeType="1"/>
          </p:cNvPicPr>
          <p:nvPr/>
        </p:nvPicPr>
        <p:blipFill>
          <a:blip r:embed="rId1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9" name="Picture 246" hidden="1"/>
          <p:cNvPicPr preferRelativeResize="0">
            <a:picLocks noChangeArrowheads="1" noChangeShapeType="1"/>
          </p:cNvPicPr>
          <p:nvPr/>
        </p:nvPicPr>
        <p:blipFill>
          <a:blip r:embed="rId1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0" name="Picture 245" hidden="1"/>
          <p:cNvPicPr preferRelativeResize="0">
            <a:picLocks noChangeArrowheads="1" noChangeShapeType="1"/>
          </p:cNvPicPr>
          <p:nvPr/>
        </p:nvPicPr>
        <p:blipFill>
          <a:blip r:embed="rId1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1" name="Picture 244" hidden="1"/>
          <p:cNvPicPr preferRelativeResize="0">
            <a:picLocks noChangeArrowheads="1" noChangeShapeType="1"/>
          </p:cNvPicPr>
          <p:nvPr/>
        </p:nvPicPr>
        <p:blipFill>
          <a:blip r:embed="rId1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2" name="Picture 243" hidden="1"/>
          <p:cNvPicPr preferRelativeResize="0">
            <a:picLocks noChangeArrowheads="1" noChangeShapeType="1"/>
          </p:cNvPicPr>
          <p:nvPr/>
        </p:nvPicPr>
        <p:blipFill>
          <a:blip r:embed="rId1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3" name="Picture 242" hidden="1"/>
          <p:cNvPicPr preferRelativeResize="0">
            <a:picLocks noChangeArrowheads="1" noChangeShapeType="1"/>
          </p:cNvPicPr>
          <p:nvPr/>
        </p:nvPicPr>
        <p:blipFill>
          <a:blip r:embed="rId1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4" name="Picture 241" hidden="1"/>
          <p:cNvPicPr preferRelativeResize="0">
            <a:picLocks noChangeArrowheads="1" noChangeShapeType="1"/>
          </p:cNvPicPr>
          <p:nvPr/>
        </p:nvPicPr>
        <p:blipFill>
          <a:blip r:embed="rId1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5" name="Picture 240" hidden="1"/>
          <p:cNvPicPr preferRelativeResize="0">
            <a:picLocks noChangeArrowheads="1" noChangeShapeType="1"/>
          </p:cNvPicPr>
          <p:nvPr/>
        </p:nvPicPr>
        <p:blipFill>
          <a:blip r:embed="rId1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6" name="Picture 239" hidden="1"/>
          <p:cNvPicPr preferRelativeResize="0">
            <a:picLocks noChangeArrowheads="1" noChangeShapeType="1"/>
          </p:cNvPicPr>
          <p:nvPr/>
        </p:nvPicPr>
        <p:blipFill>
          <a:blip r:embed="rId1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7" name="Picture 238" hidden="1"/>
          <p:cNvPicPr preferRelativeResize="0">
            <a:picLocks noChangeArrowheads="1" noChangeShapeType="1"/>
          </p:cNvPicPr>
          <p:nvPr/>
        </p:nvPicPr>
        <p:blipFill>
          <a:blip r:embed="rId1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8" name="Picture 237" hidden="1"/>
          <p:cNvPicPr preferRelativeResize="0">
            <a:picLocks noChangeArrowheads="1" noChangeShapeType="1"/>
          </p:cNvPicPr>
          <p:nvPr/>
        </p:nvPicPr>
        <p:blipFill>
          <a:blip r:embed="rId1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9" name="Picture 236" hidden="1"/>
          <p:cNvPicPr preferRelativeResize="0">
            <a:picLocks noChangeArrowheads="1" noChangeShapeType="1"/>
          </p:cNvPicPr>
          <p:nvPr/>
        </p:nvPicPr>
        <p:blipFill>
          <a:blip r:embed="rId1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0" name="Picture 235" hidden="1"/>
          <p:cNvPicPr preferRelativeResize="0">
            <a:picLocks noChangeArrowheads="1" noChangeShapeType="1"/>
          </p:cNvPicPr>
          <p:nvPr/>
        </p:nvPicPr>
        <p:blipFill>
          <a:blip r:embed="rId1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1" name="Picture 234" hidden="1"/>
          <p:cNvPicPr preferRelativeResize="0">
            <a:picLocks noChangeArrowheads="1" noChangeShapeType="1"/>
          </p:cNvPicPr>
          <p:nvPr/>
        </p:nvPicPr>
        <p:blipFill>
          <a:blip r:embed="rId1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2" name="Picture 256" hidden="1"/>
          <p:cNvPicPr preferRelativeResize="0">
            <a:picLocks noChangeArrowheads="1" noChangeShapeType="1"/>
          </p:cNvPicPr>
          <p:nvPr/>
        </p:nvPicPr>
        <p:blipFill>
          <a:blip r:embed="rId14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3" name="Picture 255" hidden="1"/>
          <p:cNvPicPr preferRelativeResize="0">
            <a:picLocks noChangeArrowheads="1" noChangeShapeType="1"/>
          </p:cNvPicPr>
          <p:nvPr/>
        </p:nvPicPr>
        <p:blipFill>
          <a:blip r:embed="rId14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4" name="Picture 254" hidden="1"/>
          <p:cNvPicPr preferRelativeResize="0">
            <a:picLocks noChangeArrowheads="1" noChangeShapeType="1"/>
          </p:cNvPicPr>
          <p:nvPr/>
        </p:nvPicPr>
        <p:blipFill>
          <a:blip r:embed="rId142">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235" name="Picture 253" hidden="1"/>
          <p:cNvPicPr preferRelativeResize="0">
            <a:picLocks noChangeArrowheads="1" noChangeShapeType="1"/>
          </p:cNvPicPr>
          <p:nvPr/>
        </p:nvPicPr>
        <p:blipFill>
          <a:blip r:embed="rId143">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236" name="Picture 252" hidden="1"/>
          <p:cNvPicPr preferRelativeResize="0">
            <a:picLocks noChangeArrowheads="1" noChangeShapeType="1"/>
          </p:cNvPicPr>
          <p:nvPr/>
        </p:nvPicPr>
        <p:blipFill>
          <a:blip r:embed="rId144">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237" name="Picture 251" hidden="1"/>
          <p:cNvPicPr preferRelativeResize="0">
            <a:picLocks noChangeArrowheads="1" noChangeShapeType="1"/>
          </p:cNvPicPr>
          <p:nvPr/>
        </p:nvPicPr>
        <p:blipFill>
          <a:blip r:embed="rId145">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238" name="Picture 250" hidden="1"/>
          <p:cNvPicPr preferRelativeResize="0">
            <a:picLocks noChangeArrowheads="1" noChangeShapeType="1"/>
          </p:cNvPicPr>
          <p:nvPr/>
        </p:nvPicPr>
        <p:blipFill>
          <a:blip r:embed="rId146">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239" name="Picture 249" hidden="1"/>
          <p:cNvPicPr preferRelativeResize="0">
            <a:picLocks noChangeArrowheads="1" noChangeShapeType="1"/>
          </p:cNvPicPr>
          <p:nvPr/>
        </p:nvPicPr>
        <p:blipFill>
          <a:blip r:embed="rId147">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240" name="Picture 248" hidden="1"/>
          <p:cNvPicPr preferRelativeResize="0">
            <a:picLocks noChangeArrowheads="1" noChangeShapeType="1"/>
          </p:cNvPicPr>
          <p:nvPr/>
        </p:nvPicPr>
        <p:blipFill>
          <a:blip r:embed="rId148">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241" name="Picture 193" hidden="1"/>
          <p:cNvPicPr preferRelativeResize="0">
            <a:picLocks noChangeArrowheads="1" noChangeShapeType="1"/>
          </p:cNvPicPr>
          <p:nvPr/>
        </p:nvPicPr>
        <p:blipFill>
          <a:blip r:embed="rId149">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242" name="Picture 194" hidden="1"/>
          <p:cNvPicPr preferRelativeResize="0">
            <a:picLocks noChangeArrowheads="1" noChangeShapeType="1"/>
          </p:cNvPicPr>
          <p:nvPr/>
        </p:nvPicPr>
        <p:blipFill>
          <a:blip r:embed="rId150">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243" name="Picture 195" hidden="1"/>
          <p:cNvPicPr preferRelativeResize="0">
            <a:picLocks noChangeArrowheads="1" noChangeShapeType="1"/>
          </p:cNvPicPr>
          <p:nvPr/>
        </p:nvPicPr>
        <p:blipFill>
          <a:blip r:embed="rId151">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244" name="Picture 196" hidden="1"/>
          <p:cNvPicPr preferRelativeResize="0">
            <a:picLocks noChangeArrowheads="1" noChangeShapeType="1"/>
          </p:cNvPicPr>
          <p:nvPr/>
        </p:nvPicPr>
        <p:blipFill>
          <a:blip r:embed="rId152">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245" name="Picture 197" hidden="1"/>
          <p:cNvPicPr preferRelativeResize="0">
            <a:picLocks noChangeArrowheads="1" noChangeShapeType="1"/>
          </p:cNvPicPr>
          <p:nvPr/>
        </p:nvPicPr>
        <p:blipFill>
          <a:blip r:embed="rId153">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246" name="Picture 198" hidden="1"/>
          <p:cNvPicPr preferRelativeResize="0">
            <a:picLocks noChangeArrowheads="1" noChangeShapeType="1"/>
          </p:cNvPicPr>
          <p:nvPr/>
        </p:nvPicPr>
        <p:blipFill>
          <a:blip r:embed="rId154">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247" name="Picture 199" hidden="1"/>
          <p:cNvPicPr preferRelativeResize="0">
            <a:picLocks noChangeArrowheads="1" noChangeShapeType="1"/>
          </p:cNvPicPr>
          <p:nvPr/>
        </p:nvPicPr>
        <p:blipFill>
          <a:blip r:embed="rId155">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248" name="Picture 200" hidden="1"/>
          <p:cNvPicPr preferRelativeResize="0">
            <a:picLocks noChangeArrowheads="1" noChangeShapeType="1"/>
          </p:cNvPicPr>
          <p:nvPr/>
        </p:nvPicPr>
        <p:blipFill>
          <a:blip r:embed="rId156">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249" name="Picture 201" hidden="1"/>
          <p:cNvPicPr preferRelativeResize="0">
            <a:picLocks noChangeArrowheads="1" noChangeShapeType="1"/>
          </p:cNvPicPr>
          <p:nvPr/>
        </p:nvPicPr>
        <p:blipFill>
          <a:blip r:embed="rId157">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250" name="Picture 202" hidden="1"/>
          <p:cNvPicPr preferRelativeResize="0">
            <a:picLocks noChangeArrowheads="1" noChangeShapeType="1"/>
          </p:cNvPicPr>
          <p:nvPr/>
        </p:nvPicPr>
        <p:blipFill>
          <a:blip r:embed="rId158">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251" name="Picture 203" hidden="1"/>
          <p:cNvPicPr preferRelativeResize="0">
            <a:picLocks noChangeArrowheads="1" noChangeShapeType="1"/>
          </p:cNvPicPr>
          <p:nvPr/>
        </p:nvPicPr>
        <p:blipFill>
          <a:blip r:embed="rId159">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252" name="Picture 204" hidden="1"/>
          <p:cNvPicPr preferRelativeResize="0">
            <a:picLocks noChangeArrowheads="1" noChangeShapeType="1"/>
          </p:cNvPicPr>
          <p:nvPr/>
        </p:nvPicPr>
        <p:blipFill>
          <a:blip r:embed="rId160">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2253" name="Picture 205" hidden="1"/>
          <p:cNvPicPr preferRelativeResize="0">
            <a:picLocks noChangeArrowheads="1" noChangeShapeType="1"/>
          </p:cNvPicPr>
          <p:nvPr/>
        </p:nvPicPr>
        <p:blipFill>
          <a:blip r:embed="rId161">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2254" name="Picture 206" hidden="1"/>
          <p:cNvPicPr preferRelativeResize="0">
            <a:picLocks noChangeArrowheads="1" noChangeShapeType="1"/>
          </p:cNvPicPr>
          <p:nvPr/>
        </p:nvPicPr>
        <p:blipFill>
          <a:blip r:embed="rId162">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2255" name="Picture 233" hidden="1"/>
          <p:cNvPicPr preferRelativeResize="0">
            <a:picLocks noChangeArrowheads="1" noChangeShapeType="1"/>
          </p:cNvPicPr>
          <p:nvPr/>
        </p:nvPicPr>
        <p:blipFill>
          <a:blip r:embed="rId163">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2256" name="Picture 232" hidden="1"/>
          <p:cNvPicPr preferRelativeResize="0">
            <a:picLocks noChangeArrowheads="1" noChangeShapeType="1"/>
          </p:cNvPicPr>
          <p:nvPr/>
        </p:nvPicPr>
        <p:blipFill>
          <a:blip r:embed="rId164">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2257" name="Picture 231" hidden="1"/>
          <p:cNvPicPr preferRelativeResize="0">
            <a:picLocks noChangeArrowheads="1" noChangeShapeType="1"/>
          </p:cNvPicPr>
          <p:nvPr/>
        </p:nvPicPr>
        <p:blipFill>
          <a:blip r:embed="rId165">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2258" name="Picture 230" hidden="1"/>
          <p:cNvPicPr preferRelativeResize="0">
            <a:picLocks noChangeArrowheads="1" noChangeShapeType="1"/>
          </p:cNvPicPr>
          <p:nvPr/>
        </p:nvPicPr>
        <p:blipFill>
          <a:blip r:embed="rId166">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2259" name="Picture 229" hidden="1"/>
          <p:cNvPicPr preferRelativeResize="0">
            <a:picLocks noChangeArrowheads="1" noChangeShapeType="1"/>
          </p:cNvPicPr>
          <p:nvPr/>
        </p:nvPicPr>
        <p:blipFill>
          <a:blip r:embed="rId167">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2155188"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6</a:t>
            </a:r>
          </a:p>
        </p:txBody>
      </p:sp>
      <p:sp>
        <p:nvSpPr>
          <p:cNvPr id="14" name="TextovéPole 13"/>
          <p:cNvSpPr txBox="1"/>
          <p:nvPr/>
        </p:nvSpPr>
        <p:spPr>
          <a:xfrm>
            <a:off x="9752012"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35</a:t>
            </a:r>
          </a:p>
        </p:txBody>
      </p:sp>
      <p:cxnSp>
        <p:nvCxnSpPr>
          <p:cNvPr id="13" name="Přímá spojovací šipka 12"/>
          <p:cNvCxnSpPr/>
          <p:nvPr/>
        </p:nvCxnSpPr>
        <p:spPr bwMode="auto">
          <a:xfrm>
            <a:off x="3775348" y="7239000"/>
            <a:ext cx="8640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7" name="TextovéPole 6"/>
          <p:cNvSpPr txBox="1"/>
          <p:nvPr/>
        </p:nvSpPr>
        <p:spPr>
          <a:xfrm>
            <a:off x="5431532" y="91108"/>
            <a:ext cx="4752528" cy="1477328"/>
          </a:xfrm>
          <a:prstGeom prst="rect">
            <a:avLst/>
          </a:prstGeom>
          <a:blipFill>
            <a:blip r:embed="rId3" cstate="print"/>
            <a:stretch>
              <a:fillRect/>
            </a:stretch>
          </a:blipFill>
          <a:ln w="60325" cmpd="thickThin">
            <a:solidFill>
              <a:schemeClr val="accent1"/>
            </a:solidFill>
            <a:prstDash val="sysDot"/>
          </a:ln>
        </p:spPr>
        <p:txBody>
          <a:bodyPr wrap="square" rtlCol="0">
            <a:spAutoFit/>
          </a:bodyPr>
          <a:lstStyle/>
          <a:p>
            <a:pPr algn="ctr"/>
            <a:r>
              <a:rPr lang="cs-CZ" sz="1800" dirty="0" smtClean="0">
                <a:solidFill>
                  <a:srgbClr val="0000CC"/>
                </a:solidFill>
                <a:effectLst>
                  <a:outerShdw blurRad="38100" dist="38100" dir="2700000" algn="tl">
                    <a:srgbClr val="000000">
                      <a:alpha val="43137"/>
                    </a:srgbClr>
                  </a:outerShdw>
                </a:effectLst>
                <a:latin typeface="Bookman Old Style" pitchFamily="18" charset="0"/>
              </a:rPr>
              <a:t>Kdo v pátek večer odešel  domů ze hřiště ještě před koncem zápasu staré gardy, tak neviděl  dramatické momenty v závěru, kdy hosté stahovali náskok </a:t>
            </a:r>
            <a:r>
              <a:rPr lang="cs-CZ" sz="1800" dirty="0" err="1" smtClean="0">
                <a:solidFill>
                  <a:srgbClr val="0000CC"/>
                </a:solidFill>
                <a:effectLst>
                  <a:outerShdw blurRad="38100" dist="38100" dir="2700000" algn="tl">
                    <a:srgbClr val="000000">
                      <a:alpha val="43137"/>
                    </a:srgbClr>
                  </a:outerShdw>
                </a:effectLst>
                <a:latin typeface="Bookman Old Style" pitchFamily="18" charset="0"/>
              </a:rPr>
              <a:t>Štětí</a:t>
            </a:r>
            <a:r>
              <a:rPr lang="cs-CZ" sz="1800" dirty="0" smtClean="0">
                <a:solidFill>
                  <a:srgbClr val="0000CC"/>
                </a:solidFill>
                <a:effectLst>
                  <a:outerShdw blurRad="38100" dist="38100" dir="2700000" algn="tl">
                    <a:srgbClr val="000000">
                      <a:alpha val="43137"/>
                    </a:srgbClr>
                  </a:outerShdw>
                </a:effectLst>
                <a:latin typeface="Bookman Old Style" pitchFamily="18" charset="0"/>
              </a:rPr>
              <a:t> </a:t>
            </a:r>
          </a:p>
        </p:txBody>
      </p:sp>
      <p:sp>
        <p:nvSpPr>
          <p:cNvPr id="8" name="Rectangle 212"/>
          <p:cNvSpPr>
            <a:spLocks noChangeArrowheads="1"/>
          </p:cNvSpPr>
          <p:nvPr/>
        </p:nvSpPr>
        <p:spPr bwMode="auto">
          <a:xfrm>
            <a:off x="5287516" y="1675284"/>
            <a:ext cx="4927476" cy="54784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i="0" u="sng" strike="noStrike" cap="none" normalizeH="0" baseline="0" dirty="0" smtClean="0">
                <a:ln>
                  <a:solidFill>
                    <a:srgbClr val="FF0066"/>
                  </a:solid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SK </a:t>
            </a:r>
            <a:r>
              <a:rPr kumimoji="0" lang="cs-CZ" sz="2000" i="0" u="sng" strike="noStrike" cap="none" normalizeH="0" baseline="0" dirty="0" err="1" smtClean="0">
                <a:ln>
                  <a:solidFill>
                    <a:srgbClr val="FF0066"/>
                  </a:solid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Štětí</a:t>
            </a:r>
            <a:r>
              <a:rPr kumimoji="0" lang="cs-CZ" sz="2000" i="0" u="sng" strike="noStrike" cap="none" normalizeH="0" baseline="0" dirty="0" smtClean="0">
                <a:ln>
                  <a:solidFill>
                    <a:srgbClr val="FF0066"/>
                  </a:solid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Slavoj </a:t>
            </a:r>
            <a:r>
              <a:rPr kumimoji="0" lang="cs-CZ" sz="2000" i="0" u="sng" strike="noStrike" cap="none" normalizeH="0" baseline="0" dirty="0" err="1" smtClean="0">
                <a:ln>
                  <a:solidFill>
                    <a:srgbClr val="FF0066"/>
                  </a:solid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Bohušovice</a:t>
            </a:r>
            <a:endParaRPr kumimoji="0" lang="cs-CZ" sz="700" i="0" u="none" strike="noStrike" cap="none" normalizeH="0" baseline="0" dirty="0" smtClean="0">
              <a:ln>
                <a:solidFill>
                  <a:srgbClr val="FF0066"/>
                </a:solid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000" i="0" u="sng" strike="noStrike" cap="none" normalizeH="0" baseline="0" dirty="0" smtClean="0">
                <a:ln>
                  <a:solidFill>
                    <a:srgbClr val="FF0066"/>
                  </a:solid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4:3(2:1)   9.10.2015   8.kolo</a:t>
            </a:r>
            <a:endParaRPr kumimoji="0" lang="cs-CZ" sz="700" i="0" u="none" strike="noStrike" cap="none" normalizeH="0" baseline="0" dirty="0" smtClean="0">
              <a:ln>
                <a:solidFill>
                  <a:srgbClr val="FF0066"/>
                </a:solid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Slabší koncentrace na hru se nám v úvodu vymstila.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Bohušovice</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šly po střele z hranice šestnáctky v 10. minutě do vedení 1:0. Vyrovnat se pokoušel Jonák střelou z dálky, ale pozorný hlídač hostující branky míč vyrazil. Vyrovnání na sebe nedalo dlouho čekat.  Míč, jako z fotbalové učebnice poslal z rohu Jan Čermák před branku, kde si na něj počkal Miloš Vála a hlavou srovnal na 1:1. O 2 minuty později přišli hosté na vlastní polovině zbytečně o míč, toho využil Pavel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Božík</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který připravil šanci Válovi a ten se stal dvoubrankovým střelcem zápasu. Zbytek poločasu drželo herní taktovku ve své režii naše mužstvo, co se ale začínalo pomalu, ale jistě stávat největší překážkou naší jedenáctky v tomto střetnutí byla koncovka.  2x se sám před brankou objevil Libor Pilař a pokud jindy tyto příležitosti s velkým klidu proměňuje, tak tentokrát vyšel naprázdno.  To už se ale ke slovu v zahazování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gólovek</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přihlásil Miloš Vála. Pěkně obešel brankáře, ale místo střely ještě balón zasekával a pokoušel se najít spoluhráče před brankou, kde však bylo prázdno. Úvod druhého poločasu vyšel skvěle jednomu z nejlepších hráčů utkání Pavlu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Božíkovi</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na které bylo vidět, že mu zmiňovaná odstávka prospěla a pěknou střelou pojistil vedení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Sepapu</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na 3:1. Stejný hráč se prosadil ještě jednou a to v 56. minutě, když zužitkoval přihrávku Webera na 4:1. Prochladlé diváky se ještě domácí snažili zahřát dalšími góly. Šancí si také vypracovali velké množství, ale branka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Bohušovic</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byla v páteční zakletá.  Všichni přítomní jen kroutili hlavami a nevěřili, co se dá zahodit. Potom většinou nastává chvíle, kdy soupeř zaútočí a vstřelí branku. V 64. minutě se to také stalo a náskok už byl jen dvoubrankový 4:2. Stále však nic nenasvědčovalo tomu, že by se ještě mohlo konat drama. Domácí v dalších minutách opět nedokázali využít obrovské možnosti. V tom se předháněl Vála s i Pilařem.  Když se rozhodčí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Holec</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pomalu začal dívat na hodinky, tak hosté nenápadně zaútočili a snížili už jenom na 3:4.  Bylo po klidu. Naštěstí už dokonce zbývala snad jen minuta. Tu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Sepapáci</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přežili bez následků a mohli si na své konto připsat druhou výhru v řadě, tentokrát  4:3. </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Branky:</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Vála 2,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Božík</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2</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Sestava:</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Suchitra</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Jerman</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Gorol</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Hamšík, Weber, Vála, Pilař, Schneider,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Jomák</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cs-CZ" sz="1000" b="0" dirty="0" smtClean="0">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Božík</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Daniluk</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Vedení:</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.Šťastný, J. Urbánek      </a:t>
            </a:r>
            <a:r>
              <a:rPr kumimoji="0" lang="cs-CZ" sz="10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Rozhodčí:</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a:t>
            </a:r>
            <a:r>
              <a:rPr kumimoji="0" lang="cs-CZ"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cs-CZ"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Holec</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TextovéPole 8"/>
          <p:cNvSpPr txBox="1"/>
          <p:nvPr/>
        </p:nvSpPr>
        <p:spPr>
          <a:xfrm>
            <a:off x="174950" y="3475484"/>
            <a:ext cx="4464496" cy="369332"/>
          </a:xfrm>
          <a:prstGeom prst="rect">
            <a:avLst/>
          </a:prstGeom>
          <a:blipFill>
            <a:blip r:embed="rId4" cstate="print"/>
            <a:tile tx="0" ty="0" sx="100000" sy="100000" flip="none" algn="tl"/>
          </a:blipFill>
          <a:ln>
            <a:gradFill>
              <a:gsLst>
                <a:gs pos="0">
                  <a:srgbClr val="FFEFD1"/>
                </a:gs>
                <a:gs pos="64999">
                  <a:srgbClr val="F0EBD5"/>
                </a:gs>
                <a:gs pos="100000">
                  <a:srgbClr val="D1C39F"/>
                </a:gs>
              </a:gsLst>
              <a:lin ang="5400000" scaled="0"/>
            </a:gradFill>
          </a:ln>
        </p:spPr>
        <p:txBody>
          <a:bodyPr wrap="square" rtlCol="0">
            <a:spAutoFit/>
          </a:bodyPr>
          <a:lstStyle/>
          <a:p>
            <a:pPr algn="ctr"/>
            <a:r>
              <a:rPr lang="cs-CZ" sz="1800" u="sng" dirty="0" smtClean="0">
                <a:latin typeface="Bookman Old Style" pitchFamily="18" charset="0"/>
              </a:rPr>
              <a:t>Zápasy venku</a:t>
            </a:r>
          </a:p>
        </p:txBody>
      </p:sp>
      <p:graphicFrame>
        <p:nvGraphicFramePr>
          <p:cNvPr id="11" name="Tabulka 10"/>
          <p:cNvGraphicFramePr>
            <a:graphicFrameLocks noGrp="1"/>
          </p:cNvGraphicFramePr>
          <p:nvPr/>
        </p:nvGraphicFramePr>
        <p:xfrm>
          <a:off x="174948" y="1027212"/>
          <a:ext cx="4536507" cy="2419350"/>
        </p:xfrm>
        <a:graphic>
          <a:graphicData uri="http://schemas.openxmlformats.org/drawingml/2006/table">
            <a:tbl>
              <a:tblPr/>
              <a:tblGrid>
                <a:gridCol w="609951">
                  <a:extLst>
                    <a:ext uri="{9D8B030D-6E8A-4147-A177-3AD203B41FA5}">
                      <a16:colId xmlns:a16="http://schemas.microsoft.com/office/drawing/2014/main" val="20000"/>
                    </a:ext>
                  </a:extLst>
                </a:gridCol>
                <a:gridCol w="508292">
                  <a:extLst>
                    <a:ext uri="{9D8B030D-6E8A-4147-A177-3AD203B41FA5}">
                      <a16:colId xmlns:a16="http://schemas.microsoft.com/office/drawing/2014/main" val="20001"/>
                    </a:ext>
                  </a:extLst>
                </a:gridCol>
                <a:gridCol w="609951">
                  <a:extLst>
                    <a:ext uri="{9D8B030D-6E8A-4147-A177-3AD203B41FA5}">
                      <a16:colId xmlns:a16="http://schemas.microsoft.com/office/drawing/2014/main" val="20002"/>
                    </a:ext>
                  </a:extLst>
                </a:gridCol>
                <a:gridCol w="609951">
                  <a:extLst>
                    <a:ext uri="{9D8B030D-6E8A-4147-A177-3AD203B41FA5}">
                      <a16:colId xmlns:a16="http://schemas.microsoft.com/office/drawing/2014/main" val="20003"/>
                    </a:ext>
                  </a:extLst>
                </a:gridCol>
                <a:gridCol w="1092827">
                  <a:extLst>
                    <a:ext uri="{9D8B030D-6E8A-4147-A177-3AD203B41FA5}">
                      <a16:colId xmlns:a16="http://schemas.microsoft.com/office/drawing/2014/main" val="20004"/>
                    </a:ext>
                  </a:extLst>
                </a:gridCol>
                <a:gridCol w="1105535">
                  <a:extLst>
                    <a:ext uri="{9D8B030D-6E8A-4147-A177-3AD203B41FA5}">
                      <a16:colId xmlns:a16="http://schemas.microsoft.com/office/drawing/2014/main" val="20005"/>
                    </a:ext>
                  </a:extLst>
                </a:gridCol>
              </a:tblGrid>
              <a:tr h="304800">
                <a:tc>
                  <a:txBody>
                    <a:bodyPr/>
                    <a:lstStyle/>
                    <a:p>
                      <a:pPr algn="ctr" fontAlgn="ctr"/>
                      <a:r>
                        <a:rPr lang="cs-CZ" sz="800" b="1" i="0" u="none" strike="noStrike" dirty="0">
                          <a:solidFill>
                            <a:srgbClr val="000000"/>
                          </a:solidFill>
                          <a:latin typeface="Arial"/>
                        </a:rPr>
                        <a:t>24.10.2015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a:solidFill>
                            <a:srgbClr val="000000"/>
                          </a:solidFill>
                          <a:latin typeface="Arial"/>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a:solidFill>
                            <a:srgbClr val="000000"/>
                          </a:solidFill>
                          <a:latin typeface="Arial"/>
                        </a:rPr>
                        <a:t>13:00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gridSpan="2">
                  <a:txBody>
                    <a:bodyPr/>
                    <a:lstStyle/>
                    <a:p>
                      <a:pPr algn="ctr" fontAlgn="ctr"/>
                      <a:r>
                        <a:rPr lang="cs-CZ" sz="900" b="1" i="0" u="none" strike="noStrike" dirty="0" err="1">
                          <a:solidFill>
                            <a:srgbClr val="000000"/>
                          </a:solidFill>
                          <a:latin typeface="Arial"/>
                        </a:rPr>
                        <a:t>Štětí</a:t>
                      </a:r>
                      <a:r>
                        <a:rPr lang="cs-CZ" sz="900" b="1" i="0" u="none" strike="noStrike" dirty="0">
                          <a:solidFill>
                            <a:srgbClr val="000000"/>
                          </a:solidFill>
                          <a:latin typeface="Arial"/>
                        </a:rPr>
                        <a:t> A, </a:t>
                      </a:r>
                      <a:r>
                        <a:rPr lang="cs-CZ" sz="900" b="1" i="0" u="none" strike="noStrike" dirty="0" err="1">
                          <a:solidFill>
                            <a:srgbClr val="000000"/>
                          </a:solidFill>
                          <a:latin typeface="Arial"/>
                        </a:rPr>
                        <a:t>Štětí</a:t>
                      </a:r>
                      <a:r>
                        <a:rPr lang="cs-CZ" sz="900" b="1" i="0" u="none" strike="noStrike" dirty="0">
                          <a:solidFill>
                            <a:srgbClr val="000000"/>
                          </a:solidFill>
                          <a:latin typeface="Arial"/>
                        </a:rPr>
                        <a:t> B, Brozany, </a:t>
                      </a:r>
                      <a:r>
                        <a:rPr lang="cs-CZ" sz="900" b="1" i="0" u="none" strike="noStrike" dirty="0" err="1">
                          <a:solidFill>
                            <a:srgbClr val="000000"/>
                          </a:solidFill>
                          <a:latin typeface="Arial"/>
                        </a:rPr>
                        <a:t>Bezděkov</a:t>
                      </a:r>
                      <a:r>
                        <a:rPr lang="cs-CZ" sz="900" b="1" i="0" u="none" strike="noStrike" dirty="0">
                          <a:solidFill>
                            <a:srgbClr val="000000"/>
                          </a:solidFill>
                          <a:latin typeface="Arial"/>
                        </a:rPr>
                        <a:t>/</a:t>
                      </a:r>
                      <a:r>
                        <a:rPr lang="cs-CZ" sz="900" b="1" i="0" u="none" strike="noStrike" dirty="0" err="1">
                          <a:solidFill>
                            <a:srgbClr val="000000"/>
                          </a:solidFill>
                          <a:latin typeface="Arial"/>
                        </a:rPr>
                        <a:t>Dobříň</a:t>
                      </a:r>
                      <a:r>
                        <a:rPr lang="cs-CZ" sz="900" b="1" i="0" u="none" strike="noStrike" dirty="0">
                          <a:solidFill>
                            <a:srgbClr val="000000"/>
                          </a:solidFill>
                          <a:latin typeface="Arial"/>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lang="cs-CZ"/>
                    </a:p>
                  </a:txBody>
                  <a:tcPr/>
                </a:tc>
                <a:tc>
                  <a:txBody>
                    <a:bodyPr/>
                    <a:lstStyle/>
                    <a:p>
                      <a:pPr algn="ctr" fontAlgn="ctr"/>
                      <a:r>
                        <a:rPr lang="cs-CZ" sz="800" b="1" i="0" u="none" strike="noStrike">
                          <a:solidFill>
                            <a:srgbClr val="000000"/>
                          </a:solidFill>
                          <a:latin typeface="Arial"/>
                        </a:rPr>
                        <a:t>Mladší přípravka-turnaj</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295275">
                <a:tc>
                  <a:txBody>
                    <a:bodyPr/>
                    <a:lstStyle/>
                    <a:p>
                      <a:pPr algn="ctr" fontAlgn="ctr"/>
                      <a:r>
                        <a:rPr lang="cs-CZ" sz="800" b="1" i="0" u="none" strike="noStrike" dirty="0">
                          <a:solidFill>
                            <a:srgbClr val="000000"/>
                          </a:solidFill>
                          <a:latin typeface="Arial"/>
                        </a:rPr>
                        <a:t>25.10.2015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latin typeface="Calibri"/>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a:solidFill>
                            <a:srgbClr val="000000"/>
                          </a:solidFill>
                          <a:latin typeface="Arial"/>
                        </a:rPr>
                        <a:t>10:00,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900" b="1" i="0" u="none" strike="noStrike" dirty="0">
                          <a:solidFill>
                            <a:srgbClr val="000000"/>
                          </a:solidFill>
                          <a:latin typeface="Arial"/>
                        </a:rPr>
                        <a:t>SK </a:t>
                      </a:r>
                      <a:r>
                        <a:rPr lang="cs-CZ" sz="900" b="1" i="0" u="none" strike="noStrike" dirty="0" err="1">
                          <a:solidFill>
                            <a:srgbClr val="000000"/>
                          </a:solidFill>
                          <a:latin typeface="Arial"/>
                        </a:rPr>
                        <a:t>Štětí</a:t>
                      </a:r>
                      <a:endParaRPr lang="cs-CZ" sz="9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900" b="1" i="0" u="none" strike="noStrike">
                          <a:solidFill>
                            <a:srgbClr val="000000"/>
                          </a:solidFill>
                          <a:latin typeface="Arial"/>
                        </a:rPr>
                        <a:t>FK Junior Děčín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a:solidFill>
                            <a:srgbClr val="000000"/>
                          </a:solidFill>
                          <a:latin typeface="Arial"/>
                        </a:rPr>
                        <a:t>Starší, mladší žáci</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285750">
                <a:tc>
                  <a:txBody>
                    <a:bodyPr/>
                    <a:lstStyle/>
                    <a:p>
                      <a:pPr algn="ctr" fontAlgn="ctr"/>
                      <a:r>
                        <a:rPr lang="cs-CZ" sz="800" b="1" i="0" u="none" strike="noStrike">
                          <a:solidFill>
                            <a:srgbClr val="000000"/>
                          </a:solidFill>
                          <a:latin typeface="Arial"/>
                        </a:rPr>
                        <a:t>28.10.2015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solidFill>
                            <a:srgbClr val="000000"/>
                          </a:solidFill>
                          <a:latin typeface="Calibri"/>
                        </a:rPr>
                        <a:t>středa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Arial"/>
                        </a:rPr>
                        <a:t>10:00,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Arial"/>
                        </a:rPr>
                        <a:t> FK </a:t>
                      </a:r>
                      <a:r>
                        <a:rPr lang="cs-CZ" sz="900" b="1" i="0" u="none" strike="noStrike" dirty="0" err="1">
                          <a:solidFill>
                            <a:srgbClr val="000000"/>
                          </a:solidFill>
                          <a:latin typeface="Arial"/>
                        </a:rPr>
                        <a:t>Duchcov</a:t>
                      </a:r>
                      <a:r>
                        <a:rPr lang="cs-CZ" sz="900" b="1" i="0" u="none" strike="noStrike" dirty="0">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Arial"/>
                        </a:rPr>
                        <a:t>Starší, mladší žáci</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2"/>
                  </a:ext>
                </a:extLst>
              </a:tr>
              <a:tr h="428625">
                <a:tc>
                  <a:txBody>
                    <a:bodyPr/>
                    <a:lstStyle/>
                    <a:p>
                      <a:pPr algn="ctr" fontAlgn="ctr"/>
                      <a:r>
                        <a:rPr lang="cs-CZ" sz="800" b="1" i="0" u="none" strike="noStrike">
                          <a:solidFill>
                            <a:srgbClr val="000000"/>
                          </a:solidFill>
                          <a:latin typeface="Arial"/>
                        </a:rPr>
                        <a:t>31.10.2015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solidFill>
                            <a:srgbClr val="000000"/>
                          </a:solidFill>
                          <a:latin typeface="Calibri"/>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Arial"/>
                        </a:rPr>
                        <a:t>10:15, 12:30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SK Štětí/Hoštka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Arial"/>
                        </a:rPr>
                        <a:t>Most.</a:t>
                      </a:r>
                      <a:r>
                        <a:rPr lang="cs-CZ" sz="900" b="1" i="0" u="none" strike="noStrike" dirty="0" err="1">
                          <a:solidFill>
                            <a:srgbClr val="000000"/>
                          </a:solidFill>
                          <a:latin typeface="Arial"/>
                        </a:rPr>
                        <a:t>fotb.klub</a:t>
                      </a:r>
                      <a:r>
                        <a:rPr lang="cs-CZ" sz="900" b="1" i="0" u="none" strike="noStrike" dirty="0">
                          <a:solidFill>
                            <a:srgbClr val="000000"/>
                          </a:solidFill>
                          <a:latin typeface="Arial"/>
                        </a:rPr>
                        <a:t>/</a:t>
                      </a:r>
                      <a:r>
                        <a:rPr lang="cs-CZ" sz="900" b="1" i="0" u="none" strike="noStrike" dirty="0" err="1">
                          <a:solidFill>
                            <a:srgbClr val="000000"/>
                          </a:solidFill>
                          <a:latin typeface="Arial"/>
                        </a:rPr>
                        <a:t>Obrnice</a:t>
                      </a:r>
                      <a:endParaRPr lang="cs-CZ" sz="9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Arial"/>
                        </a:rPr>
                        <a:t>Starší, mladší dorost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3"/>
                  </a:ext>
                </a:extLst>
              </a:tr>
              <a:tr h="352425">
                <a:tc>
                  <a:txBody>
                    <a:bodyPr/>
                    <a:lstStyle/>
                    <a:p>
                      <a:pPr algn="ctr" fontAlgn="ctr"/>
                      <a:r>
                        <a:rPr lang="cs-CZ" sz="800" b="1" i="0" u="none" strike="noStrike">
                          <a:solidFill>
                            <a:srgbClr val="000000"/>
                          </a:solidFill>
                          <a:latin typeface="Arial"/>
                        </a:rPr>
                        <a:t>1.11.2015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solidFill>
                            <a:srgbClr val="000000"/>
                          </a:solidFill>
                          <a:latin typeface="Calibri"/>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solidFill>
                            <a:srgbClr val="000000"/>
                          </a:solidFill>
                          <a:latin typeface="Arial"/>
                        </a:rPr>
                        <a:t>10:00,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Arial"/>
                        </a:rPr>
                        <a:t>SK Sokol Brozany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Arial"/>
                        </a:rPr>
                        <a:t>Starší, mladší žáci</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4"/>
                  </a:ext>
                </a:extLst>
              </a:tr>
              <a:tr h="314325">
                <a:tc>
                  <a:txBody>
                    <a:bodyPr/>
                    <a:lstStyle/>
                    <a:p>
                      <a:pPr algn="ctr" fontAlgn="ctr"/>
                      <a:r>
                        <a:rPr lang="cs-CZ" sz="800" b="1" i="0" u="none" strike="noStrike">
                          <a:solidFill>
                            <a:srgbClr val="000000"/>
                          </a:solidFill>
                          <a:latin typeface="Arial"/>
                        </a:rPr>
                        <a:t>7.11.2015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a:solidFill>
                            <a:srgbClr val="000000"/>
                          </a:solidFill>
                          <a:latin typeface="Arial"/>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latin typeface="Arial"/>
                        </a:rPr>
                        <a:t>10:15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900" b="1" i="0" u="none" strike="noStrike">
                          <a:solidFill>
                            <a:srgbClr val="000000"/>
                          </a:solidFill>
                          <a:latin typeface="Arial"/>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900" b="1" i="0" u="none" strike="noStrike" dirty="0">
                          <a:solidFill>
                            <a:srgbClr val="000000"/>
                          </a:solidFill>
                          <a:latin typeface="Arial"/>
                        </a:rPr>
                        <a:t>FK </a:t>
                      </a:r>
                      <a:r>
                        <a:rPr lang="cs-CZ" sz="900" b="1" i="0" u="none" strike="noStrike" dirty="0" err="1">
                          <a:solidFill>
                            <a:srgbClr val="000000"/>
                          </a:solidFill>
                          <a:latin typeface="Arial"/>
                        </a:rPr>
                        <a:t>Duchcov</a:t>
                      </a:r>
                      <a:endParaRPr lang="cs-CZ" sz="9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a:solidFill>
                            <a:srgbClr val="000000"/>
                          </a:solidFill>
                          <a:latin typeface="Arial"/>
                        </a:rPr>
                        <a:t>Dospělí</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5"/>
                  </a:ext>
                </a:extLst>
              </a:tr>
              <a:tr h="438150">
                <a:tc>
                  <a:txBody>
                    <a:bodyPr/>
                    <a:lstStyle/>
                    <a:p>
                      <a:pPr algn="ctr" fontAlgn="ctr"/>
                      <a:r>
                        <a:rPr lang="cs-CZ" sz="800" b="1" i="0" u="none" strike="noStrike">
                          <a:solidFill>
                            <a:srgbClr val="000000"/>
                          </a:solidFill>
                          <a:latin typeface="Arial"/>
                        </a:rPr>
                        <a:t>14.11.2015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Calibri"/>
                        </a:rPr>
                        <a:t>sobota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solidFill>
                            <a:srgbClr val="000000"/>
                          </a:solidFill>
                          <a:latin typeface="Arial"/>
                        </a:rPr>
                        <a:t>10:15, 12:30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Arial"/>
                        </a:rPr>
                        <a:t>SK </a:t>
                      </a:r>
                      <a:r>
                        <a:rPr lang="cs-CZ" sz="900" b="1" i="0" u="none" strike="noStrike" dirty="0" err="1">
                          <a:solidFill>
                            <a:srgbClr val="000000"/>
                          </a:solidFill>
                          <a:latin typeface="Arial"/>
                        </a:rPr>
                        <a:t>Štětí</a:t>
                      </a:r>
                      <a:r>
                        <a:rPr lang="cs-CZ" sz="900" b="1" i="0" u="none" strike="noStrike" dirty="0">
                          <a:solidFill>
                            <a:srgbClr val="000000"/>
                          </a:solidFill>
                          <a:latin typeface="Arial"/>
                        </a:rPr>
                        <a:t>/</a:t>
                      </a:r>
                      <a:r>
                        <a:rPr lang="cs-CZ" sz="900" b="1" i="0" u="none" strike="noStrike" dirty="0" err="1">
                          <a:solidFill>
                            <a:srgbClr val="000000"/>
                          </a:solidFill>
                          <a:latin typeface="Arial"/>
                        </a:rPr>
                        <a:t>Hoštka</a:t>
                      </a:r>
                      <a:endParaRPr lang="cs-CZ" sz="9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Arial"/>
                        </a:rPr>
                        <a:t>TJ </a:t>
                      </a:r>
                      <a:r>
                        <a:rPr lang="cs-CZ" sz="900" b="1" i="0" u="none" strike="noStrike" dirty="0" err="1">
                          <a:solidFill>
                            <a:srgbClr val="000000"/>
                          </a:solidFill>
                          <a:latin typeface="Arial"/>
                        </a:rPr>
                        <a:t>Svádov</a:t>
                      </a:r>
                      <a:r>
                        <a:rPr lang="cs-CZ" sz="900" b="1" i="0" u="none" strike="noStrike" dirty="0">
                          <a:solidFill>
                            <a:srgbClr val="000000"/>
                          </a:solidFill>
                          <a:latin typeface="Arial"/>
                        </a:rPr>
                        <a:t>/Velké Březno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solidFill>
                            <a:srgbClr val="000000"/>
                          </a:solidFill>
                          <a:latin typeface="Arial"/>
                        </a:rPr>
                        <a:t>Starší, mladší dorost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6"/>
                  </a:ext>
                </a:extLst>
              </a:tr>
            </a:tbl>
          </a:graphicData>
        </a:graphic>
      </p:graphicFrame>
      <p:sp>
        <p:nvSpPr>
          <p:cNvPr id="12" name="TextovéPole 11"/>
          <p:cNvSpPr txBox="1"/>
          <p:nvPr/>
        </p:nvSpPr>
        <p:spPr>
          <a:xfrm>
            <a:off x="174950" y="91108"/>
            <a:ext cx="4536504" cy="830997"/>
          </a:xfrm>
          <a:prstGeom prst="rect">
            <a:avLst/>
          </a:prstGeom>
          <a:blipFill>
            <a:blip r:embed="rId4" cstate="print"/>
            <a:tile tx="0" ty="0" sx="100000" sy="100000" flip="none" algn="tl"/>
          </a:blipFill>
          <a:ln w="50800" cmpd="sng">
            <a:solidFill>
              <a:srgbClr val="FF00FF"/>
            </a:solidFill>
          </a:ln>
        </p:spPr>
        <p:txBody>
          <a:bodyPr wrap="square" rtlCol="0">
            <a:spAutoFit/>
          </a:bodyPr>
          <a:lstStyle/>
          <a:p>
            <a:pPr algn="ctr"/>
            <a:r>
              <a:rPr lang="cs-CZ" sz="2400" u="sng" dirty="0" smtClean="0">
                <a:solidFill>
                  <a:srgbClr val="000099"/>
                </a:solidFill>
                <a:effectLst>
                  <a:outerShdw blurRad="38100" dist="38100" dir="2700000" algn="tl">
                    <a:srgbClr val="000000">
                      <a:alpha val="43137"/>
                    </a:srgbClr>
                  </a:outerShdw>
                </a:effectLst>
                <a:latin typeface="Britannic Bold" pitchFamily="34" charset="0"/>
                <a:cs typeface="Arabic Typesetting" pitchFamily="66" charset="-78"/>
              </a:rPr>
              <a:t>Zbývající letošní zápasy na </a:t>
            </a:r>
          </a:p>
          <a:p>
            <a:pPr algn="ctr"/>
            <a:r>
              <a:rPr lang="cs-CZ" sz="2400" u="sng" dirty="0" smtClean="0">
                <a:solidFill>
                  <a:srgbClr val="000099"/>
                </a:solidFill>
                <a:effectLst>
                  <a:outerShdw blurRad="38100" dist="38100" dir="2700000" algn="tl">
                    <a:srgbClr val="000000">
                      <a:alpha val="43137"/>
                    </a:srgbClr>
                  </a:outerShdw>
                </a:effectLst>
                <a:latin typeface="Britannic Bold" pitchFamily="34" charset="0"/>
                <a:cs typeface="Arabic Typesetting" pitchFamily="66" charset="-78"/>
              </a:rPr>
              <a:t>hřišti ve </a:t>
            </a:r>
            <a:r>
              <a:rPr lang="cs-CZ" sz="2400" u="sng" dirty="0" err="1" smtClean="0">
                <a:solidFill>
                  <a:srgbClr val="000099"/>
                </a:solidFill>
                <a:effectLst>
                  <a:outerShdw blurRad="38100" dist="38100" dir="2700000" algn="tl">
                    <a:srgbClr val="000000">
                      <a:alpha val="43137"/>
                    </a:srgbClr>
                  </a:outerShdw>
                </a:effectLst>
                <a:latin typeface="Britannic Bold" pitchFamily="34" charset="0"/>
                <a:cs typeface="Arabic Typesetting" pitchFamily="66" charset="-78"/>
              </a:rPr>
              <a:t>Štětí</a:t>
            </a:r>
            <a:endParaRPr lang="cs-CZ" sz="2400" u="sng" dirty="0" smtClean="0">
              <a:solidFill>
                <a:srgbClr val="000099"/>
              </a:solidFill>
              <a:effectLst>
                <a:outerShdw blurRad="38100" dist="38100" dir="2700000" algn="tl">
                  <a:srgbClr val="000000">
                    <a:alpha val="43137"/>
                  </a:srgbClr>
                </a:outerShdw>
              </a:effectLst>
              <a:latin typeface="Britannic Bold" pitchFamily="34" charset="0"/>
              <a:cs typeface="Arabic Typesetting" pitchFamily="66" charset="-78"/>
            </a:endParaRPr>
          </a:p>
        </p:txBody>
      </p:sp>
      <p:graphicFrame>
        <p:nvGraphicFramePr>
          <p:cNvPr id="15" name="Tabulka 14"/>
          <p:cNvGraphicFramePr>
            <a:graphicFrameLocks noGrp="1"/>
          </p:cNvGraphicFramePr>
          <p:nvPr/>
        </p:nvGraphicFramePr>
        <p:xfrm>
          <a:off x="205498" y="3907532"/>
          <a:ext cx="4505956" cy="2904681"/>
        </p:xfrm>
        <a:graphic>
          <a:graphicData uri="http://schemas.openxmlformats.org/drawingml/2006/table">
            <a:tbl>
              <a:tblPr/>
              <a:tblGrid>
                <a:gridCol w="561975">
                  <a:extLst>
                    <a:ext uri="{9D8B030D-6E8A-4147-A177-3AD203B41FA5}">
                      <a16:colId xmlns:a16="http://schemas.microsoft.com/office/drawing/2014/main" val="20000"/>
                    </a:ext>
                  </a:extLst>
                </a:gridCol>
                <a:gridCol w="592523">
                  <a:extLst>
                    <a:ext uri="{9D8B030D-6E8A-4147-A177-3AD203B41FA5}">
                      <a16:colId xmlns:a16="http://schemas.microsoft.com/office/drawing/2014/main" val="20001"/>
                    </a:ext>
                  </a:extLst>
                </a:gridCol>
                <a:gridCol w="592523">
                  <a:extLst>
                    <a:ext uri="{9D8B030D-6E8A-4147-A177-3AD203B41FA5}">
                      <a16:colId xmlns:a16="http://schemas.microsoft.com/office/drawing/2014/main" val="20002"/>
                    </a:ext>
                  </a:extLst>
                </a:gridCol>
                <a:gridCol w="768428">
                  <a:extLst>
                    <a:ext uri="{9D8B030D-6E8A-4147-A177-3AD203B41FA5}">
                      <a16:colId xmlns:a16="http://schemas.microsoft.com/office/drawing/2014/main" val="20003"/>
                    </a:ext>
                  </a:extLst>
                </a:gridCol>
                <a:gridCol w="731395">
                  <a:extLst>
                    <a:ext uri="{9D8B030D-6E8A-4147-A177-3AD203B41FA5}">
                      <a16:colId xmlns:a16="http://schemas.microsoft.com/office/drawing/2014/main" val="20004"/>
                    </a:ext>
                  </a:extLst>
                </a:gridCol>
                <a:gridCol w="1259112">
                  <a:extLst>
                    <a:ext uri="{9D8B030D-6E8A-4147-A177-3AD203B41FA5}">
                      <a16:colId xmlns:a16="http://schemas.microsoft.com/office/drawing/2014/main" val="20005"/>
                    </a:ext>
                  </a:extLst>
                </a:gridCol>
              </a:tblGrid>
              <a:tr h="341062">
                <a:tc>
                  <a:txBody>
                    <a:bodyPr/>
                    <a:lstStyle/>
                    <a:p>
                      <a:pPr algn="ctr" fontAlgn="ctr"/>
                      <a:r>
                        <a:rPr lang="cs-CZ" sz="800" b="1" i="0" u="none" strike="noStrike" dirty="0">
                          <a:solidFill>
                            <a:srgbClr val="000000"/>
                          </a:solidFill>
                          <a:latin typeface="Arial"/>
                        </a:rPr>
                        <a:t>24.10.2015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dirty="0">
                          <a:solidFill>
                            <a:srgbClr val="000000"/>
                          </a:solidFill>
                          <a:latin typeface="Calibri"/>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dirty="0">
                          <a:solidFill>
                            <a:srgbClr val="000000"/>
                          </a:solidFill>
                          <a:latin typeface="Arial"/>
                        </a:rPr>
                        <a:t>10:00, 12:15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dirty="0">
                          <a:solidFill>
                            <a:srgbClr val="000000"/>
                          </a:solidFill>
                          <a:latin typeface="Arial"/>
                        </a:rPr>
                        <a:t>ASK </a:t>
                      </a:r>
                      <a:r>
                        <a:rPr lang="cs-CZ" sz="800" b="1" i="0" u="none" strike="noStrike" dirty="0" err="1">
                          <a:solidFill>
                            <a:srgbClr val="000000"/>
                          </a:solidFill>
                          <a:latin typeface="Arial"/>
                        </a:rPr>
                        <a:t>Lovosice</a:t>
                      </a:r>
                      <a:r>
                        <a:rPr lang="cs-CZ" sz="800" b="1" i="0" u="none" strike="noStrike" dirty="0">
                          <a:solidFill>
                            <a:srgbClr val="000000"/>
                          </a:solidFill>
                          <a:latin typeface="Arial"/>
                        </a:rPr>
                        <a:t>/</a:t>
                      </a:r>
                      <a:r>
                        <a:rPr lang="cs-CZ" sz="800" b="1" i="0" u="none" strike="noStrike" dirty="0" err="1">
                          <a:solidFill>
                            <a:srgbClr val="000000"/>
                          </a:solidFill>
                          <a:latin typeface="Arial"/>
                        </a:rPr>
                        <a:t>Velemín</a:t>
                      </a:r>
                      <a:endParaRPr lang="cs-CZ" sz="8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latin typeface="Arial"/>
                        </a:rPr>
                        <a:t>SK Štětí/Hoštka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latin typeface="Arial"/>
                        </a:rPr>
                        <a:t>Starší, mladší dorost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0"/>
                  </a:ext>
                </a:extLst>
              </a:tr>
              <a:tr h="320286">
                <a:tc>
                  <a:txBody>
                    <a:bodyPr/>
                    <a:lstStyle/>
                    <a:p>
                      <a:pPr algn="ctr" fontAlgn="ctr"/>
                      <a:r>
                        <a:rPr lang="cs-CZ" sz="800" b="1" i="0" u="none" strike="noStrike">
                          <a:solidFill>
                            <a:srgbClr val="000000"/>
                          </a:solidFill>
                          <a:latin typeface="Arial"/>
                        </a:rPr>
                        <a:t>31.10.2015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Calibri"/>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00"/>
                          </a:solidFill>
                          <a:latin typeface="Arial"/>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smtClean="0">
                          <a:solidFill>
                            <a:srgbClr val="000000"/>
                          </a:solidFill>
                          <a:latin typeface="Arial"/>
                        </a:rPr>
                        <a:t>TJ </a:t>
                      </a:r>
                      <a:r>
                        <a:rPr lang="cs-CZ" sz="800" b="1" i="0" u="none" strike="noStrike" dirty="0" err="1" smtClean="0">
                          <a:solidFill>
                            <a:srgbClr val="000000"/>
                          </a:solidFill>
                          <a:latin typeface="Arial"/>
                        </a:rPr>
                        <a:t>Budyně</a:t>
                      </a:r>
                      <a:endParaRPr lang="cs-CZ" sz="8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SK Štětí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Mladší žáci B</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1"/>
                  </a:ext>
                </a:extLst>
              </a:tr>
              <a:tr h="451863">
                <a:tc>
                  <a:txBody>
                    <a:bodyPr/>
                    <a:lstStyle/>
                    <a:p>
                      <a:pPr algn="ctr" fontAlgn="ctr"/>
                      <a:r>
                        <a:rPr lang="cs-CZ" sz="800" b="1" i="0" u="none" strike="noStrike">
                          <a:solidFill>
                            <a:srgbClr val="000000"/>
                          </a:solidFill>
                          <a:latin typeface="Arial"/>
                        </a:rPr>
                        <a:t>31.10.2015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00"/>
                          </a:solidFill>
                          <a:latin typeface="Arial"/>
                        </a:rPr>
                        <a:t>(</a:t>
                      </a:r>
                      <a:r>
                        <a:rPr lang="cs-CZ" sz="800" b="1" i="0" u="none" strike="noStrike" dirty="0" err="1">
                          <a:solidFill>
                            <a:srgbClr val="000000"/>
                          </a:solidFill>
                          <a:latin typeface="Arial"/>
                        </a:rPr>
                        <a:t>Štětí</a:t>
                      </a:r>
                      <a:r>
                        <a:rPr lang="cs-CZ" sz="800" b="1" i="0" u="none" strike="noStrike" dirty="0">
                          <a:solidFill>
                            <a:srgbClr val="000000"/>
                          </a:solidFill>
                          <a:latin typeface="Arial"/>
                        </a:rPr>
                        <a:t> A, </a:t>
                      </a:r>
                      <a:r>
                        <a:rPr lang="cs-CZ" sz="800" b="1" i="0" u="none" strike="noStrike" dirty="0" err="1">
                          <a:solidFill>
                            <a:srgbClr val="000000"/>
                          </a:solidFill>
                          <a:latin typeface="Arial"/>
                        </a:rPr>
                        <a:t>Štětí</a:t>
                      </a:r>
                      <a:r>
                        <a:rPr lang="cs-CZ" sz="800" b="1" i="0" u="none" strike="noStrike" dirty="0">
                          <a:solidFill>
                            <a:srgbClr val="000000"/>
                          </a:solidFill>
                          <a:latin typeface="Arial"/>
                        </a:rPr>
                        <a:t> B,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smtClean="0">
                          <a:solidFill>
                            <a:srgbClr val="000000"/>
                          </a:solidFill>
                          <a:latin typeface="Arial"/>
                        </a:rPr>
                        <a:t>Brozany, </a:t>
                      </a:r>
                      <a:r>
                        <a:rPr lang="cs-CZ" sz="800" b="1" i="0" u="none" strike="noStrike" dirty="0" err="1" smtClean="0">
                          <a:solidFill>
                            <a:srgbClr val="000000"/>
                          </a:solidFill>
                          <a:latin typeface="Arial"/>
                        </a:rPr>
                        <a:t>Bezděkov</a:t>
                      </a:r>
                      <a:r>
                        <a:rPr lang="cs-CZ" sz="800" b="1" i="0" u="none" strike="noStrike" dirty="0" smtClean="0">
                          <a:solidFill>
                            <a:srgbClr val="000000"/>
                          </a:solidFill>
                          <a:latin typeface="Arial"/>
                        </a:rPr>
                        <a:t>/</a:t>
                      </a:r>
                      <a:r>
                        <a:rPr lang="cs-CZ" sz="800" b="1" i="0" u="none" strike="noStrike" dirty="0" err="1" smtClean="0">
                          <a:solidFill>
                            <a:srgbClr val="000000"/>
                          </a:solidFill>
                          <a:latin typeface="Arial"/>
                        </a:rPr>
                        <a:t>Dobříň</a:t>
                      </a:r>
                      <a:r>
                        <a:rPr lang="cs-CZ" sz="800" b="1" i="0" u="none" strike="noStrike" dirty="0" smtClean="0">
                          <a:solidFill>
                            <a:srgbClr val="000000"/>
                          </a:solidFill>
                          <a:latin typeface="Arial"/>
                        </a:rPr>
                        <a:t>)</a:t>
                      </a:r>
                      <a:r>
                        <a:rPr lang="cs-CZ" sz="800" b="1" i="0" u="none" strike="noStrike" dirty="0">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err="1">
                          <a:solidFill>
                            <a:srgbClr val="000000"/>
                          </a:solidFill>
                          <a:latin typeface="Arial"/>
                        </a:rPr>
                        <a:t>Mlaší</a:t>
                      </a:r>
                      <a:r>
                        <a:rPr lang="cs-CZ" sz="800" b="1" i="0" u="none" strike="noStrike" dirty="0">
                          <a:solidFill>
                            <a:srgbClr val="000000"/>
                          </a:solidFill>
                          <a:latin typeface="Arial"/>
                        </a:rPr>
                        <a:t> přípravka turnaj na Bezděkově</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2"/>
                  </a:ext>
                </a:extLst>
              </a:tr>
              <a:tr h="259692">
                <a:tc>
                  <a:txBody>
                    <a:bodyPr/>
                    <a:lstStyle/>
                    <a:p>
                      <a:pPr algn="ctr" fontAlgn="ctr"/>
                      <a:r>
                        <a:rPr lang="cs-CZ" sz="800" b="1" i="0" u="none" strike="noStrike">
                          <a:solidFill>
                            <a:srgbClr val="000000"/>
                          </a:solidFill>
                          <a:latin typeface="Arial"/>
                        </a:rPr>
                        <a:t>31.10.2015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14:00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TJ Sokol Srbice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Dospělí</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3"/>
                  </a:ext>
                </a:extLst>
              </a:tr>
              <a:tr h="259692">
                <a:tc>
                  <a:txBody>
                    <a:bodyPr/>
                    <a:lstStyle/>
                    <a:p>
                      <a:pPr algn="ctr" fontAlgn="ctr"/>
                      <a:r>
                        <a:rPr lang="cs-CZ" sz="800" b="1" i="0" u="none" strike="noStrike">
                          <a:solidFill>
                            <a:srgbClr val="000000"/>
                          </a:solidFill>
                          <a:latin typeface="Arial"/>
                        </a:rPr>
                        <a:t>1.11.2015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FK Junior Teplice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Starší přípravka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4"/>
                  </a:ext>
                </a:extLst>
              </a:tr>
              <a:tr h="389537">
                <a:tc>
                  <a:txBody>
                    <a:bodyPr/>
                    <a:lstStyle/>
                    <a:p>
                      <a:pPr algn="ctr" fontAlgn="ctr"/>
                      <a:r>
                        <a:rPr lang="cs-CZ" sz="800" b="1" i="0" u="none" strike="noStrike">
                          <a:solidFill>
                            <a:srgbClr val="000000"/>
                          </a:solidFill>
                          <a:latin typeface="Arial"/>
                        </a:rPr>
                        <a:t>8.11.2015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latin typeface="Calibri"/>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latin typeface="Arial"/>
                        </a:rPr>
                        <a:t>10:00, 12:15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latin typeface="Arial"/>
                        </a:rPr>
                        <a:t>FK Junior Děčín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latin typeface="Arial"/>
                        </a:rPr>
                        <a:t>SK Štětí/Hoštka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latin typeface="Arial"/>
                        </a:rPr>
                        <a:t>Starší, mladší dorost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5"/>
                  </a:ext>
                </a:extLst>
              </a:tr>
              <a:tr h="259692">
                <a:tc>
                  <a:txBody>
                    <a:bodyPr/>
                    <a:lstStyle/>
                    <a:p>
                      <a:pPr algn="ctr" fontAlgn="ctr"/>
                      <a:r>
                        <a:rPr lang="cs-CZ" sz="800" b="1" i="0" u="none" strike="noStrike">
                          <a:solidFill>
                            <a:srgbClr val="000000"/>
                          </a:solidFill>
                          <a:latin typeface="Arial"/>
                        </a:rPr>
                        <a:t>8.11.2015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latin typeface="Calibri"/>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latin typeface="Arial"/>
                        </a:rPr>
                        <a:t>10:00,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latin typeface="Arial"/>
                        </a:rPr>
                        <a:t>FK Litoměřice Žitenice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latin typeface="Arial"/>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latin typeface="Arial"/>
                        </a:rPr>
                        <a:t>Starší, mladší žáci</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6"/>
                  </a:ext>
                </a:extLst>
              </a:tr>
              <a:tr h="389537">
                <a:tc>
                  <a:txBody>
                    <a:bodyPr/>
                    <a:lstStyle/>
                    <a:p>
                      <a:pPr algn="ctr" fontAlgn="ctr"/>
                      <a:r>
                        <a:rPr lang="cs-CZ" sz="800" b="1" i="0" u="none" strike="noStrike">
                          <a:solidFill>
                            <a:srgbClr val="000000"/>
                          </a:solidFill>
                          <a:latin typeface="Arial"/>
                        </a:rPr>
                        <a:t>14.11.2015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Calibri"/>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10:00,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00"/>
                          </a:solidFill>
                          <a:latin typeface="Arial"/>
                        </a:rPr>
                        <a:t>TJ Sokol </a:t>
                      </a:r>
                      <a:r>
                        <a:rPr lang="cs-CZ" sz="800" b="1" i="0" u="none" strike="noStrike" dirty="0" err="1" smtClean="0">
                          <a:solidFill>
                            <a:srgbClr val="000000"/>
                          </a:solidFill>
                          <a:latin typeface="Arial"/>
                        </a:rPr>
                        <a:t>Košťany</a:t>
                      </a:r>
                      <a:r>
                        <a:rPr lang="cs-CZ" sz="800" b="1" i="0" u="none" strike="noStrike" dirty="0" smtClean="0">
                          <a:solidFill>
                            <a:srgbClr val="000000"/>
                          </a:solidFill>
                          <a:latin typeface="Arial"/>
                        </a:rPr>
                        <a:t> </a:t>
                      </a:r>
                      <a:endParaRPr lang="cs-CZ" sz="8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00"/>
                          </a:solidFill>
                          <a:latin typeface="Arial"/>
                        </a:rPr>
                        <a:t>Starší, mladší žáci</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7"/>
                  </a:ext>
                </a:extLst>
              </a:tr>
              <a:tr h="199097">
                <a:tc>
                  <a:txBody>
                    <a:bodyPr/>
                    <a:lstStyle/>
                    <a:p>
                      <a:pPr algn="ctr" fontAlgn="ctr"/>
                      <a:r>
                        <a:rPr lang="cs-CZ" sz="800" b="1" i="0" u="none" strike="noStrike">
                          <a:solidFill>
                            <a:srgbClr val="000000"/>
                          </a:solidFill>
                          <a:latin typeface="Arial"/>
                        </a:rPr>
                        <a:t>14.11.2015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sobota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13:30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FK Bílina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00"/>
                          </a:solidFill>
                          <a:latin typeface="Arial"/>
                        </a:rPr>
                        <a:t>Dospělí</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8"/>
                  </a:ext>
                </a:extLst>
              </a:tr>
            </a:tbl>
          </a:graphicData>
        </a:graphic>
      </p:graphicFrame>
      <p:pic>
        <p:nvPicPr>
          <p:cNvPr id="3074" name="Picture 291"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5" name="Picture 290"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6" name="Picture 289"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7" name="Picture 288"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8" name="Picture 287"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9" name="Picture 286"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0" name="Picture 79"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1" name="Picture 78"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2" name="Picture 77"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3" name="Picture 76"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4" name="Picture 75"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5" name="Picture 74"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6" name="Picture 73"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7" name="Picture 72"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8" name="Picture 71"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9" name="Picture 70"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0" name="Picture 69"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1" name="Picture 68"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2" name="Picture 67"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3" name="Picture 66"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4" name="Picture 65"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5" name="Picture 64"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6" name="Picture 63"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7" name="Picture 62"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8" name="Picture 30"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9" name="Picture 29"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0" name="Picture 28"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1" name="Picture 27"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2" name="Picture 89"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3" name="Picture 88"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4" name="Picture 87"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5" name="Picture 86"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6" name="Picture 85"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7" name="Picture 84"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8" name="Picture 83"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9" name="Picture 82"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0" name="Picture 81"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1" name="Picture 80"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2" name="Picture 40"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3" name="Picture 41"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4" name="Picture 42"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5" name="Picture 43"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6" name="Picture 44"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7" name="Picture 45"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8" name="Picture 46"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9" name="Picture 47"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0" name="Picture 48"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1" name="Picture 49"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2" name="Picture 50"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3" name="Picture 51"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4" name="Picture 52"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5" name="Picture 53"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6" name="Picture 54"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7" name="Picture 55"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8" name="Picture 56"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9" name="Picture 57"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0" name="Picture 58"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1" name="Picture 59"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2" name="Picture 60"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3" name="Picture 61"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4" name="Picture 62"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5" name="Picture 63"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6" name="Picture 64"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7" name="Picture 65"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8" name="Picture 66"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9" name="Picture 61"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0" name="Picture 60"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1" name="Picture 59"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2" name="Picture 58"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3" name="Picture 57"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4" name="Picture 56"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5" name="Picture 55"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římá spojovací šipka 6"/>
          <p:cNvCxnSpPr/>
          <p:nvPr/>
        </p:nvCxnSpPr>
        <p:spPr bwMode="auto">
          <a:xfrm>
            <a:off x="8888413" y="7239000"/>
            <a:ext cx="115093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6655668" y="1099220"/>
            <a:ext cx="2376264"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cxnSp>
        <p:nvCxnSpPr>
          <p:cNvPr id="10" name="Přímá spojovací šipka 9"/>
          <p:cNvCxnSpPr/>
          <p:nvPr/>
        </p:nvCxnSpPr>
        <p:spPr bwMode="auto">
          <a:xfrm>
            <a:off x="9391972" y="7239000"/>
            <a:ext cx="72008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4" name="Přímá spojovací šipka 13"/>
          <p:cNvCxnSpPr/>
          <p:nvPr/>
        </p:nvCxnSpPr>
        <p:spPr bwMode="auto">
          <a:xfrm>
            <a:off x="8959924" y="7239000"/>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8599884" y="6931868"/>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7" name="TextovéPole 16"/>
          <p:cNvSpPr txBox="1"/>
          <p:nvPr/>
        </p:nvSpPr>
        <p:spPr>
          <a:xfrm>
            <a:off x="168711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34</a:t>
            </a:r>
          </a:p>
        </p:txBody>
      </p:sp>
      <p:sp>
        <p:nvSpPr>
          <p:cNvPr id="20" name="Obdélník 19"/>
          <p:cNvSpPr/>
          <p:nvPr/>
        </p:nvSpPr>
        <p:spPr>
          <a:xfrm>
            <a:off x="5575549" y="91108"/>
            <a:ext cx="4680520" cy="523220"/>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8100000" scaled="0"/>
          </a:gradFill>
          <a:ln w="53975" cmpd="sng">
            <a:solidFill>
              <a:srgbClr val="FF3399"/>
            </a:solidFill>
            <a:prstDash val="sysDash"/>
          </a:ln>
        </p:spPr>
        <p:txBody>
          <a:bodyPr wrap="square" lIns="91440" tIns="45720" rIns="91440" bIns="45720">
            <a:spAutoFit/>
          </a:bodyPr>
          <a:lstStyle/>
          <a:p>
            <a:pPr algn="ctr"/>
            <a:r>
              <a:rPr lang="cs-CZ"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Historie FK Chmel </a:t>
            </a:r>
            <a:r>
              <a:rPr lang="cs-CZ" sz="28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Blšany</a:t>
            </a:r>
            <a:endParaRPr lang="cs-CZ"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21" name="Obdélník 20"/>
          <p:cNvSpPr/>
          <p:nvPr/>
        </p:nvSpPr>
        <p:spPr>
          <a:xfrm>
            <a:off x="5503540" y="667172"/>
            <a:ext cx="4752528" cy="6480000"/>
          </a:xfrm>
          <a:prstGeom prst="rect">
            <a:avLst/>
          </a:prstGeom>
          <a:solidFill>
            <a:srgbClr val="FFFF66"/>
          </a:solidFill>
          <a:ln>
            <a:solidFill>
              <a:srgbClr val="FF3399"/>
            </a:solidFill>
          </a:ln>
        </p:spPr>
        <p:txBody>
          <a:bodyPr wrap="square">
            <a:spAutoFit/>
          </a:bodyPr>
          <a:lstStyle/>
          <a:p>
            <a:pPr algn="just"/>
            <a:r>
              <a:rPr lang="cs-CZ" sz="1100" dirty="0" smtClean="0">
                <a:latin typeface="Arial" pitchFamily="34" charset="0"/>
                <a:cs typeface="Arial" pitchFamily="34" charset="0"/>
              </a:rPr>
              <a:t>Úspěšná historie fotbalu v </a:t>
            </a:r>
            <a:r>
              <a:rPr lang="cs-CZ" sz="1100" dirty="0" err="1" smtClean="0">
                <a:latin typeface="Arial" pitchFamily="34" charset="0"/>
                <a:cs typeface="Arial" pitchFamily="34" charset="0"/>
              </a:rPr>
              <a:t>Blšanech</a:t>
            </a:r>
            <a:r>
              <a:rPr lang="cs-CZ" sz="1100" dirty="0" smtClean="0">
                <a:latin typeface="Arial" pitchFamily="34" charset="0"/>
                <a:cs typeface="Arial" pitchFamily="34" charset="0"/>
              </a:rPr>
              <a:t> se začala 18.ledna 1946, kdy se </a:t>
            </a:r>
            <a:r>
              <a:rPr lang="cs-CZ" dirty="0" smtClean="0">
                <a:latin typeface="Arial" pitchFamily="34" charset="0"/>
                <a:cs typeface="Arial" pitchFamily="34" charset="0"/>
              </a:rPr>
              <a:t>parta přátel v restauraci U kováře v </a:t>
            </a:r>
            <a:r>
              <a:rPr lang="cs-CZ" dirty="0" err="1" smtClean="0">
                <a:latin typeface="Arial" pitchFamily="34" charset="0"/>
                <a:cs typeface="Arial" pitchFamily="34" charset="0"/>
              </a:rPr>
              <a:t>Blšanech</a:t>
            </a:r>
            <a:r>
              <a:rPr lang="cs-CZ" dirty="0" smtClean="0">
                <a:latin typeface="Arial" pitchFamily="34" charset="0"/>
                <a:cs typeface="Arial" pitchFamily="34" charset="0"/>
              </a:rPr>
              <a:t> rozhodla pod vedením Otty </a:t>
            </a:r>
            <a:r>
              <a:rPr lang="cs-CZ" dirty="0" err="1" smtClean="0">
                <a:latin typeface="Arial" pitchFamily="34" charset="0"/>
                <a:cs typeface="Arial" pitchFamily="34" charset="0"/>
              </a:rPr>
              <a:t>Heinze</a:t>
            </a:r>
            <a:r>
              <a:rPr lang="cs-CZ" dirty="0" smtClean="0">
                <a:latin typeface="Arial" pitchFamily="34" charset="0"/>
                <a:cs typeface="Arial" pitchFamily="34" charset="0"/>
              </a:rPr>
              <a:t> založit fotbalový oddíl.  Vybrali mezi sebou peníze a nakoupili žluté dresy, modré trenýrky a štulpny, čímž vlastně vznikly klubové barvy. Padesátá a šedesátá léta byla v </a:t>
            </a:r>
            <a:r>
              <a:rPr lang="cs-CZ" dirty="0" err="1" smtClean="0">
                <a:latin typeface="Arial" pitchFamily="34" charset="0"/>
                <a:cs typeface="Arial" pitchFamily="34" charset="0"/>
              </a:rPr>
              <a:t>Blšanech</a:t>
            </a:r>
            <a:r>
              <a:rPr lang="cs-CZ" dirty="0" smtClean="0">
                <a:latin typeface="Arial" pitchFamily="34" charset="0"/>
                <a:cs typeface="Arial" pitchFamily="34" charset="0"/>
              </a:rPr>
              <a:t> ve znamení docela obyčejného vesnického fotbalu na těch nejnižších okresních úrovních. Růst úrovně fotbalu v </a:t>
            </a:r>
            <a:r>
              <a:rPr lang="cs-CZ" dirty="0" err="1" smtClean="0">
                <a:latin typeface="Arial" pitchFamily="34" charset="0"/>
                <a:cs typeface="Arial" pitchFamily="34" charset="0"/>
              </a:rPr>
              <a:t>Blšanech</a:t>
            </a:r>
            <a:r>
              <a:rPr lang="cs-CZ" dirty="0" smtClean="0">
                <a:latin typeface="Arial" pitchFamily="34" charset="0"/>
                <a:cs typeface="Arial" pitchFamily="34" charset="0"/>
              </a:rPr>
              <a:t> nastal zhruba v sedmdesátých letech. Na hřiště se poprvé dostala největší osobnost </a:t>
            </a:r>
            <a:r>
              <a:rPr lang="cs-CZ" dirty="0" err="1" smtClean="0">
                <a:latin typeface="Arial" pitchFamily="34" charset="0"/>
                <a:cs typeface="Arial" pitchFamily="34" charset="0"/>
              </a:rPr>
              <a:t>blšanského</a:t>
            </a:r>
            <a:r>
              <a:rPr lang="cs-CZ" dirty="0" smtClean="0">
                <a:latin typeface="Arial" pitchFamily="34" charset="0"/>
                <a:cs typeface="Arial" pitchFamily="34" charset="0"/>
              </a:rPr>
              <a:t> fotbalu, místní rodák František </a:t>
            </a:r>
            <a:r>
              <a:rPr lang="cs-CZ" dirty="0" err="1" smtClean="0">
                <a:latin typeface="Arial" pitchFamily="34" charset="0"/>
                <a:cs typeface="Arial" pitchFamily="34" charset="0"/>
              </a:rPr>
              <a:t>Chvalovský</a:t>
            </a:r>
            <a:r>
              <a:rPr lang="cs-CZ" dirty="0" smtClean="0">
                <a:latin typeface="Arial" pitchFamily="34" charset="0"/>
                <a:cs typeface="Arial" pitchFamily="34" charset="0"/>
              </a:rPr>
              <a:t>. V osmdesátých letech začal Franta </a:t>
            </a:r>
            <a:r>
              <a:rPr lang="cs-CZ" dirty="0" err="1" smtClean="0">
                <a:latin typeface="Arial" pitchFamily="34" charset="0"/>
                <a:cs typeface="Arial" pitchFamily="34" charset="0"/>
              </a:rPr>
              <a:t>Chvalovský</a:t>
            </a:r>
            <a:r>
              <a:rPr lang="cs-CZ" dirty="0" smtClean="0">
                <a:latin typeface="Arial" pitchFamily="34" charset="0"/>
                <a:cs typeface="Arial" pitchFamily="34" charset="0"/>
              </a:rPr>
              <a:t> působit v klubu i jako funkcionář. V roce 1988 vybojovalo mužstvo postup do divize, ale ani tam se tým neztratil. Už za dva roky je tu postup do třetí ligy.V roce 1993 postoupily </a:t>
            </a:r>
            <a:r>
              <a:rPr lang="cs-CZ" dirty="0" err="1" smtClean="0">
                <a:latin typeface="Arial" pitchFamily="34" charset="0"/>
                <a:cs typeface="Arial" pitchFamily="34" charset="0"/>
              </a:rPr>
              <a:t>Blšany</a:t>
            </a:r>
            <a:r>
              <a:rPr lang="cs-CZ" dirty="0" smtClean="0">
                <a:latin typeface="Arial" pitchFamily="34" charset="0"/>
                <a:cs typeface="Arial" pitchFamily="34" charset="0"/>
              </a:rPr>
              <a:t> do druhé ligy a v roce 1998 dokonce do první, kterou hrály 8 let. Nejúspěšnější sezonou se stala hned ta úvodní, když v ročníku 1998/1999 skončilo mužstvo na 6.pozici. Pro vesnický klub bylo velice těžké udržet se mezi elitou, ale hodně let se to dařilo. Až v roce 60.výročí založení klubu, tedy v sezoně 2005/06, se to už nepovedlo. Přišel sestup do druhé ligy. Na  rok 2007/08  klub nedostal a spadl do ČFL, kde vydržel rok a spadl do divize. Do divize nastoupilo s mladými hráči a po podzimu bylo na posledním místě. V zimě se o </a:t>
            </a:r>
            <a:r>
              <a:rPr lang="cs-CZ" dirty="0" err="1" smtClean="0">
                <a:latin typeface="Arial" pitchFamily="34" charset="0"/>
                <a:cs typeface="Arial" pitchFamily="34" charset="0"/>
              </a:rPr>
              <a:t>Blšanský</a:t>
            </a:r>
            <a:r>
              <a:rPr lang="cs-CZ" dirty="0" smtClean="0">
                <a:latin typeface="Arial" pitchFamily="34" charset="0"/>
                <a:cs typeface="Arial" pitchFamily="34" charset="0"/>
              </a:rPr>
              <a:t> areál začaly zajímat tři důležité osoby: </a:t>
            </a:r>
            <a:r>
              <a:rPr lang="cs-CZ" dirty="0" err="1" smtClean="0">
                <a:latin typeface="Arial" pitchFamily="34" charset="0"/>
                <a:cs typeface="Arial" pitchFamily="34" charset="0"/>
              </a:rPr>
              <a:t>Horst</a:t>
            </a:r>
            <a:r>
              <a:rPr lang="cs-CZ" dirty="0" smtClean="0">
                <a:latin typeface="Arial" pitchFamily="34" charset="0"/>
                <a:cs typeface="Arial" pitchFamily="34" charset="0"/>
              </a:rPr>
              <a:t> </a:t>
            </a:r>
            <a:r>
              <a:rPr lang="cs-CZ" dirty="0" err="1" smtClean="0">
                <a:latin typeface="Arial" pitchFamily="34" charset="0"/>
                <a:cs typeface="Arial" pitchFamily="34" charset="0"/>
              </a:rPr>
              <a:t>Siegl</a:t>
            </a:r>
            <a:r>
              <a:rPr lang="cs-CZ" dirty="0" smtClean="0">
                <a:latin typeface="Arial" pitchFamily="34" charset="0"/>
                <a:cs typeface="Arial" pitchFamily="34" charset="0"/>
              </a:rPr>
              <a:t>, Josef Němec a Jaroslav Janoušek, ale i tak mužstvo z divize v roce 2009 sestoupilo do Krajského přeboru, kde hraje i nyní. V této soutěži dosahuje často velmi protichůdných výsledků. V jednom roce hraje o postup a v dalším zase vysoko prohrává a zachraňuje se na poslední chvíli. Všechno je to dáno tím, jak se vedení fotbalu v </a:t>
            </a:r>
            <a:r>
              <a:rPr lang="cs-CZ" dirty="0" err="1" smtClean="0">
                <a:latin typeface="Arial" pitchFamily="34" charset="0"/>
                <a:cs typeface="Arial" pitchFamily="34" charset="0"/>
              </a:rPr>
              <a:t>Blšanech</a:t>
            </a:r>
            <a:r>
              <a:rPr lang="cs-CZ" dirty="0" smtClean="0">
                <a:latin typeface="Arial" pitchFamily="34" charset="0"/>
                <a:cs typeface="Arial" pitchFamily="34" charset="0"/>
              </a:rPr>
              <a:t> podaří poskládat tým a jaké opory za mužstvo nastupují. Letos se </a:t>
            </a:r>
            <a:r>
              <a:rPr lang="cs-CZ" dirty="0" err="1" smtClean="0">
                <a:latin typeface="Arial" pitchFamily="34" charset="0"/>
                <a:cs typeface="Arial" pitchFamily="34" charset="0"/>
              </a:rPr>
              <a:t>Blšanům</a:t>
            </a:r>
            <a:r>
              <a:rPr lang="cs-CZ" dirty="0" smtClean="0">
                <a:latin typeface="Arial" pitchFamily="34" charset="0"/>
                <a:cs typeface="Arial" pitchFamily="34" charset="0"/>
              </a:rPr>
              <a:t> daří a jsou jedním z hlavních kandidátů na postup do divize. Velkou zásluhu na tom má spolupráce s hráčskou asociací, kde jsou evidováni tak zvaní hráči bez profesionálního angažmá a právě mnozí z nich za </a:t>
            </a:r>
            <a:r>
              <a:rPr lang="cs-CZ" dirty="0" err="1" smtClean="0">
                <a:latin typeface="Arial" pitchFamily="34" charset="0"/>
                <a:cs typeface="Arial" pitchFamily="34" charset="0"/>
              </a:rPr>
              <a:t>Blšany</a:t>
            </a:r>
            <a:r>
              <a:rPr lang="cs-CZ" dirty="0" smtClean="0">
                <a:latin typeface="Arial" pitchFamily="34" charset="0"/>
                <a:cs typeface="Arial" pitchFamily="34" charset="0"/>
              </a:rPr>
              <a:t> nastupují.</a:t>
            </a:r>
          </a:p>
        </p:txBody>
      </p:sp>
      <p:sp>
        <p:nvSpPr>
          <p:cNvPr id="19" name="TextovéPole 18"/>
          <p:cNvSpPr txBox="1"/>
          <p:nvPr/>
        </p:nvSpPr>
        <p:spPr>
          <a:xfrm>
            <a:off x="8851932"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7</a:t>
            </a:r>
          </a:p>
        </p:txBody>
      </p:sp>
      <p:sp>
        <p:nvSpPr>
          <p:cNvPr id="22" name="TextovéPole 21"/>
          <p:cNvSpPr txBox="1"/>
          <p:nvPr/>
        </p:nvSpPr>
        <p:spPr>
          <a:xfrm>
            <a:off x="174948" y="3233613"/>
            <a:ext cx="4680520" cy="3770263"/>
          </a:xfrm>
          <a:prstGeom prst="rect">
            <a:avLst/>
          </a:prstGeom>
          <a:noFill/>
        </p:spPr>
        <p:txBody>
          <a:bodyPr wrap="square" rtlCol="0">
            <a:spAutoFit/>
          </a:bodyPr>
          <a:lstStyle/>
          <a:p>
            <a:pPr algn="ctr"/>
            <a:r>
              <a:rPr lang="cs-CZ" sz="2000" u="sng" dirty="0" smtClean="0">
                <a:ln>
                  <a:solidFill>
                    <a:schemeClr val="tx1"/>
                  </a:solidFill>
                </a:ln>
                <a:solidFill>
                  <a:srgbClr val="006600"/>
                </a:solidFill>
                <a:effectLst>
                  <a:outerShdw blurRad="38100" dist="38100" dir="2700000" algn="tl">
                    <a:srgbClr val="000000">
                      <a:alpha val="43137"/>
                    </a:srgbClr>
                  </a:outerShdw>
                </a:effectLst>
                <a:latin typeface="Bookman Old Style" pitchFamily="18" charset="0"/>
              </a:rPr>
              <a:t>FK Litoměřice – </a:t>
            </a:r>
            <a:r>
              <a:rPr lang="cs-CZ" sz="2000" u="sng" dirty="0" err="1" smtClean="0">
                <a:ln>
                  <a:solidFill>
                    <a:schemeClr val="tx1"/>
                  </a:solidFill>
                </a:ln>
                <a:solidFill>
                  <a:srgbClr val="006600"/>
                </a:solidFill>
                <a:effectLst>
                  <a:outerShdw blurRad="38100" dist="38100" dir="2700000" algn="tl">
                    <a:srgbClr val="000000">
                      <a:alpha val="43137"/>
                    </a:srgbClr>
                  </a:outerShdw>
                </a:effectLst>
                <a:latin typeface="Bookman Old Style" pitchFamily="18" charset="0"/>
              </a:rPr>
              <a:t>Sepap</a:t>
            </a:r>
            <a:r>
              <a:rPr lang="cs-CZ" sz="2000" u="sng" dirty="0" smtClean="0">
                <a:ln>
                  <a:solidFill>
                    <a:schemeClr val="tx1"/>
                  </a:solidFill>
                </a:ln>
                <a:solidFill>
                  <a:srgbClr val="006600"/>
                </a:solidFill>
                <a:effectLst>
                  <a:outerShdw blurRad="38100" dist="38100" dir="2700000" algn="tl">
                    <a:srgbClr val="000000">
                      <a:alpha val="43137"/>
                    </a:srgbClr>
                  </a:outerShdw>
                </a:effectLst>
                <a:latin typeface="Bookman Old Style" pitchFamily="18" charset="0"/>
              </a:rPr>
              <a:t> </a:t>
            </a:r>
            <a:r>
              <a:rPr lang="cs-CZ" sz="2000" u="sng" dirty="0" err="1" smtClean="0">
                <a:ln>
                  <a:solidFill>
                    <a:schemeClr val="tx1"/>
                  </a:solidFill>
                </a:ln>
                <a:solidFill>
                  <a:srgbClr val="006600"/>
                </a:solidFill>
                <a:effectLst>
                  <a:outerShdw blurRad="38100" dist="38100" dir="2700000" algn="tl">
                    <a:srgbClr val="000000">
                      <a:alpha val="43137"/>
                    </a:srgbClr>
                  </a:outerShdw>
                </a:effectLst>
                <a:latin typeface="Bookman Old Style" pitchFamily="18" charset="0"/>
              </a:rPr>
              <a:t>Štětí</a:t>
            </a:r>
            <a:endParaRPr lang="cs-CZ" sz="2000" u="sng" dirty="0" smtClean="0">
              <a:ln>
                <a:solidFill>
                  <a:schemeClr val="tx1"/>
                </a:solidFill>
              </a:ln>
              <a:solidFill>
                <a:srgbClr val="006600"/>
              </a:solidFill>
              <a:effectLst>
                <a:outerShdw blurRad="38100" dist="38100" dir="2700000" algn="tl">
                  <a:srgbClr val="000000">
                    <a:alpha val="43137"/>
                  </a:srgbClr>
                </a:outerShdw>
              </a:effectLst>
              <a:latin typeface="Bookman Old Style" pitchFamily="18" charset="0"/>
            </a:endParaRPr>
          </a:p>
          <a:p>
            <a:pPr algn="ctr"/>
            <a:r>
              <a:rPr lang="cs-CZ" sz="2000" u="sng" dirty="0" smtClean="0">
                <a:ln>
                  <a:solidFill>
                    <a:schemeClr val="tx1"/>
                  </a:solidFill>
                </a:ln>
                <a:solidFill>
                  <a:srgbClr val="006600"/>
                </a:solidFill>
                <a:effectLst>
                  <a:outerShdw blurRad="38100" dist="38100" dir="2700000" algn="tl">
                    <a:srgbClr val="000000">
                      <a:alpha val="43137"/>
                    </a:srgbClr>
                  </a:outerShdw>
                </a:effectLst>
                <a:latin typeface="Bookman Old Style" pitchFamily="18" charset="0"/>
              </a:rPr>
              <a:t>5:4(4:0)  16.10.2015 9.kolo</a:t>
            </a:r>
          </a:p>
          <a:p>
            <a:pPr algn="just"/>
            <a:r>
              <a:rPr lang="cs-CZ" sz="1100" dirty="0" smtClean="0">
                <a:latin typeface="Arial" pitchFamily="34" charset="0"/>
                <a:cs typeface="Arial" pitchFamily="34" charset="0"/>
              </a:rPr>
              <a:t>Někdy jsou zápasy, kdy kopnete do míče a ten skončí v síti. Jasným důkazem byl právě tento,  který nám v případě vítězství uchovával velkou naději na 3. místo po skončení podzimu pokud by jsme v dohrávce proti </a:t>
            </a:r>
            <a:r>
              <a:rPr lang="cs-CZ" sz="1100" dirty="0" err="1" smtClean="0">
                <a:latin typeface="Arial" pitchFamily="34" charset="0"/>
                <a:cs typeface="Arial" pitchFamily="34" charset="0"/>
              </a:rPr>
              <a:t>Pokraticím</a:t>
            </a:r>
            <a:r>
              <a:rPr lang="cs-CZ" sz="1100" dirty="0" smtClean="0">
                <a:latin typeface="Arial" pitchFamily="34" charset="0"/>
                <a:cs typeface="Arial" pitchFamily="34" charset="0"/>
              </a:rPr>
              <a:t> za týden doma dokázali zvítězit.  Bohužel tím mužstvem, kterému to tam padalo byl náš soupeř. Hrálo se v Lovosicích na umělé trávě. 4:0 v náš neprospěch to bylo v poločase a hned po změně stran jsme inkasovali dokonce popáté.  Litoměřice žádnou převahu, kterou by ale napovídal výsledek, ale žádnou neměly. Prostě každá jejich střela mezi 3 tyče  končila v brance.  Pak však nastalo neskutečné snižování náskoku.  Dotáhli jsme to na 4:5 a měli i další obrovské brankové příležitosti, kdy obrana Litoměřice nevěděla, kam dříve skočit. Jak hodnotil Daniel </a:t>
            </a:r>
            <a:r>
              <a:rPr lang="cs-CZ" sz="1100" dirty="0" err="1" smtClean="0">
                <a:latin typeface="Arial" pitchFamily="34" charset="0"/>
                <a:cs typeface="Arial" pitchFamily="34" charset="0"/>
              </a:rPr>
              <a:t>Jerman</a:t>
            </a:r>
            <a:r>
              <a:rPr lang="cs-CZ" sz="1100" dirty="0" smtClean="0">
                <a:latin typeface="Arial" pitchFamily="34" charset="0"/>
                <a:cs typeface="Arial" pitchFamily="34" charset="0"/>
              </a:rPr>
              <a:t> utkání po zápase, tak jsme mohli klidně vyhrát 7:5. Všechno to jsou ale kdyby a na ty se ve fotbale nehraje.  Museli jsme se smířit s třetí porážkou na podzim a teď už se jenom připravit na rozlučku s podzimem za týden doma s </a:t>
            </a:r>
            <a:r>
              <a:rPr lang="cs-CZ" sz="1100" dirty="0" err="1" smtClean="0">
                <a:latin typeface="Arial" pitchFamily="34" charset="0"/>
                <a:cs typeface="Arial" pitchFamily="34" charset="0"/>
              </a:rPr>
              <a:t>Pokraticemi</a:t>
            </a:r>
            <a:r>
              <a:rPr lang="cs-CZ" sz="1100" dirty="0" smtClean="0">
                <a:latin typeface="Arial" pitchFamily="34" charset="0"/>
                <a:cs typeface="Arial" pitchFamily="34" charset="0"/>
              </a:rPr>
              <a:t> v jehož sestavě i bývalý hráč </a:t>
            </a:r>
            <a:r>
              <a:rPr lang="cs-CZ" sz="1100" dirty="0" err="1" smtClean="0">
                <a:latin typeface="Arial" pitchFamily="34" charset="0"/>
                <a:cs typeface="Arial" pitchFamily="34" charset="0"/>
              </a:rPr>
              <a:t>Štětí</a:t>
            </a:r>
            <a:r>
              <a:rPr lang="cs-CZ" sz="1100" dirty="0" smtClean="0">
                <a:latin typeface="Arial" pitchFamily="34" charset="0"/>
                <a:cs typeface="Arial" pitchFamily="34" charset="0"/>
              </a:rPr>
              <a:t> z dob divize Milan Chlouba.</a:t>
            </a:r>
          </a:p>
          <a:p>
            <a:pPr algn="just"/>
            <a:r>
              <a:rPr lang="cs-CZ" sz="1100" u="sng" dirty="0" smtClean="0">
                <a:latin typeface="Arial" pitchFamily="34" charset="0"/>
                <a:cs typeface="Arial" pitchFamily="34" charset="0"/>
              </a:rPr>
              <a:t>Branky:</a:t>
            </a:r>
            <a:r>
              <a:rPr lang="cs-CZ" sz="1100" dirty="0" smtClean="0">
                <a:latin typeface="Arial" pitchFamily="34" charset="0"/>
                <a:cs typeface="Arial" pitchFamily="34" charset="0"/>
              </a:rPr>
              <a:t> Fibich 3, Vála 1 </a:t>
            </a:r>
          </a:p>
        </p:txBody>
      </p:sp>
      <p:sp>
        <p:nvSpPr>
          <p:cNvPr id="18" name="TextovéPole 17"/>
          <p:cNvSpPr txBox="1"/>
          <p:nvPr/>
        </p:nvSpPr>
        <p:spPr>
          <a:xfrm>
            <a:off x="174948" y="91108"/>
            <a:ext cx="4608512" cy="3139321"/>
          </a:xfrm>
          <a:prstGeom prst="rect">
            <a:avLst/>
          </a:prstGeom>
          <a:solidFill>
            <a:srgbClr val="FFCC66"/>
          </a:solidFill>
          <a:ln w="69850" cmpd="sng">
            <a:solidFill>
              <a:srgbClr val="FF6600"/>
            </a:solidFill>
            <a:prstDash val="sysDot"/>
          </a:ln>
        </p:spPr>
        <p:txBody>
          <a:bodyPr wrap="square" rtlCol="0">
            <a:spAutoFit/>
          </a:bodyPr>
          <a:lstStyle/>
          <a:p>
            <a:pPr algn="just"/>
            <a:r>
              <a:rPr lang="cs-CZ" sz="1800" dirty="0" smtClean="0">
                <a:latin typeface="Imprint MT Shadow" pitchFamily="82" charset="0"/>
              </a:rPr>
              <a:t>Včera skončila podzimní část okresního přeboru staré gardy. Vítězem se staly </a:t>
            </a:r>
            <a:r>
              <a:rPr lang="cs-CZ" sz="1800" dirty="0" err="1" smtClean="0">
                <a:latin typeface="Imprint MT Shadow" pitchFamily="82" charset="0"/>
              </a:rPr>
              <a:t>Žitěnice</a:t>
            </a:r>
            <a:r>
              <a:rPr lang="cs-CZ" sz="1800" dirty="0" smtClean="0">
                <a:latin typeface="Imprint MT Shadow" pitchFamily="82" charset="0"/>
              </a:rPr>
              <a:t> na skóre před </a:t>
            </a:r>
            <a:r>
              <a:rPr lang="cs-CZ" sz="1800" dirty="0" err="1" smtClean="0">
                <a:latin typeface="Imprint MT Shadow" pitchFamily="82" charset="0"/>
              </a:rPr>
              <a:t>Tigem</a:t>
            </a:r>
            <a:r>
              <a:rPr lang="cs-CZ" sz="1800" dirty="0" smtClean="0">
                <a:latin typeface="Imprint MT Shadow" pitchFamily="82" charset="0"/>
              </a:rPr>
              <a:t> </a:t>
            </a:r>
            <a:r>
              <a:rPr lang="cs-CZ" sz="1800" dirty="0" err="1" smtClean="0">
                <a:latin typeface="Imprint MT Shadow" pitchFamily="82" charset="0"/>
              </a:rPr>
              <a:t>Nučnice</a:t>
            </a:r>
            <a:r>
              <a:rPr lang="cs-CZ" sz="1800" dirty="0" smtClean="0">
                <a:latin typeface="Imprint MT Shadow" pitchFamily="82" charset="0"/>
              </a:rPr>
              <a:t> . </a:t>
            </a:r>
            <a:r>
              <a:rPr lang="cs-CZ" sz="1800" dirty="0" err="1" smtClean="0">
                <a:latin typeface="Imprint MT Shadow" pitchFamily="82" charset="0"/>
              </a:rPr>
              <a:t>Sepap</a:t>
            </a:r>
            <a:r>
              <a:rPr lang="cs-CZ" sz="1800" dirty="0" smtClean="0">
                <a:latin typeface="Imprint MT Shadow" pitchFamily="82" charset="0"/>
              </a:rPr>
              <a:t> </a:t>
            </a:r>
            <a:r>
              <a:rPr lang="cs-CZ" sz="1800" dirty="0" err="1" smtClean="0">
                <a:latin typeface="Imprint MT Shadow" pitchFamily="82" charset="0"/>
              </a:rPr>
              <a:t>Štětí</a:t>
            </a:r>
            <a:r>
              <a:rPr lang="cs-CZ" sz="1800" dirty="0" smtClean="0">
                <a:latin typeface="Imprint MT Shadow" pitchFamily="82" charset="0"/>
              </a:rPr>
              <a:t>  hrál poslední zápas včera doma proti </a:t>
            </a:r>
            <a:r>
              <a:rPr lang="cs-CZ" sz="1800" dirty="0" err="1" smtClean="0">
                <a:latin typeface="Imprint MT Shadow" pitchFamily="82" charset="0"/>
              </a:rPr>
              <a:t>Pokraticím</a:t>
            </a:r>
            <a:r>
              <a:rPr lang="cs-CZ" sz="1800" dirty="0" smtClean="0">
                <a:latin typeface="Imprint MT Shadow" pitchFamily="82" charset="0"/>
              </a:rPr>
              <a:t> a výsledek nebyl do uzávěrky zpravodaje znám. Co však víme je, že ať to dopadlo, jak to dopadlo, tak lepší než 5.místo z toho nebude. Celkově však výkony staré gardy jako nováčka soutěže  byl dobré a hráčům přejeme, aby se jim na jaře dařilo zrovna tak.</a:t>
            </a:r>
          </a:p>
        </p:txBody>
      </p:sp>
      <p:pic>
        <p:nvPicPr>
          <p:cNvPr id="4098" name="Picture 38"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099" name="Picture 37"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00" name="Picture 36"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01" name="Picture 35"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02" name="Picture 34"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03" name="Picture 33"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04" name="Picture 32"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05" name="Picture 31"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06" name="Picture 30"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07" name="Picture 29"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08" name="Picture 28"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4109" name="Picture 27"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4110" name="Picture 26"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4111" name="Picture 25"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4112" name="Picture 24"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4113" name="Picture 23"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4114" name="Picture 22"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4115" name="Picture 21"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4116" name="Picture 20"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4117" name="Picture 19"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4118" name="Picture 18"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4119" name="Picture 17"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4120" name="Picture 16"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4121" name="Picture 15"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4122" name="Picture 14"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4123" name="Picture 13"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4124" name="Picture 12"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4125" name="Picture 11"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4126" name="Picture 10"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4127" name="Picture 9"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4128" name="Picture 8"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4129" name="Picture 7"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4130" name="Picture 46"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942975"/>
          </a:xfrm>
          <a:prstGeom prst="rect">
            <a:avLst/>
          </a:prstGeom>
          <a:noFill/>
          <a:ln w="9525">
            <a:miter lim="800000"/>
            <a:headEnd/>
            <a:tailEnd/>
          </a:ln>
        </p:spPr>
      </p:pic>
      <p:pic>
        <p:nvPicPr>
          <p:cNvPr id="4131" name="Picture 45"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942975"/>
          </a:xfrm>
          <a:prstGeom prst="rect">
            <a:avLst/>
          </a:prstGeom>
          <a:noFill/>
          <a:ln w="9525">
            <a:miter lim="800000"/>
            <a:headEnd/>
            <a:tailEnd/>
          </a:ln>
        </p:spPr>
      </p:pic>
      <p:pic>
        <p:nvPicPr>
          <p:cNvPr id="4132" name="Picture 44"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866775"/>
            <a:ext cx="914400" cy="952500"/>
          </a:xfrm>
          <a:prstGeom prst="rect">
            <a:avLst/>
          </a:prstGeom>
          <a:noFill/>
          <a:ln w="9525">
            <a:miter lim="800000"/>
            <a:headEnd/>
            <a:tailEnd/>
          </a:ln>
        </p:spPr>
      </p:pic>
      <p:pic>
        <p:nvPicPr>
          <p:cNvPr id="4133" name="Picture 43"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866775"/>
            <a:ext cx="914400" cy="952500"/>
          </a:xfrm>
          <a:prstGeom prst="rect">
            <a:avLst/>
          </a:prstGeom>
          <a:noFill/>
          <a:ln w="9525">
            <a:miter lim="800000"/>
            <a:headEnd/>
            <a:tailEnd/>
          </a:ln>
        </p:spPr>
      </p:pic>
      <p:pic>
        <p:nvPicPr>
          <p:cNvPr id="4134" name="Picture 42"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1247775"/>
            <a:ext cx="914400" cy="742950"/>
          </a:xfrm>
          <a:prstGeom prst="rect">
            <a:avLst/>
          </a:prstGeom>
          <a:noFill/>
          <a:ln w="9525">
            <a:miter lim="800000"/>
            <a:headEnd/>
            <a:tailEnd/>
          </a:ln>
        </p:spPr>
      </p:pic>
      <p:pic>
        <p:nvPicPr>
          <p:cNvPr id="4135" name="Picture 41"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1247775"/>
            <a:ext cx="914400" cy="742950"/>
          </a:xfrm>
          <a:prstGeom prst="rect">
            <a:avLst/>
          </a:prstGeom>
          <a:noFill/>
          <a:ln w="9525">
            <a:miter lim="800000"/>
            <a:headEnd/>
            <a:tailEnd/>
          </a:ln>
        </p:spPr>
      </p:pic>
      <p:pic>
        <p:nvPicPr>
          <p:cNvPr id="4136" name="Picture 9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37" name="Picture 9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38" name="Picture 9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39" name="Picture 9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40" name="Picture 89"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41" name="Picture 88"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42" name="Picture 87"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43" name="Picture 86"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44" name="Picture 85"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45" name="Picture 84"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46" name="Picture 50"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7" name="Picture 51"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8" name="Picture 52"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9" name="Picture 53"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0" name="Picture 54"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1" name="Picture 55"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2" name="Picture 56"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3" name="Picture 57"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4" name="Picture 58"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5" name="Picture 83"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6" name="Picture 82"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7" name="Picture 81"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8" name="Picture 80"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9" name="Picture 79"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0" name="Picture 229"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1" name="Picture 228"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2" name="Picture 227"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3" name="Picture 226"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4" name="Picture 225"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5" name="Picture 224"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6" name="Picture 223"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7" name="Picture 222"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8" name="Picture 221"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9" name="Picture 220"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0" name="Picture 219"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1" name="Picture 218"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2" name="Picture 217"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3" name="Picture 216"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4" name="Picture 215"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5" name="Picture 214"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6" name="Picture 213"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7" name="Picture 212"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8" name="Picture 146"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9" name="Picture 145"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0" name="Picture 144"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1" name="Picture 143"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2" name="Picture 142"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3" name="Picture 141"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4" name="Picture 140"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5" name="Picture 139"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6" name="Picture 138"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7" name="Picture 137"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8" name="Picture 136"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9" name="Picture 135"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0" name="Picture 134"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1" name="Picture 133"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2" name="Picture 132"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3" name="Picture 131"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4" name="Picture 130"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5" name="Picture 129"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6" name="Picture 128"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7" name="Picture 127"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8" name="Picture 126"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9" name="Picture 125"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0" name="Picture 124"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1" name="Picture 123"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2" name="Picture 122"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3" name="Picture 121"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4" name="Picture 120"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5" name="Picture 119"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Šipka dolů 16"/>
          <p:cNvSpPr/>
          <p:nvPr/>
        </p:nvSpPr>
        <p:spPr bwMode="auto">
          <a:xfrm>
            <a:off x="2011363" y="2898775"/>
            <a:ext cx="0" cy="184150"/>
          </a:xfrm>
          <a:prstGeom prst="downArrow">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cxnSp>
        <p:nvCxnSpPr>
          <p:cNvPr id="10" name="Přímá spojovací šipka 9"/>
          <p:cNvCxnSpPr/>
          <p:nvPr/>
        </p:nvCxnSpPr>
        <p:spPr bwMode="auto">
          <a:xfrm>
            <a:off x="2911475" y="6859588"/>
            <a:ext cx="1584325"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3559324" y="7075884"/>
            <a:ext cx="1152128"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246956" y="3763516"/>
            <a:ext cx="4032448"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sp>
        <p:nvSpPr>
          <p:cNvPr id="15" name="TextovéPole 14"/>
          <p:cNvSpPr txBox="1"/>
          <p:nvPr/>
        </p:nvSpPr>
        <p:spPr>
          <a:xfrm>
            <a:off x="2047156"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8</a:t>
            </a:r>
          </a:p>
        </p:txBody>
      </p:sp>
      <p:graphicFrame>
        <p:nvGraphicFramePr>
          <p:cNvPr id="24" name="Tabulka 23"/>
          <p:cNvGraphicFramePr>
            <a:graphicFrameLocks noGrp="1"/>
          </p:cNvGraphicFramePr>
          <p:nvPr/>
        </p:nvGraphicFramePr>
        <p:xfrm>
          <a:off x="174948" y="3249250"/>
          <a:ext cx="4680520" cy="3554095"/>
        </p:xfrm>
        <a:graphic>
          <a:graphicData uri="http://schemas.openxmlformats.org/drawingml/2006/table">
            <a:tbl>
              <a:tblPr/>
              <a:tblGrid>
                <a:gridCol w="573857">
                  <a:extLst>
                    <a:ext uri="{9D8B030D-6E8A-4147-A177-3AD203B41FA5}">
                      <a16:colId xmlns:a16="http://schemas.microsoft.com/office/drawing/2014/main" val="20000"/>
                    </a:ext>
                  </a:extLst>
                </a:gridCol>
                <a:gridCol w="1210479">
                  <a:extLst>
                    <a:ext uri="{9D8B030D-6E8A-4147-A177-3AD203B41FA5}">
                      <a16:colId xmlns:a16="http://schemas.microsoft.com/office/drawing/2014/main" val="20001"/>
                    </a:ext>
                  </a:extLst>
                </a:gridCol>
                <a:gridCol w="1712604">
                  <a:extLst>
                    <a:ext uri="{9D8B030D-6E8A-4147-A177-3AD203B41FA5}">
                      <a16:colId xmlns:a16="http://schemas.microsoft.com/office/drawing/2014/main" val="20002"/>
                    </a:ext>
                  </a:extLst>
                </a:gridCol>
                <a:gridCol w="1183580">
                  <a:extLst>
                    <a:ext uri="{9D8B030D-6E8A-4147-A177-3AD203B41FA5}">
                      <a16:colId xmlns:a16="http://schemas.microsoft.com/office/drawing/2014/main" val="20003"/>
                    </a:ext>
                  </a:extLst>
                </a:gridCol>
              </a:tblGrid>
              <a:tr h="432048">
                <a:tc gridSpan="4">
                  <a:txBody>
                    <a:bodyPr/>
                    <a:lstStyle/>
                    <a:p>
                      <a:pPr algn="ctr" fontAlgn="ctr"/>
                      <a:r>
                        <a:rPr lang="cs-CZ" sz="1600" b="1" i="0" u="none" strike="noStrike" dirty="0">
                          <a:solidFill>
                            <a:srgbClr val="FF0000"/>
                          </a:solidFill>
                          <a:latin typeface="Arial Black"/>
                        </a:rPr>
                        <a:t>11 zápasů mají za sebou hráči  </a:t>
                      </a:r>
                      <a:r>
                        <a:rPr lang="cs-CZ" sz="1600" b="1" i="0" u="none" strike="noStrike" dirty="0" err="1">
                          <a:solidFill>
                            <a:srgbClr val="FF0000"/>
                          </a:solidFill>
                          <a:latin typeface="Arial Black"/>
                        </a:rPr>
                        <a:t>Blšan</a:t>
                      </a:r>
                      <a:r>
                        <a:rPr lang="cs-CZ" sz="1600" b="1" i="0" u="none" strike="noStrike" dirty="0">
                          <a:solidFill>
                            <a:srgbClr val="FF0000"/>
                          </a:solidFill>
                          <a:latin typeface="Arial Black"/>
                        </a:rPr>
                        <a:t> </a:t>
                      </a:r>
                      <a:endParaRPr lang="cs-CZ" sz="1600" b="1" i="0" u="none" strike="noStrike" dirty="0" smtClean="0">
                        <a:solidFill>
                          <a:srgbClr val="FF0000"/>
                        </a:solidFill>
                        <a:latin typeface="Arial Black"/>
                      </a:endParaRPr>
                    </a:p>
                    <a:p>
                      <a:pPr algn="ctr" fontAlgn="ctr"/>
                      <a:r>
                        <a:rPr lang="cs-CZ" sz="1600" b="1" i="0" u="none" strike="noStrike" dirty="0" smtClean="0">
                          <a:solidFill>
                            <a:srgbClr val="FF0000"/>
                          </a:solidFill>
                          <a:latin typeface="Arial Black"/>
                        </a:rPr>
                        <a:t>v </a:t>
                      </a:r>
                      <a:r>
                        <a:rPr lang="cs-CZ" sz="1600" b="1" i="0" u="none" strike="noStrike" dirty="0">
                          <a:solidFill>
                            <a:srgbClr val="FF0000"/>
                          </a:solidFill>
                          <a:latin typeface="Arial Black"/>
                        </a:rPr>
                        <a:t>tomto ročníku</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E"/>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78765">
                <a:tc>
                  <a:txBody>
                    <a:bodyPr/>
                    <a:lstStyle/>
                    <a:p>
                      <a:pPr algn="ctr" fontAlgn="ctr"/>
                      <a:r>
                        <a:rPr lang="cs-CZ" sz="1100" b="1" i="0" u="none" strike="noStrike">
                          <a:solidFill>
                            <a:srgbClr val="000000"/>
                          </a:solidFill>
                          <a:latin typeface="Arial"/>
                        </a:rPr>
                        <a:t>1.</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a:rPr>
                        <a:t>8.8.2015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1A68B5"/>
                          </a:solidFill>
                          <a:latin typeface="Arial"/>
                        </a:rPr>
                        <a:t>Blšany</a:t>
                      </a:r>
                      <a:r>
                        <a:rPr lang="cs-CZ" sz="1100" b="1" i="0" u="none" strike="noStrike">
                          <a:solidFill>
                            <a:srgbClr val="000000"/>
                          </a:solidFill>
                          <a:latin typeface="Arial"/>
                        </a:rPr>
                        <a:t> - </a:t>
                      </a:r>
                      <a:r>
                        <a:rPr lang="cs-CZ" sz="1100" b="1" i="0" u="none" strike="noStrike">
                          <a:solidFill>
                            <a:srgbClr val="1A68B5"/>
                          </a:solidFill>
                          <a:latin typeface="Arial"/>
                        </a:rPr>
                        <a:t>Srbice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a:rPr>
                        <a:t>2:1</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1"/>
                  </a:ext>
                </a:extLst>
              </a:tr>
              <a:tr h="278765">
                <a:tc>
                  <a:txBody>
                    <a:bodyPr/>
                    <a:lstStyle/>
                    <a:p>
                      <a:pPr algn="ctr" fontAlgn="ctr"/>
                      <a:r>
                        <a:rPr lang="cs-CZ" sz="1100" b="1" i="0" u="none" strike="noStrike">
                          <a:solidFill>
                            <a:srgbClr val="000000"/>
                          </a:solidFill>
                          <a:latin typeface="Arial"/>
                        </a:rPr>
                        <a:t>2.</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a:rPr>
                        <a:t>15.8.2015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1A68B5"/>
                          </a:solidFill>
                          <a:latin typeface="Arial"/>
                        </a:rPr>
                        <a:t>Duchcov</a:t>
                      </a:r>
                      <a:r>
                        <a:rPr lang="cs-CZ" sz="1100" b="1" i="0" u="none" strike="noStrike">
                          <a:solidFill>
                            <a:srgbClr val="000000"/>
                          </a:solidFill>
                          <a:latin typeface="Arial"/>
                        </a:rPr>
                        <a:t> - </a:t>
                      </a:r>
                      <a:r>
                        <a:rPr lang="cs-CZ" sz="1100" b="1" i="0" u="none" strike="noStrike">
                          <a:solidFill>
                            <a:srgbClr val="1A68B5"/>
                          </a:solidFill>
                          <a:latin typeface="Arial"/>
                        </a:rPr>
                        <a:t>Blšany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a:rPr>
                        <a:t>0:2</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2"/>
                  </a:ext>
                </a:extLst>
              </a:tr>
              <a:tr h="278765">
                <a:tc>
                  <a:txBody>
                    <a:bodyPr/>
                    <a:lstStyle/>
                    <a:p>
                      <a:pPr algn="ctr" fontAlgn="ctr"/>
                      <a:r>
                        <a:rPr lang="cs-CZ" sz="1100" b="1" i="0" u="none" strike="noStrike">
                          <a:solidFill>
                            <a:srgbClr val="000000"/>
                          </a:solidFill>
                          <a:latin typeface="Arial"/>
                        </a:rPr>
                        <a:t>3.</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a:rPr>
                        <a:t>22.8.2015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1A68B5"/>
                          </a:solidFill>
                          <a:latin typeface="Arial"/>
                        </a:rPr>
                        <a:t>Blšany</a:t>
                      </a:r>
                      <a:r>
                        <a:rPr lang="cs-CZ" sz="1100" b="1" i="0" u="none" strike="noStrike">
                          <a:solidFill>
                            <a:srgbClr val="000000"/>
                          </a:solidFill>
                          <a:latin typeface="Arial"/>
                        </a:rPr>
                        <a:t> - </a:t>
                      </a:r>
                      <a:r>
                        <a:rPr lang="cs-CZ" sz="1100" b="1" i="0" u="none" strike="noStrike">
                          <a:solidFill>
                            <a:srgbClr val="1A68B5"/>
                          </a:solidFill>
                          <a:latin typeface="Arial"/>
                        </a:rPr>
                        <a:t>Bílina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latin typeface="Arial"/>
                        </a:rPr>
                        <a:t>1:2 PK</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278765">
                <a:tc>
                  <a:txBody>
                    <a:bodyPr/>
                    <a:lstStyle/>
                    <a:p>
                      <a:pPr algn="ctr" fontAlgn="ctr"/>
                      <a:r>
                        <a:rPr lang="cs-CZ" sz="1100" b="1" i="0" u="none" strike="noStrike">
                          <a:solidFill>
                            <a:srgbClr val="000000"/>
                          </a:solidFill>
                          <a:latin typeface="Arial"/>
                        </a:rPr>
                        <a:t>4.</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a:rPr>
                        <a:t>29.8.2015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1A68B5"/>
                          </a:solidFill>
                          <a:latin typeface="Arial"/>
                        </a:rPr>
                        <a:t>Hrobce</a:t>
                      </a:r>
                      <a:r>
                        <a:rPr lang="cs-CZ" sz="1100" b="1" i="0" u="none" strike="noStrike" dirty="0">
                          <a:solidFill>
                            <a:srgbClr val="000000"/>
                          </a:solidFill>
                          <a:latin typeface="Arial"/>
                        </a:rPr>
                        <a:t> - </a:t>
                      </a:r>
                      <a:r>
                        <a:rPr lang="cs-CZ" sz="1100" b="1" i="0" u="none" strike="noStrike" dirty="0" err="1">
                          <a:solidFill>
                            <a:srgbClr val="1A68B5"/>
                          </a:solidFill>
                          <a:latin typeface="Arial"/>
                        </a:rPr>
                        <a:t>Blšany</a:t>
                      </a:r>
                      <a:endParaRPr lang="cs-CZ" sz="1100" b="1" i="0" u="none" strike="noStrike" dirty="0">
                        <a:solidFill>
                          <a:srgbClr val="1A68B5"/>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a:rPr>
                        <a:t>0:5</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4"/>
                  </a:ext>
                </a:extLst>
              </a:tr>
              <a:tr h="278765">
                <a:tc>
                  <a:txBody>
                    <a:bodyPr/>
                    <a:lstStyle/>
                    <a:p>
                      <a:pPr algn="ctr" fontAlgn="ctr"/>
                      <a:r>
                        <a:rPr lang="cs-CZ" sz="1100" b="1" i="0" u="none" strike="noStrike">
                          <a:solidFill>
                            <a:srgbClr val="000000"/>
                          </a:solidFill>
                          <a:latin typeface="Arial"/>
                        </a:rPr>
                        <a:t>5.</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a:rPr>
                        <a:t>5.9.2015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1A68B5"/>
                          </a:solidFill>
                          <a:latin typeface="Arial"/>
                        </a:rPr>
                        <a:t>Blšany</a:t>
                      </a:r>
                      <a:r>
                        <a:rPr lang="cs-CZ" sz="1100" b="1" i="0" u="none" strike="noStrike">
                          <a:solidFill>
                            <a:srgbClr val="000000"/>
                          </a:solidFill>
                          <a:latin typeface="Arial"/>
                        </a:rPr>
                        <a:t> - </a:t>
                      </a:r>
                      <a:r>
                        <a:rPr lang="cs-CZ" sz="1100" b="1" i="0" u="none" strike="noStrike">
                          <a:solidFill>
                            <a:srgbClr val="1A68B5"/>
                          </a:solidFill>
                          <a:latin typeface="Arial"/>
                        </a:rPr>
                        <a:t>LoKo Chomutov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0000"/>
                          </a:solidFill>
                          <a:latin typeface="Arial"/>
                        </a:rPr>
                        <a:t>2:0</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5"/>
                  </a:ext>
                </a:extLst>
              </a:tr>
              <a:tr h="278765">
                <a:tc>
                  <a:txBody>
                    <a:bodyPr/>
                    <a:lstStyle/>
                    <a:p>
                      <a:pPr algn="ctr" fontAlgn="ctr"/>
                      <a:r>
                        <a:rPr lang="cs-CZ" sz="1100" b="1" i="0" u="none" strike="noStrike">
                          <a:solidFill>
                            <a:srgbClr val="000000"/>
                          </a:solidFill>
                          <a:latin typeface="Arial"/>
                        </a:rPr>
                        <a:t>6.</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a:rPr>
                        <a:t>12.9.2015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1A68B5"/>
                          </a:solidFill>
                          <a:latin typeface="Arial"/>
                        </a:rPr>
                        <a:t>Krupka</a:t>
                      </a:r>
                      <a:r>
                        <a:rPr lang="cs-CZ" sz="1100" b="1" i="0" u="none" strike="noStrike">
                          <a:solidFill>
                            <a:srgbClr val="000000"/>
                          </a:solidFill>
                          <a:latin typeface="Arial"/>
                        </a:rPr>
                        <a:t> - </a:t>
                      </a:r>
                      <a:r>
                        <a:rPr lang="cs-CZ" sz="1100" b="1" i="0" u="none" strike="noStrike">
                          <a:solidFill>
                            <a:srgbClr val="1A68B5"/>
                          </a:solidFill>
                          <a:latin typeface="Arial"/>
                        </a:rPr>
                        <a:t>Blšany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a:rPr>
                        <a:t>1:4</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6"/>
                  </a:ext>
                </a:extLst>
              </a:tr>
              <a:tr h="278765">
                <a:tc>
                  <a:txBody>
                    <a:bodyPr/>
                    <a:lstStyle/>
                    <a:p>
                      <a:pPr algn="ctr" fontAlgn="ctr"/>
                      <a:r>
                        <a:rPr lang="cs-CZ" sz="1100" b="1" i="0" u="none" strike="noStrike">
                          <a:solidFill>
                            <a:srgbClr val="000000"/>
                          </a:solidFill>
                          <a:latin typeface="Arial"/>
                        </a:rPr>
                        <a:t>7.</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a:rPr>
                        <a:t>19.9.2015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1A68B5"/>
                          </a:solidFill>
                          <a:latin typeface="Arial"/>
                        </a:rPr>
                        <a:t>Blšany</a:t>
                      </a:r>
                      <a:r>
                        <a:rPr lang="cs-CZ" sz="1100" b="1" i="0" u="none" strike="noStrike">
                          <a:solidFill>
                            <a:srgbClr val="000000"/>
                          </a:solidFill>
                          <a:latin typeface="Arial"/>
                        </a:rPr>
                        <a:t> - </a:t>
                      </a:r>
                      <a:r>
                        <a:rPr lang="cs-CZ" sz="1100" b="1" i="0" u="none" strike="noStrike">
                          <a:solidFill>
                            <a:srgbClr val="1A68B5"/>
                          </a:solidFill>
                          <a:latin typeface="Arial"/>
                        </a:rPr>
                        <a:t>Postoloprty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a:rPr>
                        <a:t>6:0</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7"/>
                  </a:ext>
                </a:extLst>
              </a:tr>
              <a:tr h="278765">
                <a:tc>
                  <a:txBody>
                    <a:bodyPr/>
                    <a:lstStyle/>
                    <a:p>
                      <a:pPr algn="ctr" fontAlgn="ctr"/>
                      <a:r>
                        <a:rPr lang="cs-CZ" sz="1100" b="1" i="0" u="none" strike="noStrike">
                          <a:solidFill>
                            <a:srgbClr val="000000"/>
                          </a:solidFill>
                          <a:latin typeface="Arial"/>
                        </a:rPr>
                        <a:t>8.</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a:rPr>
                        <a:t>26.9.2015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1A68B5"/>
                          </a:solidFill>
                          <a:latin typeface="Arial"/>
                        </a:rPr>
                        <a:t>Horní Jiřetín</a:t>
                      </a:r>
                      <a:r>
                        <a:rPr lang="cs-CZ" sz="1100" b="1" i="0" u="none" strike="noStrike">
                          <a:solidFill>
                            <a:srgbClr val="000000"/>
                          </a:solidFill>
                          <a:latin typeface="Arial"/>
                        </a:rPr>
                        <a:t> - </a:t>
                      </a:r>
                      <a:r>
                        <a:rPr lang="cs-CZ" sz="1100" b="1" i="0" u="none" strike="noStrike">
                          <a:solidFill>
                            <a:srgbClr val="1A68B5"/>
                          </a:solidFill>
                          <a:latin typeface="Arial"/>
                        </a:rPr>
                        <a:t>Blšany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a:rPr>
                        <a:t>0:2</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8"/>
                  </a:ext>
                </a:extLst>
              </a:tr>
              <a:tr h="278765">
                <a:tc>
                  <a:txBody>
                    <a:bodyPr/>
                    <a:lstStyle/>
                    <a:p>
                      <a:pPr algn="ctr" fontAlgn="ctr"/>
                      <a:r>
                        <a:rPr lang="cs-CZ" sz="1100" b="1" i="0" u="none" strike="noStrike">
                          <a:solidFill>
                            <a:srgbClr val="000000"/>
                          </a:solidFill>
                          <a:latin typeface="Arial"/>
                        </a:rPr>
                        <a:t>9.</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a:rPr>
                        <a:t>3.10.2015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1A68B5"/>
                          </a:solidFill>
                          <a:latin typeface="Arial"/>
                        </a:rPr>
                        <a:t>Blšany</a:t>
                      </a:r>
                      <a:r>
                        <a:rPr lang="cs-CZ" sz="1100" b="1" i="0" u="none" strike="noStrike">
                          <a:solidFill>
                            <a:srgbClr val="000000"/>
                          </a:solidFill>
                          <a:latin typeface="Arial"/>
                        </a:rPr>
                        <a:t> - </a:t>
                      </a:r>
                      <a:r>
                        <a:rPr lang="cs-CZ" sz="1100" b="1" i="0" u="none" strike="noStrike">
                          <a:solidFill>
                            <a:srgbClr val="1A68B5"/>
                          </a:solidFill>
                          <a:latin typeface="Arial"/>
                        </a:rPr>
                        <a:t>Proboštov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a:rPr>
                        <a:t>3:2</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9"/>
                  </a:ext>
                </a:extLst>
              </a:tr>
              <a:tr h="278765">
                <a:tc>
                  <a:txBody>
                    <a:bodyPr/>
                    <a:lstStyle/>
                    <a:p>
                      <a:pPr algn="ctr" fontAlgn="ctr"/>
                      <a:r>
                        <a:rPr lang="cs-CZ" sz="1100" b="1" i="0" u="none" strike="noStrike">
                          <a:solidFill>
                            <a:srgbClr val="000000"/>
                          </a:solidFill>
                          <a:latin typeface="Arial"/>
                        </a:rPr>
                        <a:t>10.</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a:rPr>
                        <a:t>10.10.2015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1A68B5"/>
                          </a:solidFill>
                          <a:latin typeface="Arial"/>
                        </a:rPr>
                        <a:t>Žatec</a:t>
                      </a:r>
                      <a:r>
                        <a:rPr lang="cs-CZ" sz="1100" b="1" i="0" u="none" strike="noStrike">
                          <a:solidFill>
                            <a:srgbClr val="000000"/>
                          </a:solidFill>
                          <a:latin typeface="Arial"/>
                        </a:rPr>
                        <a:t> - </a:t>
                      </a:r>
                      <a:r>
                        <a:rPr lang="cs-CZ" sz="1100" b="1" i="0" u="none" strike="noStrike">
                          <a:solidFill>
                            <a:srgbClr val="1A68B5"/>
                          </a:solidFill>
                          <a:latin typeface="Arial"/>
                        </a:rPr>
                        <a:t>Blšany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a:rPr>
                        <a:t>3:1</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278765">
                <a:tc>
                  <a:txBody>
                    <a:bodyPr/>
                    <a:lstStyle/>
                    <a:p>
                      <a:pPr algn="ctr" fontAlgn="ctr"/>
                      <a:r>
                        <a:rPr lang="cs-CZ" sz="1100" b="1" i="0" u="none" strike="noStrike" dirty="0">
                          <a:solidFill>
                            <a:srgbClr val="000000"/>
                          </a:solidFill>
                          <a:latin typeface="Arial"/>
                        </a:rPr>
                        <a:t>11.</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latin typeface="Arial"/>
                        </a:rPr>
                        <a:t>17.10.2015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err="1">
                          <a:solidFill>
                            <a:srgbClr val="1A68B5"/>
                          </a:solidFill>
                          <a:latin typeface="Arial"/>
                        </a:rPr>
                        <a:t>Blšany</a:t>
                      </a:r>
                      <a:r>
                        <a:rPr lang="cs-CZ" sz="1100" b="1" i="0" u="none" strike="noStrike" dirty="0">
                          <a:solidFill>
                            <a:srgbClr val="1A68B5"/>
                          </a:solidFill>
                          <a:latin typeface="Arial"/>
                        </a:rPr>
                        <a:t>-</a:t>
                      </a:r>
                      <a:r>
                        <a:rPr lang="cs-CZ" sz="1100" b="1" i="0" u="none" strike="noStrike" dirty="0" err="1">
                          <a:solidFill>
                            <a:srgbClr val="1A68B5"/>
                          </a:solidFill>
                          <a:latin typeface="Arial"/>
                        </a:rPr>
                        <a:t>Modlany</a:t>
                      </a:r>
                      <a:endParaRPr lang="cs-CZ" sz="1100" b="1" i="0" u="none" strike="noStrike" dirty="0">
                        <a:solidFill>
                          <a:srgbClr val="1A68B5"/>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smtClean="0">
                          <a:solidFill>
                            <a:srgbClr val="000000"/>
                          </a:solidFill>
                          <a:latin typeface="Arial"/>
                        </a:rPr>
                        <a:t>4:5</a:t>
                      </a:r>
                      <a:r>
                        <a:rPr lang="cs-CZ" sz="1100" b="1" i="0" u="none" strike="noStrike" dirty="0">
                          <a:solidFill>
                            <a:srgbClr val="000000"/>
                          </a:solidFill>
                          <a:latin typeface="Arial"/>
                        </a:rPr>
                        <a:t> </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1"/>
                  </a:ext>
                </a:extLst>
              </a:tr>
            </a:tbl>
          </a:graphicData>
        </a:graphic>
      </p:graphicFrame>
      <p:sp>
        <p:nvSpPr>
          <p:cNvPr id="25" name="TextovéPole 24"/>
          <p:cNvSpPr txBox="1"/>
          <p:nvPr/>
        </p:nvSpPr>
        <p:spPr>
          <a:xfrm>
            <a:off x="102940" y="91108"/>
            <a:ext cx="4752528" cy="338554"/>
          </a:xfrm>
          <a:prstGeom prst="rect">
            <a:avLst/>
          </a:prstGeom>
          <a:gradFill>
            <a:gsLst>
              <a:gs pos="0">
                <a:srgbClr val="5E9EFF"/>
              </a:gs>
              <a:gs pos="39999">
                <a:srgbClr val="85C2FF"/>
              </a:gs>
              <a:gs pos="70000">
                <a:srgbClr val="C4D6EB"/>
              </a:gs>
              <a:gs pos="100000">
                <a:srgbClr val="FFEBFA"/>
              </a:gs>
            </a:gsLst>
            <a:lin ang="5400000" scaled="0"/>
          </a:gradFill>
        </p:spPr>
        <p:txBody>
          <a:bodyPr wrap="square" rtlCol="0">
            <a:spAutoFit/>
          </a:bodyPr>
          <a:lstStyle/>
          <a:p>
            <a:pPr algn="ctr"/>
            <a:r>
              <a:rPr lang="cs-CZ" sz="1600" u="sng" dirty="0" smtClean="0">
                <a:latin typeface="Bookman Old Style" pitchFamily="18" charset="0"/>
              </a:rPr>
              <a:t>Poslední 3 zápasy s </a:t>
            </a:r>
            <a:r>
              <a:rPr lang="cs-CZ" sz="1600" u="sng" dirty="0" err="1" smtClean="0">
                <a:latin typeface="Bookman Old Style" pitchFamily="18" charset="0"/>
              </a:rPr>
              <a:t>Blšany</a:t>
            </a:r>
            <a:r>
              <a:rPr lang="cs-CZ" sz="1600" u="sng" dirty="0" smtClean="0">
                <a:latin typeface="Bookman Old Style" pitchFamily="18" charset="0"/>
              </a:rPr>
              <a:t> jsme vyhr</a:t>
            </a:r>
            <a:r>
              <a:rPr lang="cs-CZ" sz="1400" u="sng" dirty="0" smtClean="0">
                <a:latin typeface="Bookman Old Style" pitchFamily="18" charset="0"/>
              </a:rPr>
              <a:t>áli</a:t>
            </a:r>
          </a:p>
        </p:txBody>
      </p:sp>
      <p:graphicFrame>
        <p:nvGraphicFramePr>
          <p:cNvPr id="26" name="Tabulka 25"/>
          <p:cNvGraphicFramePr>
            <a:graphicFrameLocks noGrp="1"/>
          </p:cNvGraphicFramePr>
          <p:nvPr/>
        </p:nvGraphicFramePr>
        <p:xfrm>
          <a:off x="102940" y="523156"/>
          <a:ext cx="4752528" cy="2533650"/>
        </p:xfrm>
        <a:graphic>
          <a:graphicData uri="http://schemas.openxmlformats.org/drawingml/2006/table">
            <a:tbl>
              <a:tblPr/>
              <a:tblGrid>
                <a:gridCol w="1048209">
                  <a:extLst>
                    <a:ext uri="{9D8B030D-6E8A-4147-A177-3AD203B41FA5}">
                      <a16:colId xmlns:a16="http://schemas.microsoft.com/office/drawing/2014/main" val="20000"/>
                    </a:ext>
                  </a:extLst>
                </a:gridCol>
                <a:gridCol w="427049">
                  <a:extLst>
                    <a:ext uri="{9D8B030D-6E8A-4147-A177-3AD203B41FA5}">
                      <a16:colId xmlns:a16="http://schemas.microsoft.com/office/drawing/2014/main" val="20001"/>
                    </a:ext>
                  </a:extLst>
                </a:gridCol>
                <a:gridCol w="1074090">
                  <a:extLst>
                    <a:ext uri="{9D8B030D-6E8A-4147-A177-3AD203B41FA5}">
                      <a16:colId xmlns:a16="http://schemas.microsoft.com/office/drawing/2014/main" val="20002"/>
                    </a:ext>
                  </a:extLst>
                </a:gridCol>
                <a:gridCol w="844391">
                  <a:extLst>
                    <a:ext uri="{9D8B030D-6E8A-4147-A177-3AD203B41FA5}">
                      <a16:colId xmlns:a16="http://schemas.microsoft.com/office/drawing/2014/main" val="20003"/>
                    </a:ext>
                  </a:extLst>
                </a:gridCol>
                <a:gridCol w="621161">
                  <a:extLst>
                    <a:ext uri="{9D8B030D-6E8A-4147-A177-3AD203B41FA5}">
                      <a16:colId xmlns:a16="http://schemas.microsoft.com/office/drawing/2014/main" val="20004"/>
                    </a:ext>
                  </a:extLst>
                </a:gridCol>
                <a:gridCol w="737628">
                  <a:extLst>
                    <a:ext uri="{9D8B030D-6E8A-4147-A177-3AD203B41FA5}">
                      <a16:colId xmlns:a16="http://schemas.microsoft.com/office/drawing/2014/main" val="20005"/>
                    </a:ext>
                  </a:extLst>
                </a:gridCol>
              </a:tblGrid>
              <a:tr h="238125">
                <a:tc>
                  <a:txBody>
                    <a:bodyPr/>
                    <a:lstStyle/>
                    <a:p>
                      <a:pPr algn="ctr" fontAlgn="ctr"/>
                      <a:r>
                        <a:rPr lang="cs-CZ" sz="1400" b="1" i="0" u="none" strike="noStrike" dirty="0">
                          <a:solidFill>
                            <a:srgbClr val="000000"/>
                          </a:solidFill>
                          <a:latin typeface="Calibri"/>
                        </a:rPr>
                        <a:t>Soutěž</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latin typeface="Calibri"/>
                        </a:rPr>
                        <a:t>Kolo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latin typeface="Calibri"/>
                        </a:rPr>
                        <a:t>Datum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gridSpan="2">
                  <a:txBody>
                    <a:bodyPr/>
                    <a:lstStyle/>
                    <a:p>
                      <a:pPr algn="ctr" fontAlgn="ctr"/>
                      <a:r>
                        <a:rPr lang="cs-CZ" sz="1400" b="1" i="0" u="none" strike="noStrike">
                          <a:solidFill>
                            <a:srgbClr val="000000"/>
                          </a:solidFill>
                          <a:latin typeface="Calibri"/>
                        </a:rPr>
                        <a:t>Soupeři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cs-CZ"/>
                    </a:p>
                  </a:txBody>
                  <a:tcPr/>
                </a:tc>
                <a:tc>
                  <a:txBody>
                    <a:bodyPr/>
                    <a:lstStyle/>
                    <a:p>
                      <a:pPr algn="ctr" fontAlgn="ctr"/>
                      <a:r>
                        <a:rPr lang="cs-CZ" sz="1400" b="1" i="0" u="none" strike="noStrike">
                          <a:solidFill>
                            <a:srgbClr val="000000"/>
                          </a:solidFill>
                          <a:latin typeface="Calibri"/>
                        </a:rPr>
                        <a:t>Výsledek</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0"/>
                  </a:ext>
                </a:extLst>
              </a:tr>
              <a:tr h="190500">
                <a:tc>
                  <a:txBody>
                    <a:bodyPr/>
                    <a:lstStyle/>
                    <a:p>
                      <a:pPr algn="ctr" fontAlgn="ctr"/>
                      <a:r>
                        <a:rPr lang="cs-CZ" sz="1100" b="1" i="0" u="none" strike="noStrike" dirty="0">
                          <a:solidFill>
                            <a:schemeClr val="tx1"/>
                          </a:solidFill>
                          <a:latin typeface="Calibri"/>
                        </a:rPr>
                        <a:t>Divize </a:t>
                      </a:r>
                      <a:r>
                        <a:rPr lang="cs-CZ" sz="1100" b="1" i="0" u="none" strike="noStrike" dirty="0" err="1">
                          <a:solidFill>
                            <a:schemeClr val="tx1"/>
                          </a:solidFill>
                          <a:latin typeface="Calibri"/>
                        </a:rPr>
                        <a:t>sk.B</a:t>
                      </a:r>
                      <a:endParaRPr lang="cs-CZ" sz="1100" b="1" i="0" u="none" strike="noStrike" dirty="0">
                        <a:solidFill>
                          <a:schemeClr val="tx1"/>
                        </a:solidFill>
                        <a:latin typeface="Calibri"/>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chemeClr val="tx1"/>
                          </a:solidFill>
                          <a:latin typeface="Calibri"/>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chemeClr val="tx1"/>
                          </a:solidFill>
                          <a:latin typeface="Calibri"/>
                        </a:rPr>
                        <a:t>16.9.1989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chemeClr val="tx1"/>
                          </a:solidFill>
                          <a:latin typeface="Calibri"/>
                        </a:rPr>
                        <a:t>Blšany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chemeClr val="tx1"/>
                          </a:solidFill>
                          <a:latin typeface="Calibri"/>
                        </a:rPr>
                        <a:t>Štětí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chemeClr val="tx1"/>
                          </a:solidFill>
                          <a:latin typeface="Calibri"/>
                        </a:rPr>
                        <a:t>2:1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01"/>
                  </a:ext>
                </a:extLst>
              </a:tr>
              <a:tr h="190500">
                <a:tc>
                  <a:txBody>
                    <a:bodyPr/>
                    <a:lstStyle/>
                    <a:p>
                      <a:pPr algn="ctr" fontAlgn="ctr"/>
                      <a:r>
                        <a:rPr lang="cs-CZ" sz="1100" b="1" i="0" u="none" strike="noStrike" dirty="0">
                          <a:solidFill>
                            <a:schemeClr val="tx1"/>
                          </a:solidFill>
                          <a:latin typeface="Calibri"/>
                        </a:rPr>
                        <a:t>Divize </a:t>
                      </a:r>
                      <a:r>
                        <a:rPr lang="cs-CZ" sz="1100" b="1" i="0" u="none" strike="noStrike" dirty="0" err="1">
                          <a:solidFill>
                            <a:schemeClr val="tx1"/>
                          </a:solidFill>
                          <a:latin typeface="Calibri"/>
                        </a:rPr>
                        <a:t>sk.B</a:t>
                      </a:r>
                      <a:endParaRPr lang="cs-CZ" sz="1100" b="1" i="0" u="none" strike="noStrike" dirty="0">
                        <a:solidFill>
                          <a:schemeClr val="tx1"/>
                        </a:solidFill>
                        <a:latin typeface="Calibri"/>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chemeClr val="tx1"/>
                          </a:solidFill>
                          <a:latin typeface="Calibri"/>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chemeClr val="tx1"/>
                          </a:solidFill>
                          <a:latin typeface="Calibri"/>
                        </a:rPr>
                        <a:t>21.4.1990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chemeClr val="tx1"/>
                          </a:solidFill>
                          <a:latin typeface="Calibri"/>
                        </a:rPr>
                        <a:t>Štětí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chemeClr val="tx1"/>
                          </a:solidFill>
                          <a:latin typeface="Calibri"/>
                        </a:rPr>
                        <a:t>Blšany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chemeClr val="tx1"/>
                          </a:solidFill>
                          <a:latin typeface="Calibri"/>
                        </a:rPr>
                        <a:t>1:1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02"/>
                  </a:ext>
                </a:extLst>
              </a:tr>
              <a:tr h="190500">
                <a:tc>
                  <a:txBody>
                    <a:bodyPr/>
                    <a:lstStyle/>
                    <a:p>
                      <a:pPr algn="ctr" fontAlgn="ctr"/>
                      <a:r>
                        <a:rPr lang="cs-CZ" sz="1100" b="1" i="0" u="none" strike="noStrike">
                          <a:solidFill>
                            <a:schemeClr val="tx1"/>
                          </a:solidFill>
                          <a:latin typeface="Calibri"/>
                        </a:rPr>
                        <a:t>Ústecký přebor</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a:solidFill>
                            <a:schemeClr val="tx1"/>
                          </a:solidFill>
                          <a:latin typeface="Calibri"/>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a:solidFill>
                            <a:schemeClr val="tx1"/>
                          </a:solidFill>
                          <a:latin typeface="Calibri"/>
                        </a:rPr>
                        <a:t>4.11.2006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chemeClr val="tx1"/>
                          </a:solidFill>
                          <a:latin typeface="Calibri"/>
                        </a:rPr>
                        <a:t>Blšany 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chemeClr val="tx1"/>
                          </a:solidFill>
                          <a:latin typeface="Calibri"/>
                        </a:rPr>
                        <a:t>Štětí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chemeClr val="tx1"/>
                          </a:solidFill>
                          <a:latin typeface="Calibri"/>
                        </a:rPr>
                        <a:t>1:1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3"/>
                  </a:ext>
                </a:extLst>
              </a:tr>
              <a:tr h="190500">
                <a:tc>
                  <a:txBody>
                    <a:bodyPr/>
                    <a:lstStyle/>
                    <a:p>
                      <a:pPr algn="ctr" fontAlgn="ctr"/>
                      <a:r>
                        <a:rPr lang="cs-CZ" sz="1100" b="1" i="0" u="none" strike="noStrike">
                          <a:solidFill>
                            <a:schemeClr val="tx1"/>
                          </a:solidFill>
                          <a:latin typeface="Calibri"/>
                        </a:rPr>
                        <a:t>Ústecký přebor</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chemeClr val="tx1"/>
                          </a:solidFill>
                          <a:latin typeface="Calibri"/>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a:solidFill>
                            <a:schemeClr val="tx1"/>
                          </a:solidFill>
                          <a:latin typeface="Calibri"/>
                        </a:rPr>
                        <a:t>9.6.2007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chemeClr val="tx1"/>
                          </a:solidFill>
                          <a:latin typeface="Calibri"/>
                        </a:rPr>
                        <a:t>Štětí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chemeClr val="tx1"/>
                          </a:solidFill>
                          <a:latin typeface="Calibri"/>
                        </a:rPr>
                        <a:t> Blšany 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chemeClr val="tx1"/>
                          </a:solidFill>
                          <a:latin typeface="Calibri"/>
                        </a:rPr>
                        <a:t>3:3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4"/>
                  </a:ext>
                </a:extLst>
              </a:tr>
              <a:tr h="190500">
                <a:tc>
                  <a:txBody>
                    <a:bodyPr/>
                    <a:lstStyle/>
                    <a:p>
                      <a:pPr algn="ctr" fontAlgn="ctr"/>
                      <a:r>
                        <a:rPr lang="cs-CZ" sz="1100" b="1" i="0" u="none" strike="noStrike">
                          <a:solidFill>
                            <a:schemeClr val="tx1"/>
                          </a:solidFill>
                          <a:latin typeface="Calibri"/>
                        </a:rPr>
                        <a:t>Ústecký přebor</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chemeClr val="tx1"/>
                          </a:solidFill>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dirty="0">
                          <a:solidFill>
                            <a:schemeClr val="tx1"/>
                          </a:solidFill>
                          <a:latin typeface="Calibri"/>
                        </a:rPr>
                        <a:t>15.8.2009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dirty="0" err="1">
                          <a:solidFill>
                            <a:schemeClr val="tx1"/>
                          </a:solidFill>
                          <a:latin typeface="Calibri"/>
                        </a:rPr>
                        <a:t>Štětí</a:t>
                      </a:r>
                      <a:endParaRPr lang="cs-CZ" sz="1100" b="1" i="0" u="none" strike="noStrike" dirty="0">
                        <a:solidFill>
                          <a:schemeClr val="tx1"/>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00" b="1" i="0" u="none" strike="noStrike" dirty="0" err="1" smtClean="0">
                          <a:solidFill>
                            <a:schemeClr val="tx1"/>
                          </a:solidFill>
                          <a:latin typeface="Calibri"/>
                        </a:rPr>
                        <a:t>Blšany</a:t>
                      </a:r>
                      <a:endParaRPr lang="cs-CZ" sz="970" b="1" i="0" u="none" strike="noStrike" dirty="0">
                        <a:solidFill>
                          <a:schemeClr val="tx1"/>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chemeClr val="tx1"/>
                          </a:solidFill>
                          <a:latin typeface="Calibri"/>
                        </a:rPr>
                        <a:t>0:5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05"/>
                  </a:ext>
                </a:extLst>
              </a:tr>
              <a:tr h="190500">
                <a:tc>
                  <a:txBody>
                    <a:bodyPr/>
                    <a:lstStyle/>
                    <a:p>
                      <a:pPr algn="ctr" fontAlgn="ctr"/>
                      <a:r>
                        <a:rPr lang="cs-CZ" sz="1100" b="1" i="0" u="none" strike="noStrike">
                          <a:solidFill>
                            <a:schemeClr val="tx1"/>
                          </a:solidFill>
                          <a:latin typeface="Calibri"/>
                        </a:rPr>
                        <a:t>Ústecký přebor</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chemeClr val="tx1"/>
                          </a:solidFill>
                          <a:latin typeface="Calibri"/>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chemeClr val="tx1"/>
                          </a:solidFill>
                          <a:latin typeface="Calibri"/>
                        </a:rPr>
                        <a:t>20.3.2010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00" b="1" i="0" u="none" strike="noStrike" dirty="0" err="1" smtClean="0">
                          <a:solidFill>
                            <a:schemeClr val="tx1"/>
                          </a:solidFill>
                          <a:latin typeface="Calibri"/>
                        </a:rPr>
                        <a:t>Blšany</a:t>
                      </a:r>
                      <a:endParaRPr lang="cs-CZ" sz="970" b="1" i="0" u="none" strike="noStrike" dirty="0">
                        <a:solidFill>
                          <a:schemeClr val="tx1"/>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chemeClr val="tx1"/>
                          </a:solidFill>
                          <a:latin typeface="Calibri"/>
                        </a:rPr>
                        <a:t>Štětí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chemeClr val="tx1"/>
                          </a:solidFill>
                          <a:latin typeface="Calibri"/>
                        </a:rPr>
                        <a:t>2:1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06"/>
                  </a:ext>
                </a:extLst>
              </a:tr>
              <a:tr h="190500">
                <a:tc>
                  <a:txBody>
                    <a:bodyPr/>
                    <a:lstStyle/>
                    <a:p>
                      <a:pPr algn="ctr" fontAlgn="ctr"/>
                      <a:r>
                        <a:rPr lang="cs-CZ" sz="1100" b="1" i="0" u="none" strike="noStrike">
                          <a:solidFill>
                            <a:schemeClr val="tx1"/>
                          </a:solidFill>
                          <a:latin typeface="Calibri"/>
                        </a:rPr>
                        <a:t>Ústecký přebor</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chemeClr val="tx1"/>
                          </a:solidFill>
                          <a:latin typeface="Calibri"/>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chemeClr val="tx1"/>
                          </a:solidFill>
                          <a:latin typeface="Calibri"/>
                        </a:rPr>
                        <a:t>16.10.2010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chemeClr val="tx1"/>
                          </a:solidFill>
                          <a:latin typeface="Calibri"/>
                        </a:rPr>
                        <a:t>Štětí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err="1">
                          <a:solidFill>
                            <a:schemeClr val="tx1"/>
                          </a:solidFill>
                          <a:latin typeface="Calibri"/>
                        </a:rPr>
                        <a:t>Blšany</a:t>
                      </a:r>
                      <a:endParaRPr lang="cs-CZ" sz="1100" b="1" i="0" u="none" strike="noStrike" dirty="0">
                        <a:solidFill>
                          <a:schemeClr val="tx1"/>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a:solidFill>
                            <a:schemeClr val="tx1"/>
                          </a:solidFill>
                          <a:latin typeface="Calibri"/>
                        </a:rPr>
                        <a:t>1:3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7"/>
                  </a:ext>
                </a:extLst>
              </a:tr>
              <a:tr h="190500">
                <a:tc>
                  <a:txBody>
                    <a:bodyPr/>
                    <a:lstStyle/>
                    <a:p>
                      <a:pPr algn="ctr" fontAlgn="ctr"/>
                      <a:r>
                        <a:rPr lang="cs-CZ" sz="1100" b="1" i="0" u="none" strike="noStrike">
                          <a:solidFill>
                            <a:schemeClr val="tx1"/>
                          </a:solidFill>
                          <a:latin typeface="Calibri"/>
                        </a:rPr>
                        <a:t>Ústecký přebor</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chemeClr val="tx1"/>
                          </a:solidFill>
                          <a:latin typeface="Calibri"/>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chemeClr val="tx1"/>
                          </a:solidFill>
                          <a:latin typeface="Calibri"/>
                        </a:rPr>
                        <a:t>22.5.2011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chemeClr val="tx1"/>
                          </a:solidFill>
                          <a:latin typeface="Calibri"/>
                        </a:rPr>
                        <a:t>Blšany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err="1">
                          <a:solidFill>
                            <a:schemeClr val="tx1"/>
                          </a:solidFill>
                          <a:latin typeface="Calibri"/>
                        </a:rPr>
                        <a:t>Štětí</a:t>
                      </a:r>
                      <a:endParaRPr lang="cs-CZ" sz="1100" b="1" i="0" u="none" strike="noStrike" dirty="0">
                        <a:solidFill>
                          <a:schemeClr val="tx1"/>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chemeClr val="tx1"/>
                          </a:solidFill>
                          <a:latin typeface="Calibri"/>
                        </a:rPr>
                        <a:t>7:1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8"/>
                  </a:ext>
                </a:extLst>
              </a:tr>
              <a:tr h="190500">
                <a:tc>
                  <a:txBody>
                    <a:bodyPr/>
                    <a:lstStyle/>
                    <a:p>
                      <a:pPr algn="ctr" fontAlgn="ctr"/>
                      <a:r>
                        <a:rPr lang="cs-CZ" sz="1100" b="1" i="0" u="none" strike="noStrike">
                          <a:solidFill>
                            <a:schemeClr val="tx1"/>
                          </a:solidFill>
                          <a:latin typeface="Calibri"/>
                        </a:rPr>
                        <a:t>Ústecký přebor</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chemeClr val="tx1"/>
                          </a:solidFill>
                          <a:latin typeface="Calibri"/>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chemeClr val="tx1"/>
                          </a:solidFill>
                          <a:latin typeface="Calibri"/>
                        </a:rPr>
                        <a:t>7.10.2012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dirty="0" err="1">
                          <a:solidFill>
                            <a:schemeClr val="tx1"/>
                          </a:solidFill>
                          <a:latin typeface="Calibri"/>
                        </a:rPr>
                        <a:t>Blšany</a:t>
                      </a:r>
                      <a:r>
                        <a:rPr lang="cs-CZ" sz="1100" b="1" i="0" u="none" strike="noStrike" dirty="0">
                          <a:solidFill>
                            <a:schemeClr val="tx1"/>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chemeClr val="tx1"/>
                          </a:solidFill>
                          <a:latin typeface="Calibri"/>
                        </a:rPr>
                        <a:t>Štětí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dirty="0">
                          <a:solidFill>
                            <a:schemeClr val="tx1"/>
                          </a:solidFill>
                          <a:latin typeface="Calibri"/>
                        </a:rPr>
                        <a:t>1:1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09"/>
                  </a:ext>
                </a:extLst>
              </a:tr>
              <a:tr h="190500">
                <a:tc>
                  <a:txBody>
                    <a:bodyPr/>
                    <a:lstStyle/>
                    <a:p>
                      <a:pPr algn="ctr" fontAlgn="ctr"/>
                      <a:r>
                        <a:rPr lang="cs-CZ" sz="1100" b="1" i="0" u="none" strike="noStrike">
                          <a:solidFill>
                            <a:schemeClr val="tx1"/>
                          </a:solidFill>
                          <a:latin typeface="Calibri"/>
                        </a:rPr>
                        <a:t>Ústecký přebor</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chemeClr val="tx1"/>
                          </a:solidFill>
                          <a:latin typeface="Calibri"/>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chemeClr val="tx1"/>
                          </a:solidFill>
                          <a:latin typeface="Calibri"/>
                        </a:rPr>
                        <a:t>4.5.2013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chemeClr val="tx1"/>
                          </a:solidFill>
                          <a:latin typeface="Calibri"/>
                        </a:rPr>
                        <a:t>Štětí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chemeClr val="tx1"/>
                          </a:solidFill>
                          <a:latin typeface="Calibri"/>
                        </a:rPr>
                        <a:t>Blšany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dirty="0">
                          <a:solidFill>
                            <a:schemeClr val="tx1"/>
                          </a:solidFill>
                          <a:latin typeface="Calibri"/>
                        </a:rPr>
                        <a:t>6:0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10"/>
                  </a:ext>
                </a:extLst>
              </a:tr>
              <a:tr h="190500">
                <a:tc>
                  <a:txBody>
                    <a:bodyPr/>
                    <a:lstStyle/>
                    <a:p>
                      <a:pPr algn="ctr" fontAlgn="ctr"/>
                      <a:r>
                        <a:rPr lang="cs-CZ" sz="1100" b="1" i="0" u="none" strike="noStrike">
                          <a:solidFill>
                            <a:schemeClr val="tx1"/>
                          </a:solidFill>
                          <a:latin typeface="Calibri"/>
                        </a:rPr>
                        <a:t>Ústecký přebor</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chemeClr val="tx1"/>
                          </a:solidFill>
                          <a:latin typeface="Calibri"/>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chemeClr val="tx1"/>
                          </a:solidFill>
                          <a:latin typeface="Calibri"/>
                        </a:rPr>
                        <a:t>21.9.2014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err="1">
                          <a:solidFill>
                            <a:schemeClr val="tx1"/>
                          </a:solidFill>
                          <a:latin typeface="Calibri"/>
                        </a:rPr>
                        <a:t>Blšany</a:t>
                      </a:r>
                      <a:endParaRPr lang="cs-CZ" sz="1100" b="1" i="0" u="none" strike="noStrike" dirty="0">
                        <a:solidFill>
                          <a:schemeClr val="tx1"/>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chemeClr val="tx1"/>
                          </a:solidFill>
                          <a:latin typeface="Calibri"/>
                        </a:rPr>
                        <a:t>Štětí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a:solidFill>
                            <a:schemeClr val="tx1"/>
                          </a:solidFill>
                          <a:latin typeface="Calibri"/>
                        </a:rPr>
                        <a:t>3:2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11"/>
                  </a:ext>
                </a:extLst>
              </a:tr>
              <a:tr h="200025">
                <a:tc>
                  <a:txBody>
                    <a:bodyPr/>
                    <a:lstStyle/>
                    <a:p>
                      <a:pPr algn="ctr" fontAlgn="ctr"/>
                      <a:r>
                        <a:rPr lang="cs-CZ" sz="1100" b="1" i="0" u="none" strike="noStrike">
                          <a:solidFill>
                            <a:schemeClr val="tx1"/>
                          </a:solidFill>
                          <a:latin typeface="Calibri"/>
                        </a:rPr>
                        <a:t>Ústecký přebor</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chemeClr val="tx1"/>
                          </a:solidFill>
                          <a:latin typeface="Calibri"/>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chemeClr val="tx1"/>
                          </a:solidFill>
                          <a:latin typeface="Calibri"/>
                        </a:rPr>
                        <a:t>18.4.2015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chemeClr val="tx1"/>
                          </a:solidFill>
                          <a:latin typeface="Calibri"/>
                        </a:rPr>
                        <a:t>Štětí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chemeClr val="tx1"/>
                          </a:solidFill>
                          <a:latin typeface="Calibri"/>
                        </a:rPr>
                        <a:t>Blšany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a:solidFill>
                            <a:schemeClr val="tx1"/>
                          </a:solidFill>
                          <a:latin typeface="Calibri"/>
                        </a:rPr>
                        <a:t>4:1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12"/>
                  </a:ext>
                </a:extLst>
              </a:tr>
            </a:tbl>
          </a:graphicData>
        </a:graphic>
      </p:graphicFrame>
      <p:sp>
        <p:nvSpPr>
          <p:cNvPr id="21" name="TextovéPole 20"/>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33</a:t>
            </a:r>
          </a:p>
        </p:txBody>
      </p:sp>
      <p:pic>
        <p:nvPicPr>
          <p:cNvPr id="12" name="Picture 76"/>
          <p:cNvPicPr>
            <a:picLocks noChangeAspect="1" noChangeArrowheads="1"/>
          </p:cNvPicPr>
          <p:nvPr/>
        </p:nvPicPr>
        <p:blipFill>
          <a:blip r:embed="rId3" cstate="print"/>
          <a:srcRect/>
          <a:stretch>
            <a:fillRect/>
          </a:stretch>
        </p:blipFill>
        <p:spPr bwMode="auto">
          <a:xfrm>
            <a:off x="5359524" y="667172"/>
            <a:ext cx="4824536" cy="2973139"/>
          </a:xfrm>
          <a:prstGeom prst="rect">
            <a:avLst/>
          </a:prstGeom>
          <a:noFill/>
          <a:ln w="44450" cmpd="dbl">
            <a:solidFill>
              <a:schemeClr val="tx1"/>
            </a:solidFill>
            <a:miter lim="800000"/>
            <a:headEnd/>
            <a:tailEnd/>
          </a:ln>
        </p:spPr>
      </p:pic>
      <p:pic>
        <p:nvPicPr>
          <p:cNvPr id="14" name="Picture 77"/>
          <p:cNvPicPr>
            <a:picLocks noChangeAspect="1" noChangeArrowheads="1"/>
          </p:cNvPicPr>
          <p:nvPr/>
        </p:nvPicPr>
        <p:blipFill>
          <a:blip r:embed="rId4" cstate="print"/>
          <a:srcRect/>
          <a:stretch>
            <a:fillRect/>
          </a:stretch>
        </p:blipFill>
        <p:spPr bwMode="auto">
          <a:xfrm>
            <a:off x="5359524" y="3763516"/>
            <a:ext cx="4824536" cy="3083248"/>
          </a:xfrm>
          <a:prstGeom prst="rect">
            <a:avLst/>
          </a:prstGeom>
          <a:noFill/>
          <a:ln w="44450" cmpd="dbl">
            <a:solidFill>
              <a:schemeClr val="tx1"/>
            </a:solidFill>
            <a:miter lim="800000"/>
            <a:headEnd/>
            <a:tailEnd/>
          </a:ln>
        </p:spPr>
      </p:pic>
      <p:sp>
        <p:nvSpPr>
          <p:cNvPr id="18" name="TextovéPole 17"/>
          <p:cNvSpPr txBox="1"/>
          <p:nvPr/>
        </p:nvSpPr>
        <p:spPr>
          <a:xfrm>
            <a:off x="5400600" y="91108"/>
            <a:ext cx="4783460" cy="369332"/>
          </a:xfrm>
          <a:prstGeom prst="rect">
            <a:avLst/>
          </a:prstGeom>
          <a:blipFill>
            <a:blip r:embed="rId5" cstate="print"/>
            <a:tile tx="0" ty="0" sx="100000" sy="100000" flip="none" algn="tl"/>
          </a:blipFill>
        </p:spPr>
        <p:txBody>
          <a:bodyPr wrap="square" rtlCol="0">
            <a:spAutoFit/>
          </a:bodyPr>
          <a:lstStyle/>
          <a:p>
            <a:pPr algn="ctr"/>
            <a:r>
              <a:rPr lang="cs-CZ" sz="1800" dirty="0" smtClean="0">
                <a:latin typeface="Colonna MT" pitchFamily="82" charset="0"/>
              </a:rPr>
              <a:t>Turnaj mladší přípravky 11.10.2015 </a:t>
            </a:r>
            <a:r>
              <a:rPr lang="cs-CZ" sz="1800" dirty="0" err="1" smtClean="0">
                <a:latin typeface="Colonna MT" pitchFamily="82" charset="0"/>
              </a:rPr>
              <a:t>Štětí</a:t>
            </a:r>
            <a:endParaRPr lang="cs-CZ" sz="1800" dirty="0" smtClean="0">
              <a:latin typeface="Colonna MT" pitchFamily="82" charset="0"/>
            </a:endParaRPr>
          </a:p>
        </p:txBody>
      </p:sp>
      <p:pic>
        <p:nvPicPr>
          <p:cNvPr id="5122" name="Picture 175"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5123" name="Picture 174"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5124" name="Picture 173"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5125" name="Picture 172"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5126" name="Picture 171"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5127" name="Picture 170"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5128" name="Picture 169"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5129" name="Picture 168"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5130" name="Picture 167"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5131" name="Picture 166"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5132" name="Picture 165"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3" name="Picture 164"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4" name="Picture 163"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5" name="Picture 162"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6" name="Picture 161"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5137" name="Picture 160"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5138" name="Picture 159"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000250"/>
            <a:ext cx="914400" cy="228600"/>
          </a:xfrm>
          <a:prstGeom prst="rect">
            <a:avLst/>
          </a:prstGeom>
          <a:noFill/>
          <a:ln w="9525">
            <a:miter lim="800000"/>
            <a:headEnd/>
            <a:tailEnd/>
          </a:ln>
        </p:spPr>
      </p:pic>
      <p:pic>
        <p:nvPicPr>
          <p:cNvPr id="5139" name="Picture 158"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000250"/>
            <a:ext cx="914400" cy="228600"/>
          </a:xfrm>
          <a:prstGeom prst="rect">
            <a:avLst/>
          </a:prstGeom>
          <a:noFill/>
          <a:ln w="9525">
            <a:miter lim="800000"/>
            <a:headEnd/>
            <a:tailEnd/>
          </a:ln>
        </p:spPr>
      </p:pic>
      <p:pic>
        <p:nvPicPr>
          <p:cNvPr id="5140" name="Picture 157"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190750"/>
            <a:ext cx="914400" cy="228600"/>
          </a:xfrm>
          <a:prstGeom prst="rect">
            <a:avLst/>
          </a:prstGeom>
          <a:noFill/>
          <a:ln w="9525">
            <a:miter lim="800000"/>
            <a:headEnd/>
            <a:tailEnd/>
          </a:ln>
        </p:spPr>
      </p:pic>
      <p:pic>
        <p:nvPicPr>
          <p:cNvPr id="5141" name="Picture 156"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190750"/>
            <a:ext cx="914400" cy="228600"/>
          </a:xfrm>
          <a:prstGeom prst="rect">
            <a:avLst/>
          </a:prstGeom>
          <a:noFill/>
          <a:ln w="9525">
            <a:miter lim="800000"/>
            <a:headEnd/>
            <a:tailEnd/>
          </a:ln>
        </p:spPr>
      </p:pic>
      <p:pic>
        <p:nvPicPr>
          <p:cNvPr id="5142" name="Picture 155"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381250"/>
            <a:ext cx="914400" cy="228600"/>
          </a:xfrm>
          <a:prstGeom prst="rect">
            <a:avLst/>
          </a:prstGeom>
          <a:noFill/>
          <a:ln w="9525">
            <a:miter lim="800000"/>
            <a:headEnd/>
            <a:tailEnd/>
          </a:ln>
        </p:spPr>
      </p:pic>
      <p:pic>
        <p:nvPicPr>
          <p:cNvPr id="5143" name="Picture 154"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381250"/>
            <a:ext cx="914400" cy="228600"/>
          </a:xfrm>
          <a:prstGeom prst="rect">
            <a:avLst/>
          </a:prstGeom>
          <a:noFill/>
          <a:ln w="9525">
            <a:miter lim="800000"/>
            <a:headEnd/>
            <a:tailEnd/>
          </a:ln>
        </p:spPr>
      </p:pic>
      <p:pic>
        <p:nvPicPr>
          <p:cNvPr id="5144" name="Picture 153"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571750"/>
            <a:ext cx="914400" cy="228600"/>
          </a:xfrm>
          <a:prstGeom prst="rect">
            <a:avLst/>
          </a:prstGeom>
          <a:noFill/>
          <a:ln w="9525">
            <a:miter lim="800000"/>
            <a:headEnd/>
            <a:tailEnd/>
          </a:ln>
        </p:spPr>
      </p:pic>
      <p:pic>
        <p:nvPicPr>
          <p:cNvPr id="5145" name="Picture 152"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571750"/>
            <a:ext cx="914400" cy="228600"/>
          </a:xfrm>
          <a:prstGeom prst="rect">
            <a:avLst/>
          </a:prstGeom>
          <a:noFill/>
          <a:ln w="9525">
            <a:miter lim="800000"/>
            <a:headEnd/>
            <a:tailEnd/>
          </a:ln>
        </p:spPr>
      </p:pic>
      <p:pic>
        <p:nvPicPr>
          <p:cNvPr id="5146" name="Picture 151"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762250"/>
            <a:ext cx="914400" cy="228600"/>
          </a:xfrm>
          <a:prstGeom prst="rect">
            <a:avLst/>
          </a:prstGeom>
          <a:noFill/>
          <a:ln w="9525">
            <a:miter lim="800000"/>
            <a:headEnd/>
            <a:tailEnd/>
          </a:ln>
        </p:spPr>
      </p:pic>
      <p:pic>
        <p:nvPicPr>
          <p:cNvPr id="5147" name="Picture 150"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762250"/>
            <a:ext cx="914400" cy="228600"/>
          </a:xfrm>
          <a:prstGeom prst="rect">
            <a:avLst/>
          </a:prstGeom>
          <a:noFill/>
          <a:ln w="9525">
            <a:miter lim="800000"/>
            <a:headEnd/>
            <a:tailEnd/>
          </a:ln>
        </p:spPr>
      </p:pic>
      <p:pic>
        <p:nvPicPr>
          <p:cNvPr id="5148" name="Picture 149"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5149" name="Picture 148"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8520" name="Text Box 1944"/>
          <p:cNvSpPr txBox="1">
            <a:spLocks noChangeArrowheads="1"/>
          </p:cNvSpPr>
          <p:nvPr/>
        </p:nvSpPr>
        <p:spPr bwMode="auto">
          <a:xfrm>
            <a:off x="444500" y="1695450"/>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6222" name="TextovéPole 9"/>
          <p:cNvSpPr txBox="1">
            <a:spLocks noChangeArrowheads="1"/>
          </p:cNvSpPr>
          <p:nvPr/>
        </p:nvSpPr>
        <p:spPr bwMode="auto">
          <a:xfrm>
            <a:off x="895350" y="1458913"/>
            <a:ext cx="46038" cy="277812"/>
          </a:xfrm>
          <a:prstGeom prst="rect">
            <a:avLst/>
          </a:prstGeom>
          <a:noFill/>
          <a:ln w="9525">
            <a:noFill/>
            <a:miter lim="800000"/>
            <a:headEnd/>
            <a:tailEnd/>
          </a:ln>
        </p:spPr>
        <p:txBody>
          <a:bodyPr lIns="91425" tIns="45713" rIns="91425" bIns="45713">
            <a:spAutoFit/>
          </a:bodyPr>
          <a:lstStyle/>
          <a:p>
            <a:pPr algn="ctr" eaLnBrk="0" hangingPunct="0"/>
            <a:endParaRPr lang="cs-CZ" dirty="0"/>
          </a:p>
        </p:txBody>
      </p:sp>
      <p:sp>
        <p:nvSpPr>
          <p:cNvPr id="15" name="Vodorovný svitek 14"/>
          <p:cNvSpPr/>
          <p:nvPr/>
        </p:nvSpPr>
        <p:spPr bwMode="auto">
          <a:xfrm>
            <a:off x="-1773238" y="5275263"/>
            <a:ext cx="0" cy="184150"/>
          </a:xfrm>
          <a:prstGeom prst="horizontalScroll">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sp>
        <p:nvSpPr>
          <p:cNvPr id="12" name="Text Box 1944"/>
          <p:cNvSpPr txBox="1">
            <a:spLocks noChangeArrowheads="1"/>
          </p:cNvSpPr>
          <p:nvPr/>
        </p:nvSpPr>
        <p:spPr bwMode="auto">
          <a:xfrm>
            <a:off x="749300" y="2000250"/>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18" name="TextovéPole 17"/>
          <p:cNvSpPr txBox="1"/>
          <p:nvPr/>
        </p:nvSpPr>
        <p:spPr>
          <a:xfrm>
            <a:off x="7771812" y="700387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9</a:t>
            </a:r>
          </a:p>
        </p:txBody>
      </p:sp>
      <p:sp>
        <p:nvSpPr>
          <p:cNvPr id="13" name="TextovéPole 12"/>
          <p:cNvSpPr txBox="1"/>
          <p:nvPr/>
        </p:nvSpPr>
        <p:spPr>
          <a:xfrm>
            <a:off x="1615108" y="6931868"/>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32</a:t>
            </a:r>
          </a:p>
        </p:txBody>
      </p:sp>
      <p:sp>
        <p:nvSpPr>
          <p:cNvPr id="16" name="Rectangle 74"/>
          <p:cNvSpPr>
            <a:spLocks noChangeArrowheads="1"/>
          </p:cNvSpPr>
          <p:nvPr/>
        </p:nvSpPr>
        <p:spPr bwMode="auto">
          <a:xfrm>
            <a:off x="5287516" y="1992054"/>
            <a:ext cx="4968552" cy="49398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b="0" i="0" u="sng" strike="noStrike" cap="none" normalizeH="0" baseline="0" dirty="0" smtClean="0">
                <a:ln>
                  <a:noFill/>
                </a:ln>
                <a:blipFill>
                  <a:blip r:embed="rId3"/>
                  <a:tile tx="0" ty="0" sx="100000" sy="100000" flip="none" algn="tl"/>
                </a:blip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TJ </a:t>
            </a:r>
            <a:r>
              <a:rPr kumimoji="0" lang="cs-CZ" sz="2000" b="0" i="0" u="sng" strike="noStrike" cap="none" normalizeH="0" baseline="0" dirty="0" err="1" smtClean="0">
                <a:ln>
                  <a:noFill/>
                </a:ln>
                <a:blipFill>
                  <a:blip r:embed="rId3"/>
                  <a:tile tx="0" ty="0" sx="100000" sy="100000" flip="none" algn="tl"/>
                </a:blip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Střekov</a:t>
            </a:r>
            <a:r>
              <a:rPr kumimoji="0" lang="cs-CZ" sz="2000" b="0" i="0" u="sng" strike="noStrike" cap="none" normalizeH="0" baseline="0" dirty="0" smtClean="0">
                <a:ln>
                  <a:noFill/>
                </a:ln>
                <a:blipFill>
                  <a:blip r:embed="rId3"/>
                  <a:tile tx="0" ty="0" sx="100000" sy="100000" flip="none" algn="tl"/>
                </a:blip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 – SK </a:t>
            </a:r>
            <a:r>
              <a:rPr kumimoji="0" lang="cs-CZ" sz="2000" b="0" i="0" u="sng" strike="noStrike" cap="none" normalizeH="0" baseline="0" dirty="0" err="1" smtClean="0">
                <a:ln>
                  <a:noFill/>
                </a:ln>
                <a:blipFill>
                  <a:blip r:embed="rId3"/>
                  <a:tile tx="0" ty="0" sx="100000" sy="100000" flip="none" algn="tl"/>
                </a:blip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Štětí</a:t>
            </a:r>
            <a:endParaRPr kumimoji="0" lang="cs-CZ" sz="800" b="0" i="0" u="none" strike="noStrike" cap="none" normalizeH="0" baseline="0" dirty="0" smtClean="0">
              <a:ln>
                <a:noFill/>
              </a:ln>
              <a:blipFill>
                <a:blip r:embed="rId3"/>
                <a:tile tx="0" ty="0" sx="100000" sy="100000" flip="none" algn="tl"/>
              </a:blipFill>
              <a:effectLst>
                <a:outerShdw blurRad="38100" dist="38100" dir="2700000" algn="tl">
                  <a:srgbClr val="000000">
                    <a:alpha val="43137"/>
                  </a:srgbClr>
                </a:outerShdw>
              </a:effectLst>
              <a:latin typeface="Arial Black"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000" b="0" i="0" u="sng" strike="noStrike" cap="none" normalizeH="0" baseline="0" dirty="0" smtClean="0">
                <a:ln>
                  <a:noFill/>
                </a:ln>
                <a:blipFill>
                  <a:blip r:embed="rId3"/>
                  <a:tile tx="0" ty="0" sx="100000" sy="100000" flip="none" algn="tl"/>
                </a:blip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1:2(1:0)  17.10.2015   11. kolo</a:t>
            </a:r>
            <a:endParaRPr kumimoji="0" lang="cs-CZ" sz="800" b="0" i="0" u="none" strike="noStrike" cap="none" normalizeH="0" baseline="0" dirty="0" smtClean="0">
              <a:ln>
                <a:noFill/>
              </a:ln>
              <a:blipFill>
                <a:blip r:embed="rId3"/>
                <a:tile tx="0" ty="0" sx="100000" sy="100000" flip="none" algn="tl"/>
              </a:blipFill>
              <a:effectLst>
                <a:outerShdw blurRad="38100" dist="38100" dir="2700000" algn="tl">
                  <a:srgbClr val="000000">
                    <a:alpha val="43137"/>
                  </a:srgbClr>
                </a:outerShdw>
              </a:effectLst>
              <a:latin typeface="Arial Black"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Deštivé počasí a umělé osvětlení nás přivítalo pod hradem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Střekov</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kde má své domácí hřiště stejnojmenné mužstvo, loňský suverén I. A třídy TJ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Střekov</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který zatím získal v soutěži 9  bodů.  Poslední zápas sobotního kola Ústeckého přeboru nás v případě vítězství po porážce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Blšan</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dopoledne doma s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Modlany</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mohl posunout do čela tabulky. Začalo se hodně zajímavě a diváci si přišli na své. Už ve 2. minutě domácí hlavičkovali těsně vedle. V 5. zase Lukáš Kloub ve snaze rozehrát míč ho namazal přímo na kopačky Řezníčkovi, ale naštěstí svoji chybu odčinil výborným zákrokem.  O 2. minuty později se na druhé straně ocitl ve velké šanci  Kucler, ale i v tomto případě se pro změnu pěkným zákrokem představil brankář domácích Dvořák. A když za další minutu postupoval sám na naši branku jeden z hráčů domácích a Kloub ho opět báječně vychytal, tak se zdálo, že střelecký prach zůstal uschován v kabinách. Domácí v první čtvrthodince zahrávali i 2 volné přímé kopy v blízkosti šestnáctky. Jeden skončil střelou vedle a další ve zdi. První půlhodinka zápasu moc nenapovídala, že hraje 2. celek tabulky s mužstvem ze spodních pater tabulky. Nehráli jsme dobře, míč jsme zbytečně dlouho drželi na kopačkách a finální zakončení nepřicházelo. Měnit se to pomalu začalo ve 28. minutě, kdy se střelou vysoko nad zastřeloval Stejskal. To další pokus pravačkou stejného hráče už vypadal mnohem lépe, ale cestu míči do sítě zatarasila levá tyčka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střekovské</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branky. Hezkou navštívenkou se prezentoval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ale míč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prosvištěl</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těsně nad domácí brankou.  Zbytek poločasu jsme drželi míč na kopačkách častěji, ale byla z toho jenom střela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Kuclera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kterou brankář vyrazil před sebe. Ve 43. minutě zahrával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Střekov</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volný přímý kop, míč proletěl až k nekrytému Řezníčkovi, pro kterého už nebylo těžké domácí poslat do poločasového vedení 1:0. O přestávce v naší</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TextovéPole 8"/>
          <p:cNvSpPr txBox="1"/>
          <p:nvPr/>
        </p:nvSpPr>
        <p:spPr>
          <a:xfrm>
            <a:off x="5431532" y="163116"/>
            <a:ext cx="4680520" cy="1785104"/>
          </a:xfrm>
          <a:prstGeom prst="rect">
            <a:avLst/>
          </a:prstGeom>
          <a:blipFill dpi="0" rotWithShape="1">
            <a:blip r:embed="rId4" cstate="print">
              <a:alphaModFix amt="30000"/>
            </a:blip>
            <a:srcRect/>
            <a:stretch>
              <a:fillRect/>
            </a:stretch>
          </a:blipFill>
          <a:ln w="73025">
            <a:solidFill>
              <a:srgbClr val="990033"/>
            </a:solidFill>
            <a:prstDash val="dashDot"/>
          </a:ln>
        </p:spPr>
        <p:txBody>
          <a:bodyPr wrap="square" rtlCol="0">
            <a:spAutoFit/>
          </a:bodyPr>
          <a:lstStyle/>
          <a:p>
            <a:pPr algn="ctr"/>
            <a:r>
              <a:rPr lang="cs-CZ" sz="2200" dirty="0" smtClean="0">
                <a:solidFill>
                  <a:srgbClr val="009900"/>
                </a:solidFill>
                <a:effectLst>
                  <a:outerShdw blurRad="38100" dist="38100" dir="2700000" algn="tl">
                    <a:srgbClr val="000000">
                      <a:alpha val="43137"/>
                    </a:srgbClr>
                  </a:outerShdw>
                </a:effectLst>
                <a:latin typeface="Bookman Old Style" pitchFamily="18" charset="0"/>
              </a:rPr>
              <a:t>Domácí se dostali do vedení gólem do šatny. Zápas jsme rozhodli  v závěru zápasu, ale o vítězství jsme se strachovali až do konce zápasu.</a:t>
            </a:r>
          </a:p>
        </p:txBody>
      </p:sp>
      <p:sp>
        <p:nvSpPr>
          <p:cNvPr id="17" name="TextovéPole 16"/>
          <p:cNvSpPr txBox="1"/>
          <p:nvPr/>
        </p:nvSpPr>
        <p:spPr>
          <a:xfrm>
            <a:off x="174948" y="163116"/>
            <a:ext cx="4608512" cy="1200329"/>
          </a:xfrm>
          <a:prstGeom prst="rect">
            <a:avLst/>
          </a:prstGeom>
          <a:solidFill>
            <a:srgbClr val="FFFF66"/>
          </a:solidFill>
          <a:ln w="66675">
            <a:solidFill>
              <a:srgbClr val="660033"/>
            </a:solidFill>
            <a:prstDash val="sysDash"/>
          </a:ln>
        </p:spPr>
        <p:txBody>
          <a:bodyPr wrap="square" rtlCol="0">
            <a:spAutoFit/>
          </a:bodyPr>
          <a:lstStyle/>
          <a:p>
            <a:pPr algn="ctr"/>
            <a:r>
              <a:rPr lang="cs-CZ" sz="1800" dirty="0" smtClean="0">
                <a:solidFill>
                  <a:schemeClr val="accent6">
                    <a:lumMod val="75000"/>
                  </a:schemeClr>
                </a:solidFill>
                <a:effectLst>
                  <a:outerShdw blurRad="38100" dist="38100" dir="2700000" algn="tl">
                    <a:srgbClr val="000000">
                      <a:alpha val="43137"/>
                    </a:srgbClr>
                  </a:outerShdw>
                </a:effectLst>
                <a:latin typeface="Arial Black" pitchFamily="34" charset="0"/>
              </a:rPr>
              <a:t>Mladší přípravky nezahálí a po skončení ligy okresního přeboru už mají za sebou další 2 turnaje okresního poháru</a:t>
            </a:r>
          </a:p>
        </p:txBody>
      </p:sp>
      <p:graphicFrame>
        <p:nvGraphicFramePr>
          <p:cNvPr id="19" name="Tabulka 18"/>
          <p:cNvGraphicFramePr>
            <a:graphicFrameLocks noGrp="1"/>
          </p:cNvGraphicFramePr>
          <p:nvPr/>
        </p:nvGraphicFramePr>
        <p:xfrm>
          <a:off x="102940" y="1531268"/>
          <a:ext cx="4614788" cy="3300730"/>
        </p:xfrm>
        <a:graphic>
          <a:graphicData uri="http://schemas.openxmlformats.org/drawingml/2006/table">
            <a:tbl>
              <a:tblPr/>
              <a:tblGrid>
                <a:gridCol w="1593155">
                  <a:extLst>
                    <a:ext uri="{9D8B030D-6E8A-4147-A177-3AD203B41FA5}">
                      <a16:colId xmlns:a16="http://schemas.microsoft.com/office/drawing/2014/main" val="20000"/>
                    </a:ext>
                  </a:extLst>
                </a:gridCol>
                <a:gridCol w="2022082">
                  <a:extLst>
                    <a:ext uri="{9D8B030D-6E8A-4147-A177-3AD203B41FA5}">
                      <a16:colId xmlns:a16="http://schemas.microsoft.com/office/drawing/2014/main" val="20001"/>
                    </a:ext>
                  </a:extLst>
                </a:gridCol>
                <a:gridCol w="999551">
                  <a:extLst>
                    <a:ext uri="{9D8B030D-6E8A-4147-A177-3AD203B41FA5}">
                      <a16:colId xmlns:a16="http://schemas.microsoft.com/office/drawing/2014/main" val="20002"/>
                    </a:ext>
                  </a:extLst>
                </a:gridCol>
              </a:tblGrid>
              <a:tr h="278765">
                <a:tc gridSpan="3">
                  <a:txBody>
                    <a:bodyPr/>
                    <a:lstStyle/>
                    <a:p>
                      <a:pPr algn="ctr" fontAlgn="ctr"/>
                      <a:r>
                        <a:rPr lang="cs-CZ" sz="1400" b="1" i="0" u="none" strike="noStrike">
                          <a:solidFill>
                            <a:srgbClr val="000000"/>
                          </a:solidFill>
                          <a:latin typeface="Copperplate Gothic Bold"/>
                        </a:rPr>
                        <a:t>Turnaj Štětí 11.10.2015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28600">
                <a:tc>
                  <a:txBody>
                    <a:bodyPr/>
                    <a:lstStyle/>
                    <a:p>
                      <a:pPr algn="ctr" fontAlgn="ctr"/>
                      <a:r>
                        <a:rPr lang="cs-CZ" sz="1100" b="1" i="0" u="none" strike="noStrike">
                          <a:solidFill>
                            <a:srgbClr val="000000"/>
                          </a:solidFill>
                          <a:latin typeface="Arial Black"/>
                        </a:rPr>
                        <a:t>Štětí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a:solidFill>
                            <a:srgbClr val="000000"/>
                          </a:solidFill>
                          <a:latin typeface="Arial Black"/>
                        </a:rPr>
                        <a:t>Brozany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a:solidFill>
                            <a:srgbClr val="000000"/>
                          </a:solidFill>
                          <a:latin typeface="Arial Black"/>
                        </a:rPr>
                        <a:t>6:7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28600">
                <a:tc>
                  <a:txBody>
                    <a:bodyPr/>
                    <a:lstStyle/>
                    <a:p>
                      <a:pPr algn="ctr" fontAlgn="ctr"/>
                      <a:r>
                        <a:rPr lang="cs-CZ" sz="1100" b="1" i="0" u="none" strike="noStrike">
                          <a:solidFill>
                            <a:srgbClr val="000000"/>
                          </a:solidFill>
                          <a:latin typeface="Arial Black"/>
                        </a:rPr>
                        <a:t>Štětí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Black"/>
                        </a:rPr>
                        <a:t>Štětí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Black"/>
                        </a:rPr>
                        <a:t>18:2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2"/>
                  </a:ext>
                </a:extLst>
              </a:tr>
              <a:tr h="228600">
                <a:tc>
                  <a:txBody>
                    <a:bodyPr/>
                    <a:lstStyle/>
                    <a:p>
                      <a:pPr algn="ctr" fontAlgn="ctr"/>
                      <a:r>
                        <a:rPr lang="cs-CZ" sz="1100" b="1" i="0" u="none" strike="noStrike">
                          <a:solidFill>
                            <a:srgbClr val="000000"/>
                          </a:solidFill>
                          <a:latin typeface="Arial Black"/>
                        </a:rPr>
                        <a:t>Štětí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a:solidFill>
                            <a:srgbClr val="000000"/>
                          </a:solidFill>
                          <a:latin typeface="Arial Black"/>
                        </a:rPr>
                        <a:t>Bezděkov/Dobříň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a:solidFill>
                            <a:srgbClr val="000000"/>
                          </a:solidFill>
                          <a:latin typeface="Arial Black"/>
                        </a:rPr>
                        <a:t>7:9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228600">
                <a:tc>
                  <a:txBody>
                    <a:bodyPr/>
                    <a:lstStyle/>
                    <a:p>
                      <a:pPr algn="ctr" fontAlgn="ctr"/>
                      <a:r>
                        <a:rPr lang="cs-CZ" sz="1100" b="1" i="0" u="none" strike="noStrike">
                          <a:solidFill>
                            <a:srgbClr val="000000"/>
                          </a:solidFill>
                          <a:latin typeface="Arial Black"/>
                        </a:rPr>
                        <a:t>Brozany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Black"/>
                        </a:rPr>
                        <a:t>Štětí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Black"/>
                        </a:rPr>
                        <a:t>18:1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4"/>
                  </a:ext>
                </a:extLst>
              </a:tr>
              <a:tr h="228600">
                <a:tc>
                  <a:txBody>
                    <a:bodyPr/>
                    <a:lstStyle/>
                    <a:p>
                      <a:pPr algn="ctr" fontAlgn="ctr"/>
                      <a:r>
                        <a:rPr lang="cs-CZ" sz="1100" b="1" i="0" u="none" strike="noStrike">
                          <a:solidFill>
                            <a:srgbClr val="000000"/>
                          </a:solidFill>
                          <a:latin typeface="Arial Black"/>
                        </a:rPr>
                        <a:t>Brozany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a:solidFill>
                            <a:srgbClr val="000000"/>
                          </a:solidFill>
                          <a:latin typeface="Arial Black"/>
                        </a:rPr>
                        <a:t>Bezděkov/Dobříň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a:solidFill>
                            <a:srgbClr val="000000"/>
                          </a:solidFill>
                          <a:latin typeface="Arial Black"/>
                        </a:rPr>
                        <a:t>4:7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r h="228600">
                <a:tc>
                  <a:txBody>
                    <a:bodyPr/>
                    <a:lstStyle/>
                    <a:p>
                      <a:pPr algn="ctr" fontAlgn="ctr"/>
                      <a:r>
                        <a:rPr lang="cs-CZ" sz="1100" b="1" i="0" u="none" strike="noStrike">
                          <a:solidFill>
                            <a:srgbClr val="000000"/>
                          </a:solidFill>
                          <a:latin typeface="Arial Black"/>
                        </a:rPr>
                        <a:t>Štětí "B"</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Black"/>
                        </a:rPr>
                        <a:t>Bezděkov/Dobříň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Black"/>
                        </a:rPr>
                        <a:t>0:17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6"/>
                  </a:ext>
                </a:extLst>
              </a:tr>
              <a:tr h="278765">
                <a:tc gridSpan="3">
                  <a:txBody>
                    <a:bodyPr/>
                    <a:lstStyle/>
                    <a:p>
                      <a:pPr algn="ctr" fontAlgn="ctr"/>
                      <a:r>
                        <a:rPr lang="cs-CZ" sz="1400" b="1" i="0" u="none" strike="noStrike">
                          <a:solidFill>
                            <a:srgbClr val="000000"/>
                          </a:solidFill>
                          <a:latin typeface="Copperplate Gothic Bold"/>
                        </a:rPr>
                        <a:t>Turnaj Brozany  17.10.2015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7"/>
                  </a:ext>
                </a:extLst>
              </a:tr>
              <a:tr h="228600">
                <a:tc>
                  <a:txBody>
                    <a:bodyPr/>
                    <a:lstStyle/>
                    <a:p>
                      <a:pPr algn="ctr" fontAlgn="ctr"/>
                      <a:r>
                        <a:rPr lang="cs-CZ" sz="1100" b="1" i="0" u="none" strike="noStrike">
                          <a:solidFill>
                            <a:srgbClr val="000000"/>
                          </a:solidFill>
                          <a:latin typeface="Arial Black"/>
                        </a:rPr>
                        <a:t>Brozany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a:solidFill>
                            <a:srgbClr val="000000"/>
                          </a:solidFill>
                          <a:latin typeface="Arial Black"/>
                        </a:rPr>
                        <a:t>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a:solidFill>
                            <a:srgbClr val="000000"/>
                          </a:solidFill>
                          <a:latin typeface="Arial Black"/>
                        </a:rPr>
                        <a:t>4:10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8"/>
                  </a:ext>
                </a:extLst>
              </a:tr>
              <a:tr h="228600">
                <a:tc>
                  <a:txBody>
                    <a:bodyPr/>
                    <a:lstStyle/>
                    <a:p>
                      <a:pPr algn="ctr" fontAlgn="ctr"/>
                      <a:r>
                        <a:rPr lang="cs-CZ" sz="1100" b="1" i="0" u="none" strike="noStrike">
                          <a:solidFill>
                            <a:srgbClr val="000000"/>
                          </a:solidFill>
                          <a:latin typeface="Arial Black"/>
                        </a:rPr>
                        <a:t>Brozany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Black"/>
                        </a:rPr>
                        <a:t>Štětí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Black"/>
                        </a:rPr>
                        <a:t>21:0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9"/>
                  </a:ext>
                </a:extLst>
              </a:tr>
              <a:tr h="228600">
                <a:tc>
                  <a:txBody>
                    <a:bodyPr/>
                    <a:lstStyle/>
                    <a:p>
                      <a:pPr algn="ctr" fontAlgn="ctr"/>
                      <a:r>
                        <a:rPr lang="cs-CZ" sz="1100" b="1" i="0" u="none" strike="noStrike">
                          <a:solidFill>
                            <a:srgbClr val="000000"/>
                          </a:solidFill>
                          <a:latin typeface="Arial Black"/>
                        </a:rPr>
                        <a:t>Brozany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a:solidFill>
                            <a:srgbClr val="000000"/>
                          </a:solidFill>
                          <a:latin typeface="Arial Black"/>
                        </a:rPr>
                        <a:t>Bezděkov/Dobříň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a:solidFill>
                            <a:srgbClr val="000000"/>
                          </a:solidFill>
                          <a:latin typeface="Arial Black"/>
                        </a:rPr>
                        <a:t>5:6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10"/>
                  </a:ext>
                </a:extLst>
              </a:tr>
              <a:tr h="228600">
                <a:tc>
                  <a:txBody>
                    <a:bodyPr/>
                    <a:lstStyle/>
                    <a:p>
                      <a:pPr algn="ctr" fontAlgn="ctr"/>
                      <a:r>
                        <a:rPr lang="cs-CZ" sz="1100" b="1" i="0" u="none" strike="noStrike">
                          <a:solidFill>
                            <a:srgbClr val="000000"/>
                          </a:solidFill>
                          <a:latin typeface="Arial Black"/>
                        </a:rPr>
                        <a:t>Štětí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Black"/>
                        </a:rPr>
                        <a:t>Štětí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Black"/>
                        </a:rPr>
                        <a:t>14:0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1"/>
                  </a:ext>
                </a:extLst>
              </a:tr>
              <a:tr h="228600">
                <a:tc>
                  <a:txBody>
                    <a:bodyPr/>
                    <a:lstStyle/>
                    <a:p>
                      <a:pPr algn="ctr" fontAlgn="ctr"/>
                      <a:r>
                        <a:rPr lang="cs-CZ" sz="1100" b="1" i="0" u="none" strike="noStrike">
                          <a:solidFill>
                            <a:srgbClr val="000000"/>
                          </a:solidFill>
                          <a:latin typeface="Arial Black"/>
                        </a:rPr>
                        <a:t>Štětí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a:solidFill>
                            <a:srgbClr val="000000"/>
                          </a:solidFill>
                          <a:latin typeface="Arial Black"/>
                        </a:rPr>
                        <a:t>Bezděkov/Dobříň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a:solidFill>
                            <a:srgbClr val="000000"/>
                          </a:solidFill>
                          <a:latin typeface="Arial Black"/>
                        </a:rPr>
                        <a:t>9:6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12"/>
                  </a:ext>
                </a:extLst>
              </a:tr>
              <a:tr h="228600">
                <a:tc>
                  <a:txBody>
                    <a:bodyPr/>
                    <a:lstStyle/>
                    <a:p>
                      <a:pPr algn="ctr" fontAlgn="ctr"/>
                      <a:r>
                        <a:rPr lang="cs-CZ" sz="1100" b="1" i="0" u="none" strike="noStrike">
                          <a:solidFill>
                            <a:srgbClr val="000000"/>
                          </a:solidFill>
                          <a:latin typeface="Arial Black"/>
                        </a:rPr>
                        <a:t>Štětí "B"</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Black"/>
                        </a:rPr>
                        <a:t>Bezděkov/Dobříň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latin typeface="Arial Black"/>
                        </a:rPr>
                        <a:t>1:16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3"/>
                  </a:ext>
                </a:extLst>
              </a:tr>
            </a:tbl>
          </a:graphicData>
        </a:graphic>
      </p:graphicFrame>
      <p:graphicFrame>
        <p:nvGraphicFramePr>
          <p:cNvPr id="20" name="Tabulka 19"/>
          <p:cNvGraphicFramePr>
            <a:graphicFrameLocks noGrp="1"/>
          </p:cNvGraphicFramePr>
          <p:nvPr/>
        </p:nvGraphicFramePr>
        <p:xfrm>
          <a:off x="174947" y="5059660"/>
          <a:ext cx="4529957" cy="1440159"/>
        </p:xfrm>
        <a:graphic>
          <a:graphicData uri="http://schemas.openxmlformats.org/drawingml/2006/table">
            <a:tbl>
              <a:tblPr/>
              <a:tblGrid>
                <a:gridCol w="414412">
                  <a:extLst>
                    <a:ext uri="{9D8B030D-6E8A-4147-A177-3AD203B41FA5}">
                      <a16:colId xmlns:a16="http://schemas.microsoft.com/office/drawing/2014/main" val="20000"/>
                    </a:ext>
                  </a:extLst>
                </a:gridCol>
                <a:gridCol w="1600489">
                  <a:extLst>
                    <a:ext uri="{9D8B030D-6E8A-4147-A177-3AD203B41FA5}">
                      <a16:colId xmlns:a16="http://schemas.microsoft.com/office/drawing/2014/main" val="20001"/>
                    </a:ext>
                  </a:extLst>
                </a:gridCol>
                <a:gridCol w="285802">
                  <a:extLst>
                    <a:ext uri="{9D8B030D-6E8A-4147-A177-3AD203B41FA5}">
                      <a16:colId xmlns:a16="http://schemas.microsoft.com/office/drawing/2014/main" val="20002"/>
                    </a:ext>
                  </a:extLst>
                </a:gridCol>
                <a:gridCol w="285802">
                  <a:extLst>
                    <a:ext uri="{9D8B030D-6E8A-4147-A177-3AD203B41FA5}">
                      <a16:colId xmlns:a16="http://schemas.microsoft.com/office/drawing/2014/main" val="20003"/>
                    </a:ext>
                  </a:extLst>
                </a:gridCol>
                <a:gridCol w="285802">
                  <a:extLst>
                    <a:ext uri="{9D8B030D-6E8A-4147-A177-3AD203B41FA5}">
                      <a16:colId xmlns:a16="http://schemas.microsoft.com/office/drawing/2014/main" val="20004"/>
                    </a:ext>
                  </a:extLst>
                </a:gridCol>
                <a:gridCol w="285802">
                  <a:extLst>
                    <a:ext uri="{9D8B030D-6E8A-4147-A177-3AD203B41FA5}">
                      <a16:colId xmlns:a16="http://schemas.microsoft.com/office/drawing/2014/main" val="20005"/>
                    </a:ext>
                  </a:extLst>
                </a:gridCol>
                <a:gridCol w="685924">
                  <a:extLst>
                    <a:ext uri="{9D8B030D-6E8A-4147-A177-3AD203B41FA5}">
                      <a16:colId xmlns:a16="http://schemas.microsoft.com/office/drawing/2014/main" val="20006"/>
                    </a:ext>
                  </a:extLst>
                </a:gridCol>
                <a:gridCol w="685924">
                  <a:extLst>
                    <a:ext uri="{9D8B030D-6E8A-4147-A177-3AD203B41FA5}">
                      <a16:colId xmlns:a16="http://schemas.microsoft.com/office/drawing/2014/main" val="20007"/>
                    </a:ext>
                  </a:extLst>
                </a:gridCol>
              </a:tblGrid>
              <a:tr h="344654">
                <a:tc gridSpan="8">
                  <a:txBody>
                    <a:bodyPr/>
                    <a:lstStyle/>
                    <a:p>
                      <a:pPr algn="ctr" fontAlgn="b"/>
                      <a:r>
                        <a:rPr lang="cs-CZ" sz="1600" b="1" i="0" u="none" strike="noStrike" dirty="0">
                          <a:solidFill>
                            <a:srgbClr val="000000"/>
                          </a:solidFill>
                          <a:latin typeface="Arial"/>
                        </a:rPr>
                        <a:t>Pohár mladší přípravky  </a:t>
                      </a:r>
                      <a:r>
                        <a:rPr lang="cs-CZ" sz="1600" b="1" i="0" u="none" strike="noStrike" dirty="0" smtClean="0">
                          <a:solidFill>
                            <a:srgbClr val="000000"/>
                          </a:solidFill>
                          <a:latin typeface="Arial"/>
                        </a:rPr>
                        <a:t>Podzim 2015 </a:t>
                      </a:r>
                      <a:endParaRPr lang="cs-CZ" sz="1600" b="1" i="0" u="none" strike="noStrike" dirty="0">
                        <a:solidFill>
                          <a:srgbClr val="000000"/>
                        </a:solidFill>
                        <a:latin typeface="Arial"/>
                      </a:endParaRPr>
                    </a:p>
                  </a:txBody>
                  <a:tcPr marL="9525" marR="9525" marT="9525" marB="0" anchor="b">
                    <a:lnL>
                      <a:noFill/>
                    </a:lnL>
                    <a:lnR>
                      <a:noFill/>
                    </a:lnR>
                    <a:lnT>
                      <a:noFill/>
                    </a:lnT>
                    <a:lnB w="190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70799">
                <a:tc>
                  <a:txBody>
                    <a:bodyPr/>
                    <a:lstStyle/>
                    <a:p>
                      <a:pPr algn="ctr" fontAlgn="ctr"/>
                      <a:r>
                        <a:rPr lang="cs-CZ" sz="1400" b="1" i="0" u="none" strike="noStrike" dirty="0">
                          <a:solidFill>
                            <a:srgbClr val="000000"/>
                          </a:solidFill>
                          <a:latin typeface="Arial"/>
                        </a:rPr>
                        <a:t>1</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66"/>
                    </a:solidFill>
                  </a:tcPr>
                </a:tc>
                <a:tc>
                  <a:txBody>
                    <a:bodyPr/>
                    <a:lstStyle/>
                    <a:p>
                      <a:pPr algn="ctr" fontAlgn="ctr"/>
                      <a:r>
                        <a:rPr lang="cs-CZ" sz="1400" b="1" i="0" u="none" strike="noStrike" dirty="0" err="1">
                          <a:solidFill>
                            <a:srgbClr val="000000"/>
                          </a:solidFill>
                          <a:latin typeface="Arial"/>
                        </a:rPr>
                        <a:t>Bezděkov</a:t>
                      </a:r>
                      <a:r>
                        <a:rPr lang="cs-CZ" sz="1400" b="1" i="0" u="none" strike="noStrike" dirty="0">
                          <a:solidFill>
                            <a:srgbClr val="000000"/>
                          </a:solidFill>
                          <a:latin typeface="Arial"/>
                        </a:rPr>
                        <a:t>/</a:t>
                      </a:r>
                      <a:r>
                        <a:rPr lang="cs-CZ" sz="1400" b="1" i="0" u="none" strike="noStrike" dirty="0" err="1">
                          <a:solidFill>
                            <a:srgbClr val="000000"/>
                          </a:solidFill>
                          <a:latin typeface="Arial"/>
                        </a:rPr>
                        <a:t>Dobříň</a:t>
                      </a:r>
                      <a:endParaRPr lang="cs-CZ" sz="1400" b="1" i="0" u="none" strike="noStrike" dirty="0">
                        <a:solidFill>
                          <a:srgbClr val="000000"/>
                        </a:solidFill>
                        <a:latin typeface="Arial"/>
                      </a:endParaRP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66"/>
                    </a:solidFill>
                  </a:tcPr>
                </a:tc>
                <a:tc>
                  <a:txBody>
                    <a:bodyPr/>
                    <a:lstStyle/>
                    <a:p>
                      <a:pPr algn="ctr" fontAlgn="ctr"/>
                      <a:r>
                        <a:rPr lang="cs-CZ" sz="1400" b="1" i="0" u="none" strike="noStrike">
                          <a:solidFill>
                            <a:srgbClr val="000000"/>
                          </a:solidFill>
                          <a:latin typeface="Arial"/>
                        </a:rPr>
                        <a:t>6</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66"/>
                    </a:solidFill>
                  </a:tcPr>
                </a:tc>
                <a:tc>
                  <a:txBody>
                    <a:bodyPr/>
                    <a:lstStyle/>
                    <a:p>
                      <a:pPr algn="ctr" fontAlgn="ctr"/>
                      <a:r>
                        <a:rPr lang="cs-CZ" sz="1400" b="1" i="0" u="none" strike="noStrike">
                          <a:solidFill>
                            <a:srgbClr val="000000"/>
                          </a:solidFill>
                          <a:latin typeface="Arial"/>
                        </a:rPr>
                        <a:t>5</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66"/>
                    </a:solidFill>
                  </a:tcPr>
                </a:tc>
                <a:tc>
                  <a:txBody>
                    <a:bodyPr/>
                    <a:lstStyle/>
                    <a:p>
                      <a:pPr algn="ctr" fontAlgn="ctr"/>
                      <a:r>
                        <a:rPr lang="cs-CZ" sz="1400" b="1" i="0" u="none" strike="noStrike">
                          <a:solidFill>
                            <a:srgbClr val="000000"/>
                          </a:solidFill>
                          <a:latin typeface="Arial"/>
                        </a:rPr>
                        <a:t>0</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66"/>
                    </a:solidFill>
                  </a:tcPr>
                </a:tc>
                <a:tc>
                  <a:txBody>
                    <a:bodyPr/>
                    <a:lstStyle/>
                    <a:p>
                      <a:pPr algn="ctr" fontAlgn="ctr"/>
                      <a:r>
                        <a:rPr lang="cs-CZ" sz="1400" b="1" i="0" u="none" strike="noStrike">
                          <a:solidFill>
                            <a:srgbClr val="000000"/>
                          </a:solidFill>
                          <a:latin typeface="Arial"/>
                        </a:rPr>
                        <a:t>1</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66"/>
                    </a:solidFill>
                  </a:tcPr>
                </a:tc>
                <a:tc>
                  <a:txBody>
                    <a:bodyPr/>
                    <a:lstStyle/>
                    <a:p>
                      <a:pPr algn="ctr" fontAlgn="ctr"/>
                      <a:r>
                        <a:rPr lang="cs-CZ" sz="1400" b="1" i="0" u="none" strike="noStrike">
                          <a:solidFill>
                            <a:srgbClr val="000000"/>
                          </a:solidFill>
                          <a:latin typeface="Calibri"/>
                        </a:rPr>
                        <a:t>61:26</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66"/>
                    </a:solidFill>
                  </a:tcPr>
                </a:tc>
                <a:tc>
                  <a:txBody>
                    <a:bodyPr/>
                    <a:lstStyle/>
                    <a:p>
                      <a:pPr algn="ctr" fontAlgn="ctr"/>
                      <a:r>
                        <a:rPr lang="cs-CZ" sz="1400" b="1" i="0" u="none" strike="noStrike">
                          <a:solidFill>
                            <a:srgbClr val="000000"/>
                          </a:solidFill>
                          <a:latin typeface="Arial"/>
                        </a:rPr>
                        <a:t>15</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66"/>
                    </a:solidFill>
                  </a:tcPr>
                </a:tc>
                <a:extLst>
                  <a:ext uri="{0D108BD9-81ED-4DB2-BD59-A6C34878D82A}">
                    <a16:rowId xmlns:a16="http://schemas.microsoft.com/office/drawing/2014/main" val="10001"/>
                  </a:ext>
                </a:extLst>
              </a:tr>
              <a:tr h="307726">
                <a:tc>
                  <a:txBody>
                    <a:bodyPr/>
                    <a:lstStyle/>
                    <a:p>
                      <a:pPr algn="ctr" fontAlgn="ctr"/>
                      <a:r>
                        <a:rPr lang="cs-CZ" sz="1600" b="1" i="0" u="none" strike="noStrike">
                          <a:solidFill>
                            <a:srgbClr val="FF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600" b="1" i="0" u="none" strike="noStrike" dirty="0" err="1">
                          <a:solidFill>
                            <a:srgbClr val="FF0000"/>
                          </a:solidFill>
                          <a:latin typeface="Arial"/>
                        </a:rPr>
                        <a:t>Štětí</a:t>
                      </a:r>
                      <a:endParaRPr lang="cs-CZ" sz="1600" b="1" i="0" u="none" strike="noStrike" dirty="0">
                        <a:solidFill>
                          <a:srgbClr val="FF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600" b="1" i="0" u="none" strike="noStrike" dirty="0">
                          <a:solidFill>
                            <a:srgbClr val="FF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600" b="1" i="0" u="none" strike="noStrike" dirty="0">
                          <a:solidFill>
                            <a:srgbClr val="FF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600" b="1" i="0" u="none" strike="noStrike" dirty="0">
                          <a:solidFill>
                            <a:srgbClr val="FF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600" b="1" i="0" u="none" strike="noStrike">
                          <a:solidFill>
                            <a:srgbClr val="FF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600" b="1" i="0" u="none" strike="noStrike">
                          <a:solidFill>
                            <a:srgbClr val="FF0000"/>
                          </a:solidFill>
                          <a:latin typeface="Calibri"/>
                        </a:rPr>
                        <a:t>64:28</a:t>
                      </a:r>
                    </a:p>
                  </a:txBody>
                  <a:tcPr marL="9525" marR="9525" marT="9525" marB="0" anchor="ctr">
                    <a:lnL>
                      <a:noFill/>
                    </a:lnL>
                    <a:lnR>
                      <a:noFill/>
                    </a:lnR>
                    <a:lnT>
                      <a:noFill/>
                    </a:lnT>
                    <a:lnB>
                      <a:noFill/>
                    </a:lnB>
                    <a:solidFill>
                      <a:srgbClr val="CCFFFF"/>
                    </a:solidFill>
                  </a:tcPr>
                </a:tc>
                <a:tc>
                  <a:txBody>
                    <a:bodyPr/>
                    <a:lstStyle/>
                    <a:p>
                      <a:pPr algn="ctr" fontAlgn="ctr"/>
                      <a:r>
                        <a:rPr lang="cs-CZ" sz="1600" b="1" i="0" u="none" strike="noStrike">
                          <a:solidFill>
                            <a:srgbClr val="FF0000"/>
                          </a:solidFill>
                          <a:latin typeface="Arial"/>
                        </a:rPr>
                        <a:t>12</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2"/>
                  </a:ext>
                </a:extLst>
              </a:tr>
              <a:tr h="258490">
                <a:tc>
                  <a:txBody>
                    <a:bodyPr/>
                    <a:lstStyle/>
                    <a:p>
                      <a:pPr algn="ctr" fontAlgn="ctr"/>
                      <a:r>
                        <a:rPr lang="cs-CZ" sz="1400" b="1" i="0" u="none" strike="noStrike">
                          <a:solidFill>
                            <a:srgbClr val="000000"/>
                          </a:solidFill>
                          <a:latin typeface="Arial"/>
                        </a:rPr>
                        <a:t>3</a:t>
                      </a:r>
                    </a:p>
                  </a:txBody>
                  <a:tcPr marL="9525" marR="9525" marT="9525" marB="0" anchor="ctr">
                    <a:lnL>
                      <a:noFill/>
                    </a:lnL>
                    <a:lnR>
                      <a:noFill/>
                    </a:lnR>
                    <a:lnT>
                      <a:noFill/>
                    </a:lnT>
                    <a:lnB>
                      <a:noFill/>
                    </a:lnB>
                    <a:solidFill>
                      <a:srgbClr val="CCFF66"/>
                    </a:solidFill>
                  </a:tcPr>
                </a:tc>
                <a:tc>
                  <a:txBody>
                    <a:bodyPr/>
                    <a:lstStyle/>
                    <a:p>
                      <a:pPr algn="ctr" fontAlgn="ctr"/>
                      <a:r>
                        <a:rPr lang="cs-CZ" sz="1400" b="1" i="0" u="none" strike="noStrike">
                          <a:solidFill>
                            <a:srgbClr val="000000"/>
                          </a:solidFill>
                          <a:latin typeface="Arial"/>
                        </a:rPr>
                        <a:t>Brozany</a:t>
                      </a:r>
                    </a:p>
                  </a:txBody>
                  <a:tcPr marL="9525" marR="9525" marT="9525" marB="0" anchor="ctr">
                    <a:lnL>
                      <a:noFill/>
                    </a:lnL>
                    <a:lnR>
                      <a:noFill/>
                    </a:lnR>
                    <a:lnT>
                      <a:noFill/>
                    </a:lnT>
                    <a:lnB>
                      <a:noFill/>
                    </a:lnB>
                    <a:solidFill>
                      <a:srgbClr val="CCFF66"/>
                    </a:solidFill>
                  </a:tcPr>
                </a:tc>
                <a:tc>
                  <a:txBody>
                    <a:bodyPr/>
                    <a:lstStyle/>
                    <a:p>
                      <a:pPr algn="ctr" fontAlgn="ctr"/>
                      <a:r>
                        <a:rPr lang="cs-CZ" sz="1400" b="1" i="0" u="none" strike="noStrike">
                          <a:solidFill>
                            <a:srgbClr val="000000"/>
                          </a:solidFill>
                          <a:latin typeface="Arial"/>
                        </a:rPr>
                        <a:t>6</a:t>
                      </a:r>
                    </a:p>
                  </a:txBody>
                  <a:tcPr marL="9525" marR="9525" marT="9525" marB="0" anchor="ctr">
                    <a:lnL>
                      <a:noFill/>
                    </a:lnL>
                    <a:lnR>
                      <a:noFill/>
                    </a:lnR>
                    <a:lnT>
                      <a:noFill/>
                    </a:lnT>
                    <a:lnB>
                      <a:noFill/>
                    </a:lnB>
                    <a:solidFill>
                      <a:srgbClr val="CCFF66"/>
                    </a:solidFill>
                  </a:tcPr>
                </a:tc>
                <a:tc>
                  <a:txBody>
                    <a:bodyPr/>
                    <a:lstStyle/>
                    <a:p>
                      <a:pPr algn="ctr" fontAlgn="ctr"/>
                      <a:r>
                        <a:rPr lang="cs-CZ" sz="1400" b="1" i="0" u="none" strike="noStrike">
                          <a:solidFill>
                            <a:srgbClr val="000000"/>
                          </a:solidFill>
                          <a:latin typeface="Arial"/>
                        </a:rPr>
                        <a:t>3</a:t>
                      </a:r>
                    </a:p>
                  </a:txBody>
                  <a:tcPr marL="9525" marR="9525" marT="9525" marB="0" anchor="ctr">
                    <a:lnL>
                      <a:noFill/>
                    </a:lnL>
                    <a:lnR>
                      <a:noFill/>
                    </a:lnR>
                    <a:lnT>
                      <a:noFill/>
                    </a:lnT>
                    <a:lnB>
                      <a:noFill/>
                    </a:lnB>
                    <a:solidFill>
                      <a:srgbClr val="CCFF66"/>
                    </a:solidFill>
                  </a:tcPr>
                </a:tc>
                <a:tc>
                  <a:txBody>
                    <a:bodyPr/>
                    <a:lstStyle/>
                    <a:p>
                      <a:pPr algn="ctr" fontAlgn="ctr"/>
                      <a:r>
                        <a:rPr lang="cs-CZ" sz="1400" b="1" i="0" u="none" strike="noStrike" dirty="0">
                          <a:solidFill>
                            <a:srgbClr val="000000"/>
                          </a:solidFill>
                          <a:latin typeface="Arial"/>
                        </a:rPr>
                        <a:t>0</a:t>
                      </a:r>
                    </a:p>
                  </a:txBody>
                  <a:tcPr marL="9525" marR="9525" marT="9525" marB="0" anchor="ctr">
                    <a:lnL>
                      <a:noFill/>
                    </a:lnL>
                    <a:lnR>
                      <a:noFill/>
                    </a:lnR>
                    <a:lnT>
                      <a:noFill/>
                    </a:lnT>
                    <a:lnB>
                      <a:noFill/>
                    </a:lnB>
                    <a:solidFill>
                      <a:srgbClr val="CCFF66"/>
                    </a:solidFill>
                  </a:tcPr>
                </a:tc>
                <a:tc>
                  <a:txBody>
                    <a:bodyPr/>
                    <a:lstStyle/>
                    <a:p>
                      <a:pPr algn="ctr" fontAlgn="ctr"/>
                      <a:r>
                        <a:rPr lang="cs-CZ" sz="1400" b="1" i="0" u="none" strike="noStrike" dirty="0">
                          <a:solidFill>
                            <a:srgbClr val="000000"/>
                          </a:solidFill>
                          <a:latin typeface="Arial"/>
                        </a:rPr>
                        <a:t>3</a:t>
                      </a:r>
                    </a:p>
                  </a:txBody>
                  <a:tcPr marL="9525" marR="9525" marT="9525" marB="0" anchor="ctr">
                    <a:lnL>
                      <a:noFill/>
                    </a:lnL>
                    <a:lnR>
                      <a:noFill/>
                    </a:lnR>
                    <a:lnT>
                      <a:noFill/>
                    </a:lnT>
                    <a:lnB>
                      <a:noFill/>
                    </a:lnB>
                    <a:solidFill>
                      <a:srgbClr val="CCFF66"/>
                    </a:solidFill>
                  </a:tcPr>
                </a:tc>
                <a:tc>
                  <a:txBody>
                    <a:bodyPr/>
                    <a:lstStyle/>
                    <a:p>
                      <a:pPr algn="ctr" fontAlgn="ctr"/>
                      <a:r>
                        <a:rPr lang="cs-CZ" sz="1400" b="1" i="0" u="none" strike="noStrike" dirty="0">
                          <a:solidFill>
                            <a:srgbClr val="000000"/>
                          </a:solidFill>
                          <a:latin typeface="Calibri"/>
                        </a:rPr>
                        <a:t>59:30</a:t>
                      </a:r>
                    </a:p>
                  </a:txBody>
                  <a:tcPr marL="9525" marR="9525" marT="9525" marB="0" anchor="ctr">
                    <a:lnL>
                      <a:noFill/>
                    </a:lnL>
                    <a:lnR>
                      <a:noFill/>
                    </a:lnR>
                    <a:lnT>
                      <a:noFill/>
                    </a:lnT>
                    <a:lnB>
                      <a:noFill/>
                    </a:lnB>
                    <a:solidFill>
                      <a:srgbClr val="CCFF66"/>
                    </a:solidFill>
                  </a:tcPr>
                </a:tc>
                <a:tc>
                  <a:txBody>
                    <a:bodyPr/>
                    <a:lstStyle/>
                    <a:p>
                      <a:pPr algn="ctr" fontAlgn="ctr"/>
                      <a:r>
                        <a:rPr lang="cs-CZ" sz="1400" b="1" i="0" u="none" strike="noStrike" dirty="0">
                          <a:solidFill>
                            <a:srgbClr val="000000"/>
                          </a:solidFill>
                          <a:latin typeface="Arial"/>
                        </a:rPr>
                        <a:t>9</a:t>
                      </a:r>
                    </a:p>
                  </a:txBody>
                  <a:tcPr marL="9525" marR="9525" marT="9525" marB="0" anchor="ctr">
                    <a:lnL>
                      <a:noFill/>
                    </a:lnL>
                    <a:lnR>
                      <a:noFill/>
                    </a:lnR>
                    <a:lnT>
                      <a:noFill/>
                    </a:lnT>
                    <a:lnB>
                      <a:noFill/>
                    </a:lnB>
                    <a:solidFill>
                      <a:srgbClr val="CCFF66"/>
                    </a:solidFill>
                  </a:tcPr>
                </a:tc>
                <a:extLst>
                  <a:ext uri="{0D108BD9-81ED-4DB2-BD59-A6C34878D82A}">
                    <a16:rowId xmlns:a16="http://schemas.microsoft.com/office/drawing/2014/main" val="10003"/>
                  </a:ext>
                </a:extLst>
              </a:tr>
              <a:tr h="258490">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Štětí "B"</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latin typeface="Calibri"/>
                        </a:rPr>
                        <a:t>4:104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4"/>
                  </a:ext>
                </a:extLst>
              </a:tr>
            </a:tbl>
          </a:graphicData>
        </a:graphic>
      </p:graphicFrame>
      <p:pic>
        <p:nvPicPr>
          <p:cNvPr id="6146" name="Picture 171"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7" name="Picture 170"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8" name="Picture 169"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9" name="Picture 168"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0" name="Picture 167"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1" name="Picture 166"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2" name="Picture 165"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3" name="Picture 164"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4" name="Picture 163"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5" name="Picture 162"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6" name="Picture 161"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7" name="Picture 160"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8" name="Picture 159"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9" name="Picture 158"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0" name="Picture 157"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1" name="Picture 156"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2" name="Picture 155"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3" name="Picture 154"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4" name="Picture 153"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5" name="Picture 152"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6" name="Picture 151"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7" name="Picture 150"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8" name="Picture 149"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9" name="Picture 148"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0" name="Picture 147"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1" name="Picture 146"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2" name="Picture 145"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3" name="Picture 144"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4" name="Picture 143"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5" name="Picture 142"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6" name="Picture 141"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7" name="Picture 140"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8" name="Picture 139"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9" name="Picture 138"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0" name="Picture 137"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1" name="Picture 136"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2" name="Picture 135"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3" name="Picture 134"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4" name="Picture 133"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5" name="Picture 132"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6" name="Picture 131"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7" name="Picture 130"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8" name="Picture 129"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914400"/>
          </a:xfrm>
          <a:prstGeom prst="rect">
            <a:avLst/>
          </a:prstGeom>
          <a:noFill/>
          <a:ln w="9525">
            <a:miter lim="800000"/>
            <a:headEnd/>
            <a:tailEnd/>
          </a:ln>
        </p:spPr>
      </p:pic>
      <p:pic>
        <p:nvPicPr>
          <p:cNvPr id="6189" name="Picture 128"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14400" cy="914400"/>
          </a:xfrm>
          <a:prstGeom prst="rect">
            <a:avLst/>
          </a:prstGeom>
          <a:noFill/>
          <a:ln w="9525">
            <a:miter lim="800000"/>
            <a:headEnd/>
            <a:tailEnd/>
          </a:ln>
        </p:spPr>
      </p:pic>
      <p:pic>
        <p:nvPicPr>
          <p:cNvPr id="6190" name="Picture 127"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14400" cy="933450"/>
          </a:xfrm>
          <a:prstGeom prst="rect">
            <a:avLst/>
          </a:prstGeom>
          <a:noFill/>
          <a:ln w="9525">
            <a:miter lim="800000"/>
            <a:headEnd/>
            <a:tailEnd/>
          </a:ln>
        </p:spPr>
      </p:pic>
      <p:pic>
        <p:nvPicPr>
          <p:cNvPr id="6191" name="Picture 126"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14400" cy="933450"/>
          </a:xfrm>
          <a:prstGeom prst="rect">
            <a:avLst/>
          </a:prstGeom>
          <a:noFill/>
          <a:ln w="9525">
            <a:miter lim="800000"/>
            <a:headEnd/>
            <a:tailEnd/>
          </a:ln>
        </p:spPr>
      </p:pic>
      <p:pic>
        <p:nvPicPr>
          <p:cNvPr id="6192" name="Picture 125"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895350"/>
            <a:ext cx="914400" cy="742950"/>
          </a:xfrm>
          <a:prstGeom prst="rect">
            <a:avLst/>
          </a:prstGeom>
          <a:noFill/>
          <a:ln w="9525">
            <a:miter lim="800000"/>
            <a:headEnd/>
            <a:tailEnd/>
          </a:ln>
        </p:spPr>
      </p:pic>
      <p:pic>
        <p:nvPicPr>
          <p:cNvPr id="6193" name="Picture 124"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895350"/>
            <a:ext cx="914400" cy="742950"/>
          </a:xfrm>
          <a:prstGeom prst="rect">
            <a:avLst/>
          </a:prstGeom>
          <a:noFill/>
          <a:ln w="9525">
            <a:miter lim="800000"/>
            <a:headEnd/>
            <a:tailEnd/>
          </a:ln>
        </p:spPr>
      </p:pic>
      <p:pic>
        <p:nvPicPr>
          <p:cNvPr id="6194" name="Picture 123"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1123950"/>
            <a:ext cx="914400" cy="933450"/>
          </a:xfrm>
          <a:prstGeom prst="rect">
            <a:avLst/>
          </a:prstGeom>
          <a:noFill/>
          <a:ln w="9525">
            <a:miter lim="800000"/>
            <a:headEnd/>
            <a:tailEnd/>
          </a:ln>
        </p:spPr>
      </p:pic>
      <p:pic>
        <p:nvPicPr>
          <p:cNvPr id="6195" name="Picture 122"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1123950"/>
            <a:ext cx="914400" cy="933450"/>
          </a:xfrm>
          <a:prstGeom prst="rect">
            <a:avLst/>
          </a:prstGeom>
          <a:noFill/>
          <a:ln w="9525">
            <a:miter lim="800000"/>
            <a:headEnd/>
            <a:tailEnd/>
          </a:ln>
        </p:spPr>
      </p:pic>
      <p:pic>
        <p:nvPicPr>
          <p:cNvPr id="6196" name="Picture 121"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1352550"/>
            <a:ext cx="914400" cy="925513"/>
          </a:xfrm>
          <a:prstGeom prst="rect">
            <a:avLst/>
          </a:prstGeom>
          <a:noFill/>
          <a:ln w="9525">
            <a:miter lim="800000"/>
            <a:headEnd/>
            <a:tailEnd/>
          </a:ln>
        </p:spPr>
      </p:pic>
      <p:pic>
        <p:nvPicPr>
          <p:cNvPr id="6197" name="Picture 120"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1352550"/>
            <a:ext cx="914400" cy="925513"/>
          </a:xfrm>
          <a:prstGeom prst="rect">
            <a:avLst/>
          </a:prstGeom>
          <a:noFill/>
          <a:ln w="9525">
            <a:miter lim="800000"/>
            <a:headEnd/>
            <a:tailEnd/>
          </a:ln>
        </p:spPr>
      </p:pic>
      <p:pic>
        <p:nvPicPr>
          <p:cNvPr id="6198" name="Picture 119"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1581150"/>
            <a:ext cx="914400" cy="742950"/>
          </a:xfrm>
          <a:prstGeom prst="rect">
            <a:avLst/>
          </a:prstGeom>
          <a:noFill/>
          <a:ln w="9525">
            <a:miter lim="800000"/>
            <a:headEnd/>
            <a:tailEnd/>
          </a:ln>
        </p:spPr>
      </p:pic>
      <p:pic>
        <p:nvPicPr>
          <p:cNvPr id="6199" name="Picture 118"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1581150"/>
            <a:ext cx="914400" cy="742950"/>
          </a:xfrm>
          <a:prstGeom prst="rect">
            <a:avLst/>
          </a:prstGeom>
          <a:noFill/>
          <a:ln w="9525">
            <a:miter lim="800000"/>
            <a:headEnd/>
            <a:tailEnd/>
          </a:ln>
        </p:spPr>
      </p:pic>
      <p:pic>
        <p:nvPicPr>
          <p:cNvPr id="6200" name="Picture 117"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1809750"/>
            <a:ext cx="914400" cy="914400"/>
          </a:xfrm>
          <a:prstGeom prst="rect">
            <a:avLst/>
          </a:prstGeom>
          <a:noFill/>
          <a:ln w="9525">
            <a:miter lim="800000"/>
            <a:headEnd/>
            <a:tailEnd/>
          </a:ln>
        </p:spPr>
      </p:pic>
      <p:pic>
        <p:nvPicPr>
          <p:cNvPr id="6201" name="Picture 116"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1809750"/>
            <a:ext cx="914400" cy="914400"/>
          </a:xfrm>
          <a:prstGeom prst="rect">
            <a:avLst/>
          </a:prstGeom>
          <a:noFill/>
          <a:ln w="9525">
            <a:miter lim="800000"/>
            <a:headEnd/>
            <a:tailEnd/>
          </a:ln>
        </p:spPr>
      </p:pic>
      <p:pic>
        <p:nvPicPr>
          <p:cNvPr id="6202" name="Picture 115"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3" name="Picture 114"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4" name="Picture 113"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5" name="Picture 112"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6" name="Picture 111"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2266950"/>
            <a:ext cx="914400" cy="742950"/>
          </a:xfrm>
          <a:prstGeom prst="rect">
            <a:avLst/>
          </a:prstGeom>
          <a:noFill/>
          <a:ln w="9525">
            <a:miter lim="800000"/>
            <a:headEnd/>
            <a:tailEnd/>
          </a:ln>
        </p:spPr>
      </p:pic>
      <p:pic>
        <p:nvPicPr>
          <p:cNvPr id="6207" name="Picture 110"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2266950"/>
            <a:ext cx="914400" cy="742950"/>
          </a:xfrm>
          <a:prstGeom prst="rect">
            <a:avLst/>
          </a:prstGeom>
          <a:noFill/>
          <a:ln w="9525">
            <a:miter lim="800000"/>
            <a:headEnd/>
            <a:tailEnd/>
          </a:ln>
        </p:spPr>
      </p:pic>
      <p:pic>
        <p:nvPicPr>
          <p:cNvPr id="6208" name="Picture 109"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2495550"/>
            <a:ext cx="914400" cy="914400"/>
          </a:xfrm>
          <a:prstGeom prst="rect">
            <a:avLst/>
          </a:prstGeom>
          <a:noFill/>
          <a:ln w="9525">
            <a:miter lim="800000"/>
            <a:headEnd/>
            <a:tailEnd/>
          </a:ln>
        </p:spPr>
      </p:pic>
      <p:pic>
        <p:nvPicPr>
          <p:cNvPr id="6209" name="Picture 108"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2495550"/>
            <a:ext cx="914400" cy="914400"/>
          </a:xfrm>
          <a:prstGeom prst="rect">
            <a:avLst/>
          </a:prstGeom>
          <a:noFill/>
          <a:ln w="9525">
            <a:miter lim="800000"/>
            <a:headEnd/>
            <a:tailEnd/>
          </a:ln>
        </p:spPr>
      </p:pic>
      <p:pic>
        <p:nvPicPr>
          <p:cNvPr id="6210" name="Picture 107"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2724150"/>
            <a:ext cx="914400" cy="733425"/>
          </a:xfrm>
          <a:prstGeom prst="rect">
            <a:avLst/>
          </a:prstGeom>
          <a:noFill/>
          <a:ln w="9525">
            <a:miter lim="800000"/>
            <a:headEnd/>
            <a:tailEnd/>
          </a:ln>
        </p:spPr>
      </p:pic>
      <p:pic>
        <p:nvPicPr>
          <p:cNvPr id="6211" name="Picture 106"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2724150"/>
            <a:ext cx="914400" cy="733425"/>
          </a:xfrm>
          <a:prstGeom prst="rect">
            <a:avLst/>
          </a:prstGeom>
          <a:noFill/>
          <a:ln w="9525">
            <a:miter lim="800000"/>
            <a:headEnd/>
            <a:tailEnd/>
          </a:ln>
        </p:spPr>
      </p:pic>
      <p:pic>
        <p:nvPicPr>
          <p:cNvPr id="6212" name="Picture 105"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2724150"/>
            <a:ext cx="914400" cy="752475"/>
          </a:xfrm>
          <a:prstGeom prst="rect">
            <a:avLst/>
          </a:prstGeom>
          <a:noFill/>
          <a:ln w="9525">
            <a:miter lim="800000"/>
            <a:headEnd/>
            <a:tailEnd/>
          </a:ln>
        </p:spPr>
      </p:pic>
      <p:pic>
        <p:nvPicPr>
          <p:cNvPr id="6213" name="Picture 104"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2724150"/>
            <a:ext cx="914400" cy="752475"/>
          </a:xfrm>
          <a:prstGeom prst="rect">
            <a:avLst/>
          </a:prstGeom>
          <a:noFill/>
          <a:ln w="9525">
            <a:miter lim="800000"/>
            <a:headEnd/>
            <a:tailEnd/>
          </a:ln>
        </p:spPr>
      </p:pic>
      <p:pic>
        <p:nvPicPr>
          <p:cNvPr id="6214" name="Picture 103"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2952750"/>
            <a:ext cx="914400" cy="942975"/>
          </a:xfrm>
          <a:prstGeom prst="rect">
            <a:avLst/>
          </a:prstGeom>
          <a:noFill/>
          <a:ln w="9525">
            <a:miter lim="800000"/>
            <a:headEnd/>
            <a:tailEnd/>
          </a:ln>
        </p:spPr>
      </p:pic>
      <p:pic>
        <p:nvPicPr>
          <p:cNvPr id="6215" name="Picture 102"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2952750"/>
            <a:ext cx="914400" cy="942975"/>
          </a:xfrm>
          <a:prstGeom prst="rect">
            <a:avLst/>
          </a:prstGeom>
          <a:noFill/>
          <a:ln w="9525">
            <a:miter lim="800000"/>
            <a:headEnd/>
            <a:tailEnd/>
          </a:ln>
        </p:spPr>
      </p:pic>
      <p:pic>
        <p:nvPicPr>
          <p:cNvPr id="6216" name="Picture 101"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3182938"/>
            <a:ext cx="914400" cy="931862"/>
          </a:xfrm>
          <a:prstGeom prst="rect">
            <a:avLst/>
          </a:prstGeom>
          <a:noFill/>
          <a:ln w="9525">
            <a:miter lim="800000"/>
            <a:headEnd/>
            <a:tailEnd/>
          </a:ln>
        </p:spPr>
      </p:pic>
      <p:pic>
        <p:nvPicPr>
          <p:cNvPr id="6217" name="Picture 100"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3182938"/>
            <a:ext cx="914400" cy="931862"/>
          </a:xfrm>
          <a:prstGeom prst="rect">
            <a:avLst/>
          </a:prstGeom>
          <a:noFill/>
          <a:ln w="9525">
            <a:miter lim="800000"/>
            <a:headEnd/>
            <a:tailEnd/>
          </a:ln>
        </p:spPr>
      </p:pic>
      <p:pic>
        <p:nvPicPr>
          <p:cNvPr id="6218" name="Picture 99"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3409950"/>
            <a:ext cx="914400" cy="914400"/>
          </a:xfrm>
          <a:prstGeom prst="rect">
            <a:avLst/>
          </a:prstGeom>
          <a:noFill/>
          <a:ln w="9525">
            <a:miter lim="800000"/>
            <a:headEnd/>
            <a:tailEnd/>
          </a:ln>
        </p:spPr>
      </p:pic>
      <p:pic>
        <p:nvPicPr>
          <p:cNvPr id="6219" name="Picture 98"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3409950"/>
            <a:ext cx="914400" cy="9144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a:blip xmlns:r="http://schemas.openxmlformats.org/officeDocument/2006/relationships" r:embed="rId1"/>
          <a:stretch>
            <a:fillRect/>
          </a:stretch>
        </a:blipFill>
        <a:ln w="9525">
          <a:noFill/>
          <a:miter lim="800000"/>
          <a:headEnd/>
          <a:tailEnd/>
        </a:ln>
        <a:effectLst/>
      </a:spPr>
      <a:bodyPr vert="horz" wrap="square" lIns="0" tIns="0" rIns="38088" bIns="39675"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900" b="1" i="0" u="none" strike="noStrike" cap="none" normalizeH="0" baseline="0" dirty="0" smtClean="0">
            <a:ln>
              <a:noFill/>
            </a:ln>
            <a:solidFill>
              <a:srgbClr val="FFFFFF"/>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45791" dir="2021404" algn="ctr" rotWithShape="0">
            <a:srgbClr val="9999FF"/>
          </a:outerShdw>
        </a:effectLst>
      </a:spPr>
      <a:bodyPr vert="horz" wrap="non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sz="1200" b="1" i="0" u="none" strike="noStrike" cap="none" normalizeH="0" baseline="0" smtClean="0">
            <a:ln>
              <a:noFill/>
            </a:ln>
            <a:solidFill>
              <a:schemeClr val="tx1"/>
            </a:solidFill>
            <a:effectLst>
              <a:outerShdw blurRad="38100" dist="38100" dir="2700000" algn="tl">
                <a:srgbClr val="000000">
                  <a:alpha val="43137"/>
                </a:srgbClr>
              </a:outerShdw>
            </a:effectLst>
            <a:latin typeface="Arial Rounded MT Bold" pitchFamily="34" charset="0"/>
          </a:defRPr>
        </a:defPPr>
      </a:lstStyle>
    </a:lnDef>
    <a:txDef>
      <a:spPr>
        <a:solidFill>
          <a:srgbClr val="99FF66"/>
        </a:solidFill>
      </a:spPr>
      <a:bodyPr wrap="square" rtlCol="0">
        <a:spAutoFit/>
      </a:bodyPr>
      <a:lstStyle>
        <a:defPPr algn="just">
          <a:defRPr sz="1400" u="sng" dirty="0" smtClean="0">
            <a:latin typeface="Bookman Old Style" pitchFamily="18" charset="0"/>
          </a:defRPr>
        </a:defPPr>
      </a:lstStyle>
    </a:tx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259079</TotalTime>
  <Words>5500</Words>
  <Application>Microsoft Office PowerPoint</Application>
  <PresentationFormat>Vlastní</PresentationFormat>
  <Paragraphs>2170</Paragraphs>
  <Slides>20</Slides>
  <Notes>15</Notes>
  <HiddenSlides>0</HiddenSlides>
  <MMClips>0</MMClips>
  <ScaleCrop>false</ScaleCrop>
  <HeadingPairs>
    <vt:vector size="6" baseType="variant">
      <vt:variant>
        <vt:lpstr>Použitá písma</vt:lpstr>
      </vt:variant>
      <vt:variant>
        <vt:i4>47</vt:i4>
      </vt:variant>
      <vt:variant>
        <vt:lpstr>Motiv</vt:lpstr>
      </vt:variant>
      <vt:variant>
        <vt:i4>1</vt:i4>
      </vt:variant>
      <vt:variant>
        <vt:lpstr>Nadpisy snímků</vt:lpstr>
      </vt:variant>
      <vt:variant>
        <vt:i4>20</vt:i4>
      </vt:variant>
    </vt:vector>
  </HeadingPairs>
  <TitlesOfParts>
    <vt:vector size="68" baseType="lpstr">
      <vt:lpstr>FangSong</vt:lpstr>
      <vt:lpstr>Gungsuh</vt:lpstr>
      <vt:lpstr>GungsuhChe</vt:lpstr>
      <vt:lpstr>KaiTi</vt:lpstr>
      <vt:lpstr>Malgun Gothic</vt:lpstr>
      <vt:lpstr>Microsoft JhengHei</vt:lpstr>
      <vt:lpstr>SimHei</vt:lpstr>
      <vt:lpstr>Aharoni</vt:lpstr>
      <vt:lpstr>Albertus MT</vt:lpstr>
      <vt:lpstr>Arabic Typesetting</vt:lpstr>
      <vt:lpstr>Arial</vt:lpstr>
      <vt:lpstr>Arial Black</vt:lpstr>
      <vt:lpstr>Arial Rounded MT Bold</vt:lpstr>
      <vt:lpstr>Baskerville Old Face</vt:lpstr>
      <vt:lpstr>Berlin Sans FB</vt:lpstr>
      <vt:lpstr>Berlin Sans FB Demi</vt:lpstr>
      <vt:lpstr>Bodoni MT Black</vt:lpstr>
      <vt:lpstr>Bookman Old Style</vt:lpstr>
      <vt:lpstr>Britannic Bold</vt:lpstr>
      <vt:lpstr>Calibri</vt:lpstr>
      <vt:lpstr>Cambria Math</vt:lpstr>
      <vt:lpstr>Centaur</vt:lpstr>
      <vt:lpstr>Century Gothic</vt:lpstr>
      <vt:lpstr>Colonna MT</vt:lpstr>
      <vt:lpstr>Comic Sans MS</vt:lpstr>
      <vt:lpstr>Cooper Black</vt:lpstr>
      <vt:lpstr>Copperplate Gothic Bold</vt:lpstr>
      <vt:lpstr>David</vt:lpstr>
      <vt:lpstr>Engravers MT</vt:lpstr>
      <vt:lpstr>Eras Bold ITC</vt:lpstr>
      <vt:lpstr>Estrangelo Edessa</vt:lpstr>
      <vt:lpstr>Georgia</vt:lpstr>
      <vt:lpstr>Gill Sans Ultra Bold</vt:lpstr>
      <vt:lpstr>Imprint MT Shadow</vt:lpstr>
      <vt:lpstr>KodchiangUPC</vt:lpstr>
      <vt:lpstr>LilyUPC</vt:lpstr>
      <vt:lpstr>Lucida Console</vt:lpstr>
      <vt:lpstr>Lucida Sans</vt:lpstr>
      <vt:lpstr>Mongolian Baiti</vt:lpstr>
      <vt:lpstr>Rockwell Extra Bold</vt:lpstr>
      <vt:lpstr>Swis721 Blk BT</vt:lpstr>
      <vt:lpstr>Swis721 Ex BT</vt:lpstr>
      <vt:lpstr>Tahoma</vt:lpstr>
      <vt:lpstr>Tempus Sans ITC</vt:lpstr>
      <vt:lpstr>Times New Roman</vt:lpstr>
      <vt:lpstr>Tw Cen MT Condensed</vt:lpstr>
      <vt:lpstr>Verdana</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Frantschach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Pavel Čermák</dc:creator>
  <cp:lastModifiedBy>Plíšek Milan Ing.</cp:lastModifiedBy>
  <cp:revision>15116</cp:revision>
  <cp:lastPrinted>2003-08-14T09:54:30Z</cp:lastPrinted>
  <dcterms:created xsi:type="dcterms:W3CDTF">2001-03-12T13:44:53Z</dcterms:created>
  <dcterms:modified xsi:type="dcterms:W3CDTF">2017-09-08T11:34:17Z</dcterms:modified>
</cp:coreProperties>
</file>