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2" r:id="rId2"/>
    <p:sldId id="258" r:id="rId3"/>
    <p:sldId id="295" r:id="rId4"/>
    <p:sldId id="272" r:id="rId5"/>
    <p:sldId id="289" r:id="rId6"/>
    <p:sldId id="304" r:id="rId7"/>
    <p:sldId id="303" r:id="rId8"/>
    <p:sldId id="290" r:id="rId9"/>
    <p:sldId id="273" r:id="rId10"/>
    <p:sldId id="260" r:id="rId11"/>
    <p:sldId id="259" r:id="rId12"/>
    <p:sldId id="309" r:id="rId13"/>
    <p:sldId id="317" r:id="rId14"/>
    <p:sldId id="275" r:id="rId15"/>
    <p:sldId id="262" r:id="rId16"/>
    <p:sldId id="276" r:id="rId17"/>
    <p:sldId id="305" r:id="rId18"/>
    <p:sldId id="313" r:id="rId19"/>
    <p:sldId id="314" r:id="rId20"/>
    <p:sldId id="315" r:id="rId21"/>
    <p:sldId id="316" r:id="rId22"/>
    <p:sldId id="318" r:id="rId23"/>
  </p:sldIdLst>
  <p:sldSz cx="10287000" cy="7239000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33CC"/>
    <a:srgbClr val="FF0066"/>
    <a:srgbClr val="008000"/>
    <a:srgbClr val="FF0000"/>
    <a:srgbClr val="666699"/>
    <a:srgbClr val="CC0000"/>
    <a:srgbClr val="FFFF66"/>
    <a:srgbClr val="9900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5507" autoAdjust="0"/>
  </p:normalViewPr>
  <p:slideViewPr>
    <p:cSldViewPr>
      <p:cViewPr varScale="1">
        <p:scale>
          <a:sx n="83" d="100"/>
          <a:sy n="83" d="100"/>
        </p:scale>
        <p:origin x="1026" y="90"/>
      </p:cViewPr>
      <p:guideLst>
        <p:guide orient="horz" pos="228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0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3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3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DE138A7D-C59D-468B-9B86-11383E02ACD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t" anchorCtr="0" compatLnSpc="1">
            <a:prstTxWarp prst="textNoShape">
              <a:avLst/>
            </a:prstTxWarp>
          </a:bodyPr>
          <a:lstStyle>
            <a:lvl1pPr algn="l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5650" y="742950"/>
            <a:ext cx="528955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4875"/>
            <a:ext cx="49815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b" anchorCtr="0" compatLnSpc="1">
            <a:prstTxWarp prst="textNoShape">
              <a:avLst/>
            </a:prstTxWarp>
          </a:bodyPr>
          <a:lstStyle>
            <a:lvl1pPr algn="l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20B747F7-71EF-448E-A475-6483FF2EFE4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623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48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72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98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0327D-6606-44B4-ABD4-C33AD6237FDF}" type="slidenum">
              <a:rPr lang="cs-CZ" smtClean="0"/>
              <a:pPr/>
              <a:t>2</a:t>
            </a:fld>
            <a:endParaRPr lang="cs-CZ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30E266-BC3E-4CDC-99D1-FCE112551CE1}" type="slidenum">
              <a:rPr lang="cs-CZ" smtClean="0"/>
              <a:pPr/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BA8EE-150F-4AC3-9C19-F8362AA1A39B}" type="slidenum">
              <a:rPr lang="cs-CZ" smtClean="0"/>
              <a:pPr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8687F6-1782-49CE-8F61-31A0FD4C54BE}" type="slidenum">
              <a:rPr lang="cs-CZ" smtClean="0"/>
              <a:pPr/>
              <a:t>14</a:t>
            </a:fld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657F1-8447-401B-8487-CA030393E5AC}" type="slidenum">
              <a:rPr lang="cs-CZ" smtClean="0"/>
              <a:pPr/>
              <a:t>15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82826-A3DE-4B0F-B771-F82CF74CC625}" type="slidenum">
              <a:rPr lang="cs-CZ" smtClean="0"/>
              <a:pPr/>
              <a:t>16</a:t>
            </a:fld>
            <a:endParaRPr lang="cs-CZ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ECFDB-ECB8-454F-A80D-A89FE9E5D5DB}" type="slidenum">
              <a:rPr lang="cs-CZ" smtClean="0"/>
              <a:pPr/>
              <a:t>17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85B64-BD86-46E3-B3F6-06F807F9F30C}" type="slidenum">
              <a:rPr lang="cs-CZ" smtClean="0"/>
              <a:pPr/>
              <a:t>3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69CA8-E0A2-4FB1-9C20-9F1661A52DEC}" type="slidenum">
              <a:rPr lang="cs-CZ" smtClean="0"/>
              <a:pPr/>
              <a:t>4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38B80-D65E-48CB-8F6A-36C6FFB0DAE8}" type="slidenum">
              <a:rPr lang="cs-CZ" smtClean="0"/>
              <a:pPr/>
              <a:t>5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747F7-71EF-448E-A475-6483FF2EFE4D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7DC2A-937E-4FCC-AAFC-A78424F36788}" type="slidenum">
              <a:rPr lang="cs-CZ" smtClean="0"/>
              <a:pPr/>
              <a:t>7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9CF97-4255-41CF-ABEE-4D377FE67BF6}" type="slidenum">
              <a:rPr lang="cs-CZ" smtClean="0"/>
              <a:pPr/>
              <a:t>8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E9A95-85BE-4ED6-94CB-F379B6DFE388}" type="slidenum">
              <a:rPr lang="cs-CZ" smtClean="0"/>
              <a:pPr/>
              <a:t>9</a:t>
            </a:fld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72F903-C95B-4E34-BF57-327F9BD2F872}" type="slidenum">
              <a:rPr lang="cs-CZ" smtClean="0"/>
              <a:pPr/>
              <a:t>10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1525" y="2249488"/>
            <a:ext cx="8743950" cy="155098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3050" y="4102100"/>
            <a:ext cx="7200900" cy="18494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13FEE-B4C6-4734-BBFB-D53EBA7F6DD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C9C1A-A1BD-4539-8562-CFD3F641A6F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29488" y="642938"/>
            <a:ext cx="2185987" cy="5791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71525" y="642938"/>
            <a:ext cx="6405563" cy="5791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DC8A-FA1A-4126-A4B7-7C6353A1FE3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71525" y="642938"/>
            <a:ext cx="8743950" cy="579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3A1D7-C5C0-43E2-A8FF-DB09985E01A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1525" y="642938"/>
            <a:ext cx="8743950" cy="12065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71525" y="2090738"/>
            <a:ext cx="4295775" cy="4343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219700" y="2090738"/>
            <a:ext cx="4295775" cy="20955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219700" y="4338638"/>
            <a:ext cx="4295775" cy="20955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B79B-4FE7-4C4F-866E-570FECB6BB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FB2F0-7C24-410E-9E5E-E150E2696A9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4651375"/>
            <a:ext cx="8743950" cy="14382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2800" y="3068638"/>
            <a:ext cx="8743950" cy="15827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300B4-4A49-46D8-BC59-5964B5FA7FD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71525" y="2090738"/>
            <a:ext cx="42957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19700" y="2090738"/>
            <a:ext cx="42957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91BCE-55FC-4FBE-9A69-0A302406C94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0" y="290513"/>
            <a:ext cx="9258300" cy="12065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4350" y="1620838"/>
            <a:ext cx="4545013" cy="674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350" y="2295525"/>
            <a:ext cx="4545013" cy="4170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26050" y="1620838"/>
            <a:ext cx="4546600" cy="674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26050" y="2295525"/>
            <a:ext cx="4546600" cy="4170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5CD68-748F-49FC-A8F8-26B3BA3D179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2F5D3-FD1D-4326-ABE5-0B29D19516B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A45F9-00F6-4F64-9368-FD5ACF48D36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0" y="288925"/>
            <a:ext cx="3384550" cy="12255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22725" y="288925"/>
            <a:ext cx="5749925" cy="617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4350" y="1514475"/>
            <a:ext cx="3384550" cy="495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4C4C4-4C1F-40F5-9437-A29B4D8879F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6125" y="5067300"/>
            <a:ext cx="6172200" cy="5984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16125" y="646113"/>
            <a:ext cx="6172200" cy="4343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16125" y="5665788"/>
            <a:ext cx="6172200" cy="8493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AAC03-3320-4432-9865-FAF754976B9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42938"/>
            <a:ext cx="874395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5" tIns="47872" rIns="95745" bIns="478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2090738"/>
            <a:ext cx="87439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5" tIns="47872" rIns="95745" bIns="478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596063"/>
            <a:ext cx="21431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5" tIns="47872" rIns="95745" bIns="47872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5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596063"/>
            <a:ext cx="3257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5" tIns="47872" rIns="95745" bIns="4787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5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596063"/>
            <a:ext cx="21431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5" tIns="47872" rIns="95745" bIns="4787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500" b="0">
                <a:latin typeface="Times New Roman" pitchFamily="18" charset="0"/>
              </a:defRPr>
            </a:lvl1pPr>
          </a:lstStyle>
          <a:p>
            <a:pPr>
              <a:defRPr/>
            </a:pPr>
            <a:fld id="{578BFAD5-2279-4007-9644-84F98EDAC05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5pPr>
      <a:lvl6pPr marL="457200"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6pPr>
      <a:lvl7pPr marL="914400"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7pPr>
      <a:lvl8pPr marL="1371600"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8pPr>
      <a:lvl9pPr marL="1828800"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93800" indent="-236538" algn="l" defTabSz="95726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58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130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702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74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46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6.emf"/><Relationship Id="rId18" Type="http://schemas.openxmlformats.org/officeDocument/2006/relationships/image" Target="../media/image571.emf"/><Relationship Id="rId26" Type="http://schemas.openxmlformats.org/officeDocument/2006/relationships/image" Target="../media/image579.emf"/><Relationship Id="rId39" Type="http://schemas.openxmlformats.org/officeDocument/2006/relationships/image" Target="../media/image592.emf"/><Relationship Id="rId21" Type="http://schemas.openxmlformats.org/officeDocument/2006/relationships/image" Target="../media/image574.emf"/><Relationship Id="rId34" Type="http://schemas.openxmlformats.org/officeDocument/2006/relationships/image" Target="../media/image587.emf"/><Relationship Id="rId42" Type="http://schemas.openxmlformats.org/officeDocument/2006/relationships/image" Target="../media/image595.emf"/><Relationship Id="rId47" Type="http://schemas.openxmlformats.org/officeDocument/2006/relationships/image" Target="../media/image600.emf"/><Relationship Id="rId50" Type="http://schemas.openxmlformats.org/officeDocument/2006/relationships/image" Target="../media/image603.emf"/><Relationship Id="rId55" Type="http://schemas.openxmlformats.org/officeDocument/2006/relationships/image" Target="../media/image608.emf"/><Relationship Id="rId63" Type="http://schemas.openxmlformats.org/officeDocument/2006/relationships/image" Target="../media/image616.emf"/><Relationship Id="rId7" Type="http://schemas.openxmlformats.org/officeDocument/2006/relationships/image" Target="../media/image560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69.emf"/><Relationship Id="rId20" Type="http://schemas.openxmlformats.org/officeDocument/2006/relationships/image" Target="../media/image573.emf"/><Relationship Id="rId29" Type="http://schemas.openxmlformats.org/officeDocument/2006/relationships/image" Target="../media/image582.emf"/><Relationship Id="rId41" Type="http://schemas.openxmlformats.org/officeDocument/2006/relationships/image" Target="../media/image594.emf"/><Relationship Id="rId54" Type="http://schemas.openxmlformats.org/officeDocument/2006/relationships/image" Target="../media/image607.emf"/><Relationship Id="rId62" Type="http://schemas.openxmlformats.org/officeDocument/2006/relationships/image" Target="../media/image6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9.emf"/><Relationship Id="rId11" Type="http://schemas.openxmlformats.org/officeDocument/2006/relationships/image" Target="../media/image564.emf"/><Relationship Id="rId24" Type="http://schemas.openxmlformats.org/officeDocument/2006/relationships/image" Target="../media/image577.emf"/><Relationship Id="rId32" Type="http://schemas.openxmlformats.org/officeDocument/2006/relationships/image" Target="../media/image585.emf"/><Relationship Id="rId37" Type="http://schemas.openxmlformats.org/officeDocument/2006/relationships/image" Target="../media/image590.emf"/><Relationship Id="rId40" Type="http://schemas.openxmlformats.org/officeDocument/2006/relationships/image" Target="../media/image593.emf"/><Relationship Id="rId45" Type="http://schemas.openxmlformats.org/officeDocument/2006/relationships/image" Target="../media/image598.emf"/><Relationship Id="rId53" Type="http://schemas.openxmlformats.org/officeDocument/2006/relationships/image" Target="../media/image606.emf"/><Relationship Id="rId58" Type="http://schemas.openxmlformats.org/officeDocument/2006/relationships/image" Target="../media/image611.emf"/><Relationship Id="rId5" Type="http://schemas.openxmlformats.org/officeDocument/2006/relationships/image" Target="../media/image558.emf"/><Relationship Id="rId15" Type="http://schemas.openxmlformats.org/officeDocument/2006/relationships/image" Target="../media/image568.emf"/><Relationship Id="rId23" Type="http://schemas.openxmlformats.org/officeDocument/2006/relationships/image" Target="../media/image576.emf"/><Relationship Id="rId28" Type="http://schemas.openxmlformats.org/officeDocument/2006/relationships/image" Target="../media/image581.emf"/><Relationship Id="rId36" Type="http://schemas.openxmlformats.org/officeDocument/2006/relationships/image" Target="../media/image589.emf"/><Relationship Id="rId49" Type="http://schemas.openxmlformats.org/officeDocument/2006/relationships/image" Target="../media/image602.emf"/><Relationship Id="rId57" Type="http://schemas.openxmlformats.org/officeDocument/2006/relationships/image" Target="../media/image610.emf"/><Relationship Id="rId61" Type="http://schemas.openxmlformats.org/officeDocument/2006/relationships/image" Target="../media/image614.emf"/><Relationship Id="rId10" Type="http://schemas.openxmlformats.org/officeDocument/2006/relationships/image" Target="../media/image563.emf"/><Relationship Id="rId19" Type="http://schemas.openxmlformats.org/officeDocument/2006/relationships/image" Target="../media/image572.emf"/><Relationship Id="rId31" Type="http://schemas.openxmlformats.org/officeDocument/2006/relationships/image" Target="../media/image584.emf"/><Relationship Id="rId44" Type="http://schemas.openxmlformats.org/officeDocument/2006/relationships/image" Target="../media/image597.emf"/><Relationship Id="rId52" Type="http://schemas.openxmlformats.org/officeDocument/2006/relationships/image" Target="../media/image605.emf"/><Relationship Id="rId60" Type="http://schemas.openxmlformats.org/officeDocument/2006/relationships/image" Target="../media/image613.emf"/><Relationship Id="rId4" Type="http://schemas.openxmlformats.org/officeDocument/2006/relationships/image" Target="../media/image557.png"/><Relationship Id="rId9" Type="http://schemas.openxmlformats.org/officeDocument/2006/relationships/image" Target="../media/image562.emf"/><Relationship Id="rId14" Type="http://schemas.openxmlformats.org/officeDocument/2006/relationships/image" Target="../media/image567.emf"/><Relationship Id="rId22" Type="http://schemas.openxmlformats.org/officeDocument/2006/relationships/image" Target="../media/image575.emf"/><Relationship Id="rId27" Type="http://schemas.openxmlformats.org/officeDocument/2006/relationships/image" Target="../media/image580.emf"/><Relationship Id="rId30" Type="http://schemas.openxmlformats.org/officeDocument/2006/relationships/image" Target="../media/image583.emf"/><Relationship Id="rId35" Type="http://schemas.openxmlformats.org/officeDocument/2006/relationships/image" Target="../media/image588.emf"/><Relationship Id="rId43" Type="http://schemas.openxmlformats.org/officeDocument/2006/relationships/image" Target="../media/image596.emf"/><Relationship Id="rId48" Type="http://schemas.openxmlformats.org/officeDocument/2006/relationships/image" Target="../media/image601.emf"/><Relationship Id="rId56" Type="http://schemas.openxmlformats.org/officeDocument/2006/relationships/image" Target="../media/image609.emf"/><Relationship Id="rId64" Type="http://schemas.openxmlformats.org/officeDocument/2006/relationships/image" Target="../media/image617.emf"/><Relationship Id="rId8" Type="http://schemas.openxmlformats.org/officeDocument/2006/relationships/image" Target="../media/image561.emf"/><Relationship Id="rId51" Type="http://schemas.openxmlformats.org/officeDocument/2006/relationships/image" Target="../media/image604.emf"/><Relationship Id="rId3" Type="http://schemas.openxmlformats.org/officeDocument/2006/relationships/image" Target="../media/image556.jpeg"/><Relationship Id="rId12" Type="http://schemas.openxmlformats.org/officeDocument/2006/relationships/image" Target="../media/image565.emf"/><Relationship Id="rId17" Type="http://schemas.openxmlformats.org/officeDocument/2006/relationships/image" Target="../media/image570.emf"/><Relationship Id="rId25" Type="http://schemas.openxmlformats.org/officeDocument/2006/relationships/image" Target="../media/image578.emf"/><Relationship Id="rId33" Type="http://schemas.openxmlformats.org/officeDocument/2006/relationships/image" Target="../media/image586.emf"/><Relationship Id="rId38" Type="http://schemas.openxmlformats.org/officeDocument/2006/relationships/image" Target="../media/image591.emf"/><Relationship Id="rId46" Type="http://schemas.openxmlformats.org/officeDocument/2006/relationships/image" Target="../media/image599.emf"/><Relationship Id="rId59" Type="http://schemas.openxmlformats.org/officeDocument/2006/relationships/image" Target="../media/image6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1.jpeg"/><Relationship Id="rId5" Type="http://schemas.openxmlformats.org/officeDocument/2006/relationships/image" Target="../media/image620.jpeg"/><Relationship Id="rId4" Type="http://schemas.openxmlformats.org/officeDocument/2006/relationships/image" Target="../media/image6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4.png"/><Relationship Id="rId5" Type="http://schemas.openxmlformats.org/officeDocument/2006/relationships/image" Target="../media/image8.jpeg"/><Relationship Id="rId4" Type="http://schemas.openxmlformats.org/officeDocument/2006/relationships/image" Target="../media/image6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emf"/><Relationship Id="rId13" Type="http://schemas.openxmlformats.org/officeDocument/2006/relationships/image" Target="../media/image635.emf"/><Relationship Id="rId18" Type="http://schemas.openxmlformats.org/officeDocument/2006/relationships/image" Target="../media/image640.emf"/><Relationship Id="rId26" Type="http://schemas.openxmlformats.org/officeDocument/2006/relationships/image" Target="../media/image648.emf"/><Relationship Id="rId39" Type="http://schemas.openxmlformats.org/officeDocument/2006/relationships/image" Target="../media/image661.emf"/><Relationship Id="rId3" Type="http://schemas.openxmlformats.org/officeDocument/2006/relationships/image" Target="../media/image625.jpeg"/><Relationship Id="rId21" Type="http://schemas.openxmlformats.org/officeDocument/2006/relationships/image" Target="../media/image643.emf"/><Relationship Id="rId34" Type="http://schemas.openxmlformats.org/officeDocument/2006/relationships/image" Target="../media/image656.emf"/><Relationship Id="rId42" Type="http://schemas.openxmlformats.org/officeDocument/2006/relationships/image" Target="../media/image664.emf"/><Relationship Id="rId7" Type="http://schemas.openxmlformats.org/officeDocument/2006/relationships/image" Target="../media/image629.emf"/><Relationship Id="rId12" Type="http://schemas.openxmlformats.org/officeDocument/2006/relationships/image" Target="../media/image634.emf"/><Relationship Id="rId17" Type="http://schemas.openxmlformats.org/officeDocument/2006/relationships/image" Target="../media/image639.emf"/><Relationship Id="rId25" Type="http://schemas.openxmlformats.org/officeDocument/2006/relationships/image" Target="../media/image647.emf"/><Relationship Id="rId33" Type="http://schemas.openxmlformats.org/officeDocument/2006/relationships/image" Target="../media/image655.emf"/><Relationship Id="rId38" Type="http://schemas.openxmlformats.org/officeDocument/2006/relationships/image" Target="../media/image660.em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38.emf"/><Relationship Id="rId20" Type="http://schemas.openxmlformats.org/officeDocument/2006/relationships/image" Target="../media/image642.emf"/><Relationship Id="rId29" Type="http://schemas.openxmlformats.org/officeDocument/2006/relationships/image" Target="../media/image651.emf"/><Relationship Id="rId41" Type="http://schemas.openxmlformats.org/officeDocument/2006/relationships/image" Target="../media/image66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8.emf"/><Relationship Id="rId11" Type="http://schemas.openxmlformats.org/officeDocument/2006/relationships/image" Target="../media/image633.emf"/><Relationship Id="rId24" Type="http://schemas.openxmlformats.org/officeDocument/2006/relationships/image" Target="../media/image646.emf"/><Relationship Id="rId32" Type="http://schemas.openxmlformats.org/officeDocument/2006/relationships/image" Target="../media/image654.emf"/><Relationship Id="rId37" Type="http://schemas.openxmlformats.org/officeDocument/2006/relationships/image" Target="../media/image659.emf"/><Relationship Id="rId40" Type="http://schemas.openxmlformats.org/officeDocument/2006/relationships/image" Target="../media/image662.emf"/><Relationship Id="rId5" Type="http://schemas.openxmlformats.org/officeDocument/2006/relationships/image" Target="../media/image627.emf"/><Relationship Id="rId15" Type="http://schemas.openxmlformats.org/officeDocument/2006/relationships/image" Target="../media/image637.emf"/><Relationship Id="rId23" Type="http://schemas.openxmlformats.org/officeDocument/2006/relationships/image" Target="../media/image645.emf"/><Relationship Id="rId28" Type="http://schemas.openxmlformats.org/officeDocument/2006/relationships/image" Target="../media/image650.emf"/><Relationship Id="rId36" Type="http://schemas.openxmlformats.org/officeDocument/2006/relationships/image" Target="../media/image658.emf"/><Relationship Id="rId10" Type="http://schemas.openxmlformats.org/officeDocument/2006/relationships/image" Target="../media/image632.emf"/><Relationship Id="rId19" Type="http://schemas.openxmlformats.org/officeDocument/2006/relationships/image" Target="../media/image641.emf"/><Relationship Id="rId31" Type="http://schemas.openxmlformats.org/officeDocument/2006/relationships/image" Target="../media/image653.emf"/><Relationship Id="rId4" Type="http://schemas.openxmlformats.org/officeDocument/2006/relationships/image" Target="../media/image626.png"/><Relationship Id="rId9" Type="http://schemas.openxmlformats.org/officeDocument/2006/relationships/image" Target="../media/image631.emf"/><Relationship Id="rId14" Type="http://schemas.openxmlformats.org/officeDocument/2006/relationships/image" Target="../media/image636.emf"/><Relationship Id="rId22" Type="http://schemas.openxmlformats.org/officeDocument/2006/relationships/image" Target="../media/image644.emf"/><Relationship Id="rId27" Type="http://schemas.openxmlformats.org/officeDocument/2006/relationships/image" Target="../media/image649.emf"/><Relationship Id="rId30" Type="http://schemas.openxmlformats.org/officeDocument/2006/relationships/image" Target="../media/image652.emf"/><Relationship Id="rId35" Type="http://schemas.openxmlformats.org/officeDocument/2006/relationships/image" Target="../media/image65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1.emf"/><Relationship Id="rId13" Type="http://schemas.openxmlformats.org/officeDocument/2006/relationships/image" Target="../media/image676.emf"/><Relationship Id="rId3" Type="http://schemas.openxmlformats.org/officeDocument/2006/relationships/image" Target="../media/image666.jpeg"/><Relationship Id="rId7" Type="http://schemas.openxmlformats.org/officeDocument/2006/relationships/image" Target="../media/image670.emf"/><Relationship Id="rId12" Type="http://schemas.openxmlformats.org/officeDocument/2006/relationships/image" Target="../media/image675.e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7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9.png"/><Relationship Id="rId11" Type="http://schemas.openxmlformats.org/officeDocument/2006/relationships/image" Target="../media/image674.emf"/><Relationship Id="rId5" Type="http://schemas.openxmlformats.org/officeDocument/2006/relationships/image" Target="../media/image668.jpeg"/><Relationship Id="rId15" Type="http://schemas.openxmlformats.org/officeDocument/2006/relationships/image" Target="../media/image678.emf"/><Relationship Id="rId10" Type="http://schemas.openxmlformats.org/officeDocument/2006/relationships/image" Target="../media/image673.emf"/><Relationship Id="rId4" Type="http://schemas.openxmlformats.org/officeDocument/2006/relationships/image" Target="../media/image667.jpeg"/><Relationship Id="rId9" Type="http://schemas.openxmlformats.org/officeDocument/2006/relationships/image" Target="../media/image672.emf"/><Relationship Id="rId14" Type="http://schemas.openxmlformats.org/officeDocument/2006/relationships/image" Target="../media/image67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1.png"/><Relationship Id="rId2" Type="http://schemas.openxmlformats.org/officeDocument/2006/relationships/image" Target="../media/image68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3.png"/><Relationship Id="rId2" Type="http://schemas.openxmlformats.org/officeDocument/2006/relationships/image" Target="../media/image68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85.jpeg"/><Relationship Id="rId4" Type="http://schemas.openxmlformats.org/officeDocument/2006/relationships/image" Target="../media/image6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hyperlink" Target="http://www.izolace-beran.cz/index.php?lg=cz" TargetMode="External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7.png"/><Relationship Id="rId2" Type="http://schemas.openxmlformats.org/officeDocument/2006/relationships/image" Target="../media/image68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jpeg"/><Relationship Id="rId2" Type="http://schemas.openxmlformats.org/officeDocument/2006/relationships/image" Target="../media/image68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2.png"/><Relationship Id="rId2" Type="http://schemas.openxmlformats.org/officeDocument/2006/relationships/image" Target="../media/image69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emf"/><Relationship Id="rId18" Type="http://schemas.openxmlformats.org/officeDocument/2006/relationships/image" Target="../media/image36.emf"/><Relationship Id="rId26" Type="http://schemas.openxmlformats.org/officeDocument/2006/relationships/image" Target="../media/image44.emf"/><Relationship Id="rId39" Type="http://schemas.openxmlformats.org/officeDocument/2006/relationships/image" Target="../media/image57.emf"/><Relationship Id="rId21" Type="http://schemas.openxmlformats.org/officeDocument/2006/relationships/image" Target="../media/image39.emf"/><Relationship Id="rId34" Type="http://schemas.openxmlformats.org/officeDocument/2006/relationships/image" Target="../media/image52.emf"/><Relationship Id="rId42" Type="http://schemas.openxmlformats.org/officeDocument/2006/relationships/image" Target="../media/image60.emf"/><Relationship Id="rId47" Type="http://schemas.openxmlformats.org/officeDocument/2006/relationships/image" Target="../media/image65.emf"/><Relationship Id="rId50" Type="http://schemas.openxmlformats.org/officeDocument/2006/relationships/image" Target="../media/image68.emf"/><Relationship Id="rId55" Type="http://schemas.openxmlformats.org/officeDocument/2006/relationships/image" Target="../media/image73.emf"/><Relationship Id="rId63" Type="http://schemas.openxmlformats.org/officeDocument/2006/relationships/image" Target="../media/image81.emf"/><Relationship Id="rId68" Type="http://schemas.openxmlformats.org/officeDocument/2006/relationships/image" Target="../media/image86.emf"/><Relationship Id="rId76" Type="http://schemas.openxmlformats.org/officeDocument/2006/relationships/image" Target="../media/image94.emf"/><Relationship Id="rId7" Type="http://schemas.openxmlformats.org/officeDocument/2006/relationships/image" Target="../media/image25.emf"/><Relationship Id="rId71" Type="http://schemas.openxmlformats.org/officeDocument/2006/relationships/image" Target="../media/image89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emf"/><Relationship Id="rId29" Type="http://schemas.openxmlformats.org/officeDocument/2006/relationships/image" Target="../media/image47.emf"/><Relationship Id="rId11" Type="http://schemas.openxmlformats.org/officeDocument/2006/relationships/image" Target="../media/image29.emf"/><Relationship Id="rId24" Type="http://schemas.openxmlformats.org/officeDocument/2006/relationships/image" Target="../media/image42.emf"/><Relationship Id="rId32" Type="http://schemas.openxmlformats.org/officeDocument/2006/relationships/image" Target="../media/image50.emf"/><Relationship Id="rId37" Type="http://schemas.openxmlformats.org/officeDocument/2006/relationships/image" Target="../media/image55.emf"/><Relationship Id="rId40" Type="http://schemas.openxmlformats.org/officeDocument/2006/relationships/image" Target="../media/image58.emf"/><Relationship Id="rId45" Type="http://schemas.openxmlformats.org/officeDocument/2006/relationships/image" Target="../media/image63.emf"/><Relationship Id="rId53" Type="http://schemas.openxmlformats.org/officeDocument/2006/relationships/image" Target="../media/image71.emf"/><Relationship Id="rId58" Type="http://schemas.openxmlformats.org/officeDocument/2006/relationships/image" Target="../media/image76.emf"/><Relationship Id="rId66" Type="http://schemas.openxmlformats.org/officeDocument/2006/relationships/image" Target="../media/image84.emf"/><Relationship Id="rId74" Type="http://schemas.openxmlformats.org/officeDocument/2006/relationships/image" Target="../media/image92.emf"/><Relationship Id="rId79" Type="http://schemas.openxmlformats.org/officeDocument/2006/relationships/image" Target="../media/image97.emf"/><Relationship Id="rId5" Type="http://schemas.openxmlformats.org/officeDocument/2006/relationships/image" Target="../media/image23.emf"/><Relationship Id="rId61" Type="http://schemas.openxmlformats.org/officeDocument/2006/relationships/image" Target="../media/image79.emf"/><Relationship Id="rId10" Type="http://schemas.openxmlformats.org/officeDocument/2006/relationships/image" Target="../media/image28.emf"/><Relationship Id="rId19" Type="http://schemas.openxmlformats.org/officeDocument/2006/relationships/image" Target="../media/image37.emf"/><Relationship Id="rId31" Type="http://schemas.openxmlformats.org/officeDocument/2006/relationships/image" Target="../media/image49.emf"/><Relationship Id="rId44" Type="http://schemas.openxmlformats.org/officeDocument/2006/relationships/image" Target="../media/image62.emf"/><Relationship Id="rId52" Type="http://schemas.openxmlformats.org/officeDocument/2006/relationships/image" Target="../media/image70.emf"/><Relationship Id="rId60" Type="http://schemas.openxmlformats.org/officeDocument/2006/relationships/image" Target="../media/image78.emf"/><Relationship Id="rId65" Type="http://schemas.openxmlformats.org/officeDocument/2006/relationships/image" Target="../media/image83.emf"/><Relationship Id="rId73" Type="http://schemas.openxmlformats.org/officeDocument/2006/relationships/image" Target="../media/image91.emf"/><Relationship Id="rId78" Type="http://schemas.openxmlformats.org/officeDocument/2006/relationships/image" Target="../media/image96.emf"/><Relationship Id="rId81" Type="http://schemas.openxmlformats.org/officeDocument/2006/relationships/image" Target="../media/image99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Relationship Id="rId14" Type="http://schemas.openxmlformats.org/officeDocument/2006/relationships/image" Target="../media/image32.emf"/><Relationship Id="rId22" Type="http://schemas.openxmlformats.org/officeDocument/2006/relationships/image" Target="../media/image40.emf"/><Relationship Id="rId27" Type="http://schemas.openxmlformats.org/officeDocument/2006/relationships/image" Target="../media/image45.emf"/><Relationship Id="rId30" Type="http://schemas.openxmlformats.org/officeDocument/2006/relationships/image" Target="../media/image48.emf"/><Relationship Id="rId35" Type="http://schemas.openxmlformats.org/officeDocument/2006/relationships/image" Target="../media/image53.emf"/><Relationship Id="rId43" Type="http://schemas.openxmlformats.org/officeDocument/2006/relationships/image" Target="../media/image61.emf"/><Relationship Id="rId48" Type="http://schemas.openxmlformats.org/officeDocument/2006/relationships/image" Target="../media/image66.emf"/><Relationship Id="rId56" Type="http://schemas.openxmlformats.org/officeDocument/2006/relationships/image" Target="../media/image74.emf"/><Relationship Id="rId64" Type="http://schemas.openxmlformats.org/officeDocument/2006/relationships/image" Target="../media/image82.emf"/><Relationship Id="rId69" Type="http://schemas.openxmlformats.org/officeDocument/2006/relationships/image" Target="../media/image87.emf"/><Relationship Id="rId77" Type="http://schemas.openxmlformats.org/officeDocument/2006/relationships/image" Target="../media/image95.emf"/><Relationship Id="rId8" Type="http://schemas.openxmlformats.org/officeDocument/2006/relationships/image" Target="../media/image26.emf"/><Relationship Id="rId51" Type="http://schemas.openxmlformats.org/officeDocument/2006/relationships/image" Target="../media/image69.emf"/><Relationship Id="rId72" Type="http://schemas.openxmlformats.org/officeDocument/2006/relationships/image" Target="../media/image90.emf"/><Relationship Id="rId80" Type="http://schemas.openxmlformats.org/officeDocument/2006/relationships/image" Target="../media/image98.emf"/><Relationship Id="rId3" Type="http://schemas.openxmlformats.org/officeDocument/2006/relationships/image" Target="../media/image21.png"/><Relationship Id="rId12" Type="http://schemas.openxmlformats.org/officeDocument/2006/relationships/image" Target="../media/image30.emf"/><Relationship Id="rId17" Type="http://schemas.openxmlformats.org/officeDocument/2006/relationships/image" Target="../media/image35.emf"/><Relationship Id="rId25" Type="http://schemas.openxmlformats.org/officeDocument/2006/relationships/image" Target="../media/image43.emf"/><Relationship Id="rId33" Type="http://schemas.openxmlformats.org/officeDocument/2006/relationships/image" Target="../media/image51.emf"/><Relationship Id="rId38" Type="http://schemas.openxmlformats.org/officeDocument/2006/relationships/image" Target="../media/image56.emf"/><Relationship Id="rId46" Type="http://schemas.openxmlformats.org/officeDocument/2006/relationships/image" Target="../media/image64.emf"/><Relationship Id="rId59" Type="http://schemas.openxmlformats.org/officeDocument/2006/relationships/image" Target="../media/image77.emf"/><Relationship Id="rId67" Type="http://schemas.openxmlformats.org/officeDocument/2006/relationships/image" Target="../media/image85.emf"/><Relationship Id="rId20" Type="http://schemas.openxmlformats.org/officeDocument/2006/relationships/image" Target="../media/image38.emf"/><Relationship Id="rId41" Type="http://schemas.openxmlformats.org/officeDocument/2006/relationships/image" Target="../media/image59.emf"/><Relationship Id="rId54" Type="http://schemas.openxmlformats.org/officeDocument/2006/relationships/image" Target="../media/image72.emf"/><Relationship Id="rId62" Type="http://schemas.openxmlformats.org/officeDocument/2006/relationships/image" Target="../media/image80.emf"/><Relationship Id="rId70" Type="http://schemas.openxmlformats.org/officeDocument/2006/relationships/image" Target="../media/image88.emf"/><Relationship Id="rId75" Type="http://schemas.openxmlformats.org/officeDocument/2006/relationships/image" Target="../media/image9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emf"/><Relationship Id="rId15" Type="http://schemas.openxmlformats.org/officeDocument/2006/relationships/image" Target="../media/image33.emf"/><Relationship Id="rId23" Type="http://schemas.openxmlformats.org/officeDocument/2006/relationships/image" Target="../media/image41.emf"/><Relationship Id="rId28" Type="http://schemas.openxmlformats.org/officeDocument/2006/relationships/image" Target="../media/image46.emf"/><Relationship Id="rId36" Type="http://schemas.openxmlformats.org/officeDocument/2006/relationships/image" Target="../media/image54.emf"/><Relationship Id="rId49" Type="http://schemas.openxmlformats.org/officeDocument/2006/relationships/image" Target="../media/image67.emf"/><Relationship Id="rId57" Type="http://schemas.openxmlformats.org/officeDocument/2006/relationships/image" Target="../media/image75.emf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3.emf"/><Relationship Id="rId117" Type="http://schemas.openxmlformats.org/officeDocument/2006/relationships/image" Target="../media/image214.emf"/><Relationship Id="rId21" Type="http://schemas.openxmlformats.org/officeDocument/2006/relationships/image" Target="../media/image118.emf"/><Relationship Id="rId42" Type="http://schemas.openxmlformats.org/officeDocument/2006/relationships/image" Target="../media/image139.emf"/><Relationship Id="rId47" Type="http://schemas.openxmlformats.org/officeDocument/2006/relationships/image" Target="../media/image144.emf"/><Relationship Id="rId63" Type="http://schemas.openxmlformats.org/officeDocument/2006/relationships/image" Target="../media/image160.emf"/><Relationship Id="rId68" Type="http://schemas.openxmlformats.org/officeDocument/2006/relationships/image" Target="../media/image165.emf"/><Relationship Id="rId84" Type="http://schemas.openxmlformats.org/officeDocument/2006/relationships/image" Target="../media/image181.emf"/><Relationship Id="rId89" Type="http://schemas.openxmlformats.org/officeDocument/2006/relationships/image" Target="../media/image186.emf"/><Relationship Id="rId112" Type="http://schemas.openxmlformats.org/officeDocument/2006/relationships/image" Target="../media/image209.emf"/><Relationship Id="rId133" Type="http://schemas.openxmlformats.org/officeDocument/2006/relationships/image" Target="../media/image230.emf"/><Relationship Id="rId138" Type="http://schemas.openxmlformats.org/officeDocument/2006/relationships/image" Target="../media/image235.emf"/><Relationship Id="rId154" Type="http://schemas.openxmlformats.org/officeDocument/2006/relationships/image" Target="../media/image251.emf"/><Relationship Id="rId159" Type="http://schemas.openxmlformats.org/officeDocument/2006/relationships/image" Target="../media/image256.emf"/><Relationship Id="rId16" Type="http://schemas.openxmlformats.org/officeDocument/2006/relationships/image" Target="../media/image113.emf"/><Relationship Id="rId107" Type="http://schemas.openxmlformats.org/officeDocument/2006/relationships/image" Target="../media/image204.emf"/><Relationship Id="rId11" Type="http://schemas.openxmlformats.org/officeDocument/2006/relationships/image" Target="../media/image108.emf"/><Relationship Id="rId32" Type="http://schemas.openxmlformats.org/officeDocument/2006/relationships/image" Target="../media/image129.emf"/><Relationship Id="rId37" Type="http://schemas.openxmlformats.org/officeDocument/2006/relationships/image" Target="../media/image134.emf"/><Relationship Id="rId53" Type="http://schemas.openxmlformats.org/officeDocument/2006/relationships/image" Target="../media/image150.emf"/><Relationship Id="rId58" Type="http://schemas.openxmlformats.org/officeDocument/2006/relationships/image" Target="../media/image155.emf"/><Relationship Id="rId74" Type="http://schemas.openxmlformats.org/officeDocument/2006/relationships/image" Target="../media/image171.emf"/><Relationship Id="rId79" Type="http://schemas.openxmlformats.org/officeDocument/2006/relationships/image" Target="../media/image176.emf"/><Relationship Id="rId102" Type="http://schemas.openxmlformats.org/officeDocument/2006/relationships/image" Target="../media/image199.emf"/><Relationship Id="rId123" Type="http://schemas.openxmlformats.org/officeDocument/2006/relationships/image" Target="../media/image220.emf"/><Relationship Id="rId128" Type="http://schemas.openxmlformats.org/officeDocument/2006/relationships/image" Target="../media/image225.emf"/><Relationship Id="rId144" Type="http://schemas.openxmlformats.org/officeDocument/2006/relationships/image" Target="../media/image241.emf"/><Relationship Id="rId149" Type="http://schemas.openxmlformats.org/officeDocument/2006/relationships/image" Target="../media/image246.emf"/><Relationship Id="rId5" Type="http://schemas.openxmlformats.org/officeDocument/2006/relationships/image" Target="../media/image102.jpeg"/><Relationship Id="rId90" Type="http://schemas.openxmlformats.org/officeDocument/2006/relationships/image" Target="../media/image187.emf"/><Relationship Id="rId95" Type="http://schemas.openxmlformats.org/officeDocument/2006/relationships/image" Target="../media/image192.emf"/><Relationship Id="rId160" Type="http://schemas.openxmlformats.org/officeDocument/2006/relationships/image" Target="../media/image257.emf"/><Relationship Id="rId165" Type="http://schemas.openxmlformats.org/officeDocument/2006/relationships/image" Target="../media/image262.emf"/><Relationship Id="rId22" Type="http://schemas.openxmlformats.org/officeDocument/2006/relationships/image" Target="../media/image119.emf"/><Relationship Id="rId27" Type="http://schemas.openxmlformats.org/officeDocument/2006/relationships/image" Target="../media/image124.emf"/><Relationship Id="rId43" Type="http://schemas.openxmlformats.org/officeDocument/2006/relationships/image" Target="../media/image140.emf"/><Relationship Id="rId48" Type="http://schemas.openxmlformats.org/officeDocument/2006/relationships/image" Target="../media/image145.emf"/><Relationship Id="rId64" Type="http://schemas.openxmlformats.org/officeDocument/2006/relationships/image" Target="../media/image161.emf"/><Relationship Id="rId69" Type="http://schemas.openxmlformats.org/officeDocument/2006/relationships/image" Target="../media/image166.emf"/><Relationship Id="rId113" Type="http://schemas.openxmlformats.org/officeDocument/2006/relationships/image" Target="../media/image210.emf"/><Relationship Id="rId118" Type="http://schemas.openxmlformats.org/officeDocument/2006/relationships/image" Target="../media/image215.emf"/><Relationship Id="rId134" Type="http://schemas.openxmlformats.org/officeDocument/2006/relationships/image" Target="../media/image231.emf"/><Relationship Id="rId139" Type="http://schemas.openxmlformats.org/officeDocument/2006/relationships/image" Target="../media/image236.emf"/><Relationship Id="rId80" Type="http://schemas.openxmlformats.org/officeDocument/2006/relationships/image" Target="../media/image177.emf"/><Relationship Id="rId85" Type="http://schemas.openxmlformats.org/officeDocument/2006/relationships/image" Target="../media/image182.emf"/><Relationship Id="rId150" Type="http://schemas.openxmlformats.org/officeDocument/2006/relationships/image" Target="../media/image247.emf"/><Relationship Id="rId155" Type="http://schemas.openxmlformats.org/officeDocument/2006/relationships/image" Target="../media/image252.emf"/><Relationship Id="rId12" Type="http://schemas.openxmlformats.org/officeDocument/2006/relationships/image" Target="../media/image109.emf"/><Relationship Id="rId17" Type="http://schemas.openxmlformats.org/officeDocument/2006/relationships/image" Target="../media/image114.emf"/><Relationship Id="rId33" Type="http://schemas.openxmlformats.org/officeDocument/2006/relationships/image" Target="../media/image130.emf"/><Relationship Id="rId38" Type="http://schemas.openxmlformats.org/officeDocument/2006/relationships/image" Target="../media/image135.emf"/><Relationship Id="rId59" Type="http://schemas.openxmlformats.org/officeDocument/2006/relationships/image" Target="../media/image156.emf"/><Relationship Id="rId103" Type="http://schemas.openxmlformats.org/officeDocument/2006/relationships/image" Target="../media/image200.emf"/><Relationship Id="rId108" Type="http://schemas.openxmlformats.org/officeDocument/2006/relationships/image" Target="../media/image205.emf"/><Relationship Id="rId124" Type="http://schemas.openxmlformats.org/officeDocument/2006/relationships/image" Target="../media/image221.emf"/><Relationship Id="rId129" Type="http://schemas.openxmlformats.org/officeDocument/2006/relationships/image" Target="../media/image226.emf"/><Relationship Id="rId54" Type="http://schemas.openxmlformats.org/officeDocument/2006/relationships/image" Target="../media/image151.emf"/><Relationship Id="rId70" Type="http://schemas.openxmlformats.org/officeDocument/2006/relationships/image" Target="../media/image167.emf"/><Relationship Id="rId75" Type="http://schemas.openxmlformats.org/officeDocument/2006/relationships/image" Target="../media/image172.emf"/><Relationship Id="rId91" Type="http://schemas.openxmlformats.org/officeDocument/2006/relationships/image" Target="../media/image188.emf"/><Relationship Id="rId96" Type="http://schemas.openxmlformats.org/officeDocument/2006/relationships/image" Target="../media/image193.emf"/><Relationship Id="rId140" Type="http://schemas.openxmlformats.org/officeDocument/2006/relationships/image" Target="../media/image237.emf"/><Relationship Id="rId145" Type="http://schemas.openxmlformats.org/officeDocument/2006/relationships/image" Target="../media/image242.emf"/><Relationship Id="rId161" Type="http://schemas.openxmlformats.org/officeDocument/2006/relationships/image" Target="../media/image258.emf"/><Relationship Id="rId166" Type="http://schemas.openxmlformats.org/officeDocument/2006/relationships/image" Target="../media/image26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3.emf"/><Relationship Id="rId15" Type="http://schemas.openxmlformats.org/officeDocument/2006/relationships/image" Target="../media/image112.emf"/><Relationship Id="rId23" Type="http://schemas.openxmlformats.org/officeDocument/2006/relationships/image" Target="../media/image120.emf"/><Relationship Id="rId28" Type="http://schemas.openxmlformats.org/officeDocument/2006/relationships/image" Target="../media/image125.emf"/><Relationship Id="rId36" Type="http://schemas.openxmlformats.org/officeDocument/2006/relationships/image" Target="../media/image133.emf"/><Relationship Id="rId49" Type="http://schemas.openxmlformats.org/officeDocument/2006/relationships/image" Target="../media/image146.emf"/><Relationship Id="rId57" Type="http://schemas.openxmlformats.org/officeDocument/2006/relationships/image" Target="../media/image154.emf"/><Relationship Id="rId106" Type="http://schemas.openxmlformats.org/officeDocument/2006/relationships/image" Target="../media/image203.emf"/><Relationship Id="rId114" Type="http://schemas.openxmlformats.org/officeDocument/2006/relationships/image" Target="../media/image211.emf"/><Relationship Id="rId119" Type="http://schemas.openxmlformats.org/officeDocument/2006/relationships/image" Target="../media/image216.emf"/><Relationship Id="rId127" Type="http://schemas.openxmlformats.org/officeDocument/2006/relationships/image" Target="../media/image224.emf"/><Relationship Id="rId10" Type="http://schemas.openxmlformats.org/officeDocument/2006/relationships/image" Target="../media/image107.emf"/><Relationship Id="rId31" Type="http://schemas.openxmlformats.org/officeDocument/2006/relationships/image" Target="../media/image128.emf"/><Relationship Id="rId44" Type="http://schemas.openxmlformats.org/officeDocument/2006/relationships/image" Target="../media/image141.emf"/><Relationship Id="rId52" Type="http://schemas.openxmlformats.org/officeDocument/2006/relationships/image" Target="../media/image149.emf"/><Relationship Id="rId60" Type="http://schemas.openxmlformats.org/officeDocument/2006/relationships/image" Target="../media/image157.emf"/><Relationship Id="rId65" Type="http://schemas.openxmlformats.org/officeDocument/2006/relationships/image" Target="../media/image162.emf"/><Relationship Id="rId73" Type="http://schemas.openxmlformats.org/officeDocument/2006/relationships/image" Target="../media/image170.emf"/><Relationship Id="rId78" Type="http://schemas.openxmlformats.org/officeDocument/2006/relationships/image" Target="../media/image175.emf"/><Relationship Id="rId81" Type="http://schemas.openxmlformats.org/officeDocument/2006/relationships/image" Target="../media/image178.emf"/><Relationship Id="rId86" Type="http://schemas.openxmlformats.org/officeDocument/2006/relationships/image" Target="../media/image183.emf"/><Relationship Id="rId94" Type="http://schemas.openxmlformats.org/officeDocument/2006/relationships/image" Target="../media/image191.emf"/><Relationship Id="rId99" Type="http://schemas.openxmlformats.org/officeDocument/2006/relationships/image" Target="../media/image196.emf"/><Relationship Id="rId101" Type="http://schemas.openxmlformats.org/officeDocument/2006/relationships/image" Target="../media/image198.emf"/><Relationship Id="rId122" Type="http://schemas.openxmlformats.org/officeDocument/2006/relationships/image" Target="../media/image219.emf"/><Relationship Id="rId130" Type="http://schemas.openxmlformats.org/officeDocument/2006/relationships/image" Target="../media/image227.emf"/><Relationship Id="rId135" Type="http://schemas.openxmlformats.org/officeDocument/2006/relationships/image" Target="../media/image232.emf"/><Relationship Id="rId143" Type="http://schemas.openxmlformats.org/officeDocument/2006/relationships/image" Target="../media/image240.emf"/><Relationship Id="rId148" Type="http://schemas.openxmlformats.org/officeDocument/2006/relationships/image" Target="../media/image245.emf"/><Relationship Id="rId151" Type="http://schemas.openxmlformats.org/officeDocument/2006/relationships/image" Target="../media/image248.emf"/><Relationship Id="rId156" Type="http://schemas.openxmlformats.org/officeDocument/2006/relationships/image" Target="../media/image253.emf"/><Relationship Id="rId164" Type="http://schemas.openxmlformats.org/officeDocument/2006/relationships/image" Target="../media/image261.emf"/><Relationship Id="rId4" Type="http://schemas.openxmlformats.org/officeDocument/2006/relationships/image" Target="../media/image101.jpeg"/><Relationship Id="rId9" Type="http://schemas.openxmlformats.org/officeDocument/2006/relationships/image" Target="../media/image106.emf"/><Relationship Id="rId13" Type="http://schemas.openxmlformats.org/officeDocument/2006/relationships/image" Target="../media/image110.emf"/><Relationship Id="rId18" Type="http://schemas.openxmlformats.org/officeDocument/2006/relationships/image" Target="../media/image115.emf"/><Relationship Id="rId39" Type="http://schemas.openxmlformats.org/officeDocument/2006/relationships/image" Target="../media/image136.emf"/><Relationship Id="rId109" Type="http://schemas.openxmlformats.org/officeDocument/2006/relationships/image" Target="../media/image206.emf"/><Relationship Id="rId34" Type="http://schemas.openxmlformats.org/officeDocument/2006/relationships/image" Target="../media/image131.emf"/><Relationship Id="rId50" Type="http://schemas.openxmlformats.org/officeDocument/2006/relationships/image" Target="../media/image147.emf"/><Relationship Id="rId55" Type="http://schemas.openxmlformats.org/officeDocument/2006/relationships/image" Target="../media/image152.emf"/><Relationship Id="rId76" Type="http://schemas.openxmlformats.org/officeDocument/2006/relationships/image" Target="../media/image173.emf"/><Relationship Id="rId97" Type="http://schemas.openxmlformats.org/officeDocument/2006/relationships/image" Target="../media/image194.emf"/><Relationship Id="rId104" Type="http://schemas.openxmlformats.org/officeDocument/2006/relationships/image" Target="../media/image201.emf"/><Relationship Id="rId120" Type="http://schemas.openxmlformats.org/officeDocument/2006/relationships/image" Target="../media/image217.emf"/><Relationship Id="rId125" Type="http://schemas.openxmlformats.org/officeDocument/2006/relationships/image" Target="../media/image222.emf"/><Relationship Id="rId141" Type="http://schemas.openxmlformats.org/officeDocument/2006/relationships/image" Target="../media/image238.emf"/><Relationship Id="rId146" Type="http://schemas.openxmlformats.org/officeDocument/2006/relationships/image" Target="../media/image243.emf"/><Relationship Id="rId167" Type="http://schemas.openxmlformats.org/officeDocument/2006/relationships/image" Target="../media/image264.emf"/><Relationship Id="rId7" Type="http://schemas.openxmlformats.org/officeDocument/2006/relationships/image" Target="../media/image104.emf"/><Relationship Id="rId71" Type="http://schemas.openxmlformats.org/officeDocument/2006/relationships/image" Target="../media/image168.emf"/><Relationship Id="rId92" Type="http://schemas.openxmlformats.org/officeDocument/2006/relationships/image" Target="../media/image189.emf"/><Relationship Id="rId162" Type="http://schemas.openxmlformats.org/officeDocument/2006/relationships/image" Target="../media/image259.emf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126.emf"/><Relationship Id="rId24" Type="http://schemas.openxmlformats.org/officeDocument/2006/relationships/image" Target="../media/image121.emf"/><Relationship Id="rId40" Type="http://schemas.openxmlformats.org/officeDocument/2006/relationships/image" Target="../media/image137.emf"/><Relationship Id="rId45" Type="http://schemas.openxmlformats.org/officeDocument/2006/relationships/image" Target="../media/image142.emf"/><Relationship Id="rId66" Type="http://schemas.openxmlformats.org/officeDocument/2006/relationships/image" Target="../media/image163.emf"/><Relationship Id="rId87" Type="http://schemas.openxmlformats.org/officeDocument/2006/relationships/image" Target="../media/image184.emf"/><Relationship Id="rId110" Type="http://schemas.openxmlformats.org/officeDocument/2006/relationships/image" Target="../media/image207.emf"/><Relationship Id="rId115" Type="http://schemas.openxmlformats.org/officeDocument/2006/relationships/image" Target="../media/image212.emf"/><Relationship Id="rId131" Type="http://schemas.openxmlformats.org/officeDocument/2006/relationships/image" Target="../media/image228.emf"/><Relationship Id="rId136" Type="http://schemas.openxmlformats.org/officeDocument/2006/relationships/image" Target="../media/image233.emf"/><Relationship Id="rId157" Type="http://schemas.openxmlformats.org/officeDocument/2006/relationships/image" Target="../media/image254.emf"/><Relationship Id="rId61" Type="http://schemas.openxmlformats.org/officeDocument/2006/relationships/image" Target="../media/image158.emf"/><Relationship Id="rId82" Type="http://schemas.openxmlformats.org/officeDocument/2006/relationships/image" Target="../media/image179.emf"/><Relationship Id="rId152" Type="http://schemas.openxmlformats.org/officeDocument/2006/relationships/image" Target="../media/image249.emf"/><Relationship Id="rId19" Type="http://schemas.openxmlformats.org/officeDocument/2006/relationships/image" Target="../media/image116.emf"/><Relationship Id="rId14" Type="http://schemas.openxmlformats.org/officeDocument/2006/relationships/image" Target="../media/image111.emf"/><Relationship Id="rId30" Type="http://schemas.openxmlformats.org/officeDocument/2006/relationships/image" Target="../media/image127.emf"/><Relationship Id="rId35" Type="http://schemas.openxmlformats.org/officeDocument/2006/relationships/image" Target="../media/image132.emf"/><Relationship Id="rId56" Type="http://schemas.openxmlformats.org/officeDocument/2006/relationships/image" Target="../media/image153.emf"/><Relationship Id="rId77" Type="http://schemas.openxmlformats.org/officeDocument/2006/relationships/image" Target="../media/image174.emf"/><Relationship Id="rId100" Type="http://schemas.openxmlformats.org/officeDocument/2006/relationships/image" Target="../media/image197.emf"/><Relationship Id="rId105" Type="http://schemas.openxmlformats.org/officeDocument/2006/relationships/image" Target="../media/image202.emf"/><Relationship Id="rId126" Type="http://schemas.openxmlformats.org/officeDocument/2006/relationships/image" Target="../media/image223.emf"/><Relationship Id="rId147" Type="http://schemas.openxmlformats.org/officeDocument/2006/relationships/image" Target="../media/image244.emf"/><Relationship Id="rId8" Type="http://schemas.openxmlformats.org/officeDocument/2006/relationships/image" Target="../media/image105.emf"/><Relationship Id="rId51" Type="http://schemas.openxmlformats.org/officeDocument/2006/relationships/image" Target="../media/image148.emf"/><Relationship Id="rId72" Type="http://schemas.openxmlformats.org/officeDocument/2006/relationships/image" Target="../media/image169.emf"/><Relationship Id="rId93" Type="http://schemas.openxmlformats.org/officeDocument/2006/relationships/image" Target="../media/image190.emf"/><Relationship Id="rId98" Type="http://schemas.openxmlformats.org/officeDocument/2006/relationships/image" Target="../media/image195.emf"/><Relationship Id="rId121" Type="http://schemas.openxmlformats.org/officeDocument/2006/relationships/image" Target="../media/image218.emf"/><Relationship Id="rId142" Type="http://schemas.openxmlformats.org/officeDocument/2006/relationships/image" Target="../media/image239.emf"/><Relationship Id="rId163" Type="http://schemas.openxmlformats.org/officeDocument/2006/relationships/image" Target="../media/image260.emf"/><Relationship Id="rId3" Type="http://schemas.openxmlformats.org/officeDocument/2006/relationships/image" Target="../media/image100.jpeg"/><Relationship Id="rId25" Type="http://schemas.openxmlformats.org/officeDocument/2006/relationships/image" Target="../media/image122.emf"/><Relationship Id="rId46" Type="http://schemas.openxmlformats.org/officeDocument/2006/relationships/image" Target="../media/image143.emf"/><Relationship Id="rId67" Type="http://schemas.openxmlformats.org/officeDocument/2006/relationships/image" Target="../media/image164.emf"/><Relationship Id="rId116" Type="http://schemas.openxmlformats.org/officeDocument/2006/relationships/image" Target="../media/image213.emf"/><Relationship Id="rId137" Type="http://schemas.openxmlformats.org/officeDocument/2006/relationships/image" Target="../media/image234.emf"/><Relationship Id="rId158" Type="http://schemas.openxmlformats.org/officeDocument/2006/relationships/image" Target="../media/image255.emf"/><Relationship Id="rId20" Type="http://schemas.openxmlformats.org/officeDocument/2006/relationships/image" Target="../media/image117.emf"/><Relationship Id="rId41" Type="http://schemas.openxmlformats.org/officeDocument/2006/relationships/image" Target="../media/image138.emf"/><Relationship Id="rId62" Type="http://schemas.openxmlformats.org/officeDocument/2006/relationships/image" Target="../media/image159.emf"/><Relationship Id="rId83" Type="http://schemas.openxmlformats.org/officeDocument/2006/relationships/image" Target="../media/image180.emf"/><Relationship Id="rId88" Type="http://schemas.openxmlformats.org/officeDocument/2006/relationships/image" Target="../media/image185.emf"/><Relationship Id="rId111" Type="http://schemas.openxmlformats.org/officeDocument/2006/relationships/image" Target="../media/image208.emf"/><Relationship Id="rId132" Type="http://schemas.openxmlformats.org/officeDocument/2006/relationships/image" Target="../media/image229.emf"/><Relationship Id="rId153" Type="http://schemas.openxmlformats.org/officeDocument/2006/relationships/image" Target="../media/image250.e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3.emf"/><Relationship Id="rId18" Type="http://schemas.openxmlformats.org/officeDocument/2006/relationships/image" Target="../media/image278.emf"/><Relationship Id="rId26" Type="http://schemas.openxmlformats.org/officeDocument/2006/relationships/image" Target="../media/image286.emf"/><Relationship Id="rId39" Type="http://schemas.openxmlformats.org/officeDocument/2006/relationships/image" Target="../media/image299.emf"/><Relationship Id="rId21" Type="http://schemas.openxmlformats.org/officeDocument/2006/relationships/image" Target="../media/image281.emf"/><Relationship Id="rId34" Type="http://schemas.openxmlformats.org/officeDocument/2006/relationships/image" Target="../media/image294.emf"/><Relationship Id="rId42" Type="http://schemas.openxmlformats.org/officeDocument/2006/relationships/image" Target="../media/image302.emf"/><Relationship Id="rId47" Type="http://schemas.openxmlformats.org/officeDocument/2006/relationships/image" Target="../media/image307.emf"/><Relationship Id="rId50" Type="http://schemas.openxmlformats.org/officeDocument/2006/relationships/image" Target="../media/image310.emf"/><Relationship Id="rId55" Type="http://schemas.openxmlformats.org/officeDocument/2006/relationships/image" Target="../media/image315.emf"/><Relationship Id="rId63" Type="http://schemas.openxmlformats.org/officeDocument/2006/relationships/image" Target="../media/image323.emf"/><Relationship Id="rId68" Type="http://schemas.openxmlformats.org/officeDocument/2006/relationships/image" Target="../media/image328.emf"/><Relationship Id="rId76" Type="http://schemas.openxmlformats.org/officeDocument/2006/relationships/image" Target="../media/image336.emf"/><Relationship Id="rId7" Type="http://schemas.openxmlformats.org/officeDocument/2006/relationships/image" Target="../media/image267.emf"/><Relationship Id="rId71" Type="http://schemas.openxmlformats.org/officeDocument/2006/relationships/image" Target="../media/image331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6.emf"/><Relationship Id="rId29" Type="http://schemas.openxmlformats.org/officeDocument/2006/relationships/image" Target="../media/image289.emf"/><Relationship Id="rId11" Type="http://schemas.openxmlformats.org/officeDocument/2006/relationships/image" Target="../media/image271.emf"/><Relationship Id="rId24" Type="http://schemas.openxmlformats.org/officeDocument/2006/relationships/image" Target="../media/image284.emf"/><Relationship Id="rId32" Type="http://schemas.openxmlformats.org/officeDocument/2006/relationships/image" Target="../media/image292.emf"/><Relationship Id="rId37" Type="http://schemas.openxmlformats.org/officeDocument/2006/relationships/image" Target="../media/image297.emf"/><Relationship Id="rId40" Type="http://schemas.openxmlformats.org/officeDocument/2006/relationships/image" Target="../media/image300.emf"/><Relationship Id="rId45" Type="http://schemas.openxmlformats.org/officeDocument/2006/relationships/image" Target="../media/image305.emf"/><Relationship Id="rId53" Type="http://schemas.openxmlformats.org/officeDocument/2006/relationships/image" Target="../media/image313.emf"/><Relationship Id="rId58" Type="http://schemas.openxmlformats.org/officeDocument/2006/relationships/image" Target="../media/image318.emf"/><Relationship Id="rId66" Type="http://schemas.openxmlformats.org/officeDocument/2006/relationships/image" Target="../media/image326.emf"/><Relationship Id="rId74" Type="http://schemas.openxmlformats.org/officeDocument/2006/relationships/image" Target="../media/image334.emf"/><Relationship Id="rId5" Type="http://schemas.openxmlformats.org/officeDocument/2006/relationships/image" Target="../media/image265.emf"/><Relationship Id="rId15" Type="http://schemas.openxmlformats.org/officeDocument/2006/relationships/image" Target="../media/image275.emf"/><Relationship Id="rId23" Type="http://schemas.openxmlformats.org/officeDocument/2006/relationships/image" Target="../media/image283.emf"/><Relationship Id="rId28" Type="http://schemas.openxmlformats.org/officeDocument/2006/relationships/image" Target="../media/image288.emf"/><Relationship Id="rId36" Type="http://schemas.openxmlformats.org/officeDocument/2006/relationships/image" Target="../media/image296.emf"/><Relationship Id="rId49" Type="http://schemas.openxmlformats.org/officeDocument/2006/relationships/image" Target="../media/image309.emf"/><Relationship Id="rId57" Type="http://schemas.openxmlformats.org/officeDocument/2006/relationships/image" Target="../media/image317.emf"/><Relationship Id="rId61" Type="http://schemas.openxmlformats.org/officeDocument/2006/relationships/image" Target="../media/image321.emf"/><Relationship Id="rId10" Type="http://schemas.openxmlformats.org/officeDocument/2006/relationships/image" Target="../media/image270.emf"/><Relationship Id="rId19" Type="http://schemas.openxmlformats.org/officeDocument/2006/relationships/image" Target="../media/image279.emf"/><Relationship Id="rId31" Type="http://schemas.openxmlformats.org/officeDocument/2006/relationships/image" Target="../media/image291.emf"/><Relationship Id="rId44" Type="http://schemas.openxmlformats.org/officeDocument/2006/relationships/image" Target="../media/image304.emf"/><Relationship Id="rId52" Type="http://schemas.openxmlformats.org/officeDocument/2006/relationships/image" Target="../media/image312.emf"/><Relationship Id="rId60" Type="http://schemas.openxmlformats.org/officeDocument/2006/relationships/image" Target="../media/image320.emf"/><Relationship Id="rId65" Type="http://schemas.openxmlformats.org/officeDocument/2006/relationships/image" Target="../media/image325.emf"/><Relationship Id="rId73" Type="http://schemas.openxmlformats.org/officeDocument/2006/relationships/image" Target="../media/image333.emf"/><Relationship Id="rId4" Type="http://schemas.openxmlformats.org/officeDocument/2006/relationships/image" Target="../media/image8.jpeg"/><Relationship Id="rId9" Type="http://schemas.openxmlformats.org/officeDocument/2006/relationships/image" Target="../media/image269.emf"/><Relationship Id="rId14" Type="http://schemas.openxmlformats.org/officeDocument/2006/relationships/image" Target="../media/image274.emf"/><Relationship Id="rId22" Type="http://schemas.openxmlformats.org/officeDocument/2006/relationships/image" Target="../media/image282.emf"/><Relationship Id="rId27" Type="http://schemas.openxmlformats.org/officeDocument/2006/relationships/image" Target="../media/image287.emf"/><Relationship Id="rId30" Type="http://schemas.openxmlformats.org/officeDocument/2006/relationships/image" Target="../media/image290.emf"/><Relationship Id="rId35" Type="http://schemas.openxmlformats.org/officeDocument/2006/relationships/image" Target="../media/image295.emf"/><Relationship Id="rId43" Type="http://schemas.openxmlformats.org/officeDocument/2006/relationships/image" Target="../media/image303.emf"/><Relationship Id="rId48" Type="http://schemas.openxmlformats.org/officeDocument/2006/relationships/image" Target="../media/image308.emf"/><Relationship Id="rId56" Type="http://schemas.openxmlformats.org/officeDocument/2006/relationships/image" Target="../media/image316.emf"/><Relationship Id="rId64" Type="http://schemas.openxmlformats.org/officeDocument/2006/relationships/image" Target="../media/image324.emf"/><Relationship Id="rId69" Type="http://schemas.openxmlformats.org/officeDocument/2006/relationships/image" Target="../media/image329.emf"/><Relationship Id="rId8" Type="http://schemas.openxmlformats.org/officeDocument/2006/relationships/image" Target="../media/image268.emf"/><Relationship Id="rId51" Type="http://schemas.openxmlformats.org/officeDocument/2006/relationships/image" Target="../media/image311.emf"/><Relationship Id="rId72" Type="http://schemas.openxmlformats.org/officeDocument/2006/relationships/image" Target="../media/image332.emf"/><Relationship Id="rId3" Type="http://schemas.openxmlformats.org/officeDocument/2006/relationships/image" Target="../media/image100.jpeg"/><Relationship Id="rId12" Type="http://schemas.openxmlformats.org/officeDocument/2006/relationships/image" Target="../media/image272.emf"/><Relationship Id="rId17" Type="http://schemas.openxmlformats.org/officeDocument/2006/relationships/image" Target="../media/image277.emf"/><Relationship Id="rId25" Type="http://schemas.openxmlformats.org/officeDocument/2006/relationships/image" Target="../media/image285.emf"/><Relationship Id="rId33" Type="http://schemas.openxmlformats.org/officeDocument/2006/relationships/image" Target="../media/image293.emf"/><Relationship Id="rId38" Type="http://schemas.openxmlformats.org/officeDocument/2006/relationships/image" Target="../media/image298.emf"/><Relationship Id="rId46" Type="http://schemas.openxmlformats.org/officeDocument/2006/relationships/image" Target="../media/image306.emf"/><Relationship Id="rId59" Type="http://schemas.openxmlformats.org/officeDocument/2006/relationships/image" Target="../media/image319.emf"/><Relationship Id="rId67" Type="http://schemas.openxmlformats.org/officeDocument/2006/relationships/image" Target="../media/image327.emf"/><Relationship Id="rId20" Type="http://schemas.openxmlformats.org/officeDocument/2006/relationships/image" Target="../media/image280.emf"/><Relationship Id="rId41" Type="http://schemas.openxmlformats.org/officeDocument/2006/relationships/image" Target="../media/image301.emf"/><Relationship Id="rId54" Type="http://schemas.openxmlformats.org/officeDocument/2006/relationships/image" Target="../media/image314.emf"/><Relationship Id="rId62" Type="http://schemas.openxmlformats.org/officeDocument/2006/relationships/image" Target="../media/image322.emf"/><Relationship Id="rId70" Type="http://schemas.openxmlformats.org/officeDocument/2006/relationships/image" Target="../media/image330.emf"/><Relationship Id="rId75" Type="http://schemas.openxmlformats.org/officeDocument/2006/relationships/image" Target="../media/image335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6.emf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9.emf"/><Relationship Id="rId21" Type="http://schemas.openxmlformats.org/officeDocument/2006/relationships/image" Target="../media/image354.emf"/><Relationship Id="rId42" Type="http://schemas.openxmlformats.org/officeDocument/2006/relationships/image" Target="../media/image375.emf"/><Relationship Id="rId47" Type="http://schemas.openxmlformats.org/officeDocument/2006/relationships/image" Target="../media/image380.emf"/><Relationship Id="rId63" Type="http://schemas.openxmlformats.org/officeDocument/2006/relationships/image" Target="../media/image396.emf"/><Relationship Id="rId68" Type="http://schemas.openxmlformats.org/officeDocument/2006/relationships/image" Target="../media/image401.emf"/><Relationship Id="rId84" Type="http://schemas.openxmlformats.org/officeDocument/2006/relationships/image" Target="../media/image417.emf"/><Relationship Id="rId89" Type="http://schemas.openxmlformats.org/officeDocument/2006/relationships/image" Target="../media/image422.emf"/><Relationship Id="rId112" Type="http://schemas.openxmlformats.org/officeDocument/2006/relationships/image" Target="../media/image445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49.emf"/><Relationship Id="rId29" Type="http://schemas.openxmlformats.org/officeDocument/2006/relationships/image" Target="../media/image362.emf"/><Relationship Id="rId107" Type="http://schemas.openxmlformats.org/officeDocument/2006/relationships/image" Target="../media/image440.emf"/><Relationship Id="rId11" Type="http://schemas.openxmlformats.org/officeDocument/2006/relationships/image" Target="../media/image344.emf"/><Relationship Id="rId24" Type="http://schemas.openxmlformats.org/officeDocument/2006/relationships/image" Target="../media/image357.emf"/><Relationship Id="rId32" Type="http://schemas.openxmlformats.org/officeDocument/2006/relationships/image" Target="../media/image365.emf"/><Relationship Id="rId37" Type="http://schemas.openxmlformats.org/officeDocument/2006/relationships/image" Target="../media/image370.emf"/><Relationship Id="rId40" Type="http://schemas.openxmlformats.org/officeDocument/2006/relationships/image" Target="../media/image373.emf"/><Relationship Id="rId45" Type="http://schemas.openxmlformats.org/officeDocument/2006/relationships/image" Target="../media/image378.emf"/><Relationship Id="rId53" Type="http://schemas.openxmlformats.org/officeDocument/2006/relationships/image" Target="../media/image386.emf"/><Relationship Id="rId58" Type="http://schemas.openxmlformats.org/officeDocument/2006/relationships/image" Target="../media/image391.emf"/><Relationship Id="rId66" Type="http://schemas.openxmlformats.org/officeDocument/2006/relationships/image" Target="../media/image399.emf"/><Relationship Id="rId74" Type="http://schemas.openxmlformats.org/officeDocument/2006/relationships/image" Target="../media/image407.emf"/><Relationship Id="rId79" Type="http://schemas.openxmlformats.org/officeDocument/2006/relationships/image" Target="../media/image412.emf"/><Relationship Id="rId87" Type="http://schemas.openxmlformats.org/officeDocument/2006/relationships/image" Target="../media/image420.emf"/><Relationship Id="rId102" Type="http://schemas.openxmlformats.org/officeDocument/2006/relationships/image" Target="../media/image435.emf"/><Relationship Id="rId110" Type="http://schemas.openxmlformats.org/officeDocument/2006/relationships/image" Target="../media/image443.emf"/><Relationship Id="rId5" Type="http://schemas.openxmlformats.org/officeDocument/2006/relationships/image" Target="../media/image338.png"/><Relationship Id="rId61" Type="http://schemas.openxmlformats.org/officeDocument/2006/relationships/image" Target="../media/image394.emf"/><Relationship Id="rId82" Type="http://schemas.openxmlformats.org/officeDocument/2006/relationships/image" Target="../media/image415.emf"/><Relationship Id="rId90" Type="http://schemas.openxmlformats.org/officeDocument/2006/relationships/image" Target="../media/image423.emf"/><Relationship Id="rId95" Type="http://schemas.openxmlformats.org/officeDocument/2006/relationships/image" Target="../media/image428.emf"/><Relationship Id="rId19" Type="http://schemas.openxmlformats.org/officeDocument/2006/relationships/image" Target="../media/image352.emf"/><Relationship Id="rId14" Type="http://schemas.openxmlformats.org/officeDocument/2006/relationships/image" Target="../media/image347.emf"/><Relationship Id="rId22" Type="http://schemas.openxmlformats.org/officeDocument/2006/relationships/image" Target="../media/image355.emf"/><Relationship Id="rId27" Type="http://schemas.openxmlformats.org/officeDocument/2006/relationships/image" Target="../media/image360.emf"/><Relationship Id="rId30" Type="http://schemas.openxmlformats.org/officeDocument/2006/relationships/image" Target="../media/image363.emf"/><Relationship Id="rId35" Type="http://schemas.openxmlformats.org/officeDocument/2006/relationships/image" Target="../media/image368.emf"/><Relationship Id="rId43" Type="http://schemas.openxmlformats.org/officeDocument/2006/relationships/image" Target="../media/image376.emf"/><Relationship Id="rId48" Type="http://schemas.openxmlformats.org/officeDocument/2006/relationships/image" Target="../media/image381.emf"/><Relationship Id="rId56" Type="http://schemas.openxmlformats.org/officeDocument/2006/relationships/image" Target="../media/image389.emf"/><Relationship Id="rId64" Type="http://schemas.openxmlformats.org/officeDocument/2006/relationships/image" Target="../media/image397.emf"/><Relationship Id="rId69" Type="http://schemas.openxmlformats.org/officeDocument/2006/relationships/image" Target="../media/image402.emf"/><Relationship Id="rId77" Type="http://schemas.openxmlformats.org/officeDocument/2006/relationships/image" Target="../media/image410.emf"/><Relationship Id="rId100" Type="http://schemas.openxmlformats.org/officeDocument/2006/relationships/image" Target="../media/image433.emf"/><Relationship Id="rId105" Type="http://schemas.openxmlformats.org/officeDocument/2006/relationships/image" Target="../media/image438.emf"/><Relationship Id="rId113" Type="http://schemas.openxmlformats.org/officeDocument/2006/relationships/image" Target="../media/image446.emf"/><Relationship Id="rId8" Type="http://schemas.openxmlformats.org/officeDocument/2006/relationships/image" Target="../media/image341.emf"/><Relationship Id="rId51" Type="http://schemas.openxmlformats.org/officeDocument/2006/relationships/image" Target="../media/image384.emf"/><Relationship Id="rId72" Type="http://schemas.openxmlformats.org/officeDocument/2006/relationships/image" Target="../media/image405.emf"/><Relationship Id="rId80" Type="http://schemas.openxmlformats.org/officeDocument/2006/relationships/image" Target="../media/image413.emf"/><Relationship Id="rId85" Type="http://schemas.openxmlformats.org/officeDocument/2006/relationships/image" Target="../media/image418.emf"/><Relationship Id="rId93" Type="http://schemas.openxmlformats.org/officeDocument/2006/relationships/image" Target="../media/image426.emf"/><Relationship Id="rId98" Type="http://schemas.openxmlformats.org/officeDocument/2006/relationships/image" Target="../media/image431.emf"/><Relationship Id="rId3" Type="http://schemas.openxmlformats.org/officeDocument/2006/relationships/image" Target="../media/image8.jpeg"/><Relationship Id="rId12" Type="http://schemas.openxmlformats.org/officeDocument/2006/relationships/image" Target="../media/image345.emf"/><Relationship Id="rId17" Type="http://schemas.openxmlformats.org/officeDocument/2006/relationships/image" Target="../media/image350.emf"/><Relationship Id="rId25" Type="http://schemas.openxmlformats.org/officeDocument/2006/relationships/image" Target="../media/image358.emf"/><Relationship Id="rId33" Type="http://schemas.openxmlformats.org/officeDocument/2006/relationships/image" Target="../media/image366.emf"/><Relationship Id="rId38" Type="http://schemas.openxmlformats.org/officeDocument/2006/relationships/image" Target="../media/image371.emf"/><Relationship Id="rId46" Type="http://schemas.openxmlformats.org/officeDocument/2006/relationships/image" Target="../media/image379.emf"/><Relationship Id="rId59" Type="http://schemas.openxmlformats.org/officeDocument/2006/relationships/image" Target="../media/image392.emf"/><Relationship Id="rId67" Type="http://schemas.openxmlformats.org/officeDocument/2006/relationships/image" Target="../media/image400.emf"/><Relationship Id="rId103" Type="http://schemas.openxmlformats.org/officeDocument/2006/relationships/image" Target="../media/image436.emf"/><Relationship Id="rId108" Type="http://schemas.openxmlformats.org/officeDocument/2006/relationships/image" Target="../media/image441.emf"/><Relationship Id="rId20" Type="http://schemas.openxmlformats.org/officeDocument/2006/relationships/image" Target="../media/image353.emf"/><Relationship Id="rId41" Type="http://schemas.openxmlformats.org/officeDocument/2006/relationships/image" Target="../media/image374.emf"/><Relationship Id="rId54" Type="http://schemas.openxmlformats.org/officeDocument/2006/relationships/image" Target="../media/image387.emf"/><Relationship Id="rId62" Type="http://schemas.openxmlformats.org/officeDocument/2006/relationships/image" Target="../media/image395.emf"/><Relationship Id="rId70" Type="http://schemas.openxmlformats.org/officeDocument/2006/relationships/image" Target="../media/image403.emf"/><Relationship Id="rId75" Type="http://schemas.openxmlformats.org/officeDocument/2006/relationships/image" Target="../media/image408.emf"/><Relationship Id="rId83" Type="http://schemas.openxmlformats.org/officeDocument/2006/relationships/image" Target="../media/image416.emf"/><Relationship Id="rId88" Type="http://schemas.openxmlformats.org/officeDocument/2006/relationships/image" Target="../media/image421.emf"/><Relationship Id="rId91" Type="http://schemas.openxmlformats.org/officeDocument/2006/relationships/image" Target="../media/image424.emf"/><Relationship Id="rId96" Type="http://schemas.openxmlformats.org/officeDocument/2006/relationships/image" Target="../media/image429.emf"/><Relationship Id="rId111" Type="http://schemas.openxmlformats.org/officeDocument/2006/relationships/image" Target="../media/image44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9.emf"/><Relationship Id="rId15" Type="http://schemas.openxmlformats.org/officeDocument/2006/relationships/image" Target="../media/image348.emf"/><Relationship Id="rId23" Type="http://schemas.openxmlformats.org/officeDocument/2006/relationships/image" Target="../media/image356.emf"/><Relationship Id="rId28" Type="http://schemas.openxmlformats.org/officeDocument/2006/relationships/image" Target="../media/image361.emf"/><Relationship Id="rId36" Type="http://schemas.openxmlformats.org/officeDocument/2006/relationships/image" Target="../media/image369.emf"/><Relationship Id="rId49" Type="http://schemas.openxmlformats.org/officeDocument/2006/relationships/image" Target="../media/image382.emf"/><Relationship Id="rId57" Type="http://schemas.openxmlformats.org/officeDocument/2006/relationships/image" Target="../media/image390.emf"/><Relationship Id="rId106" Type="http://schemas.openxmlformats.org/officeDocument/2006/relationships/image" Target="../media/image439.emf"/><Relationship Id="rId10" Type="http://schemas.openxmlformats.org/officeDocument/2006/relationships/image" Target="../media/image343.emf"/><Relationship Id="rId31" Type="http://schemas.openxmlformats.org/officeDocument/2006/relationships/image" Target="../media/image364.emf"/><Relationship Id="rId44" Type="http://schemas.openxmlformats.org/officeDocument/2006/relationships/image" Target="../media/image377.emf"/><Relationship Id="rId52" Type="http://schemas.openxmlformats.org/officeDocument/2006/relationships/image" Target="../media/image385.emf"/><Relationship Id="rId60" Type="http://schemas.openxmlformats.org/officeDocument/2006/relationships/image" Target="../media/image393.emf"/><Relationship Id="rId65" Type="http://schemas.openxmlformats.org/officeDocument/2006/relationships/image" Target="../media/image398.emf"/><Relationship Id="rId73" Type="http://schemas.openxmlformats.org/officeDocument/2006/relationships/image" Target="../media/image406.emf"/><Relationship Id="rId78" Type="http://schemas.openxmlformats.org/officeDocument/2006/relationships/image" Target="../media/image411.emf"/><Relationship Id="rId81" Type="http://schemas.openxmlformats.org/officeDocument/2006/relationships/image" Target="../media/image414.emf"/><Relationship Id="rId86" Type="http://schemas.openxmlformats.org/officeDocument/2006/relationships/image" Target="../media/image419.emf"/><Relationship Id="rId94" Type="http://schemas.openxmlformats.org/officeDocument/2006/relationships/image" Target="../media/image427.emf"/><Relationship Id="rId99" Type="http://schemas.openxmlformats.org/officeDocument/2006/relationships/image" Target="../media/image432.emf"/><Relationship Id="rId101" Type="http://schemas.openxmlformats.org/officeDocument/2006/relationships/image" Target="../media/image434.emf"/><Relationship Id="rId4" Type="http://schemas.openxmlformats.org/officeDocument/2006/relationships/image" Target="../media/image337.jpeg"/><Relationship Id="rId9" Type="http://schemas.openxmlformats.org/officeDocument/2006/relationships/image" Target="../media/image342.emf"/><Relationship Id="rId13" Type="http://schemas.openxmlformats.org/officeDocument/2006/relationships/image" Target="../media/image346.emf"/><Relationship Id="rId18" Type="http://schemas.openxmlformats.org/officeDocument/2006/relationships/image" Target="../media/image351.emf"/><Relationship Id="rId39" Type="http://schemas.openxmlformats.org/officeDocument/2006/relationships/image" Target="../media/image372.emf"/><Relationship Id="rId109" Type="http://schemas.openxmlformats.org/officeDocument/2006/relationships/image" Target="../media/image442.emf"/><Relationship Id="rId34" Type="http://schemas.openxmlformats.org/officeDocument/2006/relationships/image" Target="../media/image367.emf"/><Relationship Id="rId50" Type="http://schemas.openxmlformats.org/officeDocument/2006/relationships/image" Target="../media/image383.emf"/><Relationship Id="rId55" Type="http://schemas.openxmlformats.org/officeDocument/2006/relationships/image" Target="../media/image388.emf"/><Relationship Id="rId76" Type="http://schemas.openxmlformats.org/officeDocument/2006/relationships/image" Target="../media/image409.emf"/><Relationship Id="rId97" Type="http://schemas.openxmlformats.org/officeDocument/2006/relationships/image" Target="../media/image430.emf"/><Relationship Id="rId104" Type="http://schemas.openxmlformats.org/officeDocument/2006/relationships/image" Target="../media/image437.emf"/><Relationship Id="rId7" Type="http://schemas.openxmlformats.org/officeDocument/2006/relationships/image" Target="../media/image340.emf"/><Relationship Id="rId71" Type="http://schemas.openxmlformats.org/officeDocument/2006/relationships/image" Target="../media/image404.emf"/><Relationship Id="rId92" Type="http://schemas.openxmlformats.org/officeDocument/2006/relationships/image" Target="../media/image42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2.emf"/><Relationship Id="rId13" Type="http://schemas.openxmlformats.org/officeDocument/2006/relationships/image" Target="../media/image457.emf"/><Relationship Id="rId18" Type="http://schemas.openxmlformats.org/officeDocument/2006/relationships/image" Target="../media/image462.emf"/><Relationship Id="rId26" Type="http://schemas.openxmlformats.org/officeDocument/2006/relationships/image" Target="../media/image470.emf"/><Relationship Id="rId3" Type="http://schemas.openxmlformats.org/officeDocument/2006/relationships/image" Target="../media/image447.jpeg"/><Relationship Id="rId21" Type="http://schemas.openxmlformats.org/officeDocument/2006/relationships/image" Target="../media/image465.emf"/><Relationship Id="rId7" Type="http://schemas.openxmlformats.org/officeDocument/2006/relationships/image" Target="../media/image451.emf"/><Relationship Id="rId12" Type="http://schemas.openxmlformats.org/officeDocument/2006/relationships/image" Target="../media/image456.emf"/><Relationship Id="rId17" Type="http://schemas.openxmlformats.org/officeDocument/2006/relationships/image" Target="../media/image461.emf"/><Relationship Id="rId25" Type="http://schemas.openxmlformats.org/officeDocument/2006/relationships/image" Target="../media/image469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60.emf"/><Relationship Id="rId20" Type="http://schemas.openxmlformats.org/officeDocument/2006/relationships/image" Target="../media/image464.emf"/><Relationship Id="rId29" Type="http://schemas.openxmlformats.org/officeDocument/2006/relationships/image" Target="../media/image47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0.emf"/><Relationship Id="rId11" Type="http://schemas.openxmlformats.org/officeDocument/2006/relationships/image" Target="../media/image455.emf"/><Relationship Id="rId24" Type="http://schemas.openxmlformats.org/officeDocument/2006/relationships/image" Target="../media/image468.emf"/><Relationship Id="rId32" Type="http://schemas.openxmlformats.org/officeDocument/2006/relationships/image" Target="../media/image476.emf"/><Relationship Id="rId5" Type="http://schemas.openxmlformats.org/officeDocument/2006/relationships/image" Target="../media/image449.emf"/><Relationship Id="rId15" Type="http://schemas.openxmlformats.org/officeDocument/2006/relationships/image" Target="../media/image459.emf"/><Relationship Id="rId23" Type="http://schemas.openxmlformats.org/officeDocument/2006/relationships/image" Target="../media/image467.emf"/><Relationship Id="rId28" Type="http://schemas.openxmlformats.org/officeDocument/2006/relationships/image" Target="../media/image472.emf"/><Relationship Id="rId10" Type="http://schemas.openxmlformats.org/officeDocument/2006/relationships/image" Target="../media/image454.emf"/><Relationship Id="rId19" Type="http://schemas.openxmlformats.org/officeDocument/2006/relationships/image" Target="../media/image463.emf"/><Relationship Id="rId31" Type="http://schemas.openxmlformats.org/officeDocument/2006/relationships/image" Target="../media/image475.emf"/><Relationship Id="rId4" Type="http://schemas.openxmlformats.org/officeDocument/2006/relationships/image" Target="../media/image448.jpeg"/><Relationship Id="rId9" Type="http://schemas.openxmlformats.org/officeDocument/2006/relationships/image" Target="../media/image453.emf"/><Relationship Id="rId14" Type="http://schemas.openxmlformats.org/officeDocument/2006/relationships/image" Target="../media/image458.emf"/><Relationship Id="rId22" Type="http://schemas.openxmlformats.org/officeDocument/2006/relationships/image" Target="../media/image466.emf"/><Relationship Id="rId27" Type="http://schemas.openxmlformats.org/officeDocument/2006/relationships/image" Target="../media/image471.emf"/><Relationship Id="rId30" Type="http://schemas.openxmlformats.org/officeDocument/2006/relationships/image" Target="../media/image474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7.emf"/><Relationship Id="rId18" Type="http://schemas.openxmlformats.org/officeDocument/2006/relationships/image" Target="../media/image492.emf"/><Relationship Id="rId26" Type="http://schemas.openxmlformats.org/officeDocument/2006/relationships/image" Target="../media/image500.emf"/><Relationship Id="rId39" Type="http://schemas.openxmlformats.org/officeDocument/2006/relationships/image" Target="../media/image513.emf"/><Relationship Id="rId21" Type="http://schemas.openxmlformats.org/officeDocument/2006/relationships/image" Target="../media/image495.emf"/><Relationship Id="rId34" Type="http://schemas.openxmlformats.org/officeDocument/2006/relationships/image" Target="../media/image508.emf"/><Relationship Id="rId42" Type="http://schemas.openxmlformats.org/officeDocument/2006/relationships/image" Target="../media/image516.emf"/><Relationship Id="rId47" Type="http://schemas.openxmlformats.org/officeDocument/2006/relationships/image" Target="../media/image521.emf"/><Relationship Id="rId50" Type="http://schemas.openxmlformats.org/officeDocument/2006/relationships/image" Target="../media/image524.emf"/><Relationship Id="rId55" Type="http://schemas.openxmlformats.org/officeDocument/2006/relationships/image" Target="../media/image529.emf"/><Relationship Id="rId63" Type="http://schemas.openxmlformats.org/officeDocument/2006/relationships/image" Target="../media/image537.emf"/><Relationship Id="rId68" Type="http://schemas.openxmlformats.org/officeDocument/2006/relationships/image" Target="../media/image542.emf"/><Relationship Id="rId76" Type="http://schemas.openxmlformats.org/officeDocument/2006/relationships/image" Target="../media/image550.emf"/><Relationship Id="rId7" Type="http://schemas.openxmlformats.org/officeDocument/2006/relationships/image" Target="../media/image481.png"/><Relationship Id="rId71" Type="http://schemas.openxmlformats.org/officeDocument/2006/relationships/image" Target="../media/image545.e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90.emf"/><Relationship Id="rId29" Type="http://schemas.openxmlformats.org/officeDocument/2006/relationships/image" Target="../media/image503.emf"/><Relationship Id="rId11" Type="http://schemas.openxmlformats.org/officeDocument/2006/relationships/image" Target="../media/image485.emf"/><Relationship Id="rId24" Type="http://schemas.openxmlformats.org/officeDocument/2006/relationships/image" Target="../media/image498.emf"/><Relationship Id="rId32" Type="http://schemas.openxmlformats.org/officeDocument/2006/relationships/image" Target="../media/image506.emf"/><Relationship Id="rId37" Type="http://schemas.openxmlformats.org/officeDocument/2006/relationships/image" Target="../media/image511.emf"/><Relationship Id="rId40" Type="http://schemas.openxmlformats.org/officeDocument/2006/relationships/image" Target="../media/image514.emf"/><Relationship Id="rId45" Type="http://schemas.openxmlformats.org/officeDocument/2006/relationships/image" Target="../media/image519.emf"/><Relationship Id="rId53" Type="http://schemas.openxmlformats.org/officeDocument/2006/relationships/image" Target="../media/image527.emf"/><Relationship Id="rId58" Type="http://schemas.openxmlformats.org/officeDocument/2006/relationships/image" Target="../media/image532.emf"/><Relationship Id="rId66" Type="http://schemas.openxmlformats.org/officeDocument/2006/relationships/image" Target="../media/image540.emf"/><Relationship Id="rId74" Type="http://schemas.openxmlformats.org/officeDocument/2006/relationships/image" Target="../media/image548.emf"/><Relationship Id="rId79" Type="http://schemas.openxmlformats.org/officeDocument/2006/relationships/image" Target="../media/image553.emf"/><Relationship Id="rId5" Type="http://schemas.openxmlformats.org/officeDocument/2006/relationships/image" Target="../media/image479.jpeg"/><Relationship Id="rId61" Type="http://schemas.openxmlformats.org/officeDocument/2006/relationships/image" Target="../media/image535.emf"/><Relationship Id="rId10" Type="http://schemas.openxmlformats.org/officeDocument/2006/relationships/image" Target="../media/image484.emf"/><Relationship Id="rId19" Type="http://schemas.openxmlformats.org/officeDocument/2006/relationships/image" Target="../media/image493.emf"/><Relationship Id="rId31" Type="http://schemas.openxmlformats.org/officeDocument/2006/relationships/image" Target="../media/image505.emf"/><Relationship Id="rId44" Type="http://schemas.openxmlformats.org/officeDocument/2006/relationships/image" Target="../media/image518.emf"/><Relationship Id="rId52" Type="http://schemas.openxmlformats.org/officeDocument/2006/relationships/image" Target="../media/image526.emf"/><Relationship Id="rId60" Type="http://schemas.openxmlformats.org/officeDocument/2006/relationships/image" Target="../media/image534.emf"/><Relationship Id="rId65" Type="http://schemas.openxmlformats.org/officeDocument/2006/relationships/image" Target="../media/image539.emf"/><Relationship Id="rId73" Type="http://schemas.openxmlformats.org/officeDocument/2006/relationships/image" Target="../media/image547.emf"/><Relationship Id="rId78" Type="http://schemas.openxmlformats.org/officeDocument/2006/relationships/image" Target="../media/image552.emf"/><Relationship Id="rId81" Type="http://schemas.openxmlformats.org/officeDocument/2006/relationships/image" Target="../media/image555.emf"/><Relationship Id="rId4" Type="http://schemas.openxmlformats.org/officeDocument/2006/relationships/image" Target="../media/image478.jpeg"/><Relationship Id="rId9" Type="http://schemas.openxmlformats.org/officeDocument/2006/relationships/image" Target="../media/image483.emf"/><Relationship Id="rId14" Type="http://schemas.openxmlformats.org/officeDocument/2006/relationships/image" Target="../media/image488.emf"/><Relationship Id="rId22" Type="http://schemas.openxmlformats.org/officeDocument/2006/relationships/image" Target="../media/image496.emf"/><Relationship Id="rId27" Type="http://schemas.openxmlformats.org/officeDocument/2006/relationships/image" Target="../media/image501.emf"/><Relationship Id="rId30" Type="http://schemas.openxmlformats.org/officeDocument/2006/relationships/image" Target="../media/image504.emf"/><Relationship Id="rId35" Type="http://schemas.openxmlformats.org/officeDocument/2006/relationships/image" Target="../media/image509.emf"/><Relationship Id="rId43" Type="http://schemas.openxmlformats.org/officeDocument/2006/relationships/image" Target="../media/image517.emf"/><Relationship Id="rId48" Type="http://schemas.openxmlformats.org/officeDocument/2006/relationships/image" Target="../media/image522.emf"/><Relationship Id="rId56" Type="http://schemas.openxmlformats.org/officeDocument/2006/relationships/image" Target="../media/image530.emf"/><Relationship Id="rId64" Type="http://schemas.openxmlformats.org/officeDocument/2006/relationships/image" Target="../media/image538.emf"/><Relationship Id="rId69" Type="http://schemas.openxmlformats.org/officeDocument/2006/relationships/image" Target="../media/image543.emf"/><Relationship Id="rId77" Type="http://schemas.openxmlformats.org/officeDocument/2006/relationships/image" Target="../media/image551.emf"/><Relationship Id="rId8" Type="http://schemas.openxmlformats.org/officeDocument/2006/relationships/image" Target="../media/image482.emf"/><Relationship Id="rId51" Type="http://schemas.openxmlformats.org/officeDocument/2006/relationships/image" Target="../media/image525.emf"/><Relationship Id="rId72" Type="http://schemas.openxmlformats.org/officeDocument/2006/relationships/image" Target="../media/image546.emf"/><Relationship Id="rId80" Type="http://schemas.openxmlformats.org/officeDocument/2006/relationships/image" Target="../media/image554.emf"/><Relationship Id="rId3" Type="http://schemas.openxmlformats.org/officeDocument/2006/relationships/image" Target="../media/image477.png"/><Relationship Id="rId12" Type="http://schemas.openxmlformats.org/officeDocument/2006/relationships/image" Target="../media/image486.emf"/><Relationship Id="rId17" Type="http://schemas.openxmlformats.org/officeDocument/2006/relationships/image" Target="../media/image491.emf"/><Relationship Id="rId25" Type="http://schemas.openxmlformats.org/officeDocument/2006/relationships/image" Target="../media/image499.emf"/><Relationship Id="rId33" Type="http://schemas.openxmlformats.org/officeDocument/2006/relationships/image" Target="../media/image507.emf"/><Relationship Id="rId38" Type="http://schemas.openxmlformats.org/officeDocument/2006/relationships/image" Target="../media/image512.emf"/><Relationship Id="rId46" Type="http://schemas.openxmlformats.org/officeDocument/2006/relationships/image" Target="../media/image520.emf"/><Relationship Id="rId59" Type="http://schemas.openxmlformats.org/officeDocument/2006/relationships/image" Target="../media/image533.emf"/><Relationship Id="rId67" Type="http://schemas.openxmlformats.org/officeDocument/2006/relationships/image" Target="../media/image541.emf"/><Relationship Id="rId20" Type="http://schemas.openxmlformats.org/officeDocument/2006/relationships/image" Target="../media/image494.emf"/><Relationship Id="rId41" Type="http://schemas.openxmlformats.org/officeDocument/2006/relationships/image" Target="../media/image515.emf"/><Relationship Id="rId54" Type="http://schemas.openxmlformats.org/officeDocument/2006/relationships/image" Target="../media/image528.emf"/><Relationship Id="rId62" Type="http://schemas.openxmlformats.org/officeDocument/2006/relationships/image" Target="../media/image536.emf"/><Relationship Id="rId70" Type="http://schemas.openxmlformats.org/officeDocument/2006/relationships/image" Target="../media/image544.emf"/><Relationship Id="rId75" Type="http://schemas.openxmlformats.org/officeDocument/2006/relationships/image" Target="../media/image54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0.jpeg"/><Relationship Id="rId15" Type="http://schemas.openxmlformats.org/officeDocument/2006/relationships/image" Target="../media/image489.emf"/><Relationship Id="rId23" Type="http://schemas.openxmlformats.org/officeDocument/2006/relationships/image" Target="../media/image497.emf"/><Relationship Id="rId28" Type="http://schemas.openxmlformats.org/officeDocument/2006/relationships/image" Target="../media/image502.emf"/><Relationship Id="rId36" Type="http://schemas.openxmlformats.org/officeDocument/2006/relationships/image" Target="../media/image510.emf"/><Relationship Id="rId49" Type="http://schemas.openxmlformats.org/officeDocument/2006/relationships/image" Target="../media/image523.emf"/><Relationship Id="rId57" Type="http://schemas.openxmlformats.org/officeDocument/2006/relationships/image" Target="../media/image5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78"/>
          <p:cNvSpPr>
            <a:spLocks noChangeArrowheads="1"/>
          </p:cNvSpPr>
          <p:nvPr/>
        </p:nvSpPr>
        <p:spPr bwMode="auto">
          <a:xfrm>
            <a:off x="174948" y="2503892"/>
            <a:ext cx="4464050" cy="4644000"/>
          </a:xfrm>
          <a:prstGeom prst="rect">
            <a:avLst/>
          </a:prstGeom>
          <a:noFill/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 eaLnBrk="0" hangingPunct="0">
              <a:defRPr/>
            </a:pP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Restaurace 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Klub  ve Štětí</a:t>
            </a: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FORNAXA 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–TĚSNĚNÍ, spol.   s 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Dům dětí a mládeže Štětí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VOLEMAN - autobusová přeprava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Patok s.r.o.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Ahlfit s.r.o.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STROJCONSULT  s.r.o.</a:t>
            </a: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Izolace 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Beran s.r.o.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POKORNÝ, spol. s 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STAVEBNÍ STROJE A DOPRAVA s.r.o. </a:t>
            </a: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JT-Service s.r.o.</a:t>
            </a:r>
            <a:endParaRPr lang="cs-CZ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VAM </a:t>
            </a: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ANLAGETECHNIK s.r.o.</a:t>
            </a: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Průmstav 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Štětí a.s.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Montiz 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BESTONSTAV s.r.o.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EKRA Industrial s.r.o. </a:t>
            </a:r>
            <a:endParaRPr lang="cs-C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AXIS  </a:t>
            </a: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a.s.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INDUSTRIAL CZ, spol. s 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Unistroj s.r.o.</a:t>
            </a: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Tyma 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CZ, s.r.o.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Technicom, </a:t>
            </a: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s.r.o.</a:t>
            </a: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Fortuna</a:t>
            </a: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Ruml s.r.o.</a:t>
            </a: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GEAR SERVICE s.r.o.</a:t>
            </a:r>
            <a:endParaRPr lang="cs-C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Rectangle 1279"/>
          <p:cNvSpPr>
            <a:spLocks noChangeArrowheads="1"/>
          </p:cNvSpPr>
          <p:nvPr/>
        </p:nvSpPr>
        <p:spPr bwMode="auto">
          <a:xfrm>
            <a:off x="174625" y="163513"/>
            <a:ext cx="4464050" cy="504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 eaLnBrk="0" hangingPunct="0">
              <a:defRPr/>
            </a:pPr>
            <a:r>
              <a:rPr lang="cs-CZ" sz="2400" dirty="0">
                <a:solidFill>
                  <a:srgbClr val="FF0000"/>
                </a:solidFill>
                <a:latin typeface="Albertus MT" pitchFamily="18" charset="0"/>
              </a:rPr>
              <a:t> </a:t>
            </a:r>
            <a:r>
              <a:rPr lang="cs-CZ" sz="2400" dirty="0">
                <a:latin typeface="Albertus MT" pitchFamily="18" charset="0"/>
              </a:rPr>
              <a:t>Hlavní partneři pro rok </a:t>
            </a:r>
            <a:r>
              <a:rPr lang="cs-CZ" sz="2400" dirty="0" smtClean="0">
                <a:latin typeface="Albertus MT" pitchFamily="18" charset="0"/>
              </a:rPr>
              <a:t>2015</a:t>
            </a:r>
            <a:endParaRPr lang="cs-CZ" sz="2400" dirty="0">
              <a:latin typeface="Albertus MT" pitchFamily="18" charset="0"/>
            </a:endParaRPr>
          </a:p>
        </p:txBody>
      </p:sp>
      <p:sp>
        <p:nvSpPr>
          <p:cNvPr id="7" name="Rectangle 1280"/>
          <p:cNvSpPr>
            <a:spLocks noChangeArrowheads="1"/>
          </p:cNvSpPr>
          <p:nvPr/>
        </p:nvSpPr>
        <p:spPr bwMode="auto">
          <a:xfrm>
            <a:off x="174625" y="2035175"/>
            <a:ext cx="4464050" cy="431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0" hangingPunct="0">
              <a:defRPr/>
            </a:pPr>
            <a:r>
              <a:rPr lang="cs-CZ" sz="2400" dirty="0">
                <a:latin typeface="Albertus MT" pitchFamily="18" charset="0"/>
              </a:rPr>
              <a:t>Další partneři pro rok </a:t>
            </a:r>
            <a:r>
              <a:rPr lang="cs-CZ" sz="2400" dirty="0" smtClean="0">
                <a:latin typeface="Albertus MT" pitchFamily="18" charset="0"/>
              </a:rPr>
              <a:t>2015</a:t>
            </a:r>
            <a:endParaRPr lang="cs-CZ" sz="2400" b="0" dirty="0">
              <a:latin typeface="Times New Roman" pitchFamily="18" charset="0"/>
            </a:endParaRPr>
          </a:p>
        </p:txBody>
      </p:sp>
      <p:sp>
        <p:nvSpPr>
          <p:cNvPr id="8" name="Rectangle 1339"/>
          <p:cNvSpPr>
            <a:spLocks noChangeArrowheads="1"/>
          </p:cNvSpPr>
          <p:nvPr/>
        </p:nvSpPr>
        <p:spPr bwMode="auto">
          <a:xfrm>
            <a:off x="174948" y="595164"/>
            <a:ext cx="4464050" cy="1440160"/>
          </a:xfrm>
          <a:prstGeom prst="rect">
            <a:avLst/>
          </a:prstGeom>
          <a:solidFill>
            <a:srgbClr val="CCFFFF"/>
          </a:solidFill>
          <a:ln w="8001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89986" tIns="46792" rIns="89986" bIns="46792" anchor="ctr">
            <a:spAutoFit/>
          </a:bodyPr>
          <a:lstStyle/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13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950" y="811213"/>
            <a:ext cx="10302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59524" y="3824403"/>
            <a:ext cx="4895992" cy="3017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82550" cap="rnd" cmpd="thickThin">
            <a:solidFill>
              <a:srgbClr val="00FFCC"/>
            </a:solidFill>
            <a:prstDash val="solid"/>
            <a:miter lim="800000"/>
            <a:headEnd/>
            <a:tailEnd/>
          </a:ln>
          <a:effectLst/>
        </p:spPr>
        <p:txBody>
          <a:bodyPr wrap="square" lIns="0" tIns="108000" rIns="91425" bIns="45713" anchor="ctr" anchorCtr="0">
            <a:spAutoFit/>
            <a:scene3d>
              <a:camera prst="orthographicFront"/>
              <a:lightRig rig="threePt" dir="t"/>
            </a:scene3d>
            <a:sp3d contourW="12700" prstMaterial="matte"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algn="ctr" eaLnBrk="0" hangingPunct="0">
              <a:defRPr/>
            </a:pPr>
            <a:r>
              <a:rPr lang="cs-CZ" sz="5400" dirty="0" smtClean="0">
                <a:ln w="73025" cap="rnd" cmpd="dbl">
                  <a:solidFill>
                    <a:srgbClr val="FF5050"/>
                  </a:solidFill>
                  <a:beve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Gungsuh" pitchFamily="18" charset="-127"/>
                <a:cs typeface="Arial" pitchFamily="34" charset="0"/>
              </a:rPr>
              <a:t>8.</a:t>
            </a:r>
          </a:p>
          <a:p>
            <a:pPr algn="ctr" eaLnBrk="0" hangingPunct="0">
              <a:defRPr/>
            </a:pPr>
            <a:r>
              <a:rPr lang="cs-CZ" sz="6600" dirty="0" smtClean="0">
                <a:ln w="73025" cap="rnd" cmpd="dbl">
                  <a:solidFill>
                    <a:srgbClr val="FF5050"/>
                  </a:solidFill>
                  <a:beve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Gungsuh" pitchFamily="18" charset="-127"/>
                <a:cs typeface="Arial" pitchFamily="34" charset="0"/>
              </a:rPr>
              <a:t>FK </a:t>
            </a:r>
          </a:p>
          <a:p>
            <a:pPr algn="ctr" eaLnBrk="0" hangingPunct="0">
              <a:defRPr/>
            </a:pPr>
            <a:r>
              <a:rPr lang="cs-CZ" sz="6600" dirty="0" err="1" smtClean="0">
                <a:ln w="73025" cap="rnd" cmpd="dbl">
                  <a:solidFill>
                    <a:srgbClr val="FF5050"/>
                  </a:solidFill>
                  <a:beve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Gungsuh" pitchFamily="18" charset="-127"/>
                <a:cs typeface="Arial" pitchFamily="34" charset="0"/>
              </a:rPr>
              <a:t>Duchcov</a:t>
            </a:r>
            <a:endParaRPr lang="cs-CZ" sz="6600" dirty="0">
              <a:ln w="73025" cap="rnd" cmpd="dbl">
                <a:solidFill>
                  <a:srgbClr val="FF5050"/>
                </a:solidFill>
                <a:beve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  <a:ea typeface="Gungsuh" pitchFamily="18" charset="-127"/>
              <a:cs typeface="Arial" pitchFamily="34" charset="0"/>
            </a:endParaRPr>
          </a:p>
        </p:txBody>
      </p:sp>
      <p:sp>
        <p:nvSpPr>
          <p:cNvPr id="13" name="TextovéPole 13"/>
          <p:cNvSpPr txBox="1">
            <a:spLocks noChangeArrowheads="1"/>
          </p:cNvSpPr>
          <p:nvPr/>
        </p:nvSpPr>
        <p:spPr bwMode="auto">
          <a:xfrm>
            <a:off x="5359524" y="6869668"/>
            <a:ext cx="4606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800" dirty="0"/>
              <a:t>www.stetimondifotbal.cz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359524" y="2467372"/>
            <a:ext cx="4896544" cy="10772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4925" cap="rnd" cmpd="dbl">
            <a:solidFill>
              <a:srgbClr val="008080"/>
            </a:solidFill>
            <a:prstDash val="sysDash"/>
            <a:miter lim="800000"/>
          </a:ln>
          <a:effectLst>
            <a:innerShdw blurRad="469900" dist="1879600">
              <a:schemeClr val="accent1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extrusionH="25400" contourW="19050">
            <a:bevelT w="12700" h="82550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itchFamily="34" charset="-34"/>
                <a:ea typeface="Tahoma" pitchFamily="34" charset="0"/>
                <a:cs typeface="Leelawadee" pitchFamily="34" charset="-34"/>
              </a:rPr>
              <a:t>7.11.2015  </a:t>
            </a:r>
          </a:p>
          <a:p>
            <a:pPr algn="ctr"/>
            <a:r>
              <a:rPr lang="cs-CZ" sz="32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itchFamily="34" charset="-34"/>
                <a:ea typeface="Tahoma" pitchFamily="34" charset="0"/>
                <a:cs typeface="Leelawadee" pitchFamily="34" charset="-34"/>
              </a:rPr>
              <a:t>sobota  14.kolo   10:15</a:t>
            </a:r>
          </a:p>
        </p:txBody>
      </p:sp>
      <p:pic>
        <p:nvPicPr>
          <p:cNvPr id="15" name="Picture 1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5548" y="3907532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5359524" y="74422"/>
            <a:ext cx="4896544" cy="1191800"/>
          </a:xfrm>
          <a:prstGeom prst="flowChartAlternateProcess">
            <a:avLst/>
          </a:prstGeom>
          <a:blipFill>
            <a:blip r:embed="rId6" cstate="print"/>
            <a:stretch>
              <a:fillRect/>
            </a:stretch>
          </a:blipFill>
          <a:ln w="63500" cap="rnd" cmpd="sng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8100000" scaled="0"/>
              <a:tileRect/>
            </a:gradFill>
            <a:prstDash val="sysDash"/>
            <a:bevel/>
            <a:headEnd/>
            <a:tailEnd/>
          </a:ln>
          <a:effectLst/>
        </p:spPr>
        <p:txBody>
          <a:bodyPr wrap="none" lIns="144000" tIns="45713" rIns="91425" bIns="45713" anchor="ctr">
            <a:scene3d>
              <a:camera prst="orthographicFront"/>
              <a:lightRig rig="threePt" dir="t"/>
            </a:scene3d>
            <a:sp3d contourW="12700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hangingPunct="0">
              <a:defRPr/>
            </a:pPr>
            <a:r>
              <a:rPr lang="cs-CZ" sz="3200" dirty="0">
                <a:ln w="12700" cap="rnd">
                  <a:solidFill>
                    <a:srgbClr val="9966FF"/>
                  </a:solidFill>
                  <a:miter lim="800000"/>
                </a:ln>
                <a:gradFill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Ex BT" pitchFamily="34" charset="0"/>
              </a:rPr>
              <a:t> </a:t>
            </a:r>
            <a:r>
              <a:rPr lang="cs-CZ" sz="4000" dirty="0">
                <a:ln w="34925" cap="rnd">
                  <a:noFill/>
                  <a:miter lim="800000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339933">
                      <a:alpha val="42745"/>
                    </a:srgbClr>
                  </a:outerShdw>
                </a:effectLst>
                <a:latin typeface="David" pitchFamily="34" charset="-79"/>
                <a:ea typeface="Cambria Math" pitchFamily="18" charset="0"/>
                <a:cs typeface="David" pitchFamily="34" charset="-79"/>
              </a:rPr>
              <a:t>Fotbalový zpravodaj</a:t>
            </a:r>
          </a:p>
          <a:p>
            <a:pPr algn="ctr" eaLnBrk="0" hangingPunct="0">
              <a:defRPr/>
            </a:pPr>
            <a:r>
              <a:rPr lang="cs-CZ" sz="4000" dirty="0">
                <a:ln w="34925" cap="rnd">
                  <a:noFill/>
                  <a:miter lim="800000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339933">
                      <a:alpha val="42745"/>
                    </a:srgbClr>
                  </a:outerShdw>
                </a:effectLst>
                <a:latin typeface="David" pitchFamily="34" charset="-79"/>
                <a:ea typeface="Cambria Math" pitchFamily="18" charset="0"/>
                <a:cs typeface="David" pitchFamily="34" charset="-79"/>
              </a:rPr>
              <a:t>SK Štětí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15908" y="3979540"/>
            <a:ext cx="10081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véPole 16"/>
          <p:cNvSpPr txBox="1"/>
          <p:nvPr/>
        </p:nvSpPr>
        <p:spPr>
          <a:xfrm>
            <a:off x="5359524" y="1492359"/>
            <a:ext cx="4896000" cy="830997"/>
          </a:xfrm>
          <a:prstGeom prst="rect">
            <a:avLst/>
          </a:prstGeom>
          <a:blipFill dpi="0" rotWithShape="1">
            <a:blip r:embed="rId8" cstate="print">
              <a:alphaModFix amt="35000"/>
            </a:blip>
            <a:srcRect/>
            <a:tile tx="0" ty="0" sx="100000" sy="100000" flip="none" algn="tl"/>
          </a:blipFill>
          <a:ln w="50800" cmpd="sng">
            <a:solidFill>
              <a:srgbClr val="CC00CC"/>
            </a:solidFill>
            <a:prstDash val="solid"/>
          </a:ln>
          <a:effectLst>
            <a:innerShdw blurRad="63500" dist="50800" dir="10800000">
              <a:srgbClr val="66FF66">
                <a:alpha val="49804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n w="3175">
                  <a:solidFill>
                    <a:srgbClr val="FFFF66"/>
                  </a:soli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81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Sezóna 2015/2016</a:t>
            </a:r>
          </a:p>
          <a:p>
            <a:pPr algn="ctr"/>
            <a:r>
              <a:rPr lang="cs-CZ" sz="2400" dirty="0" smtClean="0">
                <a:ln w="3175">
                  <a:solidFill>
                    <a:srgbClr val="FFFF66"/>
                  </a:soli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81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Ústecký přebor Podzim 2015</a:t>
            </a:r>
          </a:p>
        </p:txBody>
      </p:sp>
      <p:sp>
        <p:nvSpPr>
          <p:cNvPr id="18" name="TextovéPole 12"/>
          <p:cNvSpPr txBox="1">
            <a:spLocks noChangeArrowheads="1"/>
          </p:cNvSpPr>
          <p:nvPr/>
        </p:nvSpPr>
        <p:spPr bwMode="auto">
          <a:xfrm>
            <a:off x="5215508" y="4998773"/>
            <a:ext cx="15843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455613" indent="1588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912813" indent="1588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370013" indent="1588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1827213" indent="1588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altLang="cs-CZ" sz="5400" u="none" dirty="0">
                <a:latin typeface="Arial Black" panose="020B0A04020102020204" pitchFamily="34" charset="0"/>
              </a:rPr>
              <a:t> </a:t>
            </a:r>
            <a:r>
              <a:rPr lang="cs-CZ" altLang="cs-CZ" sz="5400" u="none" dirty="0" smtClean="0">
                <a:latin typeface="Arial Black" panose="020B0A04020102020204" pitchFamily="34" charset="0"/>
              </a:rPr>
              <a:t>7:2</a:t>
            </a:r>
            <a:endParaRPr lang="cs-CZ" altLang="cs-CZ" sz="5400" u="none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0" name="Text Box 18191"/>
          <p:cNvSpPr txBox="1">
            <a:spLocks noChangeArrowheads="1"/>
          </p:cNvSpPr>
          <p:nvPr/>
        </p:nvSpPr>
        <p:spPr bwMode="auto">
          <a:xfrm>
            <a:off x="6439644" y="739180"/>
            <a:ext cx="1841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endParaRPr lang="cs-CZ" sz="1800">
              <a:solidFill>
                <a:srgbClr val="000000"/>
              </a:solidFill>
              <a:latin typeface="Arial Black" pitchFamily="34" charset="0"/>
            </a:endParaRPr>
          </a:p>
          <a:p>
            <a:endParaRPr lang="cs-CZ" sz="1600">
              <a:solidFill>
                <a:srgbClr val="000000"/>
              </a:solidFill>
              <a:latin typeface="Gill Sans Ultra Bold" pitchFamily="34" charset="-1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59124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10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447756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35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0932" y="451148"/>
            <a:ext cx="4824536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vrátit vedení na naši stranu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Malák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který se po dlouhém nákopu od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Ransdorfa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ocitl sám před brankářem, ale s koncovkou si neporadil. Skončilo to rohem. Ve 40. minutě zase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Belák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z otočky jenom trefil horní stranu břevna. Nehezký moment se odehrál v poslední minutě 1. poločasu, kdy byl likvidačním zákrokem ze zadu podkopnut Mencl, pro kterého to znamenalo konec zápasu. Rozhodčí však kartu barvy červené z kapsy nevytáhl. Prvních 5 minut 2. poločasu patřilo domácím. Nejprve kopali rok a pak dokonce v 53 minutě penaltu, kterou rozhodčí po chvilce váhání a vizuální komunikaci s asistentem za faul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Poráče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nařídil. 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Kuncl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ji proměnil a poslal domácí do vedení 2:1. Síly jsme vrhli do útoku, ale to byla voda na mlýn útočníků domácích. V 64. minutě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Ransdorf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tak dlouho ustupoval před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Salákem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že ten se rozhodl vystřelit a míč jsme tahali ze sítě potřetí. I nadále jsme si udržovali herní převahu, ale žádná větší branková příležitost z toho nebyla. Většinou jsme to řešili centry do vápna, které pro branku domácích velkým nebezpečím nebyly. Ve snaze hlavně útočit jsme otevřeli obranu a v 71. minutě toho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Srbice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využila k dalšímu rychlému kontru, který skončil druhou brankou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Saláka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v tomto utkání znamenající skóre 4:1. Malinký záblesk naděje se odehrál v 81. minutě, kdy rozhodčí nařídil v náš prospěch pokutový kop. Z něho na 2:4 snížil Slanička. Ve zbytku zápasu se už však skóre neměnilo. Došlo ale k dalšímu nehezkému momentu, kdy byl faulován Stejskal a zápas také nedohrál. Rozhodčí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Javorek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který už si šahal do kapsy pro žlutou kartu, si ale uvědomil, že hráč domácích už žlutou má a nic nevytáhl. Pak už tu byl konec a domácí mohli slavit překvapivé vítězství 4:2.    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1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Branky: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Belák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1, Slanička 1 z penalty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1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Sestava: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Kloub-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Čámský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(25.Poráč), Šmidrkal, Šimral, Mencl(45. Tichý)-</a:t>
            </a:r>
          </a:p>
          <a:p>
            <a:pPr lvl="0" algn="just" eaLnBrk="0" hangingPunct="0"/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Kucler, Hrdý(68.J.Grepl), Slanička, Stejskal,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Malák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Belák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1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Připraveni: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Šmidrkal,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Michovský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1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Trenér: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J.Vinš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1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Vedoucí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J.Havner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cs-CZ" sz="11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Masér: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.Zavřel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1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Rozhodčí: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J.Javorek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J.Novotný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T.Zvonař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4948" y="71363"/>
            <a:ext cx="4536504" cy="307777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0" dirty="0" smtClean="0">
                <a:latin typeface="Bookman Old Style" pitchFamily="18" charset="0"/>
              </a:rPr>
              <a:t>pokračování </a:t>
            </a:r>
            <a:r>
              <a:rPr lang="cs-CZ" sz="1400" b="0" dirty="0" err="1" smtClean="0">
                <a:latin typeface="Bookman Old Style" pitchFamily="18" charset="0"/>
              </a:rPr>
              <a:t>Srbice</a:t>
            </a:r>
            <a:r>
              <a:rPr lang="cs-CZ" sz="1400" b="0" dirty="0" smtClean="0">
                <a:latin typeface="Bookman Old Style" pitchFamily="18" charset="0"/>
              </a:rPr>
              <a:t> – </a:t>
            </a:r>
            <a:r>
              <a:rPr lang="cs-CZ" sz="1400" b="0" dirty="0" err="1" smtClean="0">
                <a:latin typeface="Bookman Old Style" pitchFamily="18" charset="0"/>
              </a:rPr>
              <a:t>Štětí</a:t>
            </a:r>
            <a:r>
              <a:rPr lang="cs-CZ" sz="1400" b="0" dirty="0" smtClean="0">
                <a:latin typeface="Bookman Old Style" pitchFamily="18" charset="0"/>
              </a:rPr>
              <a:t>  31.10.2015</a:t>
            </a:r>
          </a:p>
        </p:txBody>
      </p:sp>
      <p:graphicFrame>
        <p:nvGraphicFramePr>
          <p:cNvPr id="18" name="Tabulka 17"/>
          <p:cNvGraphicFramePr>
            <a:graphicFrameLocks noGrp="1"/>
          </p:cNvGraphicFramePr>
          <p:nvPr/>
        </p:nvGraphicFramePr>
        <p:xfrm>
          <a:off x="5791573" y="1027219"/>
          <a:ext cx="4392488" cy="5832641"/>
        </p:xfrm>
        <a:graphic>
          <a:graphicData uri="http://schemas.openxmlformats.org/drawingml/2006/table">
            <a:tbl>
              <a:tblPr/>
              <a:tblGrid>
                <a:gridCol w="687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3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3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836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Starší, mladší žáci 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Podzim 2015 </a:t>
                      </a:r>
                    </a:p>
                  </a:txBody>
                  <a:tcPr marL="3588" marR="3588" marT="35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6600CC"/>
                          </a:solidFill>
                          <a:latin typeface="Calibri"/>
                        </a:rPr>
                        <a:t>Datum</a:t>
                      </a:r>
                    </a:p>
                  </a:txBody>
                  <a:tcPr marL="3588" marR="3588" marT="358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6600CC"/>
                          </a:solidFill>
                          <a:latin typeface="Calibri"/>
                        </a:rPr>
                        <a:t>Den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6600CC"/>
                          </a:solidFill>
                          <a:latin typeface="Calibri"/>
                        </a:rPr>
                        <a:t>Doma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6600CC"/>
                          </a:solidFill>
                          <a:latin typeface="Calibri"/>
                        </a:rPr>
                        <a:t>Venku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6600CC"/>
                          </a:solidFill>
                          <a:latin typeface="Calibri"/>
                        </a:rPr>
                        <a:t>Kolo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6600CC"/>
                          </a:solidFill>
                          <a:latin typeface="Calibri"/>
                        </a:rPr>
                        <a:t>Výsledek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23.8.2015</a:t>
                      </a:r>
                    </a:p>
                  </a:txBody>
                  <a:tcPr marL="3588" marR="3588" marT="358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neděle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Sokol Brozany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 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10:0, 9:0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26.8.2015</a:t>
                      </a:r>
                    </a:p>
                  </a:txBody>
                  <a:tcPr marL="3588" marR="3588" marT="358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středa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Krupka 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0:2,4:2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30.8.2015</a:t>
                      </a:r>
                    </a:p>
                  </a:txBody>
                  <a:tcPr marL="3588" marR="3588" marT="358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neděle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Litoměřice Žitenice 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6:4, 2:3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5.9.52015</a:t>
                      </a:r>
                    </a:p>
                  </a:txBody>
                  <a:tcPr marL="3588" marR="3588" marT="358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sobota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TJ Krupka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3:1, 2:1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9.9.2015</a:t>
                      </a:r>
                    </a:p>
                  </a:txBody>
                  <a:tcPr marL="3588" marR="3588" marT="358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středa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ASK Lovosice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8:0,3:2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13.9.20105</a:t>
                      </a:r>
                    </a:p>
                  </a:txBody>
                  <a:tcPr marL="3588" marR="3588" marT="358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neděle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 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ASK Lovosice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1:5, 4:2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19.9.2015</a:t>
                      </a:r>
                    </a:p>
                  </a:txBody>
                  <a:tcPr marL="3588" marR="3588" marT="358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sobota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Duchcov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3:2, 8:1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27.9.2015</a:t>
                      </a:r>
                    </a:p>
                  </a:txBody>
                  <a:tcPr marL="3588" marR="3588" marT="358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neděle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Junior Děčín A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1:5, 2:5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4.10.2015</a:t>
                      </a:r>
                    </a:p>
                  </a:txBody>
                  <a:tcPr marL="3588" marR="3588" marT="358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neděle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Litoměřice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12:0, 7:1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11.10.2015</a:t>
                      </a:r>
                    </a:p>
                  </a:txBody>
                  <a:tcPr marL="3588" marR="3588" marT="358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neděle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Roudnice nad Labem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7:0, 3:0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18.10.2015</a:t>
                      </a:r>
                    </a:p>
                  </a:txBody>
                  <a:tcPr marL="3588" marR="3588" marT="358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neděle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Český Lev Neštěmice 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2:9, 7:5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25.10.2015</a:t>
                      </a:r>
                    </a:p>
                  </a:txBody>
                  <a:tcPr marL="3588" marR="3588" marT="358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neděle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Junior Děčín  B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1:2, 9:4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28.10.2015</a:t>
                      </a:r>
                    </a:p>
                  </a:txBody>
                  <a:tcPr marL="3588" marR="3588" marT="358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středa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FK Duchcov 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2:4, 0:1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1.11.2015</a:t>
                      </a:r>
                    </a:p>
                  </a:txBody>
                  <a:tcPr marL="3588" marR="3588" marT="358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neděle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Sokol Brozany 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1:7, 13:4</a:t>
                      </a:r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8.11.2015</a:t>
                      </a:r>
                    </a:p>
                  </a:txBody>
                  <a:tcPr marL="3588" marR="3588" marT="358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neděle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Litoměřice Žitenice 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14.11.2015</a:t>
                      </a:r>
                    </a:p>
                  </a:txBody>
                  <a:tcPr marL="3588" marR="3588" marT="358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sobota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Sokol Košťany/Oldřichov 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588" marR="3588" marT="3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9" name="TextovéPole 18"/>
          <p:cNvSpPr txBox="1"/>
          <p:nvPr/>
        </p:nvSpPr>
        <p:spPr>
          <a:xfrm>
            <a:off x="5791572" y="91108"/>
            <a:ext cx="4392488" cy="830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47625" cap="rnd" cmpd="sng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  <a:cs typeface="Estrangelo Edessa" pitchFamily="66" charset="0"/>
              </a:rPr>
              <a:t>Podzimní výsledky starších a mladších žáků</a:t>
            </a:r>
          </a:p>
        </p:txBody>
      </p:sp>
      <p:pic>
        <p:nvPicPr>
          <p:cNvPr id="2" name="Picture 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5148" y="5635724"/>
            <a:ext cx="14763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95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1" name="Picture 94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2" name="Picture 93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3" name="Picture 92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4" name="Picture 91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5" name="Picture 90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6" name="Picture 89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7" name="Picture 88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8" name="Picture 87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9" name="Picture 86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0" name="Picture 85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19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1" name="Picture 84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19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2" name="Picture 83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3" name="Picture 82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4" name="Picture 81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00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5" name="Picture 80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00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6" name="Picture 79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90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7" name="Picture 78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90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8" name="Picture 77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381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9" name="Picture 76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381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0" name="Picture 75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71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1" name="Picture 74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71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2" name="Picture 73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62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3" name="Picture 72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62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4" name="Picture 71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62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5" name="Picture 70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62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6" name="Picture 69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04875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7" name="Picture 68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04875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8" name="Picture 67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43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9" name="Picture 66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43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0" name="Picture 65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333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1" name="Picture 64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333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2" name="Picture 63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524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3" name="Picture 62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524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4" name="Picture 61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714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5" name="Picture 60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714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6" name="Picture 59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906838"/>
            <a:ext cx="904875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7" name="Picture 58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906838"/>
            <a:ext cx="904875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8" name="Picture 57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95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9" name="Picture 56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95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0" name="Picture 55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286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1" name="Picture 54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286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2" name="Picture 53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47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3" name="Picture 52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47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4" name="Picture 51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667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5" name="Picture 50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667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6" name="Picture 49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857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7" name="Picture 48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857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8" name="Picture 47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048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9" name="Picture 46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048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0" name="Picture 45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238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1" name="Picture 44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238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2" name="Picture 43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429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3" name="Picture 42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429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4" name="Picture 41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619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5" name="Picture 40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619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6" name="Picture 39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810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7" name="Picture 38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810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8" name="Picture 37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000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9" name="Picture 36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000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021" name="Text Box 5669"/>
          <p:cNvSpPr txBox="1">
            <a:spLocks noChangeArrowheads="1"/>
          </p:cNvSpPr>
          <p:nvPr/>
        </p:nvSpPr>
        <p:spPr bwMode="auto">
          <a:xfrm>
            <a:off x="7664450" y="595313"/>
            <a:ext cx="182563" cy="27940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 lIns="89986" tIns="46792" rIns="89986" bIns="46792">
            <a:spAutoFit/>
          </a:bodyPr>
          <a:lstStyle/>
          <a:p>
            <a:pPr eaLnBrk="0" hangingPunct="0">
              <a:defRPr/>
            </a:pP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663780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11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975148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34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5431532" y="1249620"/>
            <a:ext cx="4752528" cy="2369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r>
              <a:rPr lang="cs-CZ" sz="1600" u="sng" dirty="0" smtClean="0">
                <a:ln>
                  <a:solidFill>
                    <a:srgbClr val="3399FF"/>
                  </a:solidFill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Milan Plíšek – sekretář SK </a:t>
            </a:r>
            <a:r>
              <a:rPr lang="cs-CZ" sz="1600" u="sng" dirty="0" err="1" smtClean="0">
                <a:ln>
                  <a:solidFill>
                    <a:srgbClr val="3399FF"/>
                  </a:solidFill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endParaRPr lang="cs-CZ" sz="1600" u="sng" dirty="0" smtClean="0">
              <a:ln>
                <a:solidFill>
                  <a:srgbClr val="3399FF"/>
                </a:solidFill>
              </a:ln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Před týdnem jsme mužstvo po zápase s 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Blšany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chválili, tentokrát nám však hráči radost svým výkonem neudělali. Hodně nás rozhodila tvrdá hra domácích tolerovaná chybujícím rozhodčím. Zda to bylo i tím, že se hrálo na umělé trávě nebo podceněním soupeře těžko říci. Přišli jsme o 3 body, o 3 zraněné hráče a také o 5 bodový náskok na čele tabulky. V sobotu 7. 11. 2015 nás čeká poslední podzimní domácí zápas proti poslednímu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Duchcovu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 Rozloučit s diváky v letošním roce se budeme chtít vítězstvím a ve zbývajících 2. kolech se také ještě popereme o primát podzimního mistra, který stále ještě máme na svých kopačkách. 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3540" y="3749377"/>
            <a:ext cx="4608512" cy="2822451"/>
          </a:xfrm>
          <a:prstGeom prst="rect">
            <a:avLst/>
          </a:prstGeom>
          <a:noFill/>
          <a:ln w="53975" cmpd="sng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6007596" y="6624091"/>
            <a:ext cx="3672408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Sokol </a:t>
            </a:r>
            <a:r>
              <a:rPr lang="cs-CZ" sz="14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Srbice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– SK </a:t>
            </a:r>
            <a:r>
              <a:rPr lang="cs-CZ" sz="14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Štětí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31.10.2015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5431532" y="91108"/>
            <a:ext cx="4752528" cy="1077218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6032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Zápas v </a:t>
            </a:r>
            <a:r>
              <a:rPr lang="cs-CZ" sz="32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Srbici</a:t>
            </a:r>
            <a:r>
              <a:rPr lang="cs-CZ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cs-CZ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hodně bolel </a:t>
            </a:r>
            <a:endParaRPr lang="cs-CZ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02940" y="955204"/>
            <a:ext cx="4536504" cy="4031873"/>
          </a:xfrm>
          <a:prstGeom prst="rect">
            <a:avLst/>
          </a:prstGeom>
          <a:blipFill dpi="0" rotWithShape="1">
            <a:blip r:embed="rId5" cstate="print">
              <a:alphaModFix amt="62000"/>
            </a:blip>
            <a:srcRect/>
            <a:stretch>
              <a:fillRect/>
            </a:stretch>
          </a:blipFill>
          <a:ln w="47625">
            <a:solidFill>
              <a:srgbClr val="990033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600" dirty="0" smtClean="0">
                <a:latin typeface="Tw Cen MT" pitchFamily="34" charset="-18"/>
              </a:rPr>
              <a:t>Po loňském propadáku starších žáků v Ústeckém přeboru jsme dlouho zvažovali, zda přihlásit i letos tuto soutěž. Nakonec padlo rozhodnutí ano i s ohledem na to, že ji budou hrát žáci mladší. V porovnání s minulým ročníkem je letošní účast zdařilejší, ale i tak zatím starší žáci získali pouze 3 body a jsou na posledním místě. Na zlepšení výkonnosti je znát i tréninková podpora Jiřího </a:t>
            </a:r>
            <a:r>
              <a:rPr lang="cs-CZ" sz="1600" dirty="0" err="1" smtClean="0">
                <a:latin typeface="Tw Cen MT" pitchFamily="34" charset="-18"/>
              </a:rPr>
              <a:t>Ransdorfa</a:t>
            </a:r>
            <a:r>
              <a:rPr lang="cs-CZ" sz="1600" dirty="0" smtClean="0">
                <a:latin typeface="Tw Cen MT" pitchFamily="34" charset="-18"/>
              </a:rPr>
              <a:t> seniora.</a:t>
            </a:r>
          </a:p>
          <a:p>
            <a:pPr algn="just"/>
            <a:r>
              <a:rPr lang="cs-CZ" sz="1600" dirty="0" smtClean="0">
                <a:latin typeface="Tw Cen MT" pitchFamily="34" charset="-18"/>
              </a:rPr>
              <a:t> Mladší žáci jsou zatím v krajském přeboru na pěkném 8. místě 4 body za pátými Litoměřicemi. 5x vyhrálo a 9x prohrálo, i když 4x to bylo jen o branku. </a:t>
            </a:r>
          </a:p>
          <a:p>
            <a:pPr algn="just"/>
            <a:r>
              <a:rPr lang="cs-CZ" sz="1600" dirty="0" smtClean="0">
                <a:latin typeface="Tw Cen MT" pitchFamily="34" charset="-18"/>
              </a:rPr>
              <a:t>    V zimě se obě žákovská mužstva chystají na zimní turnaj na </a:t>
            </a:r>
            <a:r>
              <a:rPr lang="cs-CZ" sz="1600" dirty="0" err="1" smtClean="0">
                <a:latin typeface="Tw Cen MT" pitchFamily="34" charset="-18"/>
              </a:rPr>
              <a:t>umělku</a:t>
            </a:r>
            <a:r>
              <a:rPr lang="cs-CZ" sz="1600" dirty="0" smtClean="0">
                <a:latin typeface="Tw Cen MT" pitchFamily="34" charset="-18"/>
              </a:rPr>
              <a:t> FC Mělník. Čeká je také soustředění v době letních prázdnin.  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02940" y="5115986"/>
            <a:ext cx="4536504" cy="18158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53975" cmpd="sng">
            <a:solidFill>
              <a:srgbClr val="66FF66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u="sng" dirty="0" smtClean="0">
                <a:latin typeface="Bookman Old Style" pitchFamily="18" charset="0"/>
              </a:rPr>
              <a:t>Realizační tým</a:t>
            </a:r>
            <a:endParaRPr lang="cs-CZ" sz="1400" u="sng" dirty="0" smtClean="0">
              <a:latin typeface="Bookman Old Style" pitchFamily="18" charset="0"/>
            </a:endParaRPr>
          </a:p>
          <a:p>
            <a:r>
              <a:rPr lang="cs-CZ" sz="2000" u="sng" dirty="0" smtClean="0">
                <a:latin typeface="Bookman Old Style" pitchFamily="18" charset="0"/>
              </a:rPr>
              <a:t>Starší žáci</a:t>
            </a:r>
          </a:p>
          <a:p>
            <a:r>
              <a:rPr lang="cs-CZ" sz="1400" u="sng" dirty="0" smtClean="0">
                <a:latin typeface="Bookman Old Style" pitchFamily="18" charset="0"/>
              </a:rPr>
              <a:t>Trenéři</a:t>
            </a:r>
            <a:r>
              <a:rPr lang="cs-CZ" sz="1400" dirty="0" smtClean="0">
                <a:latin typeface="Bookman Old Style" pitchFamily="18" charset="0"/>
              </a:rPr>
              <a:t>: </a:t>
            </a:r>
            <a:r>
              <a:rPr lang="cs-CZ" sz="1400" dirty="0" err="1" smtClean="0">
                <a:latin typeface="Bookman Old Style" pitchFamily="18" charset="0"/>
              </a:rPr>
              <a:t>Z</a:t>
            </a:r>
            <a:r>
              <a:rPr lang="cs-CZ" sz="1400" dirty="0" smtClean="0">
                <a:latin typeface="Bookman Old Style" pitchFamily="18" charset="0"/>
              </a:rPr>
              <a:t>.Németh, </a:t>
            </a:r>
            <a:r>
              <a:rPr lang="cs-CZ" sz="1400" dirty="0" err="1" smtClean="0">
                <a:latin typeface="Bookman Old Style" pitchFamily="18" charset="0"/>
              </a:rPr>
              <a:t>J.Ransdorf</a:t>
            </a:r>
            <a:r>
              <a:rPr lang="cs-CZ" sz="1400" dirty="0" smtClean="0">
                <a:latin typeface="Bookman Old Style" pitchFamily="18" charset="0"/>
              </a:rPr>
              <a:t>, R. Hrdlička</a:t>
            </a:r>
          </a:p>
          <a:p>
            <a:endParaRPr lang="cs-CZ" sz="1400" dirty="0" smtClean="0">
              <a:latin typeface="Bookman Old Style" pitchFamily="18" charset="0"/>
            </a:endParaRPr>
          </a:p>
          <a:p>
            <a:r>
              <a:rPr lang="cs-CZ" sz="1600" u="sng" dirty="0" smtClean="0">
                <a:latin typeface="Bookman Old Style" pitchFamily="18" charset="0"/>
              </a:rPr>
              <a:t>Mladší žáci</a:t>
            </a:r>
          </a:p>
          <a:p>
            <a:r>
              <a:rPr lang="cs-CZ" sz="1400" u="sng" dirty="0" smtClean="0">
                <a:latin typeface="Bookman Old Style" pitchFamily="18" charset="0"/>
              </a:rPr>
              <a:t>Trenéři</a:t>
            </a:r>
            <a:r>
              <a:rPr lang="cs-CZ" sz="1400" dirty="0" smtClean="0">
                <a:latin typeface="Bookman Old Style" pitchFamily="18" charset="0"/>
              </a:rPr>
              <a:t>: </a:t>
            </a:r>
            <a:r>
              <a:rPr lang="cs-CZ" sz="1400" dirty="0" err="1" smtClean="0">
                <a:latin typeface="Bookman Old Style" pitchFamily="18" charset="0"/>
              </a:rPr>
              <a:t>F.Kučera</a:t>
            </a:r>
            <a:r>
              <a:rPr lang="cs-CZ" sz="1400" dirty="0" smtClean="0">
                <a:latin typeface="Bookman Old Style" pitchFamily="18" charset="0"/>
              </a:rPr>
              <a:t>, </a:t>
            </a:r>
            <a:r>
              <a:rPr lang="cs-CZ" sz="1400" dirty="0" err="1" smtClean="0">
                <a:latin typeface="Bookman Old Style" pitchFamily="18" charset="0"/>
              </a:rPr>
              <a:t>M</a:t>
            </a:r>
            <a:r>
              <a:rPr lang="cs-CZ" sz="1400" dirty="0" smtClean="0">
                <a:latin typeface="Bookman Old Style" pitchFamily="18" charset="0"/>
              </a:rPr>
              <a:t>.Daniluk</a:t>
            </a:r>
          </a:p>
          <a:p>
            <a:r>
              <a:rPr lang="cs-CZ" sz="1400" u="sng" dirty="0" smtClean="0">
                <a:latin typeface="Bookman Old Style" pitchFamily="18" charset="0"/>
              </a:rPr>
              <a:t>Vedoucí:</a:t>
            </a:r>
            <a:r>
              <a:rPr lang="cs-CZ" sz="1400" dirty="0" smtClean="0">
                <a:latin typeface="Bookman Old Style" pitchFamily="18" charset="0"/>
              </a:rPr>
              <a:t> </a:t>
            </a:r>
            <a:r>
              <a:rPr lang="cs-CZ" sz="1400" dirty="0" err="1" smtClean="0">
                <a:latin typeface="Bookman Old Style" pitchFamily="18" charset="0"/>
              </a:rPr>
              <a:t>T.Gernat</a:t>
            </a:r>
            <a:endParaRPr lang="cs-CZ" sz="1400" u="sng" dirty="0" smtClean="0">
              <a:latin typeface="Bookman Old Style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02940" y="164857"/>
            <a:ext cx="4464496" cy="646331"/>
          </a:xfrm>
          <a:prstGeom prst="rect">
            <a:avLst/>
          </a:prstGeom>
          <a:solidFill>
            <a:srgbClr val="FFFF66"/>
          </a:solidFill>
          <a:ln w="104775" cmpd="dbl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800" dirty="0" smtClean="0">
                <a:latin typeface="Arial Black" pitchFamily="34" charset="0"/>
              </a:rPr>
              <a:t>Starší a mladší žáci hrají Ústecký přebor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1"/>
          <p:cNvSpPr txBox="1"/>
          <p:nvPr/>
        </p:nvSpPr>
        <p:spPr>
          <a:xfrm>
            <a:off x="12131675" y="0"/>
            <a:ext cx="185738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dirty="0"/>
          </a:p>
        </p:txBody>
      </p:sp>
      <p:sp>
        <p:nvSpPr>
          <p:cNvPr id="9" name="TextovéPole 2"/>
          <p:cNvSpPr txBox="1"/>
          <p:nvPr/>
        </p:nvSpPr>
        <p:spPr>
          <a:xfrm>
            <a:off x="12131675" y="0"/>
            <a:ext cx="185738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dirty="0"/>
          </a:p>
        </p:txBody>
      </p:sp>
      <p:cxnSp>
        <p:nvCxnSpPr>
          <p:cNvPr id="15" name="Přímá spojovací šipka 14"/>
          <p:cNvCxnSpPr/>
          <p:nvPr/>
        </p:nvCxnSpPr>
        <p:spPr bwMode="auto">
          <a:xfrm>
            <a:off x="3631332" y="7075884"/>
            <a:ext cx="864096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20" name="TextovéPole 19"/>
          <p:cNvSpPr txBox="1"/>
          <p:nvPr/>
        </p:nvSpPr>
        <p:spPr>
          <a:xfrm>
            <a:off x="7735788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33</a:t>
            </a:r>
          </a:p>
        </p:txBody>
      </p:sp>
      <p:cxnSp>
        <p:nvCxnSpPr>
          <p:cNvPr id="16" name="Přímá spojovací šipka 15"/>
          <p:cNvCxnSpPr/>
          <p:nvPr/>
        </p:nvCxnSpPr>
        <p:spPr bwMode="auto">
          <a:xfrm>
            <a:off x="3415308" y="7075884"/>
            <a:ext cx="1368152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8" name="Přímá spojovací šipka 17"/>
          <p:cNvCxnSpPr/>
          <p:nvPr/>
        </p:nvCxnSpPr>
        <p:spPr bwMode="auto">
          <a:xfrm>
            <a:off x="3919364" y="7239000"/>
            <a:ext cx="1008112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1" name="TextovéPole 10"/>
          <p:cNvSpPr txBox="1"/>
          <p:nvPr/>
        </p:nvSpPr>
        <p:spPr>
          <a:xfrm>
            <a:off x="1903140" y="6931868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12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44016" y="91108"/>
            <a:ext cx="4639444" cy="2693045"/>
          </a:xfrm>
          <a:prstGeom prst="rect">
            <a:avLst/>
          </a:prstGeom>
          <a:noFill/>
          <a:ln w="4762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300" dirty="0" smtClean="0">
                <a:latin typeface="Arial" pitchFamily="34" charset="0"/>
                <a:cs typeface="Arial" pitchFamily="34" charset="0"/>
              </a:rPr>
              <a:t>Čelo tabulky se po prohře 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 	v 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Srbici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 vyrovnalo. Na prvních 4 místech se srovnala 4 mužstva v rozdílu 3 bodů a o podzimním mistru 2 kola před koncem není ještě zdaleka rozhodnuto.  Následuje klidný střed tabulky. Mezi něj se zařadil Horní 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Jiřetín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, který po posledních ztrátách opustil nejvyšší místa. Naopak do  klidných vod se vyšplhal Žatec a Hrobce. Podobně jsou na tom i Krupka s Bílinou a 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Neštěmice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. Beznadějně poslední se 3 body zůstává 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Duchcov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. Nováčkům soutěže se přestalo dařit. Předposlední je 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Střekov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 a i 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Postoloprty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 padají dolů. Ztráty z úvodu sezóny dohání 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LoKo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 Chomutov a vzpamatovala se i Modrá. 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Neštěmice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 očekávají lepší výkony po výměně trenéra</a:t>
            </a:r>
          </a:p>
        </p:txBody>
      </p:sp>
      <p:graphicFrame>
        <p:nvGraphicFramePr>
          <p:cNvPr id="21" name="Tabulka 20"/>
          <p:cNvGraphicFramePr>
            <a:graphicFrameLocks noGrp="1"/>
          </p:cNvGraphicFramePr>
          <p:nvPr/>
        </p:nvGraphicFramePr>
        <p:xfrm>
          <a:off x="102940" y="2971428"/>
          <a:ext cx="4752528" cy="3744416"/>
        </p:xfrm>
        <a:graphic>
          <a:graphicData uri="http://schemas.openxmlformats.org/drawingml/2006/table">
            <a:tbl>
              <a:tblPr/>
              <a:tblGrid>
                <a:gridCol w="227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4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4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4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40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54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45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848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25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CC"/>
                          </a:solidFill>
                          <a:latin typeface="Calibri"/>
                        </a:rPr>
                        <a:t>Ústecký přebor dospělých 2015/2016 po 13.kole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55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4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Štětí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43:21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84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Modlany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51:28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84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Blšany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37:16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84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Proboštov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34:21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84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TJ H.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Jiřetín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28:20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84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Krupka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40:31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84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Hrobce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41:39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84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Bílina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25:25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84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Žatec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25:29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84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Neštěmice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39:38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84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Srbice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32:36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84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Modrá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28:37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84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AFK L. Chomutov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22:36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384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Postoloprty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20:46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84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Střekov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27:39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84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Duchcov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13:43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848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22" name="Tabulka 21"/>
          <p:cNvGraphicFramePr>
            <a:graphicFrameLocks noGrp="1"/>
          </p:cNvGraphicFramePr>
          <p:nvPr/>
        </p:nvGraphicFramePr>
        <p:xfrm>
          <a:off x="5791573" y="91108"/>
          <a:ext cx="4320480" cy="4246614"/>
        </p:xfrm>
        <a:graphic>
          <a:graphicData uri="http://schemas.openxmlformats.org/drawingml/2006/table">
            <a:tbl>
              <a:tblPr/>
              <a:tblGrid>
                <a:gridCol w="433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3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34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34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02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20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421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Ústecký přebor starších žáků 2015/2016  po 14 zápasech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2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Litoměřice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114:7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2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Děčín A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112:20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2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Brozany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70:16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2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Neštěmice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71:42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9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TJ </a:t>
                      </a:r>
                      <a:r>
                        <a:rPr lang="cs-CZ" sz="9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Košťanyov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51:40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2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Roudnice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50:42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42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Děčín B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35:48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42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Duchcov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24:76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ASK Lovosice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30:42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71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Litoměřice/Žitenice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31:99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42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Krupka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15:107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42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17:81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4210"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4" marR="7004" marT="7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4" marR="7004" marT="7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4" marR="7004" marT="7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4" marR="7004" marT="7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4" marR="7004" marT="7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4" marR="7004" marT="7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4" marR="7004" marT="7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4" marR="7004" marT="7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4" marR="7004" marT="7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421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Ústecký přebor mladších žáků 2015/2016  po 14 zápasech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42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Roudnice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97:15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42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Litoměřice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116:16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42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Děčín B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85:57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42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Duchcov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37:44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839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</a:t>
                      </a:r>
                      <a:r>
                        <a:rPr lang="cs-CZ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Litoměřice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34:49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42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Krupka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42:51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42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Neštěmice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59:75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42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0066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FF0066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0066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0066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0066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0066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0066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0066"/>
                          </a:solidFill>
                          <a:latin typeface="Calibri"/>
                        </a:rPr>
                        <a:t>48:58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FF0066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429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TJ </a:t>
                      </a:r>
                      <a:r>
                        <a:rPr lang="cs-CZ" sz="9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Košťany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23:48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42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Brozany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44:80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42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Děčín A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33:75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42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ASK Lovosice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28:78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26" name="Tabulka 25"/>
          <p:cNvGraphicFramePr>
            <a:graphicFrameLocks noGrp="1"/>
          </p:cNvGraphicFramePr>
          <p:nvPr/>
        </p:nvGraphicFramePr>
        <p:xfrm>
          <a:off x="5791572" y="4483596"/>
          <a:ext cx="4320480" cy="2186305"/>
        </p:xfrm>
        <a:graphic>
          <a:graphicData uri="http://schemas.openxmlformats.org/drawingml/2006/table">
            <a:tbl>
              <a:tblPr/>
              <a:tblGrid>
                <a:gridCol w="1393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1925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Výsledky 14. hracího kola Ústeckého přeboru žáků   31.10.-1.11.2015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Starší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Mladší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Neštěmice</a:t>
                      </a: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 Děčín B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5:2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4:9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FK Litoměřice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 Litoměřice/Žitenice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17:0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5:2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FK </a:t>
                      </a:r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Duchcov</a:t>
                      </a: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ASK Lovosice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2:0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3:2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SK Roudnice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Košťany</a:t>
                      </a: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 </a:t>
                      </a:r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Oldřichov</a:t>
                      </a: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4:1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8:0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SK Štětí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SK Brozany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1:7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13:4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 Děčín 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TJ Krupka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12:0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2:3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Výsledky 16. kola Ústeckého přeboru žáků 28.10.2015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Starší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Mladší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SK Roudnice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SK Brozany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1:04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FK Děčín B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Litoměřice/</a:t>
                      </a:r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Žitenice</a:t>
                      </a: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4:03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6:04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TJ Košťany/ Oldřichov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TJ Krupka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0:03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Neštěmice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ASK Lovosice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4:04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2:04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SK Štětí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FK Duchcov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2:04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0:01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 Litoměřice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 Děčín 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5:02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12:02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5360060" y="631884"/>
            <a:ext cx="4824536" cy="6294031"/>
          </a:xfrm>
          <a:prstGeom prst="rect">
            <a:avLst/>
          </a:prstGeom>
          <a:noFill/>
          <a:ln w="44450" cmpd="sng">
            <a:solidFill>
              <a:schemeClr val="tx1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r>
              <a:rPr lang="cs-CZ" sz="1600" dirty="0" smtClean="0">
                <a:solidFill>
                  <a:srgbClr val="FF0066"/>
                </a:solidFill>
              </a:rPr>
              <a:t>SK Hrobce </a:t>
            </a:r>
            <a:r>
              <a:rPr lang="cs-CZ" sz="1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- </a:t>
            </a:r>
            <a:r>
              <a:rPr lang="cs-CZ" sz="1600" dirty="0" err="1" smtClean="0">
                <a:solidFill>
                  <a:srgbClr val="FF0066"/>
                </a:solidFill>
              </a:rPr>
              <a:t>Proboštov</a:t>
            </a:r>
            <a:r>
              <a:rPr lang="cs-CZ" sz="1600" dirty="0" smtClean="0">
                <a:solidFill>
                  <a:srgbClr val="FF0066"/>
                </a:solidFill>
              </a:rPr>
              <a:t>  2</a:t>
            </a:r>
            <a:r>
              <a:rPr lang="cs-CZ" sz="1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:3</a:t>
            </a:r>
            <a:r>
              <a:rPr lang="cs-CZ" sz="1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 PK(1:1</a:t>
            </a: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) </a:t>
            </a:r>
          </a:p>
          <a:p>
            <a:pPr algn="just"/>
            <a:r>
              <a:rPr lang="cs-CZ" sz="11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hosté celý zápas jenom dotahovali, aby v penaltovém rozstřelu byli úspěšnější. Utkání mělo vyrovnaný průběh. </a:t>
            </a:r>
            <a:r>
              <a:rPr lang="cs-CZ" sz="11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Proboštov</a:t>
            </a:r>
            <a:r>
              <a:rPr lang="cs-CZ" sz="11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se drží na 4. místě tabulky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cs-CZ" sz="1600" dirty="0" smtClean="0">
                <a:solidFill>
                  <a:srgbClr val="FF0066"/>
                </a:solidFill>
              </a:rPr>
              <a:t>AFK L. Chomutov </a:t>
            </a:r>
            <a:r>
              <a:rPr lang="cs-CZ" sz="1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- </a:t>
            </a:r>
            <a:r>
              <a:rPr lang="cs-CZ" sz="1600" dirty="0" smtClean="0">
                <a:solidFill>
                  <a:srgbClr val="FF0066"/>
                </a:solidFill>
              </a:rPr>
              <a:t>TJ H. </a:t>
            </a:r>
            <a:r>
              <a:rPr lang="cs-CZ" sz="1600" dirty="0" err="1" smtClean="0">
                <a:solidFill>
                  <a:srgbClr val="FF0066"/>
                </a:solidFill>
              </a:rPr>
              <a:t>Jiřetín</a:t>
            </a:r>
            <a:r>
              <a:rPr lang="cs-CZ" sz="1600" dirty="0" smtClean="0">
                <a:solidFill>
                  <a:srgbClr val="FF0066"/>
                </a:solidFill>
              </a:rPr>
              <a:t>  2</a:t>
            </a:r>
            <a:r>
              <a:rPr lang="cs-CZ" sz="1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:1</a:t>
            </a:r>
            <a:r>
              <a:rPr lang="cs-CZ" sz="1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(2:0) </a:t>
            </a:r>
          </a:p>
          <a:p>
            <a:pPr algn="just"/>
            <a:r>
              <a:rPr lang="cs-CZ" sz="11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domácí si potřebný náskok vypracovali už v 1. poločase, když branky vstřelili Sedlák a Kadlec. Za hosty v 60. minutě korigoval Bystrý. Třetí výhra Chomutova v </a:t>
            </a:r>
            <a:r>
              <a:rPr lang="cs-CZ" sz="11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normálni</a:t>
            </a:r>
            <a:r>
              <a:rPr lang="cs-CZ" sz="11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hrací době za sebou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cs-CZ" sz="1600" dirty="0" smtClean="0">
                <a:solidFill>
                  <a:srgbClr val="FF0066"/>
                </a:solidFill>
              </a:rPr>
              <a:t>FK </a:t>
            </a:r>
            <a:r>
              <a:rPr lang="cs-CZ" sz="1600" dirty="0" err="1" smtClean="0">
                <a:solidFill>
                  <a:srgbClr val="FF0066"/>
                </a:solidFill>
              </a:rPr>
              <a:t>Blšany</a:t>
            </a:r>
            <a:r>
              <a:rPr lang="cs-CZ" sz="1600" dirty="0" smtClean="0">
                <a:solidFill>
                  <a:srgbClr val="FF0066"/>
                </a:solidFill>
              </a:rPr>
              <a:t> </a:t>
            </a:r>
            <a:r>
              <a:rPr lang="cs-CZ" sz="1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- </a:t>
            </a:r>
            <a:r>
              <a:rPr lang="cs-CZ" sz="1600" dirty="0" smtClean="0">
                <a:solidFill>
                  <a:srgbClr val="FF0066"/>
                </a:solidFill>
              </a:rPr>
              <a:t>FK </a:t>
            </a:r>
            <a:r>
              <a:rPr lang="cs-CZ" sz="1600" dirty="0" err="1" smtClean="0">
                <a:solidFill>
                  <a:srgbClr val="FF0066"/>
                </a:solidFill>
              </a:rPr>
              <a:t>Neštěmice</a:t>
            </a:r>
            <a:r>
              <a:rPr lang="cs-CZ" sz="1600" dirty="0" smtClean="0">
                <a:solidFill>
                  <a:srgbClr val="FF0066"/>
                </a:solidFill>
              </a:rPr>
              <a:t>  5</a:t>
            </a:r>
            <a:r>
              <a:rPr lang="cs-CZ" sz="1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:0</a:t>
            </a:r>
            <a:r>
              <a:rPr lang="cs-CZ" sz="1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(1:0) </a:t>
            </a:r>
          </a:p>
          <a:p>
            <a:pPr algn="just"/>
            <a:r>
              <a:rPr lang="cs-CZ" sz="11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hodinu to byl vyrovnaný zápas. Domácí se po 3 prohrách stále hledají. Na začátku 2. poločasu, ale zvýšili na 2:0 a skóre postupně navyšovali a ze zápasu se stala pohoda, i když hosté si tak vysokou porážku nezasloužili.</a:t>
            </a:r>
          </a:p>
          <a:p>
            <a:r>
              <a:rPr lang="cs-CZ" sz="1600" dirty="0" smtClean="0">
                <a:solidFill>
                  <a:srgbClr val="FF0066"/>
                </a:solidFill>
              </a:rPr>
              <a:t>TJ </a:t>
            </a:r>
            <a:r>
              <a:rPr lang="cs-CZ" sz="1600" dirty="0" err="1" smtClean="0">
                <a:solidFill>
                  <a:srgbClr val="FF0066"/>
                </a:solidFill>
              </a:rPr>
              <a:t>Srbice</a:t>
            </a:r>
            <a:r>
              <a:rPr lang="cs-CZ" sz="1600" dirty="0" smtClean="0">
                <a:solidFill>
                  <a:srgbClr val="FF0066"/>
                </a:solidFill>
              </a:rPr>
              <a:t> </a:t>
            </a:r>
            <a:r>
              <a:rPr lang="cs-CZ" sz="1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- </a:t>
            </a:r>
            <a:r>
              <a:rPr lang="cs-CZ" sz="1600" dirty="0" smtClean="0">
                <a:solidFill>
                  <a:srgbClr val="FF0066"/>
                </a:solidFill>
              </a:rPr>
              <a:t>SK </a:t>
            </a:r>
            <a:r>
              <a:rPr lang="cs-CZ" sz="1600" dirty="0" err="1" smtClean="0">
                <a:solidFill>
                  <a:srgbClr val="FF0066"/>
                </a:solidFill>
              </a:rPr>
              <a:t>Štětí</a:t>
            </a:r>
            <a:r>
              <a:rPr lang="cs-CZ" sz="1600" dirty="0" smtClean="0">
                <a:solidFill>
                  <a:srgbClr val="FF0066"/>
                </a:solidFill>
              </a:rPr>
              <a:t>    4</a:t>
            </a:r>
            <a:r>
              <a:rPr lang="cs-CZ" sz="1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:2</a:t>
            </a:r>
            <a:r>
              <a:rPr lang="cs-CZ" sz="1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(1:1) </a:t>
            </a:r>
          </a:p>
          <a:p>
            <a:pPr algn="just"/>
            <a:r>
              <a:rPr lang="cs-CZ" sz="11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hosté úlohu favorita nesplnili, a i když se ujali vedení, tak domácí srovnali a po změně stran šli z penalty do vedení. </a:t>
            </a:r>
            <a:r>
              <a:rPr lang="cs-CZ" sz="11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Štětí</a:t>
            </a:r>
            <a:r>
              <a:rPr lang="cs-CZ" sz="11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hru otevřelo a po rychlých brejcích inkasovalo. V závěru jen snížilo na 2:4</a:t>
            </a:r>
          </a:p>
          <a:p>
            <a:r>
              <a:rPr lang="cs-CZ" sz="1600" dirty="0" smtClean="0">
                <a:solidFill>
                  <a:srgbClr val="FF0066"/>
                </a:solidFill>
              </a:rPr>
              <a:t>FK </a:t>
            </a:r>
            <a:r>
              <a:rPr lang="cs-CZ" sz="1600" dirty="0" err="1" smtClean="0">
                <a:solidFill>
                  <a:srgbClr val="FF0066"/>
                </a:solidFill>
              </a:rPr>
              <a:t>Duchcov</a:t>
            </a:r>
            <a:r>
              <a:rPr lang="cs-CZ" sz="1600" dirty="0" smtClean="0">
                <a:solidFill>
                  <a:srgbClr val="FF0066"/>
                </a:solidFill>
              </a:rPr>
              <a:t> </a:t>
            </a:r>
            <a:r>
              <a:rPr lang="cs-CZ" sz="1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– </a:t>
            </a:r>
            <a:r>
              <a:rPr lang="cs-CZ" sz="1600" dirty="0" smtClean="0">
                <a:solidFill>
                  <a:srgbClr val="FF0066"/>
                </a:solidFill>
              </a:rPr>
              <a:t>TJ </a:t>
            </a:r>
            <a:r>
              <a:rPr lang="cs-CZ" sz="1600" dirty="0" err="1" smtClean="0">
                <a:solidFill>
                  <a:srgbClr val="FF0066"/>
                </a:solidFill>
              </a:rPr>
              <a:t>Modlany</a:t>
            </a:r>
            <a:r>
              <a:rPr lang="cs-CZ" sz="1600" dirty="0" smtClean="0">
                <a:solidFill>
                  <a:srgbClr val="FF0066"/>
                </a:solidFill>
              </a:rPr>
              <a:t>  0</a:t>
            </a:r>
            <a:r>
              <a:rPr lang="cs-CZ" sz="1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:9</a:t>
            </a:r>
            <a:r>
              <a:rPr lang="cs-CZ" sz="1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(0:3) </a:t>
            </a:r>
          </a:p>
          <a:p>
            <a:pPr algn="just"/>
            <a:r>
              <a:rPr lang="cs-CZ" sz="11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domácí se nestačili divit. Poločas jenom 3:0. Ve 2. už to byla demolice domácí obrany. </a:t>
            </a:r>
            <a:r>
              <a:rPr lang="cs-CZ" sz="11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Karlák</a:t>
            </a:r>
            <a:r>
              <a:rPr lang="cs-CZ" sz="11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s </a:t>
            </a:r>
            <a:r>
              <a:rPr lang="cs-CZ" sz="11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Vavrincem</a:t>
            </a:r>
            <a:r>
              <a:rPr lang="cs-CZ" sz="11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si s chutí zastříleli a to ještě domácí brankář Podolský řadu šancí pochytal.</a:t>
            </a:r>
          </a:p>
          <a:p>
            <a:r>
              <a:rPr lang="cs-CZ" sz="1600" dirty="0" smtClean="0">
                <a:solidFill>
                  <a:srgbClr val="FF0066"/>
                </a:solidFill>
              </a:rPr>
              <a:t>FK Bílina </a:t>
            </a:r>
            <a:r>
              <a:rPr lang="cs-CZ" sz="1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- </a:t>
            </a:r>
            <a:r>
              <a:rPr lang="cs-CZ" sz="1600" dirty="0" smtClean="0">
                <a:solidFill>
                  <a:srgbClr val="FF0066"/>
                </a:solidFill>
              </a:rPr>
              <a:t>FK Žatec  2</a:t>
            </a:r>
            <a:r>
              <a:rPr lang="cs-CZ" sz="1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:3</a:t>
            </a:r>
            <a:r>
              <a:rPr lang="cs-CZ" sz="1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(0:0) </a:t>
            </a:r>
          </a:p>
          <a:p>
            <a:pPr algn="just"/>
            <a:r>
              <a:rPr lang="cs-CZ" sz="11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Žatec neprohrál už 6 zápasů v řadě. Domácí se sice ujali vedení z kopačky Tůmy, ale hosté otočili až na 3:1. Domácí snížili na 2:3 v 86. minutě, ale i přes velký tlak v závěru už nevyrovnali.</a:t>
            </a:r>
          </a:p>
          <a:p>
            <a:r>
              <a:rPr lang="cs-CZ" sz="1600" dirty="0" smtClean="0">
                <a:solidFill>
                  <a:srgbClr val="FF0066"/>
                </a:solidFill>
              </a:rPr>
              <a:t>TJ Krupka </a:t>
            </a:r>
            <a:r>
              <a:rPr lang="cs-CZ" sz="1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- </a:t>
            </a:r>
            <a:r>
              <a:rPr lang="cs-CZ" sz="1600" dirty="0" smtClean="0">
                <a:solidFill>
                  <a:srgbClr val="FF0066"/>
                </a:solidFill>
              </a:rPr>
              <a:t>FK </a:t>
            </a:r>
            <a:r>
              <a:rPr lang="cs-CZ" sz="1600" dirty="0" err="1" smtClean="0">
                <a:solidFill>
                  <a:srgbClr val="FF0066"/>
                </a:solidFill>
              </a:rPr>
              <a:t>Postoloprty</a:t>
            </a:r>
            <a:r>
              <a:rPr lang="cs-CZ" sz="1600" dirty="0" smtClean="0">
                <a:solidFill>
                  <a:srgbClr val="FF0066"/>
                </a:solidFill>
              </a:rPr>
              <a:t>  5</a:t>
            </a:r>
            <a:r>
              <a:rPr lang="cs-CZ" sz="1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:2</a:t>
            </a:r>
            <a:r>
              <a:rPr lang="cs-CZ" sz="1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(2:0) </a:t>
            </a:r>
          </a:p>
          <a:p>
            <a:pPr algn="just"/>
            <a:r>
              <a:rPr lang="cs-CZ" sz="11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hosté se už čtvrtý zápas v řadě hledají. Domácí vedli už 3:0, a i když  jejich soupeř snížil na 2:3, tak další 2 branky stříleli domácí. </a:t>
            </a:r>
            <a:r>
              <a:rPr lang="cs-CZ" sz="11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Rilke</a:t>
            </a:r>
            <a:r>
              <a:rPr lang="cs-CZ" sz="11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3 branky.</a:t>
            </a:r>
          </a:p>
          <a:p>
            <a:r>
              <a:rPr lang="cs-CZ" sz="1600" dirty="0" smtClean="0">
                <a:solidFill>
                  <a:srgbClr val="FF0066"/>
                </a:solidFill>
              </a:rPr>
              <a:t>TJ </a:t>
            </a:r>
            <a:r>
              <a:rPr lang="cs-CZ" sz="1600" dirty="0" err="1" smtClean="0">
                <a:solidFill>
                  <a:srgbClr val="FF0066"/>
                </a:solidFill>
              </a:rPr>
              <a:t>Střekov</a:t>
            </a:r>
            <a:r>
              <a:rPr lang="cs-CZ" sz="1600" dirty="0" smtClean="0">
                <a:solidFill>
                  <a:srgbClr val="FF0066"/>
                </a:solidFill>
              </a:rPr>
              <a:t> </a:t>
            </a:r>
            <a:r>
              <a:rPr lang="cs-CZ" sz="1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– </a:t>
            </a:r>
            <a:r>
              <a:rPr lang="cs-CZ" sz="1600" dirty="0" smtClean="0">
                <a:solidFill>
                  <a:srgbClr val="FF0066"/>
                </a:solidFill>
              </a:rPr>
              <a:t>FK Modrá  2</a:t>
            </a:r>
            <a:r>
              <a:rPr lang="cs-CZ" sz="1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:3</a:t>
            </a:r>
            <a:r>
              <a:rPr lang="cs-CZ" sz="1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(1:0) </a:t>
            </a:r>
          </a:p>
          <a:p>
            <a:pPr algn="just"/>
            <a:r>
              <a:rPr lang="cs-CZ" sz="11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zápas měl velmi zajímavý průběh. Domácí vedli 1:0, pak zase hosté 2:1, když domácí vyrovnali a byl vyloučen za řeči hostující Čapek, tak se zdálo, že domácí vstřelí vítězný gól , ale dopadlo to přesně naopak.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360060" y="91108"/>
            <a:ext cx="4896008" cy="46166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pitchFamily="34" charset="0"/>
              </a:rPr>
              <a:t>13 . kolo Ústeckého přeboru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88032" y="91108"/>
            <a:ext cx="4320480" cy="10156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u="sng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Odměnou za dobré výkony byla po zápase s Brozany dobrá pizza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0932" y="4170154"/>
            <a:ext cx="468052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600" u="sng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 </a:t>
            </a:r>
            <a:r>
              <a:rPr lang="cs-CZ" sz="1600" u="sng" dirty="0" err="1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Štětí</a:t>
            </a:r>
            <a:r>
              <a:rPr lang="cs-CZ" sz="1600" u="sng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FK Junior Děčín B</a:t>
            </a:r>
            <a:endParaRPr lang="cs-CZ" sz="1600" dirty="0" smtClean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1600" u="sng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9:4(4:2)  25.10.2015  12. hrací kolo</a:t>
            </a:r>
            <a:endParaRPr lang="cs-CZ" sz="1600" dirty="0" smtClean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cs-CZ" sz="1000" b="0" dirty="0" smtClean="0">
                <a:latin typeface="Arial" pitchFamily="34" charset="0"/>
                <a:cs typeface="Arial" pitchFamily="34" charset="0"/>
              </a:rPr>
              <a:t>Pohled na tabulku před zápasem napovídal, že nás čeká těžké fotbalové klání. V 1. minutě jsme také prohrávali po brance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Cuchého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ale ve 2. Už zase bylo srovnáno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Ivaničem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na 1:1. Po čtvrthodině hry jsme 2 slepenými góly získali 2 brankové vedení a ještě v 1. poločase zvyšoval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Ivanič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na 4:1. Na poločasových 2:4 z pohledu hostů snižoval z dorážky po penaltě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Bojčev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. Hned po změně stran snížil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Šleier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už pouze na rozdíl jedné branky a zdálo se, že utkání bude velké drama. Naši borci to ale nepřipustili a začali sázet jednu branku za druhou. Vynikal hlavně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Ivanič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autor 5 branek. Krásné vítězství 5:4 je důkazem dobré formy, kterou se mladší žáci pokusí potvrdit ve středu zápasem doma s 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Duchcovem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Branky: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Ivanič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5,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Malecha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2,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Soroka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1,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Bartko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1</a:t>
            </a:r>
          </a:p>
          <a:p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Sestava: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Černý-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Soroka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Prokopec. Jakub Pilař, Hrdlička, Kabelka, </a:t>
            </a:r>
          </a:p>
          <a:p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               Daniluk,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Jkaub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Novák, 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Ivanič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Malecha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Bartko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Kuča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Krouoa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Trenér: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.Daniluk,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P.Záloha</a:t>
            </a:r>
            <a:endParaRPr lang="cs-CZ" sz="1000" b="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Rozhodčí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Kušpál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  </a:t>
            </a:r>
            <a:endParaRPr lang="cs-CZ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02940" y="2467372"/>
            <a:ext cx="43204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FK </a:t>
            </a:r>
            <a:r>
              <a:rPr lang="cs-CZ" sz="160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Duchcov</a:t>
            </a:r>
            <a:r>
              <a:rPr lang="cs-CZ" sz="1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SK </a:t>
            </a:r>
            <a:r>
              <a:rPr lang="cs-CZ" sz="160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Štětí</a:t>
            </a:r>
            <a:endParaRPr lang="cs-CZ" sz="1600" dirty="0" smtClean="0"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1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0:1(0:1) 16. kolo 28.10.2015  </a:t>
            </a:r>
          </a:p>
          <a:p>
            <a:pPr algn="just"/>
            <a:r>
              <a:rPr lang="cs-CZ" sz="1000" b="0" dirty="0" smtClean="0">
                <a:latin typeface="Arial" pitchFamily="34" charset="0"/>
                <a:cs typeface="Arial" pitchFamily="34" charset="0"/>
              </a:rPr>
              <a:t>Vidět jenom jednu branku v zápase mladších žáků, to se tak často nestává. Škoda, že to bylo právě do naší sítě. Po 2 výhrách přišla porážka znamenající 10. místo v tabulce.</a:t>
            </a:r>
          </a:p>
          <a:p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Sestava: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Černý- Bohatec, Prokopec, Jakub Pilař, Jakub Novák, Kabelka, </a:t>
            </a:r>
          </a:p>
          <a:p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               Daniluk, Hrdlička,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Ivanič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Malecha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Bartko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Kuča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Kroupa</a:t>
            </a:r>
          </a:p>
          <a:p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Trenér: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F.Kučera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Vedoucí: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T.Gernat</a:t>
            </a:r>
            <a:endParaRPr lang="cs-CZ" sz="1000" b="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Rozhodčí: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Vlašič</a:t>
            </a:r>
            <a:endParaRPr lang="cs-CZ" sz="10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44016" y="1171228"/>
            <a:ext cx="44644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u="sng" dirty="0" smtClean="0">
                <a:ln>
                  <a:solidFill>
                    <a:srgbClr val="CC00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SK </a:t>
            </a:r>
            <a:r>
              <a:rPr lang="cs-CZ" sz="1600" u="sng" dirty="0" err="1" smtClean="0">
                <a:ln>
                  <a:solidFill>
                    <a:srgbClr val="CC00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Štětí</a:t>
            </a:r>
            <a:r>
              <a:rPr lang="cs-CZ" sz="1600" u="sng" dirty="0" smtClean="0">
                <a:ln>
                  <a:solidFill>
                    <a:srgbClr val="CC00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– SK Sokol Brozany</a:t>
            </a:r>
          </a:p>
          <a:p>
            <a:pPr algn="ctr"/>
            <a:r>
              <a:rPr lang="cs-CZ" sz="1600" u="sng" dirty="0" smtClean="0">
                <a:ln>
                  <a:solidFill>
                    <a:srgbClr val="CC00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13:4(6:2)  1.11. 2015 14. hrací kolo</a:t>
            </a:r>
          </a:p>
          <a:p>
            <a:pPr algn="just"/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Branky: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Ivanič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4,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Bartko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4,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Malecha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3, Jakub Pilař 1, Jakub Novák 1</a:t>
            </a:r>
          </a:p>
          <a:p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Sestava: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Černý- Bohatec, Prokopec, Jakub Pilař, Jakub Novák, Kroupa, </a:t>
            </a:r>
          </a:p>
          <a:p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               Daniluk, Hrdlička,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Ivanič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Malecha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Bartko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Kuča</a:t>
            </a:r>
            <a:endParaRPr lang="cs-CZ" sz="1000" b="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Trenér: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F.Kučera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.Daniluk  </a:t>
            </a:r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Vedoucí: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T.Gernat</a:t>
            </a:r>
            <a:endParaRPr lang="cs-CZ" sz="1000" b="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Rozhodčí: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VHamšík</a:t>
            </a:r>
            <a:endParaRPr lang="cs-CZ" sz="1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447756" y="6931868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13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903140" y="6931868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831132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14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591772" y="6932448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31</a:t>
            </a:r>
          </a:p>
        </p:txBody>
      </p:sp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102940" y="883196"/>
          <a:ext cx="4752528" cy="4013835"/>
        </p:xfrm>
        <a:graphic>
          <a:graphicData uri="http://schemas.openxmlformats.org/drawingml/2006/table">
            <a:tbl>
              <a:tblPr/>
              <a:tblGrid>
                <a:gridCol w="1340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5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7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375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14. </a:t>
                      </a:r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kolo Ústeckého přeboru dospělých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SK </a:t>
                      </a:r>
                      <a:r>
                        <a:rPr lang="cs-CZ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Štětí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FK </a:t>
                      </a:r>
                      <a:r>
                        <a:rPr lang="cs-CZ" sz="1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Duchcov</a:t>
                      </a: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7.11.2015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10:15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TJ </a:t>
                      </a:r>
                      <a:r>
                        <a:rPr lang="cs-CZ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Střekov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FK </a:t>
                      </a:r>
                      <a:r>
                        <a:rPr lang="cs-CZ" sz="1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Blšany</a:t>
                      </a: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7.11.2015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14:00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TJ H. </a:t>
                      </a:r>
                      <a:r>
                        <a:rPr lang="cs-CZ" sz="1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Jiřetín</a:t>
                      </a: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TJ Krupka 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7.11.2015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14:00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Proboštov</a:t>
                      </a: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AFK L. Chomutov 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7.11.2015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14:00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FK Žatec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SK Hrobce 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7.11.2015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14:00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TJ </a:t>
                      </a:r>
                      <a:r>
                        <a:rPr lang="cs-CZ" sz="1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Modlany</a:t>
                      </a: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FK Bílina 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7.11.2015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14:00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FK Modrá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FK </a:t>
                      </a:r>
                      <a:r>
                        <a:rPr lang="cs-CZ" sz="1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Postoloprty</a:t>
                      </a: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8.11.2015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14:00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FK Neštěmice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TJ </a:t>
                      </a:r>
                      <a:r>
                        <a:rPr lang="cs-CZ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Srbice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8.11.2015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14:00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225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15. </a:t>
                      </a:r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kolo Ústeckého přeboru dospělých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AFK L. Chomutov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FK Žatec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14.11.2015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10:30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FK </a:t>
                      </a:r>
                      <a:r>
                        <a:rPr lang="cs-CZ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Blšany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FK Modrá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14.11.2015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10:30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TJ </a:t>
                      </a:r>
                      <a:r>
                        <a:rPr lang="cs-CZ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Srbice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TJ </a:t>
                      </a:r>
                      <a:r>
                        <a:rPr lang="cs-CZ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Střekov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14.11.2015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13:30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FK </a:t>
                      </a:r>
                      <a:r>
                        <a:rPr lang="cs-CZ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Duchcov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FK </a:t>
                      </a:r>
                      <a:r>
                        <a:rPr lang="cs-CZ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Neštěmice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14.11.2015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13:30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FK Bílina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SK </a:t>
                      </a:r>
                      <a:r>
                        <a:rPr lang="cs-CZ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Štětí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14.11.2015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13:30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FK Hrobce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TJ </a:t>
                      </a:r>
                      <a:r>
                        <a:rPr lang="cs-CZ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Modlany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14.11.2015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13:30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TJ Krupka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FK </a:t>
                      </a:r>
                      <a:r>
                        <a:rPr lang="cs-CZ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Proboštov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14.11.2015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13:30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PK </a:t>
                      </a:r>
                      <a:r>
                        <a:rPr lang="cs-CZ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Postoloprty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TJ H. </a:t>
                      </a:r>
                      <a:r>
                        <a:rPr lang="cs-CZ" sz="1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Jiřetín</a:t>
                      </a: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14.11.2015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13:30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7" name="TextovéPole 16"/>
          <p:cNvSpPr txBox="1"/>
          <p:nvPr/>
        </p:nvSpPr>
        <p:spPr>
          <a:xfrm>
            <a:off x="102940" y="91108"/>
            <a:ext cx="4752528" cy="707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603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66FFFF"/>
                </a:gs>
              </a:gsLst>
              <a:lin ang="5400000" scaled="0"/>
            </a:gra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FF0000"/>
                </a:solidFill>
                <a:latin typeface="Bookman Old Style" pitchFamily="18" charset="0"/>
              </a:rPr>
              <a:t>Zbývající zápasy podzimní části Ústeckého přeboru dospělých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02940" y="4915644"/>
            <a:ext cx="4752528" cy="20621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just"/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 pohledu bojů o podzimního mistra mají asi nejlepší rozlosování </a:t>
            </a:r>
            <a:r>
              <a:rPr lang="cs-CZ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Blšany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které dnes hrají na </a:t>
            </a:r>
            <a:r>
              <a:rPr lang="cs-CZ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Střekově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za týden doma s Modrou. Zajímavé utkání 14. kola  se odehraje i v Horním </a:t>
            </a:r>
            <a:r>
              <a:rPr lang="cs-CZ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Jiřetíně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kde  se domácí utkají s AFK </a:t>
            </a:r>
            <a:r>
              <a:rPr lang="cs-CZ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LoKo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Chomutov.  Za týden je to derby Teplického okresu mezi TJ Krupka a FK </a:t>
            </a:r>
            <a:r>
              <a:rPr lang="cs-CZ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Proboštov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Těžký los mají i Hrobce. Ve 14.kole hrají v Žatci a za týden doma s </a:t>
            </a:r>
            <a:r>
              <a:rPr lang="cs-CZ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Modlany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503540" y="1243236"/>
            <a:ext cx="4752528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i="0" u="sng" strike="noStrike" cap="none" normalizeH="0" baseline="0" dirty="0" smtClean="0">
                <a:ln>
                  <a:solidFill>
                    <a:srgbClr val="33CC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SK </a:t>
            </a:r>
            <a:r>
              <a:rPr kumimoji="0" lang="cs-CZ" sz="1800" i="0" u="sng" strike="noStrike" cap="none" normalizeH="0" baseline="0" dirty="0" err="1" smtClean="0">
                <a:ln>
                  <a:solidFill>
                    <a:srgbClr val="33CC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1800" i="0" u="sng" strike="noStrike" cap="none" normalizeH="0" baseline="0" dirty="0" smtClean="0">
                <a:ln>
                  <a:solidFill>
                    <a:srgbClr val="33CC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– FK Junior Děčín B</a:t>
            </a:r>
            <a:endParaRPr kumimoji="0" lang="cs-CZ" sz="800" i="0" u="none" strike="noStrike" cap="none" normalizeH="0" baseline="0" dirty="0" smtClean="0">
              <a:ln>
                <a:solidFill>
                  <a:srgbClr val="33CCFF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i="0" u="sng" strike="noStrike" cap="none" normalizeH="0" baseline="0" dirty="0" smtClean="0">
                <a:ln>
                  <a:solidFill>
                    <a:srgbClr val="33CC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1:2(0:2)  25.10.2015  12. hrací kolo</a:t>
            </a:r>
            <a:endParaRPr kumimoji="0" lang="cs-CZ" sz="800" i="0" u="none" strike="noStrike" cap="none" normalizeH="0" baseline="0" dirty="0" smtClean="0">
              <a:ln>
                <a:solidFill>
                  <a:srgbClr val="33CCFF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 druhém domácím zápase v řadě jsme inkasovali již v 8. minutě po chybě brankáře z kopačky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Kudrmanna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Rychle jsme ale převzali iniciativu a na dlouhou dobu jsme se nastěhovali na polovinu soupeře. Zdálo se, že vyrovnání je blízko.  Některé naše akce vypadaly hodně slibně, ale v tom rozhodujícím okamžiku jsme vždy vyhořeli ať už nepřesnou střelou nebo chybnou přihrávkou. Hosté z Děčína, ale také nezaháleli a zkoušeli vyrážet k rychlým kontrům. Po jednom takovém z toho byl roh, po kterém jsme se před brankou opět dopustili chyby a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Korpa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zvýšil na 2:0. Ještě do poločasu jsme měli několik příležitostí na snížení náskoku, ale koncovka byla pro naše hráče v tomto utkání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achillovou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patou.  Co se nedařilo celý první poločas, to se ve druhém dějství povedlo za 7 minut. Po dlouhém nákopu se dostal míč až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Capovi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který už se krásnou střelou k zadní tyčce tentokrát prosadil a snížil na 1:2. Další minuty přinesly vyrovnaný průběh zápasu a žádné z mužstev si nedokázalo vypracovat herní převahu. Naši největší příležitost měli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který snad ze 2 metrů nedokázal dopravit míč do sítě a ani Špaček v dobrém střeleckém úspěšný nebyl. Je to velká škoda, protože podle průběhu utkání jsme byli blízko k zisku nějakého toho bodu, kterých jsme v dosavadním průběhu soutěže získali pouze 3. 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Branky: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Sestava: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Deák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-Špaček,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Neméth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Dvořák,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Kacálek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Kadlec, Pešek, Ladič,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Vejražka,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Dopater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Holub, Pospíšil, Vališová,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Vovčuková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Kopecký, Holub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Trenér: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J.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Ransdorf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.Németh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Rozhodčí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Kušpál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575548" y="91108"/>
            <a:ext cx="4608512" cy="110799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82550">
            <a:solidFill>
              <a:srgbClr val="FFFF6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200" dirty="0" smtClean="0">
                <a:latin typeface="Bookman Old Style" pitchFamily="18" charset="0"/>
              </a:rPr>
              <a:t>Koncovka starších žáků je tou největší překážkou v cestě za ziskem bodů. Hledá se střelec 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07796" y="5707732"/>
            <a:ext cx="22955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Přímá spojovací čára 18" hidden="1"/>
          <p:cNvCxnSpPr/>
          <p:nvPr/>
        </p:nvCxnSpPr>
        <p:spPr bwMode="auto">
          <a:xfrm rot="5400000">
            <a:off x="7267575" y="487363"/>
            <a:ext cx="647700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5" name="Přímá spojovací čára 14"/>
          <p:cNvCxnSpPr/>
          <p:nvPr/>
        </p:nvCxnSpPr>
        <p:spPr bwMode="auto">
          <a:xfrm>
            <a:off x="2191172" y="1747292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šipka 15"/>
          <p:cNvCxnSpPr/>
          <p:nvPr/>
        </p:nvCxnSpPr>
        <p:spPr bwMode="auto">
          <a:xfrm>
            <a:off x="1975148" y="6931868"/>
            <a:ext cx="1944216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8" name="TextovéPole 17"/>
          <p:cNvSpPr txBox="1"/>
          <p:nvPr/>
        </p:nvSpPr>
        <p:spPr>
          <a:xfrm>
            <a:off x="7447756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15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831132" y="7003876"/>
            <a:ext cx="360040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30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72008" y="91108"/>
            <a:ext cx="4392488" cy="181588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Starší žáci v Ústeckém přeboru zůstávají na </a:t>
            </a:r>
          </a:p>
          <a:p>
            <a:pPr algn="ctr"/>
            <a:r>
              <a:rPr lang="cs-CZ" sz="28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 bodech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2008" y="3619500"/>
            <a:ext cx="44234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n>
                  <a:solidFill>
                    <a:srgbClr val="0066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 </a:t>
            </a:r>
            <a:r>
              <a:rPr lang="cs-CZ" sz="1600" dirty="0" err="1" smtClean="0">
                <a:ln>
                  <a:solidFill>
                    <a:srgbClr val="0066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Štětí</a:t>
            </a:r>
            <a:r>
              <a:rPr lang="cs-CZ" sz="1600" dirty="0" smtClean="0">
                <a:ln>
                  <a:solidFill>
                    <a:srgbClr val="0066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FK </a:t>
            </a:r>
            <a:r>
              <a:rPr lang="cs-CZ" sz="1600" dirty="0" err="1" smtClean="0">
                <a:ln>
                  <a:solidFill>
                    <a:srgbClr val="0066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Duchcov</a:t>
            </a:r>
            <a:endParaRPr lang="cs-CZ" sz="1600" dirty="0" smtClean="0">
              <a:ln>
                <a:solidFill>
                  <a:srgbClr val="0066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1600" dirty="0" smtClean="0">
                <a:ln>
                  <a:solidFill>
                    <a:srgbClr val="0066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2:4(0:3)  28.10.2015   16.kolo</a:t>
            </a:r>
          </a:p>
          <a:p>
            <a:pPr algn="just"/>
            <a:r>
              <a:rPr lang="cs-CZ" sz="1000" b="0" dirty="0" smtClean="0">
                <a:latin typeface="Arial" pitchFamily="34" charset="0"/>
                <a:cs typeface="Arial" pitchFamily="34" charset="0"/>
              </a:rPr>
              <a:t>Soupeř stejně jako naše mužstvo  moc bodů ještě nenasbíral a to nám dávalo naději na úspěch. První poločas měl vyrovnaný průběh. Naší hře bohužel chyběl vždy ten finální krůček před brankou soupeře a branku jsme nevstřelili. Vejražka zahrával i volný přímý kop z nebezpečné vzdálenosti, ale také neuspěl. Pětiminutovku hrůzy jsme prožili v úplném závěru poločasu, kdy jsme v rychlém sledu za sebou 3x inkasovali. Ve 2. poločase jsme se ještě snažili se zápasem něco udělat, ale branku na 1:3 vstřelil Pospíšil až v 61. minutě. Nabudilo nás to a 5 minut před koncem stejný hráč korigoval už na 2:3. V poslední minutě se hostům dalekonosnou střelou podařilo stanovit konečný výsledek zápasu na 4:2 ve svůj prospěch.</a:t>
            </a:r>
          </a:p>
          <a:p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Branky: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Pospíšil 2</a:t>
            </a:r>
          </a:p>
          <a:p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Sestava: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Deák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- Špaček,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Neméth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Dvořák,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Kacálek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Kadlec, Pešek, </a:t>
            </a:r>
          </a:p>
          <a:p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               Ladič, Vejražka,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Dopater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Cap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,.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.Holub, Kopecký, </a:t>
            </a:r>
          </a:p>
          <a:p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               Pospíšil, Ladislav  Novák</a:t>
            </a:r>
          </a:p>
          <a:p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Trenér: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.Németh,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J.Ransdorf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  Vedoucí: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R.Hrdlička</a:t>
            </a:r>
            <a:endParaRPr lang="cs-CZ" sz="1000" b="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Rozhodčí: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Vlašič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D.Németh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Hustaz</a:t>
            </a:r>
            <a:endParaRPr lang="cs-CZ" sz="10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72008" y="1963316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u="sng" dirty="0" smtClean="0">
                <a:ln>
                  <a:solidFill>
                    <a:srgbClr val="FFFF00"/>
                  </a:solidFill>
                </a:ln>
                <a:latin typeface="Bookman Old Style" pitchFamily="18" charset="0"/>
              </a:rPr>
              <a:t>SK </a:t>
            </a:r>
            <a:r>
              <a:rPr lang="cs-CZ" sz="1800" u="sng" dirty="0" err="1" smtClean="0">
                <a:ln>
                  <a:solidFill>
                    <a:srgbClr val="FFFF00"/>
                  </a:solidFill>
                </a:ln>
                <a:latin typeface="Bookman Old Style" pitchFamily="18" charset="0"/>
              </a:rPr>
              <a:t>Štětí</a:t>
            </a:r>
            <a:r>
              <a:rPr lang="cs-CZ" sz="1800" u="sng" dirty="0" smtClean="0">
                <a:ln>
                  <a:solidFill>
                    <a:srgbClr val="FFFF00"/>
                  </a:solidFill>
                </a:ln>
                <a:latin typeface="Bookman Old Style" pitchFamily="18" charset="0"/>
              </a:rPr>
              <a:t> – SK Sokol Brozany</a:t>
            </a:r>
          </a:p>
          <a:p>
            <a:pPr algn="ctr"/>
            <a:r>
              <a:rPr lang="cs-CZ" sz="1800" u="sng" dirty="0" smtClean="0">
                <a:ln>
                  <a:solidFill>
                    <a:srgbClr val="FFFF00"/>
                  </a:solidFill>
                </a:ln>
                <a:latin typeface="Bookman Old Style" pitchFamily="18" charset="0"/>
              </a:rPr>
              <a:t>1:7(0:4)  1.11. 2015 14. hrací kolo</a:t>
            </a:r>
            <a:endParaRPr lang="cs-CZ" sz="1600" u="sng" dirty="0" smtClean="0">
              <a:ln>
                <a:solidFill>
                  <a:srgbClr val="FFFF00"/>
                </a:solidFill>
              </a:ln>
              <a:latin typeface="Bookman Old Style" pitchFamily="18" charset="0"/>
            </a:endParaRPr>
          </a:p>
          <a:p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Branky: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.Ladič </a:t>
            </a:r>
          </a:p>
          <a:p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Sestava: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Deák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T.Németh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Dvořák,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Kacálek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Kadlec, Pešek, Ladič, </a:t>
            </a:r>
          </a:p>
          <a:p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              Vejražka,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Dopater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Cap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.Holub, Pospíšil, Kopecký,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.Novák, </a:t>
            </a:r>
          </a:p>
          <a:p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               Vališová</a:t>
            </a:r>
          </a:p>
          <a:p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Trenér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.Németh,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J.Ransdorf</a:t>
            </a:r>
            <a:endParaRPr lang="cs-CZ" sz="1000" b="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Rozhodčí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.Hamšík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791572" y="91108"/>
            <a:ext cx="4392488" cy="1200329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 w="63500" cap="flat">
            <a:gradFill flip="none" rotWithShape="1">
              <a:gsLst>
                <a:gs pos="0">
                  <a:srgbClr val="FF0000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path path="rect">
                <a:fillToRect l="100000" t="100000"/>
              </a:path>
              <a:tileRect r="-100000" b="-100000"/>
            </a:gra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Mezi 20 nejlepšími střelci Ústeckého přeboru dospělých jsou dva naši hráči.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5791573" y="1567776"/>
          <a:ext cx="4364877" cy="4139955"/>
        </p:xfrm>
        <a:graphic>
          <a:graphicData uri="http://schemas.openxmlformats.org/drawingml/2006/table">
            <a:tbl>
              <a:tblPr/>
              <a:tblGrid>
                <a:gridCol w="596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6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033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333399"/>
                          </a:solidFill>
                          <a:latin typeface="Jokerman"/>
                        </a:rPr>
                        <a:t>Pořadí</a:t>
                      </a:r>
                    </a:p>
                  </a:txBody>
                  <a:tcPr marL="9019" marR="9019" marT="90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333399"/>
                          </a:solidFill>
                          <a:latin typeface="Jokerman"/>
                        </a:rPr>
                        <a:t>Hráč</a:t>
                      </a:r>
                    </a:p>
                  </a:txBody>
                  <a:tcPr marL="9019" marR="9019" marT="9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333399"/>
                          </a:solidFill>
                          <a:latin typeface="Jokerman"/>
                        </a:rPr>
                        <a:t>Klub</a:t>
                      </a:r>
                    </a:p>
                  </a:txBody>
                  <a:tcPr marL="9019" marR="9019" marT="9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333399"/>
                          </a:solidFill>
                          <a:latin typeface="Jokerman"/>
                        </a:rPr>
                        <a:t>Góly</a:t>
                      </a:r>
                    </a:p>
                  </a:txBody>
                  <a:tcPr marL="9019" marR="9019" marT="9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20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1.</a:t>
                      </a:r>
                    </a:p>
                  </a:txBody>
                  <a:tcPr marL="9019" marR="9019" marT="90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Tomáš Vavrinec</a:t>
                      </a:r>
                    </a:p>
                  </a:txBody>
                  <a:tcPr marL="9019" marR="9019" marT="90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TJ Modlany</a:t>
                      </a:r>
                    </a:p>
                  </a:txBody>
                  <a:tcPr marL="9019" marR="9019" marT="90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15</a:t>
                      </a:r>
                    </a:p>
                  </a:txBody>
                  <a:tcPr marL="9019" marR="9019" marT="90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2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2.</a:t>
                      </a:r>
                    </a:p>
                  </a:txBody>
                  <a:tcPr marL="9019" marR="9019" marT="90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František Tůma</a:t>
                      </a:r>
                    </a:p>
                  </a:txBody>
                  <a:tcPr marL="9019" marR="9019" marT="9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FK Bílina</a:t>
                      </a:r>
                    </a:p>
                  </a:txBody>
                  <a:tcPr marL="9019" marR="9019" marT="9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14</a:t>
                      </a:r>
                    </a:p>
                  </a:txBody>
                  <a:tcPr marL="9019" marR="9019" marT="9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20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3.</a:t>
                      </a:r>
                    </a:p>
                  </a:txBody>
                  <a:tcPr marL="9019" marR="9019" marT="90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Lukáš Krok</a:t>
                      </a:r>
                    </a:p>
                  </a:txBody>
                  <a:tcPr marL="9019" marR="9019" marT="90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FK Neštěmice</a:t>
                      </a:r>
                    </a:p>
                  </a:txBody>
                  <a:tcPr marL="9019" marR="9019" marT="90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13</a:t>
                      </a:r>
                    </a:p>
                  </a:txBody>
                  <a:tcPr marL="9019" marR="9019" marT="90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2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4.</a:t>
                      </a:r>
                    </a:p>
                  </a:txBody>
                  <a:tcPr marL="9019" marR="9019" marT="90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Jiří Böhm</a:t>
                      </a:r>
                    </a:p>
                  </a:txBody>
                  <a:tcPr marL="9019" marR="9019" marT="9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FK Blšany</a:t>
                      </a:r>
                    </a:p>
                  </a:txBody>
                  <a:tcPr marL="9019" marR="9019" marT="9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13</a:t>
                      </a:r>
                    </a:p>
                  </a:txBody>
                  <a:tcPr marL="9019" marR="9019" marT="9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20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5.</a:t>
                      </a:r>
                    </a:p>
                  </a:txBody>
                  <a:tcPr marL="9019" marR="9019" marT="90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Dominik Valenta</a:t>
                      </a:r>
                    </a:p>
                  </a:txBody>
                  <a:tcPr marL="9019" marR="9019" marT="90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TJ Krupka</a:t>
                      </a:r>
                    </a:p>
                  </a:txBody>
                  <a:tcPr marL="9019" marR="9019" marT="90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13</a:t>
                      </a:r>
                    </a:p>
                  </a:txBody>
                  <a:tcPr marL="9019" marR="9019" marT="90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FF0066"/>
                          </a:solidFill>
                          <a:latin typeface="Comic Sans MS"/>
                        </a:rPr>
                        <a:t>6.</a:t>
                      </a:r>
                    </a:p>
                  </a:txBody>
                  <a:tcPr marL="9019" marR="9019" marT="90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0066"/>
                          </a:solidFill>
                          <a:latin typeface="Comic Sans MS"/>
                        </a:rPr>
                        <a:t>Rudolf Slanička</a:t>
                      </a:r>
                    </a:p>
                  </a:txBody>
                  <a:tcPr marL="9019" marR="9019" marT="9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FF0066"/>
                          </a:solidFill>
                          <a:latin typeface="Comic Sans MS"/>
                        </a:rPr>
                        <a:t>SK Štětí</a:t>
                      </a:r>
                    </a:p>
                  </a:txBody>
                  <a:tcPr marL="9019" marR="9019" marT="9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FF0066"/>
                          </a:solidFill>
                          <a:latin typeface="Comic Sans MS"/>
                        </a:rPr>
                        <a:t>11</a:t>
                      </a:r>
                    </a:p>
                  </a:txBody>
                  <a:tcPr marL="9019" marR="9019" marT="9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i="0" u="none" strike="noStrike">
                          <a:solidFill>
                            <a:srgbClr val="FF0066"/>
                          </a:solidFill>
                          <a:latin typeface="Comic Sans MS"/>
                        </a:rPr>
                        <a:t>7.</a:t>
                      </a:r>
                    </a:p>
                  </a:txBody>
                  <a:tcPr marL="9019" marR="9019" marT="90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300" b="1" i="0" u="none" strike="noStrike">
                          <a:solidFill>
                            <a:srgbClr val="FF0066"/>
                          </a:solidFill>
                          <a:latin typeface="Comic Sans MS"/>
                        </a:rPr>
                        <a:t>Tomáš Belák</a:t>
                      </a:r>
                    </a:p>
                  </a:txBody>
                  <a:tcPr marL="9019" marR="9019" marT="90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i="0" u="none" strike="noStrike">
                          <a:solidFill>
                            <a:srgbClr val="FF0066"/>
                          </a:solidFill>
                          <a:latin typeface="Comic Sans MS"/>
                        </a:rPr>
                        <a:t>SK Štětí</a:t>
                      </a:r>
                    </a:p>
                  </a:txBody>
                  <a:tcPr marL="9019" marR="9019" marT="90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i="0" u="none" strike="noStrike">
                          <a:solidFill>
                            <a:srgbClr val="FF0066"/>
                          </a:solidFill>
                          <a:latin typeface="Comic Sans MS"/>
                        </a:rPr>
                        <a:t>11</a:t>
                      </a:r>
                    </a:p>
                  </a:txBody>
                  <a:tcPr marL="9019" marR="9019" marT="90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2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8.</a:t>
                      </a:r>
                    </a:p>
                  </a:txBody>
                  <a:tcPr marL="9019" marR="9019" marT="90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Vít Kala</a:t>
                      </a:r>
                    </a:p>
                  </a:txBody>
                  <a:tcPr marL="9019" marR="9019" marT="9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SK Hrobce</a:t>
                      </a:r>
                    </a:p>
                  </a:txBody>
                  <a:tcPr marL="9019" marR="9019" marT="9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11</a:t>
                      </a:r>
                    </a:p>
                  </a:txBody>
                  <a:tcPr marL="9019" marR="9019" marT="9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20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9.</a:t>
                      </a:r>
                    </a:p>
                  </a:txBody>
                  <a:tcPr marL="9019" marR="9019" marT="90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Michal Doležal</a:t>
                      </a:r>
                    </a:p>
                  </a:txBody>
                  <a:tcPr marL="9019" marR="9019" marT="90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TJ Modlany</a:t>
                      </a:r>
                    </a:p>
                  </a:txBody>
                  <a:tcPr marL="9019" marR="9019" marT="90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10</a:t>
                      </a:r>
                    </a:p>
                  </a:txBody>
                  <a:tcPr marL="9019" marR="9019" marT="90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2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10.</a:t>
                      </a:r>
                    </a:p>
                  </a:txBody>
                  <a:tcPr marL="9019" marR="9019" marT="90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Jakub Slavíček</a:t>
                      </a:r>
                    </a:p>
                  </a:txBody>
                  <a:tcPr marL="9019" marR="9019" marT="9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SK Hrobce</a:t>
                      </a:r>
                    </a:p>
                  </a:txBody>
                  <a:tcPr marL="9019" marR="9019" marT="9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9</a:t>
                      </a:r>
                    </a:p>
                  </a:txBody>
                  <a:tcPr marL="9019" marR="9019" marT="9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20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11.</a:t>
                      </a:r>
                    </a:p>
                  </a:txBody>
                  <a:tcPr marL="9019" marR="9019" marT="90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Michal Salák</a:t>
                      </a:r>
                    </a:p>
                  </a:txBody>
                  <a:tcPr marL="9019" marR="9019" marT="90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TJ Srbice</a:t>
                      </a:r>
                    </a:p>
                  </a:txBody>
                  <a:tcPr marL="9019" marR="9019" marT="90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9</a:t>
                      </a:r>
                    </a:p>
                  </a:txBody>
                  <a:tcPr marL="9019" marR="9019" marT="90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2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12.</a:t>
                      </a:r>
                    </a:p>
                  </a:txBody>
                  <a:tcPr marL="9019" marR="9019" marT="90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Emil Rilke</a:t>
                      </a:r>
                    </a:p>
                  </a:txBody>
                  <a:tcPr marL="9019" marR="9019" marT="9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TJ Krupka</a:t>
                      </a:r>
                    </a:p>
                  </a:txBody>
                  <a:tcPr marL="9019" marR="9019" marT="9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9</a:t>
                      </a:r>
                    </a:p>
                  </a:txBody>
                  <a:tcPr marL="9019" marR="9019" marT="9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620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13.</a:t>
                      </a:r>
                    </a:p>
                  </a:txBody>
                  <a:tcPr marL="9019" marR="9019" marT="90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David Řezníček</a:t>
                      </a:r>
                    </a:p>
                  </a:txBody>
                  <a:tcPr marL="9019" marR="9019" marT="90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TJ Střekov</a:t>
                      </a:r>
                    </a:p>
                  </a:txBody>
                  <a:tcPr marL="9019" marR="9019" marT="90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9</a:t>
                      </a:r>
                    </a:p>
                  </a:txBody>
                  <a:tcPr marL="9019" marR="9019" marT="90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62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14.</a:t>
                      </a:r>
                    </a:p>
                  </a:txBody>
                  <a:tcPr marL="9019" marR="9019" marT="90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Matěj Růžička</a:t>
                      </a:r>
                    </a:p>
                  </a:txBody>
                  <a:tcPr marL="9019" marR="9019" marT="9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FK Neštěmice</a:t>
                      </a:r>
                    </a:p>
                  </a:txBody>
                  <a:tcPr marL="9019" marR="9019" marT="9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8</a:t>
                      </a:r>
                    </a:p>
                  </a:txBody>
                  <a:tcPr marL="9019" marR="9019" marT="9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620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15.</a:t>
                      </a:r>
                    </a:p>
                  </a:txBody>
                  <a:tcPr marL="9019" marR="9019" marT="90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Pavel Karlík</a:t>
                      </a:r>
                    </a:p>
                  </a:txBody>
                  <a:tcPr marL="9019" marR="9019" marT="90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TJ Modlany</a:t>
                      </a:r>
                    </a:p>
                  </a:txBody>
                  <a:tcPr marL="9019" marR="9019" marT="90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8</a:t>
                      </a:r>
                    </a:p>
                  </a:txBody>
                  <a:tcPr marL="9019" marR="9019" marT="90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62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16.</a:t>
                      </a:r>
                    </a:p>
                  </a:txBody>
                  <a:tcPr marL="9019" marR="9019" marT="90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Richard Zelinka</a:t>
                      </a:r>
                    </a:p>
                  </a:txBody>
                  <a:tcPr marL="9019" marR="9019" marT="9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FK Žatec</a:t>
                      </a:r>
                    </a:p>
                  </a:txBody>
                  <a:tcPr marL="9019" marR="9019" marT="9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7</a:t>
                      </a:r>
                    </a:p>
                  </a:txBody>
                  <a:tcPr marL="9019" marR="9019" marT="9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620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17.</a:t>
                      </a:r>
                    </a:p>
                  </a:txBody>
                  <a:tcPr marL="9019" marR="9019" marT="90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Lukáš 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latin typeface="Comic Sans MS"/>
                        </a:rPr>
                        <a:t>Schmied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9019" marR="9019" marT="90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TJ Střekov</a:t>
                      </a:r>
                    </a:p>
                  </a:txBody>
                  <a:tcPr marL="9019" marR="9019" marT="90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</a:p>
                  </a:txBody>
                  <a:tcPr marL="9019" marR="9019" marT="90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62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18.</a:t>
                      </a:r>
                    </a:p>
                  </a:txBody>
                  <a:tcPr marL="9019" marR="9019" marT="90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David Brandejs</a:t>
                      </a:r>
                    </a:p>
                  </a:txBody>
                  <a:tcPr marL="9019" marR="9019" marT="9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SK Hrobce</a:t>
                      </a:r>
                    </a:p>
                  </a:txBody>
                  <a:tcPr marL="9019" marR="9019" marT="9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</a:p>
                  </a:txBody>
                  <a:tcPr marL="9019" marR="9019" marT="9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620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19.</a:t>
                      </a:r>
                    </a:p>
                  </a:txBody>
                  <a:tcPr marL="9019" marR="9019" marT="90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Lukáš Mikulčík</a:t>
                      </a:r>
                    </a:p>
                  </a:txBody>
                  <a:tcPr marL="9019" marR="9019" marT="90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TJ H. Jiřetín</a:t>
                      </a:r>
                    </a:p>
                  </a:txBody>
                  <a:tcPr marL="9019" marR="9019" marT="90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</a:p>
                  </a:txBody>
                  <a:tcPr marL="9019" marR="9019" marT="90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62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20.</a:t>
                      </a:r>
                    </a:p>
                  </a:txBody>
                  <a:tcPr marL="9019" marR="9019" marT="90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Jaroslav Paseka</a:t>
                      </a:r>
                    </a:p>
                  </a:txBody>
                  <a:tcPr marL="9019" marR="9019" marT="9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TJ Modlany</a:t>
                      </a:r>
                    </a:p>
                  </a:txBody>
                  <a:tcPr marL="9019" marR="9019" marT="9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</a:p>
                  </a:txBody>
                  <a:tcPr marL="9019" marR="9019" marT="9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8232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3700" y="5851748"/>
            <a:ext cx="19572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52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195" name="Picture 51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196" name="Picture 50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197" name="Picture 49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198" name="Picture 48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199" name="Picture 47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0" name="Picture 46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1" name="Picture 45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2" name="Picture 44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3" name="Picture 43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4" name="Picture 42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5" name="Picture 41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6" name="Picture 40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7" name="Picture 39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8" name="Picture 38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9" name="Picture 37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0" name="Picture 36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1" name="Picture 35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2" name="Picture 34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3" name="Picture 33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4" name="Picture 32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5" name="Picture 31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6" name="Picture 30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2938"/>
            <a:ext cx="914400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7" name="Picture 29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2938"/>
            <a:ext cx="914400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8" name="Picture 28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9" name="Picture 27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0" name="Picture 26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38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1" name="Picture 25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38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2" name="Picture 24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867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3" name="Picture 23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867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4" name="Picture 22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95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5" name="Picture 21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95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6" name="Picture 20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324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7" name="Picture 19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324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8" name="Picture 18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552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9" name="Picture 17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552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30" name="Picture 16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781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31" name="Picture 15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781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Přímá spojovací šipka 8"/>
          <p:cNvCxnSpPr/>
          <p:nvPr/>
        </p:nvCxnSpPr>
        <p:spPr bwMode="auto">
          <a:xfrm>
            <a:off x="8888413" y="7004050"/>
            <a:ext cx="1008062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1" name="Přímá spojovací šipka 10"/>
          <p:cNvCxnSpPr/>
          <p:nvPr/>
        </p:nvCxnSpPr>
        <p:spPr bwMode="auto">
          <a:xfrm>
            <a:off x="8672513" y="7239000"/>
            <a:ext cx="1150937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3" name="TextovéPole 12"/>
          <p:cNvSpPr txBox="1"/>
          <p:nvPr/>
        </p:nvSpPr>
        <p:spPr>
          <a:xfrm>
            <a:off x="7447756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29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759124" y="700387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16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/>
        </p:nvGraphicFramePr>
        <p:xfrm>
          <a:off x="5719564" y="1963316"/>
          <a:ext cx="4365804" cy="4810931"/>
        </p:xfrm>
        <a:graphic>
          <a:graphicData uri="http://schemas.openxmlformats.org/drawingml/2006/table">
            <a:tbl>
              <a:tblPr/>
              <a:tblGrid>
                <a:gridCol w="518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7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0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1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462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Dorost starší, mladší-podzim 2015 </a:t>
                      </a:r>
                    </a:p>
                  </a:txBody>
                  <a:tcPr marL="8639" marR="8639" marT="863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23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Datum</a:t>
                      </a:r>
                    </a:p>
                  </a:txBody>
                  <a:tcPr marL="8639" marR="8639" marT="86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Doma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Venku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Kolo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Výsledek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6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8.8.2015</a:t>
                      </a:r>
                    </a:p>
                  </a:txBody>
                  <a:tcPr marL="8639" marR="8639" marT="86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sobota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Litvínov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Štětí/Hoštka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4:0, 7:2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6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15.8.2015</a:t>
                      </a:r>
                    </a:p>
                  </a:txBody>
                  <a:tcPr marL="8639" marR="8639" marT="86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sobota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Hoštka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Louny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1:4,1:0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6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22.8.2015</a:t>
                      </a:r>
                    </a:p>
                  </a:txBody>
                  <a:tcPr marL="8639" marR="8639" marT="86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sobota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Ervěnice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/Jirkov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Štětí/Hoštka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4:0,1:3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6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29.8.2015</a:t>
                      </a:r>
                    </a:p>
                  </a:txBody>
                  <a:tcPr marL="8639" marR="8639" marT="86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sobota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Štětí/Hoštka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Junior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Chomutov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Spořice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5:1,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:7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6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12.9.2015</a:t>
                      </a:r>
                    </a:p>
                  </a:txBody>
                  <a:tcPr marL="8639" marR="8639" marT="86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sobota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Štětí/Hoštka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TJ Krupka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0:2,6:4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6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20.9.2015</a:t>
                      </a:r>
                    </a:p>
                  </a:txBody>
                  <a:tcPr marL="8639" marR="8639" marT="86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neděle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Litoměřice/Pokratice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Hoštka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1:2,7:1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6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26.9.2015</a:t>
                      </a:r>
                    </a:p>
                  </a:txBody>
                  <a:tcPr marL="8639" marR="8639" marT="86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sobota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Štětí/Hoštka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Bílina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4:1,1:6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6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3.10.2015</a:t>
                      </a:r>
                    </a:p>
                  </a:txBody>
                  <a:tcPr marL="8639" marR="8639" marT="86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sobota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Sokol Košťany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Hoštka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8:0,5:2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6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10.10.2015</a:t>
                      </a:r>
                    </a:p>
                  </a:txBody>
                  <a:tcPr marL="8639" marR="8639" marT="86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sobota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VOŠ a SOŠ Roudnice nad Labem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Hoštka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6:0,5:2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6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17.10.2015</a:t>
                      </a:r>
                    </a:p>
                  </a:txBody>
                  <a:tcPr marL="8639" marR="8639" marT="86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sobota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Štětí/Hoštka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Český Lev Neštěmice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2:1, 4:3 PK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6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24.10.2015</a:t>
                      </a:r>
                    </a:p>
                  </a:txBody>
                  <a:tcPr marL="8639" marR="8639" marT="86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sobota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ASK Lovosice/Velemín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Štětí/Hoštka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2:1, 0:5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6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31.10.2015</a:t>
                      </a:r>
                    </a:p>
                  </a:txBody>
                  <a:tcPr marL="8639" marR="8639" marT="86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sobota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Štětí/Hoštka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Most.fotb.klub/Obrnice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1:3,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:5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6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8.11.2015</a:t>
                      </a:r>
                    </a:p>
                  </a:txBody>
                  <a:tcPr marL="8639" marR="8639" marT="86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neděle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Junior Děčín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Hoštka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7:2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 4:3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6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14.11.2015</a:t>
                      </a:r>
                    </a:p>
                  </a:txBody>
                  <a:tcPr marL="8639" marR="8639" marT="86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sobota 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Štětí/Hoštka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TJ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Svádov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/Velké Březno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1:4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 7:0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639" marR="8639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6" name="Obdélník 15"/>
          <p:cNvSpPr/>
          <p:nvPr/>
        </p:nvSpPr>
        <p:spPr>
          <a:xfrm>
            <a:off x="5695809" y="91108"/>
            <a:ext cx="4488251" cy="1569660"/>
          </a:xfrm>
          <a:prstGeom prst="rect">
            <a:avLst/>
          </a:prstGeom>
          <a:solidFill>
            <a:srgbClr val="99FF99"/>
          </a:solidFill>
          <a:ln w="73025">
            <a:gradFill>
              <a:gsLst>
                <a:gs pos="0">
                  <a:srgbClr val="DCEBF5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0"/>
            </a:gradFill>
            <a:prstDash val="sysDot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ill Sans Ultra Bold Condensed" pitchFamily="34" charset="0"/>
              </a:rPr>
              <a:t>Dorostenecký podzim</a:t>
            </a:r>
            <a:endParaRPr lang="cs-CZ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Gill Sans Ultra Bold Condensed" pitchFamily="34" charset="0"/>
            </a:endParaRPr>
          </a:p>
        </p:txBody>
      </p:sp>
      <p:graphicFrame>
        <p:nvGraphicFramePr>
          <p:cNvPr id="19" name="Tabulka 18"/>
          <p:cNvGraphicFramePr>
            <a:graphicFrameLocks noGrp="1"/>
          </p:cNvGraphicFramePr>
          <p:nvPr/>
        </p:nvGraphicFramePr>
        <p:xfrm>
          <a:off x="246957" y="1387252"/>
          <a:ext cx="4248472" cy="4410641"/>
        </p:xfrm>
        <a:graphic>
          <a:graphicData uri="http://schemas.openxmlformats.org/drawingml/2006/table">
            <a:tbl>
              <a:tblPr/>
              <a:tblGrid>
                <a:gridCol w="631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7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620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Pořadí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Klub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zápas celkem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diváků celkem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průměrná návštěvnost celkem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17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FK </a:t>
                      </a:r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Postoloprty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2115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17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FK Bílina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2120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17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FK </a:t>
                      </a:r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Duchcov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1741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17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Slavoj Žatec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2160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17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 ČL Neštěmice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1830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17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Proboštov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1887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19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Baník Modlany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2112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17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TJ Krupka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1750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17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SK Štětí, z.s.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1770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17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TJ Sokol Srbice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1846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142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17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TJ Střekov, o.s.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1790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138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17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 Chmel Blšany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1880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817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Sokol Horní Jiřetín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1410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817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Jiskra Modrá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1380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817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SK Hrobce, z.s.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817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AFK LoKo Chomutov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1215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8758" marR="8758" marT="8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0" name="TextovéPole 19"/>
          <p:cNvSpPr txBox="1"/>
          <p:nvPr/>
        </p:nvSpPr>
        <p:spPr>
          <a:xfrm>
            <a:off x="174948" y="91108"/>
            <a:ext cx="4320480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cs-CZ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Divácká návštěvnost Ústeckého přeboru dospělých</a:t>
            </a: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044" y="5923756"/>
            <a:ext cx="216024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Přímá spojovací šipka 10"/>
          <p:cNvCxnSpPr/>
          <p:nvPr/>
        </p:nvCxnSpPr>
        <p:spPr bwMode="auto">
          <a:xfrm>
            <a:off x="318964" y="3259460"/>
            <a:ext cx="0" cy="151216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8" name="TextovéPole 17"/>
          <p:cNvSpPr txBox="1"/>
          <p:nvPr/>
        </p:nvSpPr>
        <p:spPr>
          <a:xfrm>
            <a:off x="1759124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28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735788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b="0" dirty="0" smtClean="0">
                <a:latin typeface="Bookman Old Style" pitchFamily="18" charset="0"/>
              </a:rPr>
              <a:t>17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02940" y="31289"/>
            <a:ext cx="4536504" cy="4093428"/>
          </a:xfrm>
          <a:prstGeom prst="rect">
            <a:avLst/>
          </a:prstGeom>
          <a:blipFill dpi="0" rotWithShape="1">
            <a:blip r:embed="rId3" cstate="print">
              <a:alphaModFix amt="48000"/>
            </a:blip>
            <a:srcRect/>
            <a:stretch>
              <a:fillRect/>
            </a:stretch>
          </a:blipFill>
          <a:ln w="60325" cmpd="sng">
            <a:solidFill>
              <a:srgbClr val="FF99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Cambria Math" pitchFamily="18" charset="0"/>
                <a:ea typeface="Cambria Math" pitchFamily="18" charset="0"/>
              </a:rPr>
              <a:t>Stejně jako mužstvo dospělých, tak i </a:t>
            </a:r>
          </a:p>
          <a:p>
            <a:pPr algn="ctr"/>
            <a:r>
              <a:rPr lang="cs-CZ" sz="20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mbria Math" pitchFamily="18" charset="0"/>
              </a:rPr>
              <a:t>Starší a mladší dorostenci</a:t>
            </a:r>
            <a:r>
              <a:rPr lang="cs-CZ" sz="2000" dirty="0" smtClean="0">
                <a:solidFill>
                  <a:srgbClr val="FF5050"/>
                </a:solidFill>
                <a:latin typeface="Arial Black" pitchFamily="34" charset="0"/>
                <a:ea typeface="Cambria Math" pitchFamily="18" charset="0"/>
              </a:rPr>
              <a:t> </a:t>
            </a:r>
          </a:p>
          <a:p>
            <a:pPr algn="just"/>
            <a:r>
              <a:rPr lang="cs-CZ" sz="1600" dirty="0" smtClean="0">
                <a:latin typeface="Cambria Math" pitchFamily="18" charset="0"/>
                <a:ea typeface="Cambria Math" pitchFamily="18" charset="0"/>
              </a:rPr>
              <a:t>mají  s  dnešním kolem do konce podzimu 2 zápasy. Starší jsou zatím na 10. a mladší  na 11. místě  Ústeckého  přeboru.  V soutěži jsme  nováčky a i když ne všechny zápasy  dopadly podle našich představ, tak  lze dosavadní  průběh hodnotit kladně. Hráči, trenéři ale i členové realizačního zaslouží pochvalu a poděkování. Těsně před zahájením nového ročníku  FC Mělník, se kterým jsme byli dohodnuti, že přejdou jeho dorostenci na hostování do </a:t>
            </a:r>
            <a:r>
              <a:rPr lang="cs-CZ" sz="1600" dirty="0" err="1" smtClean="0">
                <a:latin typeface="Cambria Math" pitchFamily="18" charset="0"/>
                <a:ea typeface="Cambria Math" pitchFamily="18" charset="0"/>
              </a:rPr>
              <a:t>Štětí</a:t>
            </a:r>
            <a:r>
              <a:rPr lang="cs-CZ" sz="1600" dirty="0" smtClean="0">
                <a:latin typeface="Cambria Math" pitchFamily="18" charset="0"/>
                <a:ea typeface="Cambria Math" pitchFamily="18" charset="0"/>
              </a:rPr>
              <a:t>, kde budou hrát soutěž mladšího dorostu, účast odmítl. Celý podzim tak musela velká část dorostenců hrát 2 zápasy v jeden den, za což zaslouží uznání.  V zimě čeká mužstvo kromě tréninkových aktivit zimní turnaj na Mělníku.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02940" y="4520758"/>
            <a:ext cx="4536504" cy="23391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just"/>
            <a:r>
              <a:rPr lang="cs-CZ" sz="2000" u="sng" dirty="0" smtClean="0">
                <a:solidFill>
                  <a:srgbClr val="0033CC"/>
                </a:solidFill>
                <a:latin typeface="Bookman Old Style" pitchFamily="18" charset="0"/>
              </a:rPr>
              <a:t>Realizační tým</a:t>
            </a:r>
          </a:p>
          <a:p>
            <a:pPr algn="just"/>
            <a:r>
              <a:rPr lang="cs-CZ" sz="1600" u="sng" dirty="0" smtClean="0">
                <a:latin typeface="Bookman Old Style" pitchFamily="18" charset="0"/>
              </a:rPr>
              <a:t>Starší dorost:</a:t>
            </a:r>
          </a:p>
          <a:p>
            <a:pPr algn="just"/>
            <a:r>
              <a:rPr lang="cs-CZ" sz="1600" u="sng" dirty="0" smtClean="0">
                <a:latin typeface="Bookman Old Style" pitchFamily="18" charset="0"/>
              </a:rPr>
              <a:t>Trenéři:</a:t>
            </a:r>
            <a:r>
              <a:rPr lang="cs-CZ" sz="1600" dirty="0" smtClean="0">
                <a:latin typeface="Bookman Old Style" pitchFamily="18" charset="0"/>
              </a:rPr>
              <a:t> Václav Podhorský, </a:t>
            </a:r>
            <a:r>
              <a:rPr lang="cs-CZ" sz="1600" dirty="0" err="1" smtClean="0">
                <a:latin typeface="Bookman Old Style" pitchFamily="18" charset="0"/>
              </a:rPr>
              <a:t>F.Svoboda</a:t>
            </a:r>
            <a:r>
              <a:rPr lang="cs-CZ" sz="1600" dirty="0" smtClean="0">
                <a:latin typeface="Bookman Old Style" pitchFamily="18" charset="0"/>
              </a:rPr>
              <a:t>, </a:t>
            </a:r>
          </a:p>
          <a:p>
            <a:pPr algn="just"/>
            <a:r>
              <a:rPr lang="cs-CZ" sz="1600" dirty="0" smtClean="0">
                <a:latin typeface="Bookman Old Style" pitchFamily="18" charset="0"/>
              </a:rPr>
              <a:t>             Radek </a:t>
            </a:r>
            <a:r>
              <a:rPr lang="cs-CZ" sz="1600" dirty="0" err="1" smtClean="0">
                <a:latin typeface="Bookman Old Style" pitchFamily="18" charset="0"/>
              </a:rPr>
              <a:t>Švejdar</a:t>
            </a:r>
            <a:r>
              <a:rPr lang="cs-CZ" sz="1600" dirty="0" smtClean="0">
                <a:latin typeface="Bookman Old Style" pitchFamily="18" charset="0"/>
              </a:rPr>
              <a:t>, </a:t>
            </a:r>
          </a:p>
          <a:p>
            <a:pPr algn="just"/>
            <a:r>
              <a:rPr lang="cs-CZ" sz="1600" u="sng" dirty="0" smtClean="0">
                <a:latin typeface="Bookman Old Style" pitchFamily="18" charset="0"/>
              </a:rPr>
              <a:t>Vedoucí:</a:t>
            </a:r>
            <a:r>
              <a:rPr lang="cs-CZ" sz="1600" dirty="0" smtClean="0">
                <a:latin typeface="Bookman Old Style" pitchFamily="18" charset="0"/>
              </a:rPr>
              <a:t>  Jana </a:t>
            </a:r>
            <a:r>
              <a:rPr lang="cs-CZ" sz="1600" dirty="0" err="1" smtClean="0">
                <a:latin typeface="Bookman Old Style" pitchFamily="18" charset="0"/>
              </a:rPr>
              <a:t>Nedomlelová</a:t>
            </a:r>
            <a:r>
              <a:rPr lang="cs-CZ" sz="1600" dirty="0" smtClean="0">
                <a:latin typeface="Bookman Old Style" pitchFamily="18" charset="0"/>
              </a:rPr>
              <a:t> </a:t>
            </a:r>
          </a:p>
          <a:p>
            <a:pPr algn="just"/>
            <a:endParaRPr lang="cs-CZ" sz="1400" dirty="0" smtClean="0">
              <a:latin typeface="Bookman Old Style" pitchFamily="18" charset="0"/>
            </a:endParaRPr>
          </a:p>
          <a:p>
            <a:pPr algn="just"/>
            <a:r>
              <a:rPr lang="cs-CZ" sz="1600" u="sng" dirty="0" smtClean="0">
                <a:latin typeface="Bookman Old Style" pitchFamily="18" charset="0"/>
              </a:rPr>
              <a:t>Mladší dorost:</a:t>
            </a:r>
          </a:p>
          <a:p>
            <a:pPr algn="just"/>
            <a:r>
              <a:rPr lang="cs-CZ" sz="1600" u="sng" dirty="0" smtClean="0">
                <a:latin typeface="Bookman Old Style" pitchFamily="18" charset="0"/>
              </a:rPr>
              <a:t>Trenéři:</a:t>
            </a:r>
            <a:r>
              <a:rPr lang="cs-CZ" sz="1600" dirty="0" smtClean="0">
                <a:latin typeface="Bookman Old Style" pitchFamily="18" charset="0"/>
              </a:rPr>
              <a:t>  Josef </a:t>
            </a:r>
            <a:r>
              <a:rPr lang="cs-CZ" sz="1600" dirty="0" err="1" smtClean="0">
                <a:latin typeface="Bookman Old Style" pitchFamily="18" charset="0"/>
              </a:rPr>
              <a:t>Chaloupecký</a:t>
            </a:r>
            <a:endParaRPr lang="cs-CZ" sz="1600" dirty="0" smtClean="0">
              <a:latin typeface="Bookman Old Style" pitchFamily="18" charset="0"/>
            </a:endParaRPr>
          </a:p>
          <a:p>
            <a:pPr algn="just"/>
            <a:r>
              <a:rPr lang="cs-CZ" sz="1600" u="sng" dirty="0" smtClean="0">
                <a:latin typeface="Bookman Old Style" pitchFamily="18" charset="0"/>
              </a:rPr>
              <a:t>Vedoucí:</a:t>
            </a:r>
            <a:r>
              <a:rPr lang="cs-CZ" sz="1600" dirty="0" smtClean="0">
                <a:latin typeface="Bookman Old Style" pitchFamily="18" charset="0"/>
              </a:rPr>
              <a:t>  Jana </a:t>
            </a:r>
            <a:r>
              <a:rPr lang="cs-CZ" sz="1600" dirty="0" err="1" smtClean="0">
                <a:latin typeface="Bookman Old Style" pitchFamily="18" charset="0"/>
              </a:rPr>
              <a:t>Nedomlelová</a:t>
            </a:r>
            <a:r>
              <a:rPr lang="cs-CZ" sz="1600" dirty="0" smtClean="0">
                <a:latin typeface="Bookman Old Style" pitchFamily="18" charset="0"/>
              </a:rPr>
              <a:t> </a:t>
            </a:r>
            <a:endParaRPr lang="cs-CZ" sz="1400" dirty="0" smtClean="0">
              <a:latin typeface="Bookman Old Style" pitchFamily="18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5503540" y="2972003"/>
            <a:ext cx="468052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SK </a:t>
            </a:r>
            <a:r>
              <a:rPr kumimoji="0" lang="cs-CZ" sz="180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180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– FK Chmel </a:t>
            </a:r>
            <a:r>
              <a:rPr kumimoji="0" lang="cs-CZ" sz="180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Blšany</a:t>
            </a:r>
            <a:endParaRPr kumimoji="0" lang="cs-CZ" sz="80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3:1(0:0)  24.10.2015    12. kolo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Hledat favorita utkání mužstev na 1. a 2. místě tabulky nebylo jednoduché. Co fanoušek, to jiný názor. Jedno ale bylo jasné, kdo vyhraje, bude po 12. kole na čele tabulky. Zápas začal nepřehlednou situací před brankou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Blšan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ale nenašel se nikdo, kdo by dokázal míč pořádně trefit. V 7. minutě se ve vápně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Blšan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ocitl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Belák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ale místo střely zvolil přihrávku, která adresáta nenašla. Na začátku utkání se bylo stále na co dívat. V 10. minutě se po tečované střele míč odrazil od břevna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štětské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branky. Ve 12. minutě se zase hezky do míče opřel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Míča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chybělo málo, aby neskončil u levé tyčky domácích. Velká šance se naskytla i Stejskalovi na druhé straně, ale branku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Blšan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netrefil. S gólovými příležitostmi se po 20. minutách kohoutek přivřel. Hosté měli míč častěji na kopačkách, ale žádné větší nebezpečí z toho pro naši branku nebylo. Až ve 29. minutě měl na hlavě vedoucí branku našeho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Malák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ale brankář hostů Jícha si s jeho pokusem snadno poradil. Ještě než se ale šlo na poločasovou přestávku, tak jsme si připravili další jednu tutovku. Hrdý z volného přímého kopu posadil míč na hlavu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Slaničkovi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ale tomu se míč po hlavě sklouzl mimo branku. Jestliže v 1. poločase měly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Blšany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míč častěji na kopačkách, tak ve druhém se to změnilo. Začali jsme nebojácně a střele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Beláka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z těžké pozice chybělo málo. Vedoucí branka na 1:0 padla v 57. minutě. 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503540" y="91108"/>
            <a:ext cx="4608512" cy="2677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53975">
            <a:solidFill>
              <a:srgbClr val="FF505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Imprint MT Shadow" pitchFamily="82" charset="0"/>
              </a:rPr>
              <a:t>Nejhezčí utkání podzimu. Všechny branky padaly až ve 2. poločase. Výkon našeho mužstva byl  proti </a:t>
            </a:r>
          </a:p>
          <a:p>
            <a:pPr algn="ctr"/>
            <a:r>
              <a:rPr lang="cs-CZ" sz="2800" dirty="0" smtClean="0">
                <a:latin typeface="Imprint MT Shadow" pitchFamily="82" charset="0"/>
              </a:rPr>
              <a:t>2. mužstvu tabulky odměněn výhrou. </a:t>
            </a: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7556" y="2251348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10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19" name="Picture 9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0" name="Picture 8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1" name="Picture 7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2" name="Picture 6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3" name="Picture 5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4" name="Picture 4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5" name="Picture 3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6" name="Picture 2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7" name="Picture 1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807796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b="0" dirty="0" smtClean="0">
                <a:latin typeface="Bookman Old Style" pitchFamily="18" charset="0"/>
              </a:rPr>
              <a:t>27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831132" y="6932448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b="0" dirty="0" smtClean="0">
                <a:latin typeface="Bookman Old Style" pitchFamily="18" charset="0"/>
              </a:rPr>
              <a:t>18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5503539" y="1005830"/>
          <a:ext cx="4536502" cy="3333750"/>
        </p:xfrm>
        <a:graphic>
          <a:graphicData uri="http://schemas.openxmlformats.org/drawingml/2006/table">
            <a:tbl>
              <a:tblPr/>
              <a:tblGrid>
                <a:gridCol w="236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42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42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42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80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91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203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Krajský přebor mladší  dorost  2015/2016 po 13.kole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J. Děčín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79:18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VOŠ Roudnice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90:22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Litvínov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52:13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Mostecký FK/</a:t>
                      </a:r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Obrnice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Bílina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Litoměřice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51:22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Neštěmice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45:37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Louny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26:11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Košťany/Oldřichov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41:39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FC Chomutov/Spořice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30:39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SK Štětí/Hošťka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29:50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Krupka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17:56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Ervěnice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21:53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TJ </a:t>
                      </a:r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Svádov</a:t>
                      </a:r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/V. Březno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10:94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ASK Lovosice/Velemín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11:78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5575548" y="4576858"/>
          <a:ext cx="4464497" cy="2210994"/>
        </p:xfrm>
        <a:graphic>
          <a:graphicData uri="http://schemas.openxmlformats.org/drawingml/2006/table">
            <a:tbl>
              <a:tblPr/>
              <a:tblGrid>
                <a:gridCol w="1658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442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Výsledky 13. kola Ústeckého přeboru staršího dorostu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SK 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Štětí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Hošťka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Mostecký FK/Obrnice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3:5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FK 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Neštěmice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ASK 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Lovosice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Velemín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10:0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FC Chomutov/Spořice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VOŠ Roudnice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1:6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TJ Košťany/Oldřichov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FK J. Děčín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0:2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TJ Krupka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FK Louny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0:1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FK Litoměřice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 Litvínov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2:3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FK Bílina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TJ Svádov/V. Březno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8:0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TextovéPole 14"/>
          <p:cNvSpPr txBox="1"/>
          <p:nvPr/>
        </p:nvSpPr>
        <p:spPr>
          <a:xfrm>
            <a:off x="5503540" y="163116"/>
            <a:ext cx="4608512" cy="707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9375">
            <a:solidFill>
              <a:srgbClr val="660066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Mladší dorostenci jsou v tabulce 2 body od 9. místa</a:t>
            </a:r>
            <a:endParaRPr lang="cs-CZ" sz="1400" dirty="0" smtClean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74948" y="91108"/>
            <a:ext cx="453650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SK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Štětí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– FK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Blšany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24.10.2015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30932" y="379140"/>
            <a:ext cx="46805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pozice chybělo málo. Vedoucí branka na 1:0 padla v 57. minutě. Šikovnou kličkou se zbavil obránce Hrdý a přesnou přihrávkou vyzval ke skórování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Kuclera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Druhou branku měl na noze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Malák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 minutu později, ale místo okamžitého zakončení se nechal odchytit obranou a navíc z toho byl protiútok, ze kterého mohlo být srovnáno, ale naštěstí pro nás, to skončilo nepříjemnou střelou těsně vedle.  Diváci už zvedali ruce nad hlavu, když se zčista jasna před brankou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Blšan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objevil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Belák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ale míč před ním nabral špatný směr a skončil nad. Šance střídala šanci a v jedné z nich se ocitl Hruška, ale naší branku minul.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Blšany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myslely stále více na vyrovnání, už se tolik nebránilo a vznikal tím prostor pro naše útočníky. Jeden takový nádherně našel v 64. minutě Stejskal</a:t>
            </a:r>
            <a:r>
              <a:rPr lang="cs-CZ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který viděl za obranu nabíhajícího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Beláka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a ten svojí desátou podzimní brankou zvýšil na uklidňujících 2:0. Ještě větší pohoda mohla zavládnout o minutu později, ale Stejskal otevřenou branku pravačkou netrefil. To už se pomalu v 69. minutě na naší straně chystalo střídání. Na hřiště přišel Slavoj Tichý, neuběhla ještě ani minuta a už skóroval. Pěkně zaběhl za obranu a nedal brankáři sebemenší šanci. Ve zbývajícím čase už jsme se soustředili hlavně na obranu. Hosté se před naší brankou objevovali mnohem více než za celou předcházející dobu. Nebezpečnou střelu odvracel v 70. minutě Šimral na roh.  Na něj si nejlépe naskočil Hruška a hlavou snížil na 1:3. Inkasovaný gól nás ale nerozhodil a v závěrečných 10 minutách jsme si vítězství už pohlídali. Důležité vítězství, které při porážce domácí porážce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Modlan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v tomto kole znamenají 5 bodový náskok před pronásledovateli. 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1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Branky: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Kucler 1,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Belák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Tichý 1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1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Sestava: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Kloub-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Čámský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Šimral,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Ransdorf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(69.Tichý), Mencl-Kucler, </a:t>
            </a:r>
          </a:p>
          <a:p>
            <a:pPr lvl="0" algn="just" eaLnBrk="0" hangingPunct="0"/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Hrdý, Slanička,Stejskal-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Belák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Malák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(83.Poráč)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1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Připraveni: 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.Šmidrkal,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Michovský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1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Trenér: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J.Vinš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1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Vedoucí: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.Frey  </a:t>
            </a:r>
            <a:r>
              <a:rPr lang="cs-CZ" sz="11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Masér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.Zavřel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1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Rozhodčí: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R.Krutina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J.Zavadil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.Nedvěd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1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Hlavní pořadatel: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J.Havner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250 diváků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3060" y="5779740"/>
            <a:ext cx="1831132" cy="118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695228" y="6931868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b="0" dirty="0" smtClean="0">
                <a:latin typeface="Bookman Old Style" pitchFamily="18" charset="0"/>
              </a:rPr>
              <a:t>26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519764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b="0" dirty="0" smtClean="0">
                <a:latin typeface="Bookman Old Style" pitchFamily="18" charset="0"/>
              </a:rPr>
              <a:t>19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2940" y="1222911"/>
            <a:ext cx="47114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SK </a:t>
            </a:r>
            <a:r>
              <a:rPr kumimoji="0" lang="cs-CZ" sz="180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1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– Mostecký fot.klub/</a:t>
            </a:r>
            <a:r>
              <a:rPr kumimoji="0" lang="cs-CZ" sz="180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Obrnice</a:t>
            </a:r>
            <a:endParaRPr kumimoji="0" lang="cs-CZ" sz="7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3:5(3:3)  31.10.2015   13.kolo</a:t>
            </a:r>
            <a:endParaRPr kumimoji="0" lang="cs-CZ" sz="7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 24. minutě vedli mladší dorostenci už 3:0. Do poločasu 3 brankami srovnal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Mirga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na 3:3 a ve 2. už stříleli branky  jenom hosté.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Branky: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Vála 2,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Horváth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Koloman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Sestava: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Štekr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-Jakl,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.Svoboda,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Chaloupecký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Pešek,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Feko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Dopater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Koloman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Horváth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Vála,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Horváth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Miroslav,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Moučka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Trenér: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J.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Chaloupecký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vedoucí: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J.Nedomlelová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Rozhodčí: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Toráč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T.Danč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R,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Švejdar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33872" y="4195564"/>
            <a:ext cx="4721596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ASK Lovosice – SK </a:t>
            </a:r>
            <a:r>
              <a:rPr kumimoji="0" lang="cs-CZ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0:5(0:2)   24.10.2015  12.kolo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očekávané vítězství našeho mužstva proti poslednímu týmu tabulky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Branky: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Pešek 2, 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Feko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.Svoboda 1,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.Svoboda 1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Sestava: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Štekr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-Beruška,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Sviták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Jakl, Podhorský,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Chaloupecký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Feko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Horváth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Miroslav, Pešek,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.Svoboda, Vála</a:t>
            </a:r>
          </a:p>
          <a:p>
            <a:pPr lvl="0" algn="just" eaLnBrk="0" hangingPunct="0"/>
            <a:r>
              <a:rPr lang="cs-CZ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Trenér: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J.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Chaloupecký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 vedoucí: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J.Nedomlelová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lang="cs-CZ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Rozhodčí: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Eichler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Toráč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.Hlaváček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05880" y="94010"/>
            <a:ext cx="4608512" cy="107721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63500">
            <a:solidFill>
              <a:srgbClr val="FF33CC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u="sng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Mladší dorostenci napůl úspěšní</a:t>
            </a:r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8208" y="3259460"/>
            <a:ext cx="1416372" cy="85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4232" y="6067772"/>
            <a:ext cx="98831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bdélník 15"/>
          <p:cNvSpPr/>
          <p:nvPr/>
        </p:nvSpPr>
        <p:spPr>
          <a:xfrm>
            <a:off x="5719564" y="3500452"/>
            <a:ext cx="4536504" cy="1692771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cs-CZ" sz="1600" u="sng" dirty="0" smtClean="0">
                <a:ln>
                  <a:solidFill>
                    <a:srgbClr val="FF66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Milan Plíšek – sekretář SK </a:t>
            </a:r>
            <a:r>
              <a:rPr lang="cs-CZ" sz="1600" u="sng" dirty="0" err="1" smtClean="0">
                <a:ln>
                  <a:solidFill>
                    <a:srgbClr val="FF66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Štětí</a:t>
            </a:r>
            <a:endParaRPr lang="cs-CZ" sz="1600" u="sng" dirty="0" smtClean="0">
              <a:ln>
                <a:solidFill>
                  <a:srgbClr val="FF66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Zápas vysoké herní úrovně, s jehož kvalitou byly více než dvě stovky diváků spokojeni. Na soupeře jsme se velmi dobře připravili a nenechali jsme si vnutit jeho způsob hry. V prvním poločase jsme pozorně bránili a až na břevno jsme soupeře do ničeho nepustili. Šancí jsme měli i více. Ve 2. části jsme byli ve hře dopředu ještě aktivnější a po zásluze jsme si vypracovali 3 brankový náskok. Hosté už stačili jenom snížit na 1:3. Naše hráče je třeba za jeden z nejlepších, ne-li vůbec nejlepší podzimní výkon pochválit. </a:t>
            </a:r>
            <a:endParaRPr lang="cs-CZ" sz="11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791572" y="5259422"/>
            <a:ext cx="4464496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1600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Bookman Old Style" pitchFamily="18" charset="0"/>
              </a:rPr>
              <a:t>Marcel </a:t>
            </a:r>
            <a:r>
              <a:rPr lang="cs-CZ" sz="1600" u="sng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Bookman Old Style" pitchFamily="18" charset="0"/>
              </a:rPr>
              <a:t>Lička</a:t>
            </a:r>
            <a:r>
              <a:rPr lang="cs-CZ" sz="1600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Bookman Old Style" pitchFamily="18" charset="0"/>
              </a:rPr>
              <a:t> – trenér FK Chmel </a:t>
            </a:r>
            <a:r>
              <a:rPr lang="cs-CZ" sz="1600" u="sng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Bookman Old Style" pitchFamily="18" charset="0"/>
              </a:rPr>
              <a:t>Blšan</a:t>
            </a:r>
            <a:r>
              <a:rPr lang="cs-CZ" sz="1600" u="sng" dirty="0" err="1" smtClean="0">
                <a:latin typeface="Bookman Old Style" pitchFamily="18" charset="0"/>
              </a:rPr>
              <a:t>y</a:t>
            </a:r>
            <a:endParaRPr lang="cs-CZ" sz="1600" u="sng" dirty="0" smtClean="0">
              <a:latin typeface="Bookman Old Style" pitchFamily="18" charset="0"/>
            </a:endParaRPr>
          </a:p>
          <a:p>
            <a:pPr algn="just"/>
            <a:r>
              <a:rPr lang="cs-CZ" b="0" dirty="0" smtClean="0">
                <a:latin typeface="Arial" pitchFamily="34" charset="0"/>
                <a:cs typeface="Arial" pitchFamily="34" charset="0"/>
              </a:rPr>
              <a:t>s výkonem mužstva můžu být oproti minulému zápasu spokojen,ale bohužel si nevezeme ani bod. To je problém našich posledních zápasů. Dostáváme moc gólů. Zápas se zlomil v 5 minutách 2. poločasu, kdy jsme inkasovali. Pak jsme nevyužili šanci na vyrovnání a brzy jsme inkasovali na 2:0.Myslím, že dnes to byla možná divizní úroveň. Zápas měl svoje kvality, nebyla to žádná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holomajzna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.. </a:t>
            </a:r>
            <a:endParaRPr lang="cs-CZ" sz="14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719564" y="1618372"/>
            <a:ext cx="4536504" cy="181588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1600" u="sng" dirty="0" smtClean="0">
                <a:ln>
                  <a:gradFill>
                    <a:gsLst>
                      <a:gs pos="0">
                        <a:srgbClr val="DDEBCF"/>
                      </a:gs>
                      <a:gs pos="50000">
                        <a:srgbClr val="9CB86E"/>
                      </a:gs>
                      <a:gs pos="100000">
                        <a:srgbClr val="156B13"/>
                      </a:gs>
                    </a:gsLst>
                    <a:lin ang="5400000" scaled="0"/>
                  </a:gra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Josef Vinš – trenér SK </a:t>
            </a:r>
            <a:r>
              <a:rPr lang="cs-CZ" sz="1600" u="sng" dirty="0" err="1" smtClean="0">
                <a:ln>
                  <a:gradFill>
                    <a:gsLst>
                      <a:gs pos="0">
                        <a:srgbClr val="DDEBCF"/>
                      </a:gs>
                      <a:gs pos="50000">
                        <a:srgbClr val="9CB86E"/>
                      </a:gs>
                      <a:gs pos="100000">
                        <a:srgbClr val="156B13"/>
                      </a:gs>
                    </a:gsLst>
                    <a:lin ang="5400000" scaled="0"/>
                  </a:gra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Štětí</a:t>
            </a:r>
            <a:endParaRPr lang="cs-CZ" sz="1600" u="sng" dirty="0" smtClean="0">
              <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just"/>
            <a:r>
              <a:rPr lang="cs-CZ" b="0" dirty="0" smtClean="0">
                <a:latin typeface="Arial" pitchFamily="34" charset="0"/>
                <a:cs typeface="Arial" pitchFamily="34" charset="0"/>
              </a:rPr>
              <a:t>Jsem maximálně spokojen. V 1. půli jsme měli 20 minut problémy. Po 20. minutách jsme hřiště zhustili, v kabinách o přestávce jsme si to znova řekli, zkrátili jsme hřiště a počkali jsme si na brejky. A kdyby to v 69. minutě bylo 6:0, tak se nemohl nikdo divit.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Blšany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chtěly stále útočit, ale vzadu měly okénka. Největší radost mám, že v posledních zápasech soupeře ve 2. poločase fyzicky přehráváme. Máme před sebou ještě 3 kola. Musíme máknout a budeme mít pěknou zimu.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791572" y="91108"/>
            <a:ext cx="4464496" cy="1200329"/>
          </a:xfrm>
          <a:prstGeom prst="rect">
            <a:avLst/>
          </a:prstGeom>
          <a:blipFill dpi="0" rotWithShape="1">
            <a:blip r:embed="rId5" cstate="print">
              <a:alphaModFix amt="73000"/>
            </a:blip>
            <a:srcRect/>
            <a:stretch>
              <a:fillRect/>
            </a:stretch>
          </a:blipFill>
          <a:ln w="69850">
            <a:solidFill>
              <a:srgbClr val="FF5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XBd BT" pitchFamily="18" charset="0"/>
                <a:cs typeface="David" pitchFamily="34" charset="-79"/>
              </a:rPr>
              <a:t>Ohlasy a hodnocení utkání  </a:t>
            </a:r>
            <a:r>
              <a:rPr lang="cs-CZ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XBd BT" pitchFamily="18" charset="0"/>
                <a:cs typeface="David" pitchFamily="34" charset="-79"/>
              </a:rPr>
              <a:t>Štětí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XBd BT" pitchFamily="18" charset="0"/>
                <a:cs typeface="David" pitchFamily="34" charset="-79"/>
              </a:rPr>
              <a:t>-</a:t>
            </a:r>
            <a:r>
              <a:rPr lang="cs-CZ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XBd BT" pitchFamily="18" charset="0"/>
                <a:cs typeface="David" pitchFamily="34" charset="-79"/>
              </a:rPr>
              <a:t>Blšany</a:t>
            </a:r>
            <a:endParaRPr lang="cs-CZ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tch801 XBd BT" pitchFamily="18" charset="0"/>
              <a:cs typeface="David" pitchFamily="34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503540" y="2539380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 anchor="ctr">
            <a:spAutoFit/>
          </a:bodyPr>
          <a:lstStyle/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48" descr="Home p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88" y="460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87"/>
          <p:cNvSpPr>
            <a:spLocks noChangeArrowheads="1"/>
          </p:cNvSpPr>
          <p:nvPr/>
        </p:nvSpPr>
        <p:spPr bwMode="auto">
          <a:xfrm>
            <a:off x="102940" y="39798"/>
            <a:ext cx="4824536" cy="1015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57150" cmpd="sng">
            <a:solidFill>
              <a:schemeClr val="tx1"/>
            </a:solidFill>
            <a:prstDash val="solid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numCol="1" anchor="b">
            <a:normAutofit fontScale="85000" lnSpcReduction="20000"/>
            <a:scene3d>
              <a:camera prst="orthographicFront"/>
              <a:lightRig rig="twoPt" dir="t"/>
            </a:scene3d>
            <a:sp3d extrusionH="57150" contourW="38100">
              <a:bevelT w="25400" h="38100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hangingPunct="0">
              <a:defRPr/>
            </a:pPr>
            <a:r>
              <a:rPr lang="cs-CZ" sz="6600" dirty="0">
                <a:solidFill>
                  <a:schemeClr val="accent2">
                    <a:lumMod val="50000"/>
                  </a:schemeClr>
                </a:solidFill>
                <a:latin typeface="KodchiangUPC" pitchFamily="18" charset="-34"/>
                <a:cs typeface="KodchiangUPC" pitchFamily="18" charset="-34"/>
              </a:rPr>
              <a:t> </a:t>
            </a:r>
            <a:r>
              <a:rPr lang="cs-CZ" sz="9500" i="1" dirty="0" smtClean="0">
                <a:ln w="41275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  <a:solidFill>
                  <a:srgbClr val="008000"/>
                </a:solidFill>
                <a:latin typeface="Magneto" pitchFamily="82" charset="0"/>
                <a:cs typeface="FrankRuehl" pitchFamily="34" charset="-79"/>
              </a:rPr>
              <a:t>Vítáme</a:t>
            </a:r>
            <a:endParaRPr lang="cs-CZ" sz="9500" b="0" i="1" dirty="0">
              <a:ln w="41275"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</a:ln>
              <a:solidFill>
                <a:srgbClr val="008000"/>
              </a:solidFill>
              <a:effectLst>
                <a:outerShdw blurRad="50800" dist="50800" dir="5400000" algn="ctr" rotWithShape="0">
                  <a:srgbClr val="99FF33"/>
                </a:outerShdw>
              </a:effectLst>
              <a:latin typeface="Magneto" pitchFamily="82" charset="0"/>
              <a:ea typeface="SimHei" pitchFamily="49" charset="-122"/>
              <a:cs typeface="FrankRuehl" pitchFamily="34" charset="-79"/>
            </a:endParaRPr>
          </a:p>
        </p:txBody>
      </p:sp>
      <p:sp>
        <p:nvSpPr>
          <p:cNvPr id="7178" name="Rectangle 129"/>
          <p:cNvSpPr>
            <a:spLocks noChangeArrowheads="1"/>
          </p:cNvSpPr>
          <p:nvPr/>
        </p:nvSpPr>
        <p:spPr bwMode="auto">
          <a:xfrm>
            <a:off x="102940" y="1891308"/>
            <a:ext cx="4824536" cy="792000"/>
          </a:xfrm>
          <a:prstGeom prst="rect">
            <a:avLst/>
          </a:prstGeom>
          <a:solidFill>
            <a:srgbClr val="FFFF99"/>
          </a:solidFill>
          <a:ln w="34925" cmpd="dbl">
            <a:solidFill>
              <a:schemeClr val="tx1"/>
            </a:solidFill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 eaLnBrk="0" hangingPunct="0">
              <a:defRPr/>
            </a:pPr>
            <a:r>
              <a:rPr lang="cs-CZ" sz="4800" dirty="0" smtClean="0">
                <a:blipFill>
                  <a:blip r:embed="rId6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  <a:ea typeface="GulimChe" pitchFamily="49" charset="-127"/>
                <a:cs typeface="Arial" pitchFamily="34" charset="0"/>
              </a:rPr>
              <a:t>SK </a:t>
            </a:r>
            <a:r>
              <a:rPr lang="cs-CZ" sz="4800" dirty="0">
                <a:blipFill>
                  <a:blip r:embed="rId6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  <a:ea typeface="GulimChe" pitchFamily="49" charset="-127"/>
                <a:cs typeface="Arial" pitchFamily="34" charset="0"/>
              </a:rPr>
              <a:t>Štětí</a:t>
            </a:r>
            <a:endParaRPr lang="cs-CZ" sz="4000" dirty="0">
              <a:blipFill>
                <a:blip r:embed="rId6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Condensed" pitchFamily="18" charset="0"/>
              <a:ea typeface="GulimChe" pitchFamily="49" charset="-127"/>
              <a:cs typeface="Arial" pitchFamily="34" charset="0"/>
            </a:endParaRPr>
          </a:p>
        </p:txBody>
      </p:sp>
      <p:sp>
        <p:nvSpPr>
          <p:cNvPr id="12298" name="Text Box 147"/>
          <p:cNvSpPr txBox="1">
            <a:spLocks noChangeArrowheads="1"/>
          </p:cNvSpPr>
          <p:nvPr/>
        </p:nvSpPr>
        <p:spPr bwMode="auto">
          <a:xfrm>
            <a:off x="2335188" y="2632888"/>
            <a:ext cx="339725" cy="33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ctr" eaLnBrk="0" hangingPunct="0"/>
            <a:r>
              <a:rPr lang="cs-CZ" sz="1600" dirty="0">
                <a:latin typeface="Albertus MT" pitchFamily="18" charset="0"/>
              </a:rPr>
              <a:t>a</a:t>
            </a:r>
          </a:p>
        </p:txBody>
      </p:sp>
      <p:sp>
        <p:nvSpPr>
          <p:cNvPr id="7181" name="Text Box 148"/>
          <p:cNvSpPr txBox="1">
            <a:spLocks noChangeArrowheads="1"/>
          </p:cNvSpPr>
          <p:nvPr/>
        </p:nvSpPr>
        <p:spPr bwMode="auto">
          <a:xfrm>
            <a:off x="102940" y="3889830"/>
            <a:ext cx="4824536" cy="2539143"/>
          </a:xfrm>
          <a:prstGeom prst="rect">
            <a:avLst/>
          </a:prstGeom>
          <a:blipFill dpi="0" rotWithShape="1">
            <a:blip r:embed="rId7" cstate="print">
              <a:alphaModFix amt="42000"/>
            </a:blip>
            <a:srcRect/>
            <a:stretch>
              <a:fillRect/>
            </a:stretch>
          </a:blipFill>
          <a:ln w="28575">
            <a:solidFill>
              <a:srgbClr val="6633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contourClr>
              <a:schemeClr val="accent2">
                <a:lumMod val="20000"/>
                <a:lumOff val="80000"/>
              </a:schemeClr>
            </a:contourClr>
          </a:sp3d>
        </p:spPr>
        <p:txBody>
          <a:bodyPr wrap="square" lIns="91425" tIns="45713" rIns="91425" bIns="45713">
            <a:spAutoFit/>
          </a:bodyPr>
          <a:lstStyle/>
          <a:p>
            <a:pPr algn="ctr" eaLnBrk="0" hangingPunct="0">
              <a:defRPr/>
            </a:pPr>
            <a:r>
              <a:rPr lang="cs-CZ" sz="2200" u="sng" dirty="0">
                <a:ln w="31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-18"/>
                <a:ea typeface="FangSong" pitchFamily="49" charset="-122"/>
                <a:cs typeface="Arial" pitchFamily="34" charset="0"/>
              </a:rPr>
              <a:t>Hlavního rozhodčího</a:t>
            </a:r>
          </a:p>
          <a:p>
            <a:pPr algn="ctr" eaLnBrk="0" hangingPunct="0">
              <a:defRPr/>
            </a:pPr>
            <a:r>
              <a:rPr lang="cs-CZ" sz="2800" dirty="0" smtClean="0">
                <a:ln w="3175">
                  <a:noFill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  <a:ea typeface="KaiTi" pitchFamily="49" charset="-122"/>
                <a:cs typeface="Arial" pitchFamily="34" charset="0"/>
              </a:rPr>
              <a:t>Michala Trojana z Děčína</a:t>
            </a:r>
          </a:p>
          <a:p>
            <a:pPr algn="ctr" eaLnBrk="0" hangingPunct="0">
              <a:defRPr/>
            </a:pPr>
            <a:r>
              <a:rPr lang="cs-CZ" sz="1600" dirty="0" smtClean="0">
                <a:ln w="31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-18"/>
                <a:ea typeface="Gungsuh" pitchFamily="18" charset="-127"/>
                <a:cs typeface="Arial" pitchFamily="34" charset="0"/>
              </a:rPr>
              <a:t>   </a:t>
            </a:r>
            <a:r>
              <a:rPr lang="cs-CZ" sz="1800" u="sng" dirty="0" smtClean="0">
                <a:ln w="31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-18"/>
                <a:ea typeface="Gungsuh" pitchFamily="18" charset="-127"/>
                <a:cs typeface="Arial" pitchFamily="34" charset="0"/>
              </a:rPr>
              <a:t>Asistenty hlavního rozhodčího</a:t>
            </a:r>
          </a:p>
          <a:p>
            <a:pPr marL="0" lvl="1" indent="0" algn="ctr">
              <a:defRPr/>
            </a:pPr>
            <a:r>
              <a:rPr lang="cs-CZ" sz="2400" dirty="0" smtClean="0">
                <a:ln w="3175">
                  <a:noFill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  <a:ea typeface="KaiTi" pitchFamily="49" charset="-122"/>
                <a:cs typeface="Arial" pitchFamily="34" charset="0"/>
              </a:rPr>
              <a:t>Jaroslava Mareše  z Děčína</a:t>
            </a:r>
          </a:p>
          <a:p>
            <a:pPr marL="0" lvl="1" indent="0" algn="ctr">
              <a:defRPr/>
            </a:pPr>
            <a:r>
              <a:rPr lang="cs-CZ" sz="2400" dirty="0" smtClean="0">
                <a:ln w="3175">
                  <a:noFill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  <a:ea typeface="KaiTi" pitchFamily="49" charset="-122"/>
                <a:cs typeface="Arial" pitchFamily="34" charset="0"/>
              </a:rPr>
              <a:t>Miroslava </a:t>
            </a:r>
            <a:r>
              <a:rPr lang="cs-CZ" sz="2400" dirty="0" err="1" smtClean="0">
                <a:ln w="3175">
                  <a:noFill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  <a:ea typeface="KaiTi" pitchFamily="49" charset="-122"/>
                <a:cs typeface="Arial" pitchFamily="34" charset="0"/>
              </a:rPr>
              <a:t>Boumu</a:t>
            </a:r>
            <a:r>
              <a:rPr lang="cs-CZ" sz="2400" dirty="0" smtClean="0">
                <a:ln w="3175">
                  <a:noFill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  <a:ea typeface="KaiTi" pitchFamily="49" charset="-122"/>
                <a:cs typeface="Arial" pitchFamily="34" charset="0"/>
              </a:rPr>
              <a:t> z Lipové</a:t>
            </a:r>
            <a:endParaRPr lang="cs-CZ" sz="2000" dirty="0" smtClean="0">
              <a:ln w="3175">
                <a:noFill/>
              </a:ln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itchFamily="82" charset="0"/>
              <a:ea typeface="KaiTi" pitchFamily="49" charset="-122"/>
              <a:cs typeface="Arial" pitchFamily="34" charset="0"/>
            </a:endParaRPr>
          </a:p>
          <a:p>
            <a:pPr marL="0" lvl="1" indent="0" algn="ctr">
              <a:defRPr/>
            </a:pPr>
            <a:r>
              <a:rPr lang="cs-CZ" sz="2000" u="sng" dirty="0" smtClean="0">
                <a:ln w="31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-18"/>
                <a:ea typeface="Gungsuh" pitchFamily="18" charset="-127"/>
                <a:cs typeface="Arial" pitchFamily="34" charset="0"/>
              </a:rPr>
              <a:t>Delegáta FAČR</a:t>
            </a:r>
          </a:p>
          <a:p>
            <a:pPr marL="0" lvl="1" indent="0" algn="ctr">
              <a:defRPr/>
            </a:pPr>
            <a:r>
              <a:rPr lang="cs-CZ" sz="2300" dirty="0" smtClean="0">
                <a:ln w="3175">
                  <a:noFill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  <a:ea typeface="KaiTi" pitchFamily="49" charset="-122"/>
                <a:cs typeface="Arial" pitchFamily="34" charset="0"/>
              </a:rPr>
              <a:t>Radka </a:t>
            </a:r>
            <a:r>
              <a:rPr lang="cs-CZ" sz="2300" dirty="0" err="1" smtClean="0">
                <a:ln w="3175">
                  <a:noFill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  <a:ea typeface="KaiTi" pitchFamily="49" charset="-122"/>
                <a:cs typeface="Arial" pitchFamily="34" charset="0"/>
              </a:rPr>
              <a:t>Diveckého</a:t>
            </a:r>
            <a:r>
              <a:rPr lang="cs-CZ" sz="2300" dirty="0" smtClean="0">
                <a:ln w="3175">
                  <a:noFill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  <a:ea typeface="KaiTi" pitchFamily="49" charset="-122"/>
                <a:cs typeface="Arial" pitchFamily="34" charset="0"/>
              </a:rPr>
              <a:t> z Teplic</a:t>
            </a:r>
            <a:endParaRPr lang="cs-CZ" sz="2300" u="sng" dirty="0" smtClean="0">
              <a:ln w="3175">
                <a:noFill/>
              </a:ln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itchFamily="82" charset="0"/>
              <a:ea typeface="Gungsuh" pitchFamily="18" charset="-127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2940" y="1172969"/>
            <a:ext cx="4824536" cy="64633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contourW="6350">
              <a:extrusionClr>
                <a:schemeClr val="bg1"/>
              </a:extrusionClr>
              <a:contourClr>
                <a:srgbClr val="663300"/>
              </a:contourClr>
            </a:sp3d>
          </a:bodyPr>
          <a:lstStyle/>
          <a:p>
            <a:pPr algn="ctr"/>
            <a:r>
              <a:rPr lang="cs-CZ" sz="1800" dirty="0" smtClean="0">
                <a:ln>
                  <a:solidFill>
                    <a:srgbClr val="FFFF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entaur" pitchFamily="18" charset="0"/>
              </a:rPr>
              <a:t>Při příležitosti dnešního utkání Ústeckého přeboru funkcionáře, hráče a příznivce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443220" y="6931868"/>
            <a:ext cx="180000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02940" y="2922067"/>
            <a:ext cx="4824536" cy="830997"/>
          </a:xfrm>
          <a:prstGeom prst="rect">
            <a:avLst/>
          </a:prstGeom>
          <a:solidFill>
            <a:srgbClr val="0000CC"/>
          </a:solidFill>
          <a:ln w="28575" cmpd="sng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p3d contourW="12700"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cs-CZ" sz="4800" dirty="0" smtClean="0">
                <a:blipFill>
                  <a:blip r:embed="rId8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  <a:ea typeface="Verdana" pitchFamily="34" charset="0"/>
                <a:cs typeface="Arial" pitchFamily="34" charset="0"/>
              </a:rPr>
              <a:t>FK </a:t>
            </a:r>
            <a:r>
              <a:rPr lang="cs-CZ" sz="4800" dirty="0" err="1" smtClean="0">
                <a:blipFill>
                  <a:blip r:embed="rId8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  <a:ea typeface="Verdana" pitchFamily="34" charset="0"/>
                <a:cs typeface="Arial" pitchFamily="34" charset="0"/>
              </a:rPr>
              <a:t>Duchcov</a:t>
            </a:r>
            <a:endParaRPr lang="cs-CZ" sz="4800" u="sng" dirty="0" smtClean="0">
              <a:blipFill>
                <a:blip r:embed="rId8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Condensed" pitchFamily="18" charset="0"/>
              <a:cs typeface="Arial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791572" y="91108"/>
            <a:ext cx="4392488" cy="3108543"/>
          </a:xfrm>
          <a:prstGeom prst="rect">
            <a:avLst/>
          </a:prstGeom>
          <a:blipFill dpi="0" rotWithShape="1">
            <a:blip r:embed="rId9" cstate="print">
              <a:alphaModFix amt="55000"/>
            </a:blip>
            <a:srcRect/>
            <a:stretch>
              <a:fillRect/>
            </a:stretch>
          </a:blipFill>
          <a:ln w="117475" cmpd="dbl">
            <a:solidFill>
              <a:srgbClr val="66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Krásnou zimu, pěkné vánoce a hodně úspěchů v celém příštím roce přeje fotbalový oddíl SK </a:t>
            </a:r>
            <a:r>
              <a:rPr lang="cs-CZ" sz="28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Štětí</a:t>
            </a:r>
            <a:r>
              <a:rPr lang="cs-CZ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.  Na jaře jste na našem stadionu opět vítáni.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863580" y="3403476"/>
            <a:ext cx="4248472" cy="830997"/>
          </a:xfrm>
          <a:prstGeom prst="rect">
            <a:avLst/>
          </a:prstGeom>
          <a:blipFill dpi="0" rotWithShape="1">
            <a:blip r:embed="rId10" cstate="print">
              <a:alphaModFix amt="57000"/>
            </a:blip>
            <a:srcRect/>
            <a:stretch>
              <a:fillRect/>
            </a:stretch>
          </a:blipFill>
          <a:ln w="79375" cmpd="dbl"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Jak vypadá začátek jara – změny možné</a:t>
            </a:r>
          </a:p>
        </p:txBody>
      </p:sp>
      <p:graphicFrame>
        <p:nvGraphicFramePr>
          <p:cNvPr id="21" name="Tabulka 20"/>
          <p:cNvGraphicFramePr>
            <a:graphicFrameLocks noGrp="1"/>
          </p:cNvGraphicFramePr>
          <p:nvPr/>
        </p:nvGraphicFramePr>
        <p:xfrm>
          <a:off x="5863580" y="4339580"/>
          <a:ext cx="4279900" cy="2080260"/>
        </p:xfrm>
        <a:graphic>
          <a:graphicData uri="http://schemas.openxmlformats.org/drawingml/2006/table">
            <a:tbl>
              <a:tblPr/>
              <a:tblGrid>
                <a:gridCol w="520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0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1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26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FF3300"/>
                          </a:solidFill>
                          <a:latin typeface="Arial Black"/>
                        </a:rPr>
                        <a:t>Datum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FF3300"/>
                          </a:solidFill>
                          <a:latin typeface="Arial Black"/>
                        </a:rPr>
                        <a:t>Den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FF3300"/>
                          </a:solidFill>
                          <a:latin typeface="Arial Black"/>
                        </a:rPr>
                        <a:t>Čas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FF3300"/>
                          </a:solidFill>
                          <a:latin typeface="Arial Black"/>
                        </a:rPr>
                        <a:t>Doma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FF3300"/>
                          </a:solidFill>
                          <a:latin typeface="Arial Black"/>
                        </a:rPr>
                        <a:t>Venku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FF3300"/>
                          </a:solidFill>
                          <a:latin typeface="Arial Black"/>
                        </a:rPr>
                        <a:t>Kolo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FF3300"/>
                          </a:solidFill>
                          <a:latin typeface="Arial Black"/>
                        </a:rPr>
                        <a:t>Kategorie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12.3.2016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sobota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10:15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SK</a:t>
                      </a:r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Hrobce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Dospělí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19.3.2016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sobota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10:15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SK </a:t>
                      </a:r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Štětí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AFK </a:t>
                      </a:r>
                      <a:r>
                        <a:rPr lang="cs-CZ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Chomutov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26.3.2016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sobota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15:00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TJ Krupka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SK </a:t>
                      </a:r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Štětí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12.3.2016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sobota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10:15, 12:30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SK </a:t>
                      </a:r>
                      <a:r>
                        <a:rPr lang="cs-CZ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Štětí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 Litvínov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Dorost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19.3.2016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sobota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10:00, 12:15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FK Louny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SK </a:t>
                      </a:r>
                      <a:r>
                        <a:rPr lang="cs-CZ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Štětí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26.3.2016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sobota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10:15, 12:30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SK </a:t>
                      </a:r>
                      <a:r>
                        <a:rPr lang="cs-CZ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Štětí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SK </a:t>
                      </a:r>
                      <a:r>
                        <a:rPr lang="cs-CZ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Ervěnice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20.3.2016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neděle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10:00,   12:00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FK Děčín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SK 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Štětí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Starší a mladší žáci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27.3.2016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neděle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10:00,  12:00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SK 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Štětí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FK Litoměřice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99684" y="6494660"/>
            <a:ext cx="2016224" cy="65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véPole 16"/>
          <p:cNvSpPr txBox="1"/>
          <p:nvPr/>
        </p:nvSpPr>
        <p:spPr>
          <a:xfrm>
            <a:off x="7591772" y="7003876"/>
            <a:ext cx="432048" cy="215444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43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6996" y="6499820"/>
            <a:ext cx="108012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5308" y="6499820"/>
            <a:ext cx="936103" cy="59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7231732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25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831132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20</a:t>
            </a: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5287516" y="1387252"/>
            <a:ext cx="489654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ASK Lovosice – SK </a:t>
            </a:r>
            <a:r>
              <a:rPr kumimoji="0" lang="cs-CZ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2:1(0:0)   24.10.2015  12.kolo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Zápas, před kterým na nás soupeř ztrácel 3 body, sliboval úpornou bitvu. Hrálo se na umělé trávě, i když v tuto dobu by jsme raději fotbal provozovali na trávě přírodní, ale to vůbec neznamenalo, že jsme nepomýšleli na vítězství. V 1. poločase jsme také byli o něco aktivnější. Ve 2. části zápasu už to tak přesvědčivě nevypadalo. 2 jsme inkasovali a cesta za bodovým ziskem se začala komplikovat. Naději dala ještě branka Vály v 77. minutě. V závěru jsme si vypracovali převahu a šance, ale když už svoji příležitost na vyrovnání v úplném konci zahodil i Beruška, tak jsme se museli smířit s porážkou, po kterém jsme na 10. místě tabulky. 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Branky: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Vála 1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Sestava: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.Svoboda-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Koráň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Sviták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Vála, Beruška, Jakl,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Feko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Chaloupecký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Podhorský,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Danč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Marek, Pešek, Miroslav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Horváth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Štekr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Trenér: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Podborský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F.Kučera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R.Švejdar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cs-CZ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Vedoucí: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J.Nedomlelová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Rozhodčí: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Toráč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.Eichler,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.Hlaváček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287516" y="91108"/>
            <a:ext cx="4896544" cy="1200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175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800" dirty="0" smtClean="0">
                <a:solidFill>
                  <a:srgbClr val="0033CC"/>
                </a:solidFill>
                <a:latin typeface="Bookman Old Style" pitchFamily="18" charset="0"/>
              </a:rPr>
              <a:t>V Lovosicích se hrálo na umělce. Soupeře jsme si nechali odskočit na 2 branky a vyrovnat už se nám nepovedlo </a:t>
            </a:r>
          </a:p>
        </p:txBody>
      </p:sp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5359524" y="4339580"/>
          <a:ext cx="4752527" cy="2606040"/>
        </p:xfrm>
        <a:graphic>
          <a:graphicData uri="http://schemas.openxmlformats.org/drawingml/2006/table">
            <a:tbl>
              <a:tblPr/>
              <a:tblGrid>
                <a:gridCol w="239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3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3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30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66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40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240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Krajský přebor starší  dorost  2015/2016 po 13.kole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Louny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39:11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Litvínov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48:15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J. Děčín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44:21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FC Chomutov/Spořice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68.29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VOŠ Roudnice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54:29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Neštěmice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40:25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Ervěnice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26:24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Košťany/Oldřichov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36:42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ASK Lovosice/Velemín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21:35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05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105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/</a:t>
                      </a:r>
                      <a:r>
                        <a:rPr lang="cs-CZ" sz="105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Hošťka</a:t>
                      </a:r>
                      <a:endParaRPr lang="cs-CZ" sz="105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16:37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TJ Krupka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17:45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Mostecký FK/Obrnice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30:49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Litoměřice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25:45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Svádov/V. Březno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19:40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Bílina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25:61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102940" y="91108"/>
            <a:ext cx="4464496" cy="523220"/>
          </a:xfrm>
          <a:prstGeom prst="rect">
            <a:avLst/>
          </a:prstGeom>
          <a:solidFill>
            <a:srgbClr val="CCFFFF"/>
          </a:solidFill>
          <a:ln w="53975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Bookman Old Style" pitchFamily="18" charset="0"/>
              </a:rPr>
              <a:t>Fotky ze zápasu SK </a:t>
            </a:r>
            <a:r>
              <a:rPr lang="cs-CZ" sz="1400" dirty="0" err="1" smtClean="0">
                <a:latin typeface="Bookman Old Style" pitchFamily="18" charset="0"/>
              </a:rPr>
              <a:t>Štětí</a:t>
            </a:r>
            <a:r>
              <a:rPr lang="cs-CZ" sz="1400" dirty="0" smtClean="0">
                <a:latin typeface="Bookman Old Style" pitchFamily="18" charset="0"/>
              </a:rPr>
              <a:t>-FK Chmel </a:t>
            </a:r>
            <a:r>
              <a:rPr lang="cs-CZ" sz="1400" dirty="0" err="1" smtClean="0">
                <a:latin typeface="Bookman Old Style" pitchFamily="18" charset="0"/>
              </a:rPr>
              <a:t>Blšany</a:t>
            </a:r>
            <a:endParaRPr lang="cs-CZ" sz="1400" dirty="0" smtClean="0">
              <a:latin typeface="Bookman Old Style" pitchFamily="18" charset="0"/>
            </a:endParaRPr>
          </a:p>
          <a:p>
            <a:pPr algn="ctr"/>
            <a:r>
              <a:rPr lang="cs-CZ" sz="1400" dirty="0" smtClean="0">
                <a:latin typeface="Bookman Old Style" pitchFamily="18" charset="0"/>
              </a:rPr>
              <a:t>24.10.2015  od Zuzany </a:t>
            </a:r>
            <a:r>
              <a:rPr lang="cs-CZ" sz="1400" dirty="0" err="1" smtClean="0">
                <a:latin typeface="Bookman Old Style" pitchFamily="18" charset="0"/>
              </a:rPr>
              <a:t>Ransdorfové</a:t>
            </a:r>
            <a:endParaRPr lang="cs-CZ" sz="1400" dirty="0" smtClean="0">
              <a:latin typeface="Bookman Old Style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948" y="739180"/>
            <a:ext cx="4392488" cy="2880319"/>
          </a:xfrm>
          <a:prstGeom prst="rect">
            <a:avLst/>
          </a:prstGeom>
          <a:noFill/>
          <a:ln w="38100" cmpd="sng">
            <a:solidFill>
              <a:srgbClr val="FF5050"/>
            </a:solidFill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948" y="3763516"/>
            <a:ext cx="4392488" cy="3096344"/>
          </a:xfrm>
          <a:prstGeom prst="rect">
            <a:avLst/>
          </a:prstGeom>
          <a:noFill/>
          <a:ln w="38100" cmpd="sng">
            <a:solidFill>
              <a:srgbClr val="FF5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2940" y="1531268"/>
            <a:ext cx="446449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SK </a:t>
            </a:r>
            <a:r>
              <a:rPr kumimoji="0" lang="cs-CZ" sz="180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1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– Mostecký fot.klub/</a:t>
            </a:r>
            <a:r>
              <a:rPr kumimoji="0" lang="cs-CZ" sz="180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Obrnice</a:t>
            </a:r>
            <a:endParaRPr kumimoji="0" lang="cs-CZ" sz="7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1:3(0:2)  31.10.2015   13.kolo</a:t>
            </a:r>
            <a:endParaRPr kumimoji="0" lang="cs-CZ" sz="7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Utkání jsme zahájili aktivním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pressingem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když se do šance dostal Marek, tak se zdálo, že proti mužstvu, které na nás ztrácí 4 body, se dokážeme brzy prosadit. Bohužel se tak nestalo a soupeř začal uplatňovat svoji největší zbraň, kterými byly rychlé útoky a naši obranu přiváděl často do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ouzkých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V 19. minutě už jsme se ubránit nestačili a hosté šli po brance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Mirgy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 vedení 1:0. Když pak hosté ještě do poločasu zvýšili z kopačky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Totha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na 2:0, tak se nám do 2. poločasu dobře nenastupovalo. Soupeře jsme sice trochu zmačkli, ale všechno končilo daleko před brankou a žádná tutovka z toho nebyla. Prosadili se však hráči Mosteckého fotbalového klubu a po brance Siny už vedli 3:0. Poslední branku utkání vstřelil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štětský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Chaloupecký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ale upravil už jenom na 1:3 z našeho pohledu.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Branky: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Chaloupecký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Sestava: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.Svoboda-Mejzr,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Sviták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Vála,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Chaloupecký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,, Jakl,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Feko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Balaštík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Podhorský,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Danč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Marek,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Horváth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Koloman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Horváth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Miroslav, Nedomlel,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Štekr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Trenér: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.Podhorský,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F.Svoboda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Rozhodčí: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Toráč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Kušpál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R,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Švejdar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831132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24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519764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21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2940" y="91108"/>
            <a:ext cx="4464496" cy="1323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Starší dorostenci byli podle počtu získaných bodů mírným favoritem, ale na hřišti se to nepotvrdilo</a:t>
            </a:r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246956" y="5419700"/>
          <a:ext cx="4216524" cy="1381125"/>
        </p:xfrm>
        <a:graphic>
          <a:graphicData uri="http://schemas.openxmlformats.org/drawingml/2006/table">
            <a:tbl>
              <a:tblPr/>
              <a:tblGrid>
                <a:gridCol w="1566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65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Výsledky 13. kola Ústeckého přeboru staršího dorostu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SK Štětí/Hošťka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Mostecký FK/Obrnice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1:3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 Neštěmice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ASK Lovosice/Velemín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5:2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FC Chomutov/Spořice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VOŠ Roudnice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7:3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TJ Košťany/Oldřichov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 J. Děčín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0:4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TJ Krupka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 Louny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2:3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FK Litoměřice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 Litvínov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0:3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FK Bílina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TJ Svádov/V. Březno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4:5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TextovéPole 12"/>
          <p:cNvSpPr txBox="1"/>
          <p:nvPr/>
        </p:nvSpPr>
        <p:spPr>
          <a:xfrm>
            <a:off x="5791572" y="19100"/>
            <a:ext cx="4392488" cy="2448272"/>
          </a:xfrm>
          <a:prstGeom prst="rect">
            <a:avLst/>
          </a:prstGeom>
          <a:solidFill>
            <a:srgbClr val="CCFFFF"/>
          </a:solidFill>
          <a:ln w="317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Bookman Old Style" pitchFamily="18" charset="0"/>
              </a:rPr>
              <a:t>13 zápasů mají za sebou hráči </a:t>
            </a:r>
            <a:r>
              <a:rPr lang="cs-CZ" sz="1800" dirty="0" smtClean="0">
                <a:latin typeface="Bookman Old Style" pitchFamily="18" charset="0"/>
              </a:rPr>
              <a:t>mužstva dospělých</a:t>
            </a:r>
            <a:r>
              <a:rPr lang="cs-CZ" sz="1400" dirty="0" smtClean="0">
                <a:latin typeface="Bookman Old Style" pitchFamily="18" charset="0"/>
              </a:rPr>
              <a:t>.  Do tohoto ročníku jsme vstupovali s cílem držet se v tabulce, co nejvýše a podle vývoje se na jaře pokusit zabojovat o postup do divize. I když podzim ještě není úplně za námi, tak se dá konstatovat, že tento úkol byl splněn, i když ty rozhodující zápasy se odehrají až na jaře. </a:t>
            </a:r>
            <a:r>
              <a:rPr lang="cs-CZ" sz="1600" dirty="0" smtClean="0">
                <a:solidFill>
                  <a:srgbClr val="FF0000"/>
                </a:solidFill>
                <a:latin typeface="Bookman Old Style" pitchFamily="18" charset="0"/>
              </a:rPr>
              <a:t>Celému týmu děkujeme za reprezentaci města i oddílu</a:t>
            </a:r>
            <a:endParaRPr lang="cs-CZ" sz="1400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5863581" y="3763516"/>
          <a:ext cx="4174728" cy="3223260"/>
        </p:xfrm>
        <a:graphic>
          <a:graphicData uri="http://schemas.openxmlformats.org/drawingml/2006/table">
            <a:tbl>
              <a:tblPr/>
              <a:tblGrid>
                <a:gridCol w="841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8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Pořadí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Hráč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Branky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Žluté karty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Rudolf Slanička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Tomáš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Century Schoolbook"/>
                        </a:rPr>
                        <a:t>Belák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Century Schoolbook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Jan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Century Schoolbook"/>
                        </a:rPr>
                        <a:t>Grepl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Century Schoolbook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Jiří Šimral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Vladimír Kucler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Lukáš Stejskal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Marek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Century Schoolbook"/>
                        </a:rPr>
                        <a:t>Malák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Century Schoolbook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Jiří Ransdorf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Slavoj Tichý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Radek Hrdý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Michal Šmidrkal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Jakub Marek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246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Martin Koráň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David Mencl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Vladimír Poráč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Milan Čámský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Lukáš Kloub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Václav Michovský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vlastní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5" name="TextovéPole 14"/>
          <p:cNvSpPr txBox="1"/>
          <p:nvPr/>
        </p:nvSpPr>
        <p:spPr>
          <a:xfrm>
            <a:off x="5791572" y="2539380"/>
            <a:ext cx="4320480" cy="11387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54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2000" u="sng" dirty="0" smtClean="0">
                <a:solidFill>
                  <a:srgbClr val="009900"/>
                </a:solidFill>
                <a:latin typeface="Bodoni MT Black" pitchFamily="18" charset="0"/>
              </a:rPr>
              <a:t>Realizační tým:</a:t>
            </a:r>
          </a:p>
          <a:p>
            <a:pPr algn="just"/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Josef Vinš – trenér</a:t>
            </a:r>
          </a:p>
          <a:p>
            <a:pPr algn="just"/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Jiří Havner – vedoucí mužstva</a:t>
            </a:r>
          </a:p>
          <a:p>
            <a:pPr algn="just"/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Karel Zavřel – masér mužstv</a:t>
            </a:r>
            <a:r>
              <a:rPr lang="cs-CZ" sz="1600" dirty="0" smtClean="0">
                <a:latin typeface="Bookman Old Style" pitchFamily="18" charset="0"/>
              </a:rPr>
              <a:t>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5863580" y="91108"/>
            <a:ext cx="4320480" cy="1938992"/>
          </a:xfrm>
          <a:prstGeom prst="rect">
            <a:avLst/>
          </a:prstGeom>
          <a:blipFill dpi="0" rotWithShape="1">
            <a:blip r:embed="rId2" cstate="print">
              <a:alphaModFix amt="58000"/>
            </a:blip>
            <a:srcRect/>
            <a:stretch>
              <a:fillRect/>
            </a:stretch>
          </a:blipFill>
          <a:ln w="92075" cmpd="dbl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0">
                  <a:schemeClr val="accent1">
                    <a:lumMod val="75000"/>
                    <a:alpha val="33000"/>
                  </a:schemeClr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Zimní příprava mužstva dospělých začíná v lednu. Termíny přátelských zápasů bez záruky.Sledujte internet</a:t>
            </a:r>
            <a:r>
              <a:rPr lang="cs-CZ" sz="2400" dirty="0" smtClean="0">
                <a:solidFill>
                  <a:srgbClr val="FF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5863580" y="2179340"/>
          <a:ext cx="4267200" cy="4015740"/>
        </p:xfrm>
        <a:graphic>
          <a:graphicData uri="http://schemas.openxmlformats.org/drawingml/2006/table">
            <a:tbl>
              <a:tblPr/>
              <a:tblGrid>
                <a:gridCol w="874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3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Datum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Soupeř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Čas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16.1.2016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Litoměřice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24.1.2016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Vraný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UT Hrobce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30.1.2016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Velvary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UT Hrobce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6.2.2016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Nový Bor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UT Nový Bor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13.2.2016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SK Slaný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UT Hrobce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20.2.2016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soboza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27.2.2016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Libiš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UT Mělník nebo H.Počaply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5.3.2016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Modlany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Modlany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-Pohár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3700" y="6283796"/>
            <a:ext cx="184710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174948" y="1531268"/>
          <a:ext cx="4351784" cy="5184569"/>
        </p:xfrm>
        <a:graphic>
          <a:graphicData uri="http://schemas.openxmlformats.org/drawingml/2006/table">
            <a:tbl>
              <a:tblPr/>
              <a:tblGrid>
                <a:gridCol w="5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1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8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132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Dospělí  Podzim 2015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4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Datum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Venku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Kolo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Výsledek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8.8.2015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Hrobce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2:1 PK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75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15.8.2015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AFK LoKo Chomutov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3:5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22.8.2015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Krupka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4:2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29.8.2015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Postoloprty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0:5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75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5.9.2015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Sokol Horní Jiřetín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2:3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12.9.2015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TJ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Proboštov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1:2 PK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19.9.2015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Slavoj Žatec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7:1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26.9.2015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Baník Modlany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2:3 PK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3.10.2015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FC Jiskra Modrá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3:0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10.10.2015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ČL Neštěmice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5:1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17.10.2015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Střekov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1:2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24.10.2015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Chmel Blšany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3:1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31.10.2015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Sokol Srbice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4:2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7.11.2015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Duchcov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14.11.2015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Bílina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102940" y="163116"/>
            <a:ext cx="4464496" cy="107721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53975">
            <a:solidFill>
              <a:srgbClr val="FF9933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Podzimní bilance mužstva dospělých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903140" y="6931868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519764" y="6931868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Přímá spojovací šipka 8"/>
          <p:cNvCxnSpPr/>
          <p:nvPr/>
        </p:nvCxnSpPr>
        <p:spPr bwMode="auto">
          <a:xfrm>
            <a:off x="9752013" y="7004050"/>
            <a:ext cx="534987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8" name="TextovéPole 7"/>
          <p:cNvSpPr txBox="1"/>
          <p:nvPr/>
        </p:nvSpPr>
        <p:spPr>
          <a:xfrm>
            <a:off x="5431532" y="103877"/>
            <a:ext cx="4752528" cy="6771084"/>
          </a:xfrm>
          <a:prstGeom prst="rect">
            <a:avLst/>
          </a:prstGeom>
          <a:noFill/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0800" contourW="12700">
              <a:bevelT w="101600" h="44450" prst="softRound"/>
              <a:bevelB w="50800" h="12700" prst="relaxedInset"/>
              <a:contourClr>
                <a:srgbClr val="FFCCFF"/>
              </a:contourClr>
            </a:sp3d>
          </a:bodyPr>
          <a:lstStyle/>
          <a:p>
            <a:pPr algn="ctr" eaLnBrk="0" hangingPunct="0">
              <a:defRPr/>
            </a:pPr>
            <a:r>
              <a:rPr lang="cs-CZ" sz="2800" u="sng" dirty="0">
                <a:ln w="9525" cap="sq">
                  <a:gradFill flip="none" rotWithShape="1">
                    <a:gsLst>
                      <a:gs pos="0">
                        <a:srgbClr val="DDEBCF"/>
                      </a:gs>
                      <a:gs pos="0">
                        <a:srgbClr val="DDEBCF"/>
                      </a:gs>
                      <a:gs pos="0">
                        <a:srgbClr val="DDEBCF"/>
                      </a:gs>
                      <a:gs pos="0">
                        <a:srgbClr val="DDEBCF"/>
                      </a:gs>
                      <a:gs pos="0">
                        <a:srgbClr val="DDEBCF"/>
                      </a:gs>
                      <a:gs pos="0">
                        <a:srgbClr val="DDEBCF"/>
                      </a:gs>
                      <a:gs pos="0">
                        <a:srgbClr val="DDEBCF"/>
                      </a:gs>
                      <a:gs pos="0">
                        <a:srgbClr val="DDEBCF"/>
                      </a:gs>
                      <a:gs pos="50000">
                        <a:srgbClr val="9CB86E"/>
                      </a:gs>
                      <a:gs pos="100000">
                        <a:srgbClr val="156B13"/>
                      </a:gs>
                    </a:gsLst>
                    <a:lin ang="5400000" scaled="0"/>
                    <a:tileRect l="-100000" t="-100000"/>
                  </a:gradFill>
                  <a:prstDash val="solid"/>
                  <a:miter lim="800000"/>
                </a:ln>
                <a:solidFill>
                  <a:srgbClr val="CCCC00"/>
                </a:solidFill>
                <a:effectLst>
                  <a:outerShdw blurRad="60007" dist="200025" dir="15000000" sy="30000" kx="-1800000" algn="bl" rotWithShape="0">
                    <a:srgbClr val="008080">
                      <a:alpha val="31765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  <a:cs typeface="Aharoni" pitchFamily="2" charset="-79"/>
              </a:rPr>
              <a:t>Vážení sportovní </a:t>
            </a:r>
            <a:r>
              <a:rPr lang="cs-CZ" sz="2800" u="sng" dirty="0" smtClean="0">
                <a:ln w="9525" cap="sq">
                  <a:gradFill flip="none" rotWithShape="1">
                    <a:gsLst>
                      <a:gs pos="0">
                        <a:srgbClr val="DDEBCF"/>
                      </a:gs>
                      <a:gs pos="0">
                        <a:srgbClr val="DDEBCF"/>
                      </a:gs>
                      <a:gs pos="0">
                        <a:srgbClr val="DDEBCF"/>
                      </a:gs>
                      <a:gs pos="0">
                        <a:srgbClr val="DDEBCF"/>
                      </a:gs>
                      <a:gs pos="0">
                        <a:srgbClr val="DDEBCF"/>
                      </a:gs>
                      <a:gs pos="0">
                        <a:srgbClr val="DDEBCF"/>
                      </a:gs>
                      <a:gs pos="0">
                        <a:srgbClr val="DDEBCF"/>
                      </a:gs>
                      <a:gs pos="0">
                        <a:srgbClr val="DDEBCF"/>
                      </a:gs>
                      <a:gs pos="50000">
                        <a:srgbClr val="9CB86E"/>
                      </a:gs>
                      <a:gs pos="100000">
                        <a:srgbClr val="156B13"/>
                      </a:gs>
                    </a:gsLst>
                    <a:lin ang="5400000" scaled="0"/>
                    <a:tileRect l="-100000" t="-100000"/>
                  </a:gradFill>
                  <a:prstDash val="solid"/>
                  <a:miter lim="800000"/>
                </a:ln>
                <a:solidFill>
                  <a:srgbClr val="CCCC00"/>
                </a:solidFill>
                <a:effectLst>
                  <a:outerShdw blurRad="60007" dist="200025" dir="15000000" sy="30000" kx="-1800000" algn="bl" rotWithShape="0">
                    <a:srgbClr val="008080">
                      <a:alpha val="31765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  <a:cs typeface="Aharoni" pitchFamily="2" charset="-79"/>
              </a:rPr>
              <a:t>přátelé</a:t>
            </a:r>
          </a:p>
          <a:p>
            <a:pPr algn="just" eaLnBrk="0" hangingPunct="0">
              <a:defRPr/>
            </a:pP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cs-CZ" sz="1400" i="1" dirty="0" smtClean="0">
                <a:latin typeface="Arial" pitchFamily="34" charset="0"/>
                <a:cs typeface="Arial" pitchFamily="34" charset="0"/>
              </a:rPr>
              <a:t>  letos naposledy Vás vítáme na zápase mužstva dospělých na domácím trávníku. Před námi je střetnutí, které  podle postavení mužstev v tabulce má jasného favorita. Tím je náš kolektiv, ale právě takováto utkání bývají často hodně těžká a každé podcenění se může vymstít. Naši hráči se s vámi budou chtít  rozloučit dobrým výkonem a hlavně vítězstvím. Ohlédneme-li se zpět na dosavadní průběh Ústeckého přeboru dospělých, tak s výkony našeho mužstva převládá spokojenost. Až na jedno utkání jsme doma vždy zvítězili, i když v 1. kole proti </a:t>
            </a:r>
            <a:r>
              <a:rPr lang="cs-CZ" sz="1400" i="1" dirty="0" err="1" smtClean="0">
                <a:latin typeface="Arial" pitchFamily="34" charset="0"/>
                <a:cs typeface="Arial" pitchFamily="34" charset="0"/>
              </a:rPr>
              <a:t>Hrobcím</a:t>
            </a:r>
            <a:r>
              <a:rPr lang="cs-CZ" sz="1400" i="1" dirty="0" smtClean="0">
                <a:latin typeface="Arial" pitchFamily="34" charset="0"/>
                <a:cs typeface="Arial" pitchFamily="34" charset="0"/>
              </a:rPr>
              <a:t> to bylo až po penaltách. Venku jsme také nehráli špatně a poprvé prohráli až před týdnem v </a:t>
            </a:r>
            <a:r>
              <a:rPr lang="cs-CZ" sz="1400" i="1" dirty="0" err="1" smtClean="0">
                <a:latin typeface="Arial" pitchFamily="34" charset="0"/>
                <a:cs typeface="Arial" pitchFamily="34" charset="0"/>
              </a:rPr>
              <a:t>Srbicích</a:t>
            </a:r>
            <a:r>
              <a:rPr lang="cs-CZ" sz="1400" i="1" dirty="0" smtClean="0">
                <a:latin typeface="Arial" pitchFamily="34" charset="0"/>
                <a:cs typeface="Arial" pitchFamily="34" charset="0"/>
              </a:rPr>
              <a:t>. Do konce i s tím dnešním zbývají už jen 2 kola. Vedeme o 2 body před našimi pronásledovateli a bojujeme o podzimního mistra. </a:t>
            </a:r>
            <a:r>
              <a:rPr lang="cs-CZ" sz="1400" i="1" dirty="0" err="1" smtClean="0">
                <a:latin typeface="Arial" pitchFamily="34" charset="0"/>
                <a:cs typeface="Arial" pitchFamily="34" charset="0"/>
              </a:rPr>
              <a:t>Modlany</a:t>
            </a:r>
            <a:r>
              <a:rPr lang="cs-CZ" sz="1400" i="1" dirty="0" smtClean="0">
                <a:latin typeface="Arial" pitchFamily="34" charset="0"/>
                <a:cs typeface="Arial" pitchFamily="34" charset="0"/>
              </a:rPr>
              <a:t> a hlavně </a:t>
            </a:r>
            <a:r>
              <a:rPr lang="cs-CZ" sz="1400" i="1" dirty="0" err="1" smtClean="0">
                <a:latin typeface="Arial" pitchFamily="34" charset="0"/>
                <a:cs typeface="Arial" pitchFamily="34" charset="0"/>
              </a:rPr>
              <a:t>Blšany</a:t>
            </a:r>
            <a:r>
              <a:rPr lang="cs-CZ" sz="1400" i="1" dirty="0" smtClean="0">
                <a:latin typeface="Arial" pitchFamily="34" charset="0"/>
                <a:cs typeface="Arial" pitchFamily="34" charset="0"/>
              </a:rPr>
              <a:t> nám však tento titul jen tak lehce nenechají. </a:t>
            </a:r>
          </a:p>
          <a:p>
            <a:pPr algn="just" eaLnBrk="0" hangingPunct="0">
              <a:defRPr/>
            </a:pPr>
            <a:r>
              <a:rPr lang="cs-CZ" sz="1400" i="1" dirty="0" smtClean="0">
                <a:latin typeface="Arial" pitchFamily="34" charset="0"/>
                <a:cs typeface="Arial" pitchFamily="34" charset="0"/>
              </a:rPr>
              <a:t>        Život v našem fotbalovém oddíle byl v tomto roce hodně bohatý. 11 mužstev včetně staré gardy znamenalo na podzim více jak 100 zápasů. Soboty, neděle a někdy i všední dny byly plné fotbalu ať už na zdejším stadionu nebo hřištích soupeřů. Velkou radost nám dělá mládež. Ve 4 mužstvech starší přípravky je mnoho nadějných fotbalistů, kteří jsou budoucností fotbalu ve </a:t>
            </a:r>
            <a:r>
              <a:rPr lang="cs-CZ" sz="1400" i="1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sz="1400" i="1" dirty="0" smtClean="0">
                <a:latin typeface="Arial" pitchFamily="34" charset="0"/>
                <a:cs typeface="Arial" pitchFamily="34" charset="0"/>
              </a:rPr>
              <a:t> a investice tímto směrem se brzy vyplatí. Ale i starší  a  mladší žáci společně s dorostem se fotbalové řemeslo učí v našem oddíle a prověrkou jim je Ústecký přebor.</a:t>
            </a:r>
          </a:p>
        </p:txBody>
      </p:sp>
      <p:cxnSp>
        <p:nvCxnSpPr>
          <p:cNvPr id="12" name="Přímá spojovací čára 11"/>
          <p:cNvCxnSpPr/>
          <p:nvPr/>
        </p:nvCxnSpPr>
        <p:spPr bwMode="auto">
          <a:xfrm>
            <a:off x="246956" y="5635724"/>
            <a:ext cx="2520280" cy="72008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čára 15"/>
          <p:cNvCxnSpPr/>
          <p:nvPr/>
        </p:nvCxnSpPr>
        <p:spPr bwMode="auto">
          <a:xfrm>
            <a:off x="4711452" y="1387252"/>
            <a:ext cx="792088" cy="864096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0" name="Přímá spojovací šipka 9"/>
          <p:cNvCxnSpPr/>
          <p:nvPr/>
        </p:nvCxnSpPr>
        <p:spPr bwMode="auto">
          <a:xfrm>
            <a:off x="9824020" y="7003876"/>
            <a:ext cx="46298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3" name="Přímá spojovací šipka 12"/>
          <p:cNvCxnSpPr/>
          <p:nvPr/>
        </p:nvCxnSpPr>
        <p:spPr bwMode="auto">
          <a:xfrm>
            <a:off x="10688116" y="4843636"/>
            <a:ext cx="1152128" cy="216024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20" name="TextovéPole 19"/>
          <p:cNvSpPr txBox="1"/>
          <p:nvPr/>
        </p:nvSpPr>
        <p:spPr>
          <a:xfrm>
            <a:off x="7375748" y="6932448"/>
            <a:ext cx="180000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975148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42</a:t>
            </a:r>
          </a:p>
        </p:txBody>
      </p:sp>
      <p:cxnSp>
        <p:nvCxnSpPr>
          <p:cNvPr id="15" name="Přímá spojovací šipka 14"/>
          <p:cNvCxnSpPr/>
          <p:nvPr/>
        </p:nvCxnSpPr>
        <p:spPr bwMode="auto">
          <a:xfrm>
            <a:off x="8671892" y="7003876"/>
            <a:ext cx="648072" cy="7200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948" y="163117"/>
            <a:ext cx="4608512" cy="3024336"/>
          </a:xfrm>
          <a:prstGeom prst="rect">
            <a:avLst/>
          </a:prstGeom>
          <a:solidFill>
            <a:srgbClr val="666699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940" y="3835524"/>
            <a:ext cx="4639481" cy="302433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8" name="TextovéPole 17"/>
          <p:cNvSpPr txBox="1"/>
          <p:nvPr/>
        </p:nvSpPr>
        <p:spPr>
          <a:xfrm>
            <a:off x="1039044" y="3403476"/>
            <a:ext cx="2448272" cy="307777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Bookman Old Style" pitchFamily="18" charset="0"/>
              </a:rPr>
              <a:t>1971 - 1972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Text Box 1059"/>
          <p:cNvSpPr txBox="1">
            <a:spLocks noChangeArrowheads="1"/>
          </p:cNvSpPr>
          <p:nvPr/>
        </p:nvSpPr>
        <p:spPr bwMode="auto">
          <a:xfrm>
            <a:off x="390525" y="1027113"/>
            <a:ext cx="182563" cy="279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 lIns="89986" tIns="46792" rIns="89986" bIns="46792">
            <a:spAutoFit/>
          </a:bodyPr>
          <a:lstStyle/>
          <a:p>
            <a:pPr eaLnBrk="0" hangingPunct="0"/>
            <a:endParaRPr lang="cs-CZ" u="sng" dirty="0">
              <a:latin typeface="Baskerville Old Fac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903140" y="7004456"/>
            <a:ext cx="180000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4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02940" y="103877"/>
            <a:ext cx="4752528" cy="6801862"/>
          </a:xfrm>
          <a:prstGeom prst="rect">
            <a:avLst/>
          </a:prstGeom>
          <a:noFill/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0800" contourW="12700">
              <a:bevelT w="101600" h="44450" prst="softRound"/>
              <a:bevelB w="50800" h="12700" prst="relaxedInset"/>
              <a:contourClr>
                <a:srgbClr val="FFCCFF"/>
              </a:contourClr>
            </a:sp3d>
          </a:bodyPr>
          <a:lstStyle/>
          <a:p>
            <a:pPr algn="just" eaLnBrk="0" hangingPunct="0">
              <a:defRPr/>
            </a:pPr>
            <a:r>
              <a:rPr lang="cs-CZ" sz="1400" i="1" dirty="0" smtClean="0">
                <a:latin typeface="Arial" pitchFamily="34" charset="0"/>
                <a:cs typeface="Arial" pitchFamily="34" charset="0"/>
              </a:rPr>
              <a:t>Úspěšná činnost klubu by byla nemyslitelná bez  trenérů, vedoucích mužstev, ale i dalších funkcionářů. Právě těm patří velké poděkování za  výchovu nových fotbalistů, kterým v průběhu celého roku věnují stovky hodin. Důležitým zázemím a nejenom finanční oporou je spolupráce s městem </a:t>
            </a:r>
            <a:r>
              <a:rPr lang="cs-CZ" sz="1400" i="1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sz="1400" i="1" dirty="0" smtClean="0">
                <a:latin typeface="Arial" pitchFamily="34" charset="0"/>
                <a:cs typeface="Arial" pitchFamily="34" charset="0"/>
              </a:rPr>
              <a:t>, které je hlavním partnerem našeho klubu. Významná je i spolupráce s Domem dětí a mládeže ve </a:t>
            </a:r>
            <a:r>
              <a:rPr lang="cs-CZ" sz="1400" i="1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sz="1400" i="1" dirty="0" smtClean="0">
                <a:latin typeface="Arial" pitchFamily="34" charset="0"/>
                <a:cs typeface="Arial" pitchFamily="34" charset="0"/>
              </a:rPr>
              <a:t>.  Velkou radost máme také z nového hřiště s umělou trávou na bývalém házenkářském hřišti. Nemá sice ty pravé rozměry fotbalového hřiště zápasu, ale pro trénink v zimním období pod reflektory umělého osvětlení je neocenitelná. </a:t>
            </a:r>
          </a:p>
          <a:p>
            <a:pPr algn="just" eaLnBrk="0" hangingPunct="0">
              <a:defRPr/>
            </a:pPr>
            <a:r>
              <a:rPr lang="cs-CZ" sz="1400" i="1" dirty="0" smtClean="0">
                <a:latin typeface="Arial" pitchFamily="34" charset="0"/>
                <a:cs typeface="Arial" pitchFamily="34" charset="0"/>
              </a:rPr>
              <a:t>     Před námi je dlouhá zimní přestávka, ale to vůbec neznamená, že fotbal ve </a:t>
            </a:r>
            <a:r>
              <a:rPr lang="cs-CZ" sz="1400" i="1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sz="1400" i="1" dirty="0" smtClean="0">
                <a:latin typeface="Arial" pitchFamily="34" charset="0"/>
                <a:cs typeface="Arial" pitchFamily="34" charset="0"/>
              </a:rPr>
              <a:t> odpočívá. Právě naopak. Zimní přípravné zápasy, turnaje ať už na umělé trávě na Mělníku nebo v hale. Na programu v době jarních prázdnin je i tradiční soustředění mládeže. Žádné mužstvo v zimě zahálet nebude.. Tímto se s Vámi vážení diváci loučíme a těšíme na vás na jaře 2015. </a:t>
            </a:r>
          </a:p>
          <a:p>
            <a:pPr algn="just" eaLnBrk="0" hangingPunct="0">
              <a:defRPr/>
            </a:pPr>
            <a:endParaRPr lang="cs-CZ" sz="1400" i="1" dirty="0" smtClean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endParaRPr lang="cs-CZ" sz="1400" i="1" dirty="0" smtClean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endParaRPr lang="cs-CZ" sz="1400" i="1" dirty="0" smtClean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endParaRPr lang="cs-CZ" sz="1400" i="1" dirty="0" smtClean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endParaRPr lang="cs-CZ" sz="1400" i="1" dirty="0" smtClean="0">
              <a:latin typeface="Arial" pitchFamily="34" charset="0"/>
              <a:cs typeface="Arial" pitchFamily="34" charset="0"/>
            </a:endParaRPr>
          </a:p>
          <a:p>
            <a:pPr algn="r" eaLnBrk="0" hangingPunct="0">
              <a:defRPr/>
            </a:pPr>
            <a:endParaRPr lang="cs-CZ" sz="3600" i="1" dirty="0" smtClean="0">
              <a:latin typeface="Aharoni" pitchFamily="2" charset="-79"/>
              <a:cs typeface="Aharoni" pitchFamily="2" charset="-79"/>
            </a:endParaRPr>
          </a:p>
          <a:p>
            <a:pPr algn="r" eaLnBrk="0" hangingPunct="0">
              <a:defRPr/>
            </a:pPr>
            <a:r>
              <a:rPr lang="cs-CZ" sz="3600" i="1" dirty="0" err="1" smtClean="0">
                <a:latin typeface="Aharoni" pitchFamily="2" charset="-79"/>
                <a:cs typeface="Aharoni" pitchFamily="2" charset="-79"/>
              </a:rPr>
              <a:t>Štětí</a:t>
            </a:r>
            <a:r>
              <a:rPr lang="cs-CZ" sz="3600" i="1" dirty="0" smtClean="0">
                <a:latin typeface="Aharoni" pitchFamily="2" charset="-79"/>
                <a:cs typeface="Aharoni" pitchFamily="2" charset="-79"/>
              </a:rPr>
              <a:t> do toho</a:t>
            </a:r>
            <a:r>
              <a:rPr lang="cs-CZ" sz="1100" i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</a:t>
            </a:r>
            <a:endParaRPr lang="cs-CZ" sz="11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3060" y="4843636"/>
            <a:ext cx="1944216" cy="113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5575548" y="83557"/>
            <a:ext cx="4608512" cy="1015663"/>
          </a:xfrm>
          <a:prstGeom prst="rect">
            <a:avLst/>
          </a:prstGeom>
          <a:gradFill>
            <a:gsLst>
              <a:gs pos="0">
                <a:srgbClr val="8488C4">
                  <a:alpha val="7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50800">
            <a:solidFill>
              <a:srgbClr val="FFFF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Mládežnická mužstva se v zimě zúčastní turnajů na umělé trávě na Mělníku</a:t>
            </a:r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5575548" y="1156512"/>
          <a:ext cx="4536504" cy="5847364"/>
        </p:xfrm>
        <a:graphic>
          <a:graphicData uri="http://schemas.openxmlformats.org/drawingml/2006/table">
            <a:tbl>
              <a:tblPr/>
              <a:tblGrid>
                <a:gridCol w="45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16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Dosud přihlášené týmy</a:t>
                      </a:r>
                    </a:p>
                  </a:txBody>
                  <a:tcPr marL="5120" marR="5120" marT="5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l" fontAlgn="b"/>
                      <a:endParaRPr lang="cs-CZ" sz="9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20" marR="5120" marT="51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50" b="0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Kategorie - starší dorost</a:t>
                      </a: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l" fontAlgn="b"/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1. FC Mělník U19</a:t>
                      </a: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l" fontAlgn="b"/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2. FC Mělník U17</a:t>
                      </a: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l" fontAlgn="b"/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3. FK Brandýs Boleslav</a:t>
                      </a: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l" fontAlgn="b"/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4. FK </a:t>
                      </a:r>
                      <a:r>
                        <a:rPr lang="cs-CZ" sz="950" b="1" i="0" u="none" strike="noStrike" dirty="0" err="1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Pšovka</a:t>
                      </a:r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 Mělník</a:t>
                      </a: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l" fontAlgn="b"/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5. SK </a:t>
                      </a:r>
                      <a:r>
                        <a:rPr lang="cs-CZ" sz="950" b="1" i="0" u="none" strike="noStrike" dirty="0" err="1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Štětí</a:t>
                      </a:r>
                      <a:endParaRPr lang="cs-CZ" sz="950" b="1" i="0" u="none" strike="noStrike" dirty="0">
                        <a:solidFill>
                          <a:srgbClr val="606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l" fontAlgn="b"/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6. PTZ Viktorie </a:t>
                      </a:r>
                      <a:r>
                        <a:rPr lang="cs-CZ" sz="950" b="1" i="0" u="none" strike="noStrike" dirty="0" err="1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Nelahozeves</a:t>
                      </a:r>
                      <a:endParaRPr lang="cs-CZ" sz="950" b="1" i="0" u="none" strike="noStrike" dirty="0">
                        <a:solidFill>
                          <a:srgbClr val="606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l" fontAlgn="b"/>
                      <a:r>
                        <a:rPr lang="pl-PL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7. SK Roudnice nad Labem</a:t>
                      </a: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l" fontAlgn="b"/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l" fontAlgn="b"/>
                      <a:endParaRPr lang="cs-CZ" sz="950" b="1" i="0" u="none" strike="noStrike" dirty="0">
                        <a:solidFill>
                          <a:srgbClr val="606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20" marR="5120" marT="51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Kategorie - starší žáci</a:t>
                      </a: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l" fontAlgn="b"/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1. FC Mělník</a:t>
                      </a: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l" fontAlgn="b"/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2. SK </a:t>
                      </a:r>
                      <a:r>
                        <a:rPr lang="cs-CZ" sz="950" b="1" i="0" u="none" strike="noStrike" dirty="0" err="1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Zeleneč</a:t>
                      </a:r>
                      <a:endParaRPr lang="cs-CZ" sz="950" b="1" i="0" u="none" strike="noStrike" dirty="0">
                        <a:solidFill>
                          <a:srgbClr val="606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l" fontAlgn="b"/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3. SK </a:t>
                      </a:r>
                      <a:r>
                        <a:rPr lang="cs-CZ" sz="950" b="1" i="0" u="none" strike="noStrike" dirty="0" err="1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Aritma</a:t>
                      </a:r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 Praha</a:t>
                      </a: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l" fontAlgn="b"/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4. SK Union Čelákovice</a:t>
                      </a: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l" fontAlgn="b"/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5. FK </a:t>
                      </a:r>
                      <a:r>
                        <a:rPr lang="cs-CZ" sz="950" b="1" i="0" u="none" strike="noStrike" dirty="0" err="1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Pšovka</a:t>
                      </a:r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 Mělník</a:t>
                      </a: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l" fontAlgn="b"/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6. FK Brandýs Boleslav</a:t>
                      </a: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l" fontAlgn="b"/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7. FK Kralupy 1901</a:t>
                      </a: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l" fontAlgn="b"/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8. SK </a:t>
                      </a:r>
                      <a:r>
                        <a:rPr lang="cs-CZ" sz="950" b="1" i="0" u="none" strike="noStrike" dirty="0" err="1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Štětí</a:t>
                      </a:r>
                      <a:endParaRPr lang="cs-CZ" sz="950" b="1" i="0" u="none" strike="noStrike" dirty="0">
                        <a:solidFill>
                          <a:srgbClr val="606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l" fontAlgn="b"/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9. TJ Slovan </a:t>
                      </a:r>
                      <a:r>
                        <a:rPr lang="cs-CZ" sz="950" b="1" i="0" u="none" strike="noStrike" dirty="0" err="1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Velvary</a:t>
                      </a:r>
                      <a:endParaRPr lang="cs-CZ" sz="950" b="1" i="0" u="none" strike="noStrike" dirty="0">
                        <a:solidFill>
                          <a:srgbClr val="606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l" fontAlgn="b"/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10. SK Union Vršovice</a:t>
                      </a: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l" fontAlgn="b"/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11. SK Polaban Nymburk</a:t>
                      </a: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l" fontAlgn="b"/>
                      <a:r>
                        <a:rPr lang="pl-PL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12. SK Roudnice nad Labem</a:t>
                      </a: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l" fontAlgn="b"/>
                      <a:endParaRPr lang="cs-CZ" sz="950" b="1" i="0" u="none" strike="noStrike" dirty="0">
                        <a:solidFill>
                          <a:srgbClr val="606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20" marR="5120" marT="51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Kategorie - mladší žáci</a:t>
                      </a: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l" fontAlgn="b"/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1. FC Mělník</a:t>
                      </a: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l" fontAlgn="b"/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2. TJ Slovan </a:t>
                      </a:r>
                      <a:r>
                        <a:rPr lang="cs-CZ" sz="950" b="1" i="0" u="none" strike="noStrike" dirty="0" err="1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Velvary</a:t>
                      </a:r>
                      <a:endParaRPr lang="cs-CZ" sz="950" b="1" i="0" u="none" strike="noStrike" dirty="0">
                        <a:solidFill>
                          <a:srgbClr val="606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l" fontAlgn="b"/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3. FK </a:t>
                      </a:r>
                      <a:r>
                        <a:rPr lang="cs-CZ" sz="950" b="1" i="0" u="none" strike="noStrike" dirty="0" err="1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Pšovka</a:t>
                      </a:r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 Mělník</a:t>
                      </a: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l" fontAlgn="b"/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4. FK Brandýs Boleslav</a:t>
                      </a: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l" fontAlgn="b"/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5. SK </a:t>
                      </a:r>
                      <a:r>
                        <a:rPr lang="cs-CZ" sz="950" b="1" i="0" u="none" strike="noStrike" dirty="0" err="1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Štětí</a:t>
                      </a:r>
                      <a:endParaRPr lang="cs-CZ" sz="950" b="1" i="0" u="none" strike="noStrike" dirty="0">
                        <a:solidFill>
                          <a:srgbClr val="606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l" fontAlgn="b"/>
                      <a:r>
                        <a:rPr lang="sv-SE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6. TK Slovan Lysá nad Labem</a:t>
                      </a: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l" fontAlgn="b"/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7. SK Roudnice </a:t>
                      </a:r>
                      <a:r>
                        <a:rPr lang="cs-CZ" sz="950" b="1" i="0" u="none" strike="noStrike" dirty="0" err="1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n.Labem</a:t>
                      </a:r>
                      <a:endParaRPr lang="cs-CZ" sz="950" b="1" i="0" u="none" strike="noStrike" dirty="0">
                        <a:solidFill>
                          <a:srgbClr val="606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l" fontAlgn="b"/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8. SK Polaban Nymburk</a:t>
                      </a: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l" fontAlgn="b"/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9. TJ </a:t>
                      </a:r>
                      <a:r>
                        <a:rPr lang="cs-CZ" sz="950" b="1" i="0" u="none" strike="noStrike" dirty="0" err="1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Vitana</a:t>
                      </a:r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950" b="1" i="0" u="none" strike="noStrike" dirty="0" err="1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Byšice</a:t>
                      </a:r>
                      <a:endParaRPr lang="cs-CZ" sz="950" b="1" i="0" u="none" strike="noStrike" dirty="0">
                        <a:solidFill>
                          <a:srgbClr val="606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l" fontAlgn="b"/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10. Sokol </a:t>
                      </a:r>
                      <a:r>
                        <a:rPr lang="cs-CZ" sz="950" b="1" i="0" u="none" strike="noStrike" dirty="0" err="1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Pěčice</a:t>
                      </a:r>
                      <a:endParaRPr lang="cs-CZ" sz="950" b="1" i="0" u="none" strike="noStrike" dirty="0">
                        <a:solidFill>
                          <a:srgbClr val="606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l" fontAlgn="b"/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11. Sokol </a:t>
                      </a:r>
                      <a:r>
                        <a:rPr lang="cs-CZ" sz="950" b="1" i="0" u="none" strike="noStrike" dirty="0" err="1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Kounice</a:t>
                      </a:r>
                      <a:endParaRPr lang="cs-CZ" sz="950" b="1" i="0" u="none" strike="noStrike" dirty="0">
                        <a:solidFill>
                          <a:srgbClr val="606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pPr algn="l" fontAlgn="b"/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12. FK </a:t>
                      </a:r>
                      <a:r>
                        <a:rPr lang="cs-CZ" sz="950" b="1" i="0" u="none" strike="noStrike" dirty="0" err="1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Admira</a:t>
                      </a:r>
                      <a:r>
                        <a:rPr lang="cs-CZ" sz="950" b="1" i="0" u="none" strike="noStrike" dirty="0">
                          <a:solidFill>
                            <a:srgbClr val="606060"/>
                          </a:solidFill>
                          <a:latin typeface="Arial" pitchFamily="34" charset="0"/>
                          <a:cs typeface="Arial" pitchFamily="34" charset="0"/>
                        </a:rPr>
                        <a:t> Praha</a:t>
                      </a: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7735788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41</a:t>
            </a:r>
          </a:p>
        </p:txBody>
      </p:sp>
      <p:pic>
        <p:nvPicPr>
          <p:cNvPr id="1026" name="Picture 14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27" name="Picture 13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28" name="Picture 12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29" name="Picture 11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0" name="Picture 10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1" name="Picture 9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2" name="Picture 8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3" name="Picture 7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4" name="Picture 6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5" name="Picture 5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6" name="Picture 24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7" name="Picture 23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8" name="Picture 22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9" name="Picture 21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0" name="Picture 20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1" name="Picture 19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2" name="Picture 18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3" name="Picture 17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4" name="Picture 16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5" name="Picture 15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6" name="Picture 148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7" name="Picture 147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8" name="Picture 146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9" name="Picture 145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0" name="Picture 144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1" name="Picture 143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2" name="Picture 142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3" name="Picture 141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4" name="Picture 140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5" name="Picture 139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6" name="Picture 138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7" name="Picture 137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8" name="Picture 231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9" name="Picture 230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0" name="Picture 229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1" name="Picture 228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2" name="Picture 227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3" name="Picture 226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4" name="Picture 225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5" name="Picture 224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6" name="Picture 223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668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7" name="Picture 222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668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8" name="Picture 221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668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9" name="Picture 220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668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0" name="Picture 219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6690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1" name="Picture 218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6690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2" name="Picture 217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669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3" name="Picture 216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669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4" name="Picture 215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5" name="Picture 214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6" name="Picture 249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7" name="Picture 248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8" name="Picture 247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9" name="Picture 246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0" name="Picture 245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1" name="Picture 244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2" name="Picture 243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3" name="Picture 242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4" name="Picture 241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668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5" name="Picture 240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668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6" name="Picture 239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668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7" name="Picture 238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668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8" name="Picture 237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6690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9" name="Picture 236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6690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0" name="Picture 235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669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1" name="Picture 234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669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2" name="Picture 233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3" name="Picture 232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4" name="Picture 349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5" name="Picture 348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6" name="Picture 347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7" name="Picture 346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8" name="Picture 372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9" name="Picture 371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0" name="Picture 370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1" name="Picture 369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2" name="Picture 368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3" name="Picture 367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4" name="Picture 366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5" name="Picture 365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6" name="Picture 380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7" name="Picture 379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8" name="Picture 378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9" name="Picture 377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0" name="Picture 376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1" name="Picture 375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2" name="Picture 374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3" name="Picture 373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4" name="Picture 259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5" name="Picture 258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6" name="Picture 257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7" name="Picture 256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8" name="Picture 255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9" name="Picture 254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0" name="Picture 253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1" name="Picture 252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2" name="Picture 251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3" name="Picture 250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4" name="Picture 100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5" name="Picture 101" hidden="1"/>
          <p:cNvPicPr preferRelativeResize="0">
            <a:picLocks noChangeArrowheads="1" noChangeShapeType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6" name="Picture 102" hidden="1"/>
          <p:cNvPicPr preferRelativeResize="0">
            <a:picLocks noChangeArrowheads="1" noChangeShapeType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7" name="Picture 103" hidden="1"/>
          <p:cNvPicPr preferRelativeResize="0">
            <a:picLocks noChangeArrowheads="1" noChangeShapeType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8" name="Picture 104" hidden="1"/>
          <p:cNvPicPr preferRelativeResize="0">
            <a:picLocks noChangeArrowheads="1" noChangeShapeType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9" name="Picture 105" hidden="1"/>
          <p:cNvPicPr preferRelativeResize="0">
            <a:picLocks noChangeArrowheads="1" noChangeShapeType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TextovéPole 9"/>
          <p:cNvSpPr txBox="1">
            <a:spLocks noChangeArrowheads="1"/>
          </p:cNvSpPr>
          <p:nvPr/>
        </p:nvSpPr>
        <p:spPr bwMode="auto">
          <a:xfrm>
            <a:off x="6583660" y="5275684"/>
            <a:ext cx="185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771812" y="7004456"/>
            <a:ext cx="180000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5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903140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40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359524" y="1068724"/>
            <a:ext cx="4824536" cy="6093976"/>
          </a:xfrm>
          <a:prstGeom prst="rect">
            <a:avLst/>
          </a:prstGeom>
          <a:blipFill>
            <a:blip r:embed="rId3" cstate="print">
              <a:alphaModFix amt="46000"/>
            </a:blip>
            <a:tile tx="0" ty="0" sx="100000" sy="100000" flip="none" algn="tl"/>
          </a:blipFill>
          <a:ln w="34925">
            <a:solidFill>
              <a:srgbClr val="00FF99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     V</a:t>
            </a:r>
            <a:r>
              <a:rPr lang="cs-CZ" sz="1500" dirty="0" smtClean="0">
                <a:latin typeface="Californian FB" pitchFamily="18" charset="0"/>
              </a:rPr>
              <a:t> </a:t>
            </a:r>
            <a:r>
              <a:rPr lang="cs-CZ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posledních 14 dnech jsme zaznamenali více proher než vítězství. Mužstvo dospělých po krásném vítězství na </a:t>
            </a:r>
            <a:r>
              <a:rPr lang="cs-CZ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Blšany</a:t>
            </a:r>
            <a:r>
              <a:rPr lang="cs-CZ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 před týdnem nečekaně padlo v </a:t>
            </a:r>
            <a:r>
              <a:rPr lang="cs-CZ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Srbicích</a:t>
            </a:r>
            <a:r>
              <a:rPr lang="cs-CZ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, kde inkasovalo 4 branky. </a:t>
            </a:r>
          </a:p>
          <a:p>
            <a:pPr algn="just"/>
            <a:r>
              <a:rPr lang="cs-CZ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     Starší dorostenci nevyhráli ani jednou. Škoda. Byly to důležité zápasy s mužstvy , která se pohybují ve stejných vodách tabulky, jako náš tým. Mladší dorostenci porazili Lovosice, ale doma prohráli s Mosteckým fotbalovým klubem.</a:t>
            </a:r>
          </a:p>
          <a:p>
            <a:pPr algn="just"/>
            <a:r>
              <a:rPr lang="cs-CZ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     Série 3 zápasů v řadě čekala starší a mladší žáky. Dokonce to byla všechno utkání na domácím trávníku   Starší žákům se body získat nepovedlo, i když s </a:t>
            </a:r>
            <a:r>
              <a:rPr lang="cs-CZ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Duchcovem</a:t>
            </a:r>
            <a:r>
              <a:rPr lang="cs-CZ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 nebo Juniorem Děčín B to nebylo vzdálené. 2x v posledních 3 zápasech vyhráli mladší žáci a udělali nám velkou radost. Přestříleli Junior Děčín B i Sokol Brozany. Prohráli jenom s </a:t>
            </a:r>
            <a:r>
              <a:rPr lang="cs-CZ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Duchcovem</a:t>
            </a:r>
            <a:r>
              <a:rPr lang="cs-CZ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 výsledkem 0:1, který je v této mládežnické kategorii dost neobvyklý. </a:t>
            </a:r>
          </a:p>
          <a:p>
            <a:pPr algn="just"/>
            <a:r>
              <a:rPr lang="cs-CZ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    Mladší žáci B už svoji soutěž v okresním přeboru skončili před týdnem, když prohráli v </a:t>
            </a:r>
            <a:r>
              <a:rPr lang="cs-CZ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Budyni</a:t>
            </a:r>
            <a:r>
              <a:rPr lang="cs-CZ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 7:1.          </a:t>
            </a:r>
          </a:p>
          <a:p>
            <a:pPr algn="just"/>
            <a:r>
              <a:rPr lang="cs-CZ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      Starší přípravka ta měla hrát před týdnem v Teplicích, ale obě mužstva se dohodla, že to odehrají až 2.dubna příštího roku. Cestu pohárovým okresem skončila i mladší přípravka v sobotu 31. října na hřišti Bezděkova. A mužstvo skončilo na 3. místě a B tým na 4. místě.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431532" y="91108"/>
            <a:ext cx="4752528" cy="861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cs-CZ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Okénko na zápasy mužstev </a:t>
            </a:r>
          </a:p>
          <a:p>
            <a:pPr algn="ctr"/>
            <a:r>
              <a:rPr lang="cs-CZ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SK </a:t>
            </a:r>
            <a:r>
              <a:rPr lang="cs-CZ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Štětí</a:t>
            </a:r>
            <a:endParaRPr lang="cs-CZ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itchFamily="66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2940" y="163116"/>
            <a:ext cx="4608512" cy="67403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66675" cmpd="sng"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FF3300"/>
                </a:solidFill>
                <a:latin typeface="Bookman Old Style" pitchFamily="18" charset="0"/>
              </a:rPr>
              <a:t>Ještě Vám dlužíme výsledek posledního podzimního zápasu staré gardy, kterým měla  být v pátek 23.10.2015 dohrávka se Sokolem </a:t>
            </a:r>
            <a:r>
              <a:rPr lang="cs-CZ" sz="2400" dirty="0" err="1" smtClean="0">
                <a:solidFill>
                  <a:srgbClr val="FF3300"/>
                </a:solidFill>
                <a:latin typeface="Bookman Old Style" pitchFamily="18" charset="0"/>
              </a:rPr>
              <a:t>Pokratice</a:t>
            </a:r>
            <a:r>
              <a:rPr lang="cs-CZ" sz="2400" dirty="0" smtClean="0">
                <a:solidFill>
                  <a:srgbClr val="FF3300"/>
                </a:solidFill>
                <a:latin typeface="Bookman Old Style" pitchFamily="18" charset="0"/>
              </a:rPr>
              <a:t>.  Na střeše mezi vrabci se šeptalo, že ale nepřijedou. Stalo se skutečností a v den zápasu soupeř oznámil, že tým nedá dohromady. 3 body. 13 celkově a 5. místo v tabulce po podzimu</a:t>
            </a:r>
          </a:p>
          <a:p>
            <a:pPr algn="ctr"/>
            <a:r>
              <a:rPr lang="cs-CZ" sz="3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SK </a:t>
            </a:r>
            <a:r>
              <a:rPr lang="cs-CZ" sz="36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Štětí</a:t>
            </a:r>
            <a:r>
              <a:rPr lang="cs-CZ" sz="3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algn="ctr"/>
            <a:r>
              <a:rPr lang="cs-CZ" sz="3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Sokol,</a:t>
            </a:r>
            <a:r>
              <a:rPr lang="cs-CZ" sz="36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Pokratice</a:t>
            </a:r>
            <a:endParaRPr lang="cs-CZ" sz="3600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cs-CZ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3:0  kontumačně 23.10.2015</a:t>
            </a:r>
            <a:endParaRPr lang="cs-CZ" sz="1800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50" name="Picture 62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1" name="Picture 61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2" name="Picture 60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3" name="Picture 59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4" name="Picture 58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5" name="Picture 57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6" name="Picture 56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7" name="Picture 55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8" name="Picture 54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9" name="Picture 53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0" name="Picture 52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1" name="Picture 51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2" name="Picture 74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3" name="Picture 73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4" name="Picture 72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5" name="Picture 71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6" name="Picture 70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7" name="Picture 69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8" name="Picture 68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9" name="Picture 67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0" name="Picture 66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1" name="Picture 65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2" name="Picture 64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3" name="Picture 63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4" name="Picture 91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5" name="Picture 90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6" name="Picture 89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7" name="Picture 88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8" name="Picture 87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9" name="Picture 86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0" name="Picture 85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1" name="Picture 84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2" name="Picture 83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3" name="Picture 82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4" name="Picture 81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5" name="Picture 80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6" name="Picture 79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7" name="Picture 78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8" name="Picture 77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9" name="Picture 76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0" name="Picture 107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1" name="Picture 106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2" name="Picture 105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3" name="Picture 104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4" name="Picture 103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5" name="Picture 102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6" name="Picture 101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7" name="Picture 100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8" name="Picture 99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9" name="Picture 98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0" name="Picture 97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1" name="Picture 96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2" name="Picture 95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3" name="Picture 94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4" name="Picture 93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5" name="Picture 92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6" name="Picture 133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7" name="Picture 132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8" name="Picture 131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9" name="Picture 130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0" name="Picture 129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1" name="Picture 128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2" name="Picture 127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3" name="Picture 126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4" name="Picture 125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5" name="Picture 124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6" name="Picture 123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7" name="Picture 122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8" name="Picture 121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9" name="Picture 120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0" name="Picture 119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1" name="Picture 118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2" name="Picture 117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3" name="Picture 116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4" name="Picture 115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5" name="Picture 114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6" name="Picture 153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7" name="Picture 152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8" name="Picture 151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9" name="Picture 150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0" name="Picture 149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1" name="Picture 148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2" name="Picture 147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3" name="Picture 146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4" name="Picture 145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5" name="Picture 144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6" name="Picture 143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7" name="Picture 142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8" name="Picture 141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9" name="Picture 140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0" name="Picture 139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1" name="Picture 138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2" name="Picture 137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3" name="Picture 136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4" name="Picture 135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5" name="Picture 134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6" name="Picture 177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7" name="Picture 176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8" name="Picture 175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9" name="Picture 174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0" name="Picture 173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1" name="Picture 172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2" name="Picture 171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3" name="Picture 170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4" name="Picture 169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5" name="Picture 168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6" name="Picture 167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7" name="Picture 166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8" name="Picture 165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9" name="Picture 164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0" name="Picture 163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1" name="Picture 162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2" name="Picture 161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3" name="Picture 160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4" name="Picture 159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5" name="Picture 158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6" name="Picture 157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7" name="Picture 156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8" name="Picture 155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2938"/>
            <a:ext cx="914400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9" name="Picture 154" hidden="1"/>
          <p:cNvPicPr preferRelativeResize="0">
            <a:picLocks noChangeArrowheads="1" noChangeShapeType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2938"/>
            <a:ext cx="914400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0" name="Picture 326" hidden="1"/>
          <p:cNvPicPr preferRelativeResize="0">
            <a:picLocks noChangeArrowheads="1" noChangeShapeType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1" name="Picture 325" hidden="1"/>
          <p:cNvPicPr preferRelativeResize="0">
            <a:picLocks noChangeArrowheads="1" noChangeShapeType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2" name="Picture 324" hidden="1"/>
          <p:cNvPicPr preferRelativeResize="0">
            <a:picLocks noChangeArrowheads="1" noChangeShapeType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3" name="Picture 323" hidden="1"/>
          <p:cNvPicPr preferRelativeResize="0">
            <a:picLocks noChangeArrowheads="1" noChangeShapeType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4" name="Picture 322" hidden="1"/>
          <p:cNvPicPr preferRelativeResize="0">
            <a:picLocks noChangeArrowheads="1" noChangeShapeType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5" name="Picture 321" hidden="1"/>
          <p:cNvPicPr preferRelativeResize="0">
            <a:picLocks noChangeArrowheads="1" noChangeShapeType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6" name="Picture 320" hidden="1"/>
          <p:cNvPicPr preferRelativeResize="0">
            <a:picLocks noChangeArrowheads="1" noChangeShapeType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7" name="Picture 319" hidden="1"/>
          <p:cNvPicPr preferRelativeResize="0">
            <a:picLocks noChangeArrowheads="1" noChangeShapeType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8" name="Picture 318" hidden="1"/>
          <p:cNvPicPr preferRelativeResize="0">
            <a:picLocks noChangeArrowheads="1" noChangeShapeType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9" name="Picture 317" hidden="1"/>
          <p:cNvPicPr preferRelativeResize="0">
            <a:picLocks noChangeArrowheads="1" noChangeShapeType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0" name="Picture 316" hidden="1"/>
          <p:cNvPicPr preferRelativeResize="0">
            <a:picLocks noChangeArrowheads="1" noChangeShapeType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1" name="Picture 315" hidden="1"/>
          <p:cNvPicPr preferRelativeResize="0">
            <a:picLocks noChangeArrowheads="1" noChangeShapeType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2" name="Picture 314" hidden="1"/>
          <p:cNvPicPr preferRelativeResize="0">
            <a:picLocks noChangeArrowheads="1" noChangeShapeType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3" name="Picture 313" hidden="1"/>
          <p:cNvPicPr preferRelativeResize="0">
            <a:picLocks noChangeArrowheads="1" noChangeShapeType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4" name="Picture 312" hidden="1"/>
          <p:cNvPicPr preferRelativeResize="0">
            <a:picLocks noChangeArrowheads="1" noChangeShapeType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5" name="Picture 311" hidden="1"/>
          <p:cNvPicPr preferRelativeResize="0">
            <a:picLocks noChangeArrowheads="1" noChangeShapeType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6" name="Picture 310" hidden="1"/>
          <p:cNvPicPr preferRelativeResize="0">
            <a:picLocks noChangeArrowheads="1" noChangeShapeType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7" name="Picture 309" hidden="1"/>
          <p:cNvPicPr preferRelativeResize="0">
            <a:picLocks noChangeArrowheads="1" noChangeShapeType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8" name="Picture 308" hidden="1"/>
          <p:cNvPicPr preferRelativeResize="0">
            <a:picLocks noChangeArrowheads="1" noChangeShapeType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9" name="Picture 307" hidden="1"/>
          <p:cNvPicPr preferRelativeResize="0">
            <a:picLocks noChangeArrowheads="1" noChangeShapeType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0" name="Picture 306" hidden="1"/>
          <p:cNvPicPr preferRelativeResize="0">
            <a:picLocks noChangeArrowheads="1" noChangeShapeType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1" name="Picture 305" hidden="1"/>
          <p:cNvPicPr preferRelativeResize="0">
            <a:picLocks noChangeArrowheads="1" noChangeShapeType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2" name="Picture 304" hidden="1"/>
          <p:cNvPicPr preferRelativeResize="0">
            <a:picLocks noChangeArrowheads="1" noChangeShapeType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3" name="Picture 303" hidden="1"/>
          <p:cNvPicPr preferRelativeResize="0">
            <a:picLocks noChangeArrowheads="1" noChangeShapeType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4" name="Picture 302" hidden="1"/>
          <p:cNvPicPr preferRelativeResize="0">
            <a:picLocks noChangeArrowheads="1" noChangeShapeType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5" name="Picture 301" hidden="1"/>
          <p:cNvPicPr preferRelativeResize="0">
            <a:picLocks noChangeArrowheads="1" noChangeShapeType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6" name="Picture 300" hidden="1"/>
          <p:cNvPicPr preferRelativeResize="0">
            <a:picLocks noChangeArrowheads="1" noChangeShapeType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7" name="Picture 299" hidden="1"/>
          <p:cNvPicPr preferRelativeResize="0">
            <a:picLocks noChangeArrowheads="1" noChangeShapeType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8" name="Picture 391" hidden="1"/>
          <p:cNvPicPr preferRelativeResize="0">
            <a:picLocks noChangeArrowheads="1" noChangeShapeType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9" name="Picture 390" hidden="1"/>
          <p:cNvPicPr preferRelativeResize="0">
            <a:picLocks noChangeArrowheads="1" noChangeShapeType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0" name="Picture 389" hidden="1"/>
          <p:cNvPicPr preferRelativeResize="0">
            <a:picLocks noChangeArrowheads="1" noChangeShapeType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1" name="Picture 388" hidden="1"/>
          <p:cNvPicPr preferRelativeResize="0">
            <a:picLocks noChangeArrowheads="1" noChangeShapeType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2" name="Picture 387" hidden="1"/>
          <p:cNvPicPr preferRelativeResize="0">
            <a:picLocks noChangeArrowheads="1" noChangeShapeType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3" name="Picture 386" hidden="1"/>
          <p:cNvPicPr preferRelativeResize="0">
            <a:picLocks noChangeArrowheads="1" noChangeShapeType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4" name="Picture 385" hidden="1"/>
          <p:cNvPicPr preferRelativeResize="0">
            <a:picLocks noChangeArrowheads="1" noChangeShapeType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5" name="Picture 384" hidden="1"/>
          <p:cNvPicPr preferRelativeResize="0">
            <a:picLocks noChangeArrowheads="1" noChangeShapeType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6" name="Picture 288" hidden="1"/>
          <p:cNvPicPr preferRelativeResize="0">
            <a:picLocks noChangeArrowheads="1" noChangeShapeType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7" name="Picture 287" hidden="1"/>
          <p:cNvPicPr preferRelativeResize="0">
            <a:picLocks noChangeArrowheads="1" noChangeShapeType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8" name="Picture 286" hidden="1"/>
          <p:cNvPicPr preferRelativeResize="0">
            <a:picLocks noChangeArrowheads="1" noChangeShapeType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9" name="Picture 285" hidden="1"/>
          <p:cNvPicPr preferRelativeResize="0">
            <a:picLocks noChangeArrowheads="1" noChangeShapeType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0" name="Picture 284" hidden="1"/>
          <p:cNvPicPr preferRelativeResize="0">
            <a:picLocks noChangeArrowheads="1" noChangeShapeType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1" name="Picture 283" hidden="1"/>
          <p:cNvPicPr preferRelativeResize="0">
            <a:picLocks noChangeArrowheads="1" noChangeShapeType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2" name="Picture 282" hidden="1"/>
          <p:cNvPicPr preferRelativeResize="0">
            <a:picLocks noChangeArrowheads="1" noChangeShapeType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3" name="Picture 281" hidden="1"/>
          <p:cNvPicPr preferRelativeResize="0">
            <a:picLocks noChangeArrowheads="1" noChangeShapeType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4" name="Picture 280" hidden="1"/>
          <p:cNvPicPr preferRelativeResize="0">
            <a:picLocks noChangeArrowheads="1" noChangeShapeType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5" name="Picture 279" hidden="1"/>
          <p:cNvPicPr preferRelativeResize="0">
            <a:picLocks noChangeArrowheads="1" noChangeShapeType="1"/>
          </p:cNvPicPr>
          <p:nvPr/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6" name="Picture 278" hidden="1"/>
          <p:cNvPicPr preferRelativeResize="0">
            <a:picLocks noChangeArrowheads="1" noChangeShapeType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7" name="Picture 277" hidden="1"/>
          <p:cNvPicPr preferRelativeResize="0">
            <a:picLocks noChangeArrowheads="1" noChangeShapeType="1"/>
          </p:cNvPicPr>
          <p:nvPr/>
        </p:nvPicPr>
        <p:blipFill>
          <a:blip r:embed="rId1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8" name="Picture 247" hidden="1"/>
          <p:cNvPicPr preferRelativeResize="0">
            <a:picLocks noChangeArrowheads="1" noChangeShapeType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9" name="Picture 246" hidden="1"/>
          <p:cNvPicPr preferRelativeResize="0">
            <a:picLocks noChangeArrowheads="1" noChangeShapeType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0" name="Picture 245" hidden="1"/>
          <p:cNvPicPr preferRelativeResize="0">
            <a:picLocks noChangeArrowheads="1" noChangeShapeType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1" name="Picture 244" hidden="1"/>
          <p:cNvPicPr preferRelativeResize="0">
            <a:picLocks noChangeArrowheads="1" noChangeShapeType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2" name="Picture 243" hidden="1"/>
          <p:cNvPicPr preferRelativeResize="0">
            <a:picLocks noChangeArrowheads="1" noChangeShapeType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3" name="Picture 242" hidden="1"/>
          <p:cNvPicPr preferRelativeResize="0">
            <a:picLocks noChangeArrowheads="1" noChangeShapeType="1"/>
          </p:cNvPicPr>
          <p:nvPr/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4" name="Picture 241" hidden="1"/>
          <p:cNvPicPr preferRelativeResize="0">
            <a:picLocks noChangeArrowheads="1" noChangeShapeType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5" name="Picture 240" hidden="1"/>
          <p:cNvPicPr preferRelativeResize="0">
            <a:picLocks noChangeArrowheads="1" noChangeShapeType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6" name="Picture 239" hidden="1"/>
          <p:cNvPicPr preferRelativeResize="0">
            <a:picLocks noChangeArrowheads="1" noChangeShapeType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7" name="Picture 238" hidden="1"/>
          <p:cNvPicPr preferRelativeResize="0">
            <a:picLocks noChangeArrowheads="1" noChangeShapeType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8" name="Picture 237" hidden="1"/>
          <p:cNvPicPr preferRelativeResize="0">
            <a:picLocks noChangeArrowheads="1" noChangeShapeType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9" name="Picture 236" hidden="1"/>
          <p:cNvPicPr preferRelativeResize="0">
            <a:picLocks noChangeArrowheads="1" noChangeShapeType="1"/>
          </p:cNvPicPr>
          <p:nvPr/>
        </p:nvPicPr>
        <p:blipFill>
          <a:blip r:embed="rId1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0" name="Picture 235" hidden="1"/>
          <p:cNvPicPr preferRelativeResize="0">
            <a:picLocks noChangeArrowheads="1" noChangeShapeType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1" name="Picture 234" hidden="1"/>
          <p:cNvPicPr preferRelativeResize="0">
            <a:picLocks noChangeArrowheads="1" noChangeShapeType="1"/>
          </p:cNvPicPr>
          <p:nvPr/>
        </p:nvPicPr>
        <p:blipFill>
          <a:blip r:embed="rId1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2" name="Picture 256" hidden="1"/>
          <p:cNvPicPr preferRelativeResize="0">
            <a:picLocks noChangeArrowheads="1" noChangeShapeType="1"/>
          </p:cNvPicPr>
          <p:nvPr/>
        </p:nvPicPr>
        <p:blipFill>
          <a:blip r:embed="rId1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3" name="Picture 255" hidden="1"/>
          <p:cNvPicPr preferRelativeResize="0">
            <a:picLocks noChangeArrowheads="1" noChangeShapeType="1"/>
          </p:cNvPicPr>
          <p:nvPr/>
        </p:nvPicPr>
        <p:blipFill>
          <a:blip r:embed="rId1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4" name="Picture 254" hidden="1"/>
          <p:cNvPicPr preferRelativeResize="0">
            <a:picLocks noChangeArrowheads="1" noChangeShapeType="1"/>
          </p:cNvPicPr>
          <p:nvPr/>
        </p:nvPicPr>
        <p:blipFill>
          <a:blip r:embed="rId1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5" name="Picture 253" hidden="1"/>
          <p:cNvPicPr preferRelativeResize="0">
            <a:picLocks noChangeArrowheads="1" noChangeShapeType="1"/>
          </p:cNvPicPr>
          <p:nvPr/>
        </p:nvPicPr>
        <p:blipFill>
          <a:blip r:embed="rId1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6" name="Picture 252" hidden="1"/>
          <p:cNvPicPr preferRelativeResize="0">
            <a:picLocks noChangeArrowheads="1" noChangeShapeType="1"/>
          </p:cNvPicPr>
          <p:nvPr/>
        </p:nvPicPr>
        <p:blipFill>
          <a:blip r:embed="rId1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7" name="Picture 251" hidden="1"/>
          <p:cNvPicPr preferRelativeResize="0">
            <a:picLocks noChangeArrowheads="1" noChangeShapeType="1"/>
          </p:cNvPicPr>
          <p:nvPr/>
        </p:nvPicPr>
        <p:blipFill>
          <a:blip r:embed="rId1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8" name="Picture 250" hidden="1"/>
          <p:cNvPicPr preferRelativeResize="0">
            <a:picLocks noChangeArrowheads="1" noChangeShapeType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9" name="Picture 249" hidden="1"/>
          <p:cNvPicPr preferRelativeResize="0">
            <a:picLocks noChangeArrowheads="1" noChangeShapeType="1"/>
          </p:cNvPicPr>
          <p:nvPr/>
        </p:nvPicPr>
        <p:blipFill>
          <a:blip r:embed="rId1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0" name="Picture 248" hidden="1"/>
          <p:cNvPicPr preferRelativeResize="0">
            <a:picLocks noChangeArrowheads="1" noChangeShapeType="1"/>
          </p:cNvPicPr>
          <p:nvPr/>
        </p:nvPicPr>
        <p:blipFill>
          <a:blip r:embed="rId1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1" name="Picture 193" hidden="1"/>
          <p:cNvPicPr preferRelativeResize="0">
            <a:picLocks noChangeArrowheads="1" noChangeShapeType="1"/>
          </p:cNvPicPr>
          <p:nvPr/>
        </p:nvPicPr>
        <p:blipFill>
          <a:blip r:embed="rId1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2" name="Picture 194" hidden="1"/>
          <p:cNvPicPr preferRelativeResize="0">
            <a:picLocks noChangeArrowheads="1" noChangeShapeType="1"/>
          </p:cNvPicPr>
          <p:nvPr/>
        </p:nvPicPr>
        <p:blipFill>
          <a:blip r:embed="rId1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3" name="Picture 195" hidden="1"/>
          <p:cNvPicPr preferRelativeResize="0">
            <a:picLocks noChangeArrowheads="1" noChangeShapeType="1"/>
          </p:cNvPicPr>
          <p:nvPr/>
        </p:nvPicPr>
        <p:blipFill>
          <a:blip r:embed="rId1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4" name="Picture 196" hidden="1"/>
          <p:cNvPicPr preferRelativeResize="0">
            <a:picLocks noChangeArrowheads="1" noChangeShapeType="1"/>
          </p:cNvPicPr>
          <p:nvPr/>
        </p:nvPicPr>
        <p:blipFill>
          <a:blip r:embed="rId1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5" name="Picture 197" hidden="1"/>
          <p:cNvPicPr preferRelativeResize="0">
            <a:picLocks noChangeArrowheads="1" noChangeShapeType="1"/>
          </p:cNvPicPr>
          <p:nvPr/>
        </p:nvPicPr>
        <p:blipFill>
          <a:blip r:embed="rId1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6" name="Picture 198" hidden="1"/>
          <p:cNvPicPr preferRelativeResize="0">
            <a:picLocks noChangeArrowheads="1" noChangeShapeType="1"/>
          </p:cNvPicPr>
          <p:nvPr/>
        </p:nvPicPr>
        <p:blipFill>
          <a:blip r:embed="rId1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7" name="Picture 199" hidden="1"/>
          <p:cNvPicPr preferRelativeResize="0">
            <a:picLocks noChangeArrowheads="1" noChangeShapeType="1"/>
          </p:cNvPicPr>
          <p:nvPr/>
        </p:nvPicPr>
        <p:blipFill>
          <a:blip r:embed="rId1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8" name="Picture 200" hidden="1"/>
          <p:cNvPicPr preferRelativeResize="0">
            <a:picLocks noChangeArrowheads="1" noChangeShapeType="1"/>
          </p:cNvPicPr>
          <p:nvPr/>
        </p:nvPicPr>
        <p:blipFill>
          <a:blip r:embed="rId1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9" name="Picture 201" hidden="1"/>
          <p:cNvPicPr preferRelativeResize="0">
            <a:picLocks noChangeArrowheads="1" noChangeShapeType="1"/>
          </p:cNvPicPr>
          <p:nvPr/>
        </p:nvPicPr>
        <p:blipFill>
          <a:blip r:embed="rId1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0" name="Picture 202" hidden="1"/>
          <p:cNvPicPr preferRelativeResize="0">
            <a:picLocks noChangeArrowheads="1" noChangeShapeType="1"/>
          </p:cNvPicPr>
          <p:nvPr/>
        </p:nvPicPr>
        <p:blipFill>
          <a:blip r:embed="rId1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1" name="Picture 203" hidden="1"/>
          <p:cNvPicPr preferRelativeResize="0">
            <a:picLocks noChangeArrowheads="1" noChangeShapeType="1"/>
          </p:cNvPicPr>
          <p:nvPr/>
        </p:nvPicPr>
        <p:blipFill>
          <a:blip r:embed="rId1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2" name="Picture 204" hidden="1"/>
          <p:cNvPicPr preferRelativeResize="0">
            <a:picLocks noChangeArrowheads="1" noChangeShapeType="1"/>
          </p:cNvPicPr>
          <p:nvPr/>
        </p:nvPicPr>
        <p:blipFill>
          <a:blip r:embed="rId1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3" name="Picture 205" hidden="1"/>
          <p:cNvPicPr preferRelativeResize="0">
            <a:picLocks noChangeArrowheads="1" noChangeShapeType="1"/>
          </p:cNvPicPr>
          <p:nvPr/>
        </p:nvPicPr>
        <p:blipFill>
          <a:blip r:embed="rId1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4" name="Picture 206" hidden="1"/>
          <p:cNvPicPr preferRelativeResize="0">
            <a:picLocks noChangeArrowheads="1" noChangeShapeType="1"/>
          </p:cNvPicPr>
          <p:nvPr/>
        </p:nvPicPr>
        <p:blipFill>
          <a:blip r:embed="rId1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1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5" name="Picture 233" hidden="1"/>
          <p:cNvPicPr preferRelativeResize="0">
            <a:picLocks noChangeArrowheads="1" noChangeShapeType="1"/>
          </p:cNvPicPr>
          <p:nvPr/>
        </p:nvPicPr>
        <p:blipFill>
          <a:blip r:embed="rId1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1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6" name="Picture 232" hidden="1"/>
          <p:cNvPicPr preferRelativeResize="0">
            <a:picLocks noChangeArrowheads="1" noChangeShapeType="1"/>
          </p:cNvPicPr>
          <p:nvPr/>
        </p:nvPicPr>
        <p:blipFill>
          <a:blip r:embed="rId1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7" name="Picture 231" hidden="1"/>
          <p:cNvPicPr preferRelativeResize="0">
            <a:picLocks noChangeArrowheads="1" noChangeShapeType="1"/>
          </p:cNvPicPr>
          <p:nvPr/>
        </p:nvPicPr>
        <p:blipFill>
          <a:blip r:embed="rId1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8" name="Picture 230" hidden="1"/>
          <p:cNvPicPr preferRelativeResize="0">
            <a:picLocks noChangeArrowheads="1" noChangeShapeType="1"/>
          </p:cNvPicPr>
          <p:nvPr/>
        </p:nvPicPr>
        <p:blipFill>
          <a:blip r:embed="rId1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38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9" name="Picture 229" hidden="1"/>
          <p:cNvPicPr preferRelativeResize="0">
            <a:picLocks noChangeArrowheads="1" noChangeShapeType="1"/>
          </p:cNvPicPr>
          <p:nvPr/>
        </p:nvPicPr>
        <p:blipFill>
          <a:blip r:embed="rId1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38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2155188" y="7004456"/>
            <a:ext cx="180000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6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375748" y="6859860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39</a:t>
            </a:r>
          </a:p>
        </p:txBody>
      </p:sp>
      <p:cxnSp>
        <p:nvCxnSpPr>
          <p:cNvPr id="13" name="Přímá spojovací šipka 12"/>
          <p:cNvCxnSpPr/>
          <p:nvPr/>
        </p:nvCxnSpPr>
        <p:spPr bwMode="auto">
          <a:xfrm>
            <a:off x="3775348" y="7239000"/>
            <a:ext cx="864096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174948" y="2323352"/>
          <a:ext cx="4639443" cy="4461509"/>
        </p:xfrm>
        <a:graphic>
          <a:graphicData uri="http://schemas.openxmlformats.org/drawingml/2006/table">
            <a:tbl>
              <a:tblPr/>
              <a:tblGrid>
                <a:gridCol w="777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7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6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7584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Lucida Console"/>
                        </a:rPr>
                        <a:t> Mužstvo dospělých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FF0066"/>
                          </a:solidFill>
                          <a:latin typeface="Arial"/>
                        </a:rPr>
                        <a:t>24.10.2015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0066"/>
                          </a:solidFill>
                          <a:latin typeface="Arial"/>
                        </a:rPr>
                        <a:t>SK Štětí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0066"/>
                          </a:solidFill>
                          <a:latin typeface="Arial"/>
                        </a:rPr>
                        <a:t>FK Chmel Blšany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0066"/>
                          </a:solidFill>
                          <a:latin typeface="Arial"/>
                        </a:rPr>
                        <a:t>10.kolo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0066"/>
                          </a:solidFill>
                          <a:latin typeface="Arial"/>
                        </a:rPr>
                        <a:t>3:1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8000"/>
                          </a:solidFill>
                          <a:latin typeface="Arial"/>
                        </a:rPr>
                        <a:t>31.10.2015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8000"/>
                          </a:solidFill>
                          <a:latin typeface="Arial"/>
                        </a:rPr>
                        <a:t>SK Sokol </a:t>
                      </a:r>
                      <a:r>
                        <a:rPr lang="cs-CZ" sz="1200" b="1" i="0" u="none" strike="noStrike" dirty="0" err="1">
                          <a:solidFill>
                            <a:srgbClr val="008000"/>
                          </a:solidFill>
                          <a:latin typeface="Arial"/>
                        </a:rPr>
                        <a:t>Srbice</a:t>
                      </a:r>
                      <a:endParaRPr lang="cs-CZ" sz="1200" b="1" i="0" u="none" strike="noStrike" dirty="0">
                        <a:solidFill>
                          <a:srgbClr val="008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SK Štětí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11.kolo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4:2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390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Lucida Console"/>
                        </a:rPr>
                        <a:t>Starší, mladší dorost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24.10.2015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ASK Lovosice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SK Štětí/Hoštka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12.hrané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17.10.2015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2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/</a:t>
                      </a:r>
                      <a:r>
                        <a:rPr lang="cs-CZ" sz="12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Hoštka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Most.fot.klub/Obrnice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13.hrané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1:3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584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Lucida Console"/>
                        </a:rPr>
                        <a:t>Starší, mladší žáci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25.10.2015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Junior Děčín 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12.hrané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1:2, 9:4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28.10.2015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Duchcov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13.hrané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2:4, 0:1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3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1.11.2015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Sokol Brozany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14.hrané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1:7, 13:4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295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Lucida Console"/>
                        </a:rPr>
                        <a:t>Mladší žáci 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3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</a:t>
                      </a:r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1.10.</a:t>
                      </a:r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Viktorie Budyně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2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 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8.kolo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7:1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246956" y="235124"/>
            <a:ext cx="4464496" cy="181588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73025">
            <a:solidFill>
              <a:srgbClr val="3333CC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Před týdnem jsme zaznamenali pouze </a:t>
            </a:r>
          </a:p>
          <a:p>
            <a:pPr algn="ctr"/>
            <a:r>
              <a:rPr lang="cs-CZ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 vítězství a to mladší žáci s Brozany</a:t>
            </a:r>
            <a:r>
              <a:rPr lang="cs-CZ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503540" y="91108"/>
            <a:ext cx="4680520" cy="46166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Colonna MT" pitchFamily="82" charset="0"/>
              </a:rPr>
              <a:t>Pohárové turnaje mladší přípravky 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5535860" y="652894"/>
          <a:ext cx="4648200" cy="3902710"/>
        </p:xfrm>
        <a:graphic>
          <a:graphicData uri="http://schemas.openxmlformats.org/drawingml/2006/table">
            <a:tbl>
              <a:tblPr/>
              <a:tblGrid>
                <a:gridCol w="1398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765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Eras Bold ITC"/>
                        </a:rPr>
                        <a:t>Turnaj </a:t>
                      </a:r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latin typeface="Eras Bold ITC"/>
                        </a:rPr>
                        <a:t>Štětí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Eras Bold ITC"/>
                        </a:rPr>
                        <a:t> 24.10.2015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Eras Bold ITC"/>
                        </a:rPr>
                        <a:t>Štětí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Eras Bold ITC"/>
                        </a:rPr>
                        <a:t>Brozany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Eras Bold ITC"/>
                        </a:rPr>
                        <a:t>8:9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Eras Bold ITC"/>
                        </a:rPr>
                        <a:t>Štětí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Eras Bold ITC"/>
                        </a:rPr>
                        <a:t>Štětí "B"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Eras Bold ITC"/>
                        </a:rPr>
                        <a:t>6:3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Eras Bold ITC"/>
                        </a:rPr>
                        <a:t>Štětí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Eras Bold ITC"/>
                        </a:rPr>
                        <a:t>Bezděkov/Dobříň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Eras Bold ITC"/>
                        </a:rPr>
                        <a:t>5:7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Eras Bold ITC"/>
                        </a:rPr>
                        <a:t>Brozany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Eras Bold ITC"/>
                        </a:rPr>
                        <a:t>Štětí "B"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Eras Bold ITC"/>
                        </a:rPr>
                        <a:t>18:0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Eras Bold ITC"/>
                        </a:rPr>
                        <a:t>Brozany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Eras Bold ITC"/>
                        </a:rPr>
                        <a:t>Bezděkov/Dobříň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Eras Bold ITC"/>
                        </a:rPr>
                        <a:t>2:5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Eras Bold ITC"/>
                        </a:rPr>
                        <a:t>Štětí "B"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Eras Bold ITC"/>
                        </a:rPr>
                        <a:t>Bezděkov/Dobříň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Eras Bold ITC"/>
                        </a:rPr>
                        <a:t>3:25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765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Eras Bold ITC"/>
                        </a:rPr>
                        <a:t>Turnaj Bezděkov 31.10.2015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Eras Bold ITC"/>
                        </a:rPr>
                        <a:t>Brozany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Eras Bold ITC"/>
                        </a:rPr>
                        <a:t>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Eras Bold ITC"/>
                        </a:rPr>
                        <a:t>5:1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Eras Bold IT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Eras Bold ITC"/>
                        </a:rPr>
                        <a:t>Brozany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Eras Bold ITC"/>
                        </a:rPr>
                        <a:t>Štětí "B"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Eras Bold ITC"/>
                        </a:rPr>
                        <a:t> 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Eras Bold ITC"/>
                        </a:rPr>
                        <a:t>18:0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Eras Bold ITC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Eras Bold ITC"/>
                        </a:rPr>
                        <a:t>Brozany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Eras Bold ITC"/>
                        </a:rPr>
                        <a:t>Bezděkov/Dobříň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Eras Bold ITC"/>
                        </a:rPr>
                        <a:t> 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Eras Bold ITC"/>
                        </a:rPr>
                        <a:t>4:7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Eras Bold ITC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Eras Bold ITC"/>
                        </a:rPr>
                        <a:t>Štětí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Eras Bold ITC"/>
                        </a:rPr>
                        <a:t>Štětí "B"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Eras Bold ITC"/>
                        </a:rPr>
                        <a:t> 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Eras Bold ITC"/>
                        </a:rPr>
                        <a:t>26:1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Eras Bold ITC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Eras Bold ITC"/>
                        </a:rPr>
                        <a:t>Štětí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Eras Bold ITC"/>
                        </a:rPr>
                        <a:t>Bezděkov/Dobříň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Eras Bold ITC"/>
                        </a:rPr>
                        <a:t>5:8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Eras Bold IT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Eras Bold ITC"/>
                        </a:rPr>
                        <a:t>Štětí "B"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Eras Bold ITC"/>
                        </a:rPr>
                        <a:t>Bezděkov/Dobříň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Eras Bold ITC"/>
                        </a:rPr>
                        <a:t>0:16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Eras Bold IT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5585673" y="4826595"/>
          <a:ext cx="4598387" cy="1673225"/>
        </p:xfrm>
        <a:graphic>
          <a:graphicData uri="http://schemas.openxmlformats.org/drawingml/2006/table">
            <a:tbl>
              <a:tblPr/>
              <a:tblGrid>
                <a:gridCol w="488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8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8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83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527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Okresní pohár mladších přípravek - sk. "C" - konečná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Bezděkov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Dobříň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129:45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Brozany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115:51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Štětí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115:61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Štětí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"B"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11:213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074" name="Picture 291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5" name="Picture 290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6" name="Picture 289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7" name="Picture 288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8" name="Picture 287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9" name="Picture 286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0" name="Picture 79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1" name="Picture 78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2" name="Picture 77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3" name="Picture 76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4" name="Picture 75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5" name="Picture 74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6" name="Picture 73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7" name="Picture 72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8" name="Picture 71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9" name="Picture 70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0" name="Picture 69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1" name="Picture 68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2" name="Picture 67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3" name="Picture 66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4" name="Picture 65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5" name="Picture 64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6" name="Picture 63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7" name="Picture 62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8" name="Picture 30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9" name="Picture 29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0" name="Picture 28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1" name="Picture 27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2" name="Picture 89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3" name="Picture 88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4" name="Picture 87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5" name="Picture 86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6" name="Picture 85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7" name="Picture 84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8" name="Picture 83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9" name="Picture 82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0" name="Picture 81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1" name="Picture 80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2" name="Picture 40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3" name="Picture 41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4" name="Picture 42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5" name="Picture 43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6" name="Picture 44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7" name="Picture 45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8" name="Picture 46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9" name="Picture 47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0" name="Picture 48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1" name="Picture 49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2" name="Picture 50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3" name="Picture 51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4" name="Picture 52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5" name="Picture 53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6" name="Picture 54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7" name="Picture 55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8" name="Picture 56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9" name="Picture 57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0" name="Picture 58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1" name="Picture 59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2" name="Picture 60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3" name="Picture 61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4" name="Picture 62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5" name="Picture 63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6" name="Picture 64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7" name="Picture 65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8" name="Picture 66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9" name="Picture 61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0" name="Picture 60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1" name="Picture 59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2" name="Picture 58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3" name="Picture 57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4" name="Picture 56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5" name="Picture 55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šipka 6"/>
          <p:cNvCxnSpPr/>
          <p:nvPr/>
        </p:nvCxnSpPr>
        <p:spPr bwMode="auto">
          <a:xfrm>
            <a:off x="8888413" y="7239000"/>
            <a:ext cx="1150937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3" name="TextovéPole 12"/>
          <p:cNvSpPr txBox="1"/>
          <p:nvPr/>
        </p:nvSpPr>
        <p:spPr>
          <a:xfrm>
            <a:off x="6655668" y="109922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1400" u="sng" dirty="0" smtClean="0">
              <a:latin typeface="Bookman Old Style" pitchFamily="18" charset="0"/>
            </a:endParaRPr>
          </a:p>
        </p:txBody>
      </p:sp>
      <p:cxnSp>
        <p:nvCxnSpPr>
          <p:cNvPr id="10" name="Přímá spojovací šipka 9"/>
          <p:cNvCxnSpPr/>
          <p:nvPr/>
        </p:nvCxnSpPr>
        <p:spPr bwMode="auto">
          <a:xfrm>
            <a:off x="9391972" y="7239000"/>
            <a:ext cx="72008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4" name="Přímá spojovací šipka 13"/>
          <p:cNvCxnSpPr/>
          <p:nvPr/>
        </p:nvCxnSpPr>
        <p:spPr bwMode="auto">
          <a:xfrm>
            <a:off x="8959924" y="7239000"/>
            <a:ext cx="1008112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šipka 15"/>
          <p:cNvCxnSpPr/>
          <p:nvPr/>
        </p:nvCxnSpPr>
        <p:spPr bwMode="auto">
          <a:xfrm>
            <a:off x="8599884" y="6931868"/>
            <a:ext cx="1008112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7" name="TextovéPole 16"/>
          <p:cNvSpPr txBox="1"/>
          <p:nvPr/>
        </p:nvSpPr>
        <p:spPr>
          <a:xfrm>
            <a:off x="1687116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38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8851932" y="7004456"/>
            <a:ext cx="180000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7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431530" y="2552154"/>
            <a:ext cx="4752528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atin typeface="Bookman Old Style" pitchFamily="18" charset="0"/>
              </a:rPr>
              <a:t>Mužstvo dospělých a dorostenci zakončí podzimní cestu na hřištích soupeřů.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5431530" y="163116"/>
            <a:ext cx="4752528" cy="1015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FF0000"/>
                </a:solidFill>
                <a:latin typeface="Bodoni MT Black" pitchFamily="18" charset="0"/>
              </a:rPr>
              <a:t>Do konce podzimu už moc zápasů nezbývá. Ve </a:t>
            </a:r>
            <a:r>
              <a:rPr lang="cs-CZ" sz="2000" dirty="0" err="1" smtClean="0">
                <a:solidFill>
                  <a:srgbClr val="FF0000"/>
                </a:solidFill>
                <a:latin typeface="Bodoni MT Black" pitchFamily="18" charset="0"/>
              </a:rPr>
              <a:t>Štětí</a:t>
            </a:r>
            <a:r>
              <a:rPr lang="cs-CZ" sz="2000" dirty="0" smtClean="0">
                <a:solidFill>
                  <a:srgbClr val="FF0000"/>
                </a:solidFill>
                <a:latin typeface="Bodoni MT Black" pitchFamily="18" charset="0"/>
              </a:rPr>
              <a:t> za týden hrají už jenom žáci</a:t>
            </a:r>
            <a:endParaRPr lang="cs-CZ" sz="1800" dirty="0" smtClean="0">
              <a:solidFill>
                <a:srgbClr val="FF0000"/>
              </a:solidFill>
              <a:latin typeface="Bodoni MT Black" pitchFamily="18" charset="0"/>
            </a:endParaRPr>
          </a:p>
        </p:txBody>
      </p:sp>
      <p:graphicFrame>
        <p:nvGraphicFramePr>
          <p:cNvPr id="23" name="Tabulka 22"/>
          <p:cNvGraphicFramePr>
            <a:graphicFrameLocks noGrp="1"/>
          </p:cNvGraphicFramePr>
          <p:nvPr/>
        </p:nvGraphicFramePr>
        <p:xfrm>
          <a:off x="5359522" y="1294279"/>
          <a:ext cx="4824535" cy="1101085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39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02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0108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</a:t>
                      </a:r>
                      <a:r>
                        <a:rPr lang="cs-CZ" sz="105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4.11.15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sobota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10:15, 12:30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SK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Štětí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/</a:t>
                      </a:r>
                    </a:p>
                    <a:p>
                      <a:pPr algn="ctr" rtl="0" fontAlgn="ctr"/>
                      <a:r>
                        <a:rPr lang="cs-CZ" sz="1200" b="1" i="0" u="none" strike="noStrike" dirty="0" err="1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Hoštka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TJ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Svádov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/</a:t>
                      </a:r>
                    </a:p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Velké 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Březno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Starší, mladší dorost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ulka 23"/>
          <p:cNvGraphicFramePr>
            <a:graphicFrameLocks noGrp="1"/>
          </p:cNvGraphicFramePr>
          <p:nvPr/>
        </p:nvGraphicFramePr>
        <p:xfrm>
          <a:off x="5431530" y="3691508"/>
          <a:ext cx="4752530" cy="1552575"/>
        </p:xfrm>
        <a:graphic>
          <a:graphicData uri="http://schemas.openxmlformats.org/drawingml/2006/table">
            <a:tbl>
              <a:tblPr/>
              <a:tblGrid>
                <a:gridCol w="740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86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86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8.11.2015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10:00, 12:15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</a:t>
                      </a:r>
                      <a:r>
                        <a:rPr lang="cs-CZ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Junior</a:t>
                      </a:r>
                    </a:p>
                    <a:p>
                      <a:pPr algn="ctr" rtl="0" fontAlgn="ctr"/>
                      <a:r>
                        <a:rPr lang="cs-CZ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Děčín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Štětí/Hoštka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Starší, mladší dorost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8.11.2015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10:00, 12:00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Litoměřice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Žitenice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Starší, mladší žáci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14.11.2015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10:00, 12:00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TJ Sokol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Košťany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Starší, mladší žáci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14.11.2015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Bílina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Dospělí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5" name="Picture 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1650" y="5509592"/>
            <a:ext cx="2160240" cy="135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Tabulka 25"/>
          <p:cNvGraphicFramePr>
            <a:graphicFrameLocks noGrp="1"/>
          </p:cNvGraphicFramePr>
          <p:nvPr/>
        </p:nvGraphicFramePr>
        <p:xfrm>
          <a:off x="174948" y="2287855"/>
          <a:ext cx="4526732" cy="4572005"/>
        </p:xfrm>
        <a:graphic>
          <a:graphicData uri="http://schemas.openxmlformats.org/drawingml/2006/table">
            <a:tbl>
              <a:tblPr/>
              <a:tblGrid>
                <a:gridCol w="32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7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94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52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0123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66FF"/>
                          </a:solidFill>
                          <a:latin typeface="Bookman Old Style"/>
                        </a:rPr>
                        <a:t>Krajský přebor starší přípravky </a:t>
                      </a:r>
                      <a:r>
                        <a:rPr lang="cs-CZ" sz="1100" b="1" i="0" u="none" strike="noStrike" dirty="0" smtClean="0">
                          <a:solidFill>
                            <a:srgbClr val="0066FF"/>
                          </a:solidFill>
                          <a:latin typeface="Bookman Old Style"/>
                        </a:rPr>
                        <a:t>r.2005 Podzim</a:t>
                      </a:r>
                      <a:endParaRPr lang="cs-CZ" sz="1100" b="1" i="0" u="none" strike="noStrike" dirty="0">
                        <a:solidFill>
                          <a:srgbClr val="0066FF"/>
                        </a:solidFill>
                        <a:latin typeface="Bookman Old Style"/>
                      </a:endParaRP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 Ústí n. L.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283:133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SK Junior Teplice/ FK Teplice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222:121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 Petra Voříška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234:138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FC Chomutov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195:161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Mostecký FK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215:184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FK </a:t>
                      </a:r>
                      <a:r>
                        <a:rPr lang="cs-CZ" sz="11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Baník</a:t>
                      </a:r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Most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162:150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 Tatran Kadaň/J. Žatec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176:160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SK </a:t>
                      </a:r>
                      <a:r>
                        <a:rPr lang="cs-CZ" sz="11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Roudnice</a:t>
                      </a:r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/</a:t>
                      </a:r>
                      <a:r>
                        <a:rPr lang="cs-CZ" sz="11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Štětí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169:154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 Litvínov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147:194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 Litoměřice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105:272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 Louny/ Postoloprty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106:347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123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 err="1">
                          <a:solidFill>
                            <a:srgbClr val="0066FF"/>
                          </a:solidFill>
                          <a:latin typeface="Bookman Old Style"/>
                        </a:rPr>
                        <a:t>Krajskýpřebor</a:t>
                      </a:r>
                      <a:r>
                        <a:rPr lang="cs-CZ" sz="1100" b="1" i="0" u="none" strike="noStrike" dirty="0">
                          <a:solidFill>
                            <a:srgbClr val="0066FF"/>
                          </a:solidFill>
                          <a:latin typeface="Bookman Old Style"/>
                        </a:rPr>
                        <a:t> starší přípravky </a:t>
                      </a:r>
                      <a:r>
                        <a:rPr lang="cs-CZ" sz="1100" b="1" i="0" u="none" strike="noStrike" dirty="0" smtClean="0">
                          <a:solidFill>
                            <a:srgbClr val="0066FF"/>
                          </a:solidFill>
                          <a:latin typeface="Bookman Old Style"/>
                        </a:rPr>
                        <a:t>r.2006  Podzim</a:t>
                      </a:r>
                      <a:endParaRPr lang="cs-CZ" sz="1100" b="1" i="0" u="none" strike="noStrike" dirty="0">
                        <a:solidFill>
                          <a:srgbClr val="0066FF"/>
                        </a:solidFill>
                        <a:latin typeface="Bookman Old Style"/>
                      </a:endParaRP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 Ústí n. L.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246:138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 Baník Most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225:128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 Litoměřice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227:134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SK Roudnice/Štětí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209:150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 Petra Voříška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231:155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 Tatran Kadaň/J. Žatec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206:117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SK Junior Teplice/ FK Teplice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144:178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 Litvínov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148:257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FC Chomutov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107:129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FK Louny/ Postoloprty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154:278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9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053" marR="9053" marT="9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Mostecký FK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93:326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27" name="TextovéPole 26"/>
          <p:cNvSpPr txBox="1"/>
          <p:nvPr/>
        </p:nvSpPr>
        <p:spPr>
          <a:xfrm>
            <a:off x="144016" y="91108"/>
            <a:ext cx="4711452" cy="193899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73025">
            <a:solidFill>
              <a:srgbClr val="FF3399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Engravers MT" pitchFamily="18" charset="0"/>
              </a:rPr>
              <a:t>Poslední podzimní zápas starší přípravky s Teplicemi byl přeložen na jaro</a:t>
            </a:r>
            <a:r>
              <a:rPr lang="cs-CZ" sz="2000" dirty="0" smtClean="0">
                <a:latin typeface="Engravers MT" pitchFamily="18" charset="0"/>
              </a:rPr>
              <a:t>.  </a:t>
            </a:r>
          </a:p>
        </p:txBody>
      </p:sp>
      <p:pic>
        <p:nvPicPr>
          <p:cNvPr id="4098" name="Picture 38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099" name="Picture 37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0" name="Picture 36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1" name="Picture 35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2" name="Picture 34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3" name="Picture 33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4" name="Picture 32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5" name="Picture 31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6" name="Picture 30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7" name="Picture 29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8" name="Picture 28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9" name="Picture 27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0" name="Picture 26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1" name="Picture 25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2" name="Picture 24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3" name="Picture 23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4" name="Picture 22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5" name="Picture 21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6" name="Picture 20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7" name="Picture 19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8" name="Picture 18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9" name="Picture 17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0" name="Picture 16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1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1" name="Picture 15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1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2" name="Picture 14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3" name="Picture 13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4" name="Picture 12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38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5" name="Picture 11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38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6" name="Picture 10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867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7" name="Picture 9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867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8" name="Picture 8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95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9" name="Picture 7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95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0" name="Picture 46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1" name="Picture 45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2" name="Picture 44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9525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3" name="Picture 43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9525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4" name="Picture 42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47775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5" name="Picture 41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47775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6" name="Picture 93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7" name="Picture 92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8" name="Picture 91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9" name="Picture 90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0" name="Picture 89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1" name="Picture 88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2" name="Picture 87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3" name="Picture 86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4" name="Picture 85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5" name="Picture 84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6" name="Picture 50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7" name="Picture 51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8" name="Picture 52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9" name="Picture 53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0" name="Picture 54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1" name="Picture 55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2" name="Picture 56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3" name="Picture 57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4" name="Picture 58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5" name="Picture 83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6" name="Picture 82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7" name="Picture 81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8" name="Picture 80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9" name="Picture 79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0" name="Picture 229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1" name="Picture 228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2" name="Picture 227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3" name="Picture 226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4" name="Picture 225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5" name="Picture 224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6" name="Picture 223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7" name="Picture 222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8" name="Picture 221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9" name="Picture 220" hidden="1"/>
          <p:cNvPicPr preferRelativeResize="0">
            <a:picLocks noChangeArrowheads="1" noChangeShapeType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0" name="Picture 219" hidden="1"/>
          <p:cNvPicPr preferRelativeResize="0">
            <a:picLocks noChangeArrowheads="1" noChangeShapeType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1" name="Picture 218" hidden="1"/>
          <p:cNvPicPr preferRelativeResize="0">
            <a:picLocks noChangeArrowheads="1" noChangeShapeType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2" name="Picture 217" hidden="1"/>
          <p:cNvPicPr preferRelativeResize="0">
            <a:picLocks noChangeArrowheads="1" noChangeShapeType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3" name="Picture 216" hidden="1"/>
          <p:cNvPicPr preferRelativeResize="0">
            <a:picLocks noChangeArrowheads="1" noChangeShapeType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4" name="Picture 215" hidden="1"/>
          <p:cNvPicPr preferRelativeResize="0">
            <a:picLocks noChangeArrowheads="1" noChangeShapeType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5" name="Picture 214" hidden="1"/>
          <p:cNvPicPr preferRelativeResize="0">
            <a:picLocks noChangeArrowheads="1" noChangeShapeType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6" name="Picture 213" hidden="1"/>
          <p:cNvPicPr preferRelativeResize="0">
            <a:picLocks noChangeArrowheads="1" noChangeShapeType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7" name="Picture 212" hidden="1"/>
          <p:cNvPicPr preferRelativeResize="0">
            <a:picLocks noChangeArrowheads="1" noChangeShapeType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8" name="Picture 146" hidden="1"/>
          <p:cNvPicPr preferRelativeResize="0">
            <a:picLocks noChangeArrowheads="1" noChangeShapeType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9" name="Picture 145" hidden="1"/>
          <p:cNvPicPr preferRelativeResize="0">
            <a:picLocks noChangeArrowheads="1" noChangeShapeType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0" name="Picture 144" hidden="1"/>
          <p:cNvPicPr preferRelativeResize="0">
            <a:picLocks noChangeArrowheads="1" noChangeShapeType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1" name="Picture 143" hidden="1"/>
          <p:cNvPicPr preferRelativeResize="0">
            <a:picLocks noChangeArrowheads="1" noChangeShapeType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2" name="Picture 142" hidden="1"/>
          <p:cNvPicPr preferRelativeResize="0">
            <a:picLocks noChangeArrowheads="1" noChangeShapeType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3" name="Picture 141" hidden="1"/>
          <p:cNvPicPr preferRelativeResize="0">
            <a:picLocks noChangeArrowheads="1" noChangeShapeType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4" name="Picture 140" hidden="1"/>
          <p:cNvPicPr preferRelativeResize="0">
            <a:picLocks noChangeArrowheads="1" noChangeShapeType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5" name="Picture 139" hidden="1"/>
          <p:cNvPicPr preferRelativeResize="0">
            <a:picLocks noChangeArrowheads="1" noChangeShapeType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6" name="Picture 138" hidden="1"/>
          <p:cNvPicPr preferRelativeResize="0">
            <a:picLocks noChangeArrowheads="1" noChangeShapeType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7" name="Picture 137" hidden="1"/>
          <p:cNvPicPr preferRelativeResize="0">
            <a:picLocks noChangeArrowheads="1" noChangeShapeType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8" name="Picture 136" hidden="1"/>
          <p:cNvPicPr preferRelativeResize="0">
            <a:picLocks noChangeArrowheads="1" noChangeShapeType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9" name="Picture 135" hidden="1"/>
          <p:cNvPicPr preferRelativeResize="0">
            <a:picLocks noChangeArrowheads="1" noChangeShapeType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0" name="Picture 134" hidden="1"/>
          <p:cNvPicPr preferRelativeResize="0">
            <a:picLocks noChangeArrowheads="1" noChangeShapeType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1" name="Picture 133" hidden="1"/>
          <p:cNvPicPr preferRelativeResize="0">
            <a:picLocks noChangeArrowheads="1" noChangeShapeType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2" name="Picture 132" hidden="1"/>
          <p:cNvPicPr preferRelativeResize="0">
            <a:picLocks noChangeArrowheads="1" noChangeShapeType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3" name="Picture 131" hidden="1"/>
          <p:cNvPicPr preferRelativeResize="0">
            <a:picLocks noChangeArrowheads="1" noChangeShapeType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4" name="Picture 130" hidden="1"/>
          <p:cNvPicPr preferRelativeResize="0">
            <a:picLocks noChangeArrowheads="1" noChangeShapeType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5" name="Picture 129" hidden="1"/>
          <p:cNvPicPr preferRelativeResize="0">
            <a:picLocks noChangeArrowheads="1" noChangeShapeType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6" name="Picture 128" hidden="1"/>
          <p:cNvPicPr preferRelativeResize="0">
            <a:picLocks noChangeArrowheads="1" noChangeShapeType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7" name="Picture 127" hidden="1"/>
          <p:cNvPicPr preferRelativeResize="0">
            <a:picLocks noChangeArrowheads="1" noChangeShapeType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8" name="Picture 126" hidden="1"/>
          <p:cNvPicPr preferRelativeResize="0">
            <a:picLocks noChangeArrowheads="1" noChangeShapeType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9" name="Picture 125" hidden="1"/>
          <p:cNvPicPr preferRelativeResize="0">
            <a:picLocks noChangeArrowheads="1" noChangeShapeType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0" name="Picture 124" hidden="1"/>
          <p:cNvPicPr preferRelativeResize="0">
            <a:picLocks noChangeArrowheads="1" noChangeShapeType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1" name="Picture 123" hidden="1"/>
          <p:cNvPicPr preferRelativeResize="0">
            <a:picLocks noChangeArrowheads="1" noChangeShapeType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2" name="Picture 122" hidden="1"/>
          <p:cNvPicPr preferRelativeResize="0">
            <a:picLocks noChangeArrowheads="1" noChangeShapeType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3" name="Picture 121" hidden="1"/>
          <p:cNvPicPr preferRelativeResize="0">
            <a:picLocks noChangeArrowheads="1" noChangeShapeType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4" name="Picture 120" hidden="1"/>
          <p:cNvPicPr preferRelativeResize="0">
            <a:picLocks noChangeArrowheads="1" noChangeShapeType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5" name="Picture 119" hidden="1"/>
          <p:cNvPicPr preferRelativeResize="0">
            <a:picLocks noChangeArrowheads="1" noChangeShapeType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Šipka dolů 16"/>
          <p:cNvSpPr/>
          <p:nvPr/>
        </p:nvSpPr>
        <p:spPr bwMode="auto">
          <a:xfrm>
            <a:off x="2011363" y="2898775"/>
            <a:ext cx="0" cy="184150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Přímá spojovací šipka 9"/>
          <p:cNvCxnSpPr/>
          <p:nvPr/>
        </p:nvCxnSpPr>
        <p:spPr bwMode="auto">
          <a:xfrm>
            <a:off x="2911475" y="6859588"/>
            <a:ext cx="1584325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šipka 15"/>
          <p:cNvCxnSpPr/>
          <p:nvPr/>
        </p:nvCxnSpPr>
        <p:spPr bwMode="auto">
          <a:xfrm>
            <a:off x="3559324" y="7075884"/>
            <a:ext cx="1152128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3" name="TextovéPole 12"/>
          <p:cNvSpPr txBox="1"/>
          <p:nvPr/>
        </p:nvSpPr>
        <p:spPr>
          <a:xfrm>
            <a:off x="246956" y="3763516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1400" u="sng" dirty="0" smtClean="0"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047156" y="7004456"/>
            <a:ext cx="180000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8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447756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37</a:t>
            </a: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246956" y="3652470"/>
          <a:ext cx="4680520" cy="3207390"/>
        </p:xfrm>
        <a:graphic>
          <a:graphicData uri="http://schemas.openxmlformats.org/drawingml/2006/table">
            <a:tbl>
              <a:tblPr/>
              <a:tblGrid>
                <a:gridCol w="45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959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6600CC"/>
                          </a:solidFill>
                          <a:latin typeface="Constantia"/>
                        </a:rPr>
                        <a:t>Výsledky </a:t>
                      </a:r>
                      <a:r>
                        <a:rPr lang="cs-CZ" sz="1800" b="1" i="0" u="none" strike="noStrike" dirty="0" err="1">
                          <a:solidFill>
                            <a:srgbClr val="6600CC"/>
                          </a:solidFill>
                          <a:latin typeface="Constantia"/>
                        </a:rPr>
                        <a:t>Duchcova</a:t>
                      </a:r>
                      <a:r>
                        <a:rPr lang="cs-CZ" sz="1800" b="1" i="0" u="none" strike="noStrike" dirty="0">
                          <a:solidFill>
                            <a:srgbClr val="6600CC"/>
                          </a:solidFill>
                          <a:latin typeface="Constantia"/>
                        </a:rPr>
                        <a:t> v podzimní části Ústeckého přeboru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2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8.8.2015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Střekov - Duchcov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1:0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2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15.8.2015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Duchcov - Blšany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0:2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2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22.8.2015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Srbice - Duchcov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3:1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2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30.8.2015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Modrá - Duchcov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3:1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2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5.9.2015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Duchcov - Bílina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1:2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2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12.9.2015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Hrobce - Duchcov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4:2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2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19.9.2015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Duchcov - LoKo Chomutov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3:0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2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26.9.2015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Krupka - Duchcov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4:0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2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3.10.2015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Duchcov - Postoloprty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1:2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2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10.10.2015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Horní Jiřetín - Duchcov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4:1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2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17.10.2015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Duchcov - Proboštov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2:5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2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24.10.2015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Žatec - Duchcov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4:1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2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31.10.2015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Duchcov - Modlany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0:9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2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7.11.2015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Štětí - Duchcov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2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14.11.2015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Duchcov - Neštěmice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174948" y="992947"/>
            <a:ext cx="4752528" cy="255454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4762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Bookman Old Style" pitchFamily="18" charset="0"/>
              </a:rPr>
              <a:t>FK </a:t>
            </a:r>
            <a:r>
              <a:rPr lang="cs-CZ" sz="1600" dirty="0" err="1" smtClean="0">
                <a:latin typeface="Bookman Old Style" pitchFamily="18" charset="0"/>
              </a:rPr>
              <a:t>Duchcov</a:t>
            </a:r>
            <a:r>
              <a:rPr lang="cs-CZ" sz="1600" dirty="0" smtClean="0">
                <a:latin typeface="Bookman Old Style" pitchFamily="18" charset="0"/>
              </a:rPr>
              <a:t> postupoval do Ústeckého přeboru, jako vítěz skupiny B I.A třídy. S postavením v tabulce, ale u našeho dnešního soupeře ale spokojeni určitě nejsou. V prvních 6 kolech </a:t>
            </a:r>
            <a:r>
              <a:rPr lang="cs-CZ" sz="1600" dirty="0" err="1" smtClean="0">
                <a:latin typeface="Bookman Old Style" pitchFamily="18" charset="0"/>
              </a:rPr>
              <a:t>Duchcov</a:t>
            </a:r>
            <a:r>
              <a:rPr lang="cs-CZ" sz="1600" dirty="0" smtClean="0">
                <a:latin typeface="Bookman Old Style" pitchFamily="18" charset="0"/>
              </a:rPr>
              <a:t> prohrál, pak se mu sice v 7. kole doma podařilo porazit </a:t>
            </a:r>
            <a:r>
              <a:rPr lang="cs-CZ" sz="1600" dirty="0" err="1" smtClean="0">
                <a:latin typeface="Bookman Old Style" pitchFamily="18" charset="0"/>
              </a:rPr>
              <a:t>LoKo</a:t>
            </a:r>
            <a:r>
              <a:rPr lang="cs-CZ" sz="1600" dirty="0" smtClean="0">
                <a:latin typeface="Bookman Old Style" pitchFamily="18" charset="0"/>
              </a:rPr>
              <a:t> Chomutov , ale v dalších zápasech už zase prohrával a naposledy doma s </a:t>
            </a:r>
            <a:r>
              <a:rPr lang="cs-CZ" sz="1600" dirty="0" err="1" smtClean="0">
                <a:latin typeface="Bookman Old Style" pitchFamily="18" charset="0"/>
              </a:rPr>
              <a:t>Modlany</a:t>
            </a:r>
            <a:r>
              <a:rPr lang="cs-CZ" sz="1600" dirty="0" smtClean="0">
                <a:latin typeface="Bookman Old Style" pitchFamily="18" charset="0"/>
              </a:rPr>
              <a:t> dokonce hrozivých  9:0</a:t>
            </a:r>
            <a:r>
              <a:rPr lang="cs-CZ" sz="1400" dirty="0" smtClean="0">
                <a:latin typeface="Bookman Old Style" pitchFamily="18" charset="0"/>
              </a:rPr>
              <a:t>.                                 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46956" y="163117"/>
            <a:ext cx="4752528" cy="646331"/>
          </a:xfrm>
          <a:prstGeom prst="rect">
            <a:avLst/>
          </a:prstGeom>
          <a:solidFill>
            <a:srgbClr val="0033CC"/>
          </a:solidFill>
          <a:ln w="4762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n w="34925">
                  <a:solidFill>
                    <a:srgbClr val="FFFF0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FK DUCHCOV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575548" y="1099220"/>
            <a:ext cx="46805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800" dirty="0" smtClean="0">
                <a:latin typeface="Bookman Old Style" pitchFamily="18" charset="0"/>
                <a:cs typeface="Arial" pitchFamily="34" charset="0"/>
              </a:rPr>
              <a:t>Mladší žáci B </a:t>
            </a:r>
            <a:r>
              <a:rPr lang="cs-CZ" sz="1400" dirty="0" smtClean="0">
                <a:latin typeface="Bookman Old Style" pitchFamily="18" charset="0"/>
                <a:cs typeface="Arial" pitchFamily="34" charset="0"/>
              </a:rPr>
              <a:t>zakončili svoji podzimní pouť  okresním přeborem na 6. místě. Pohled na výsledkovou listinu hodně napovídá jaký průběh podzimu měl. Do 3. kola a po 3. kole. V prvních 3 zápasech žáci vyhráli . Pak už se však nedařilo a všech 5  zápasů prohráli. Nevadí, příležitost v tomto týmu dostávají především hráči, kteří  nenastupují tak to často za A tým.   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5647556" y="163116"/>
            <a:ext cx="4536503" cy="830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69850">
            <a:solidFill>
              <a:schemeClr val="tx1"/>
            </a:solidFill>
            <a:prstDash val="sysDot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Mladší žáci v </a:t>
            </a:r>
          </a:p>
          <a:p>
            <a:pPr algn="ctr"/>
            <a:r>
              <a:rPr lang="cs-CZ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okresním přeboru</a:t>
            </a:r>
            <a:endParaRPr lang="cs-CZ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6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27" name="Tabulka 26"/>
          <p:cNvGraphicFramePr>
            <a:graphicFrameLocks noGrp="1"/>
          </p:cNvGraphicFramePr>
          <p:nvPr/>
        </p:nvGraphicFramePr>
        <p:xfrm>
          <a:off x="5719564" y="3115444"/>
          <a:ext cx="4464495" cy="2522220"/>
        </p:xfrm>
        <a:graphic>
          <a:graphicData uri="http://schemas.openxmlformats.org/drawingml/2006/table">
            <a:tbl>
              <a:tblPr/>
              <a:tblGrid>
                <a:gridCol w="803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26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765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Mladší žáci B Podzim 2015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Datum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Venku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Výsledek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6.9.2015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 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Polepy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12.9.2015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Sokol Hoštka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 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2:3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20.9.2015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 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FK Peruc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26.9.2015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Libochovice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 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3:2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3.10.2015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Sokol Straškov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1:2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10.10.2015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 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Sokol Pokratice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2:8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17.10.2015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Roudnice n.L. B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 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7:2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24.10.2015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VOLNO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31.10.2015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Viktorie Budyně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 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8" name="TextovéPole 27"/>
          <p:cNvSpPr txBox="1"/>
          <p:nvPr/>
        </p:nvSpPr>
        <p:spPr>
          <a:xfrm>
            <a:off x="5719564" y="5851748"/>
            <a:ext cx="4464496" cy="830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just"/>
            <a:r>
              <a:rPr lang="cs-CZ" sz="1600" u="sng" dirty="0" smtClean="0">
                <a:latin typeface="Bookman Old Style" pitchFamily="18" charset="0"/>
              </a:rPr>
              <a:t>Trenéři:</a:t>
            </a:r>
            <a:r>
              <a:rPr lang="cs-CZ" sz="1600" dirty="0" smtClean="0">
                <a:latin typeface="Bookman Old Style" pitchFamily="18" charset="0"/>
              </a:rPr>
              <a:t> Pavel Záloha, František Kučera, </a:t>
            </a:r>
          </a:p>
          <a:p>
            <a:pPr algn="just"/>
            <a:r>
              <a:rPr lang="cs-CZ" sz="1600" dirty="0" smtClean="0">
                <a:latin typeface="Bookman Old Style" pitchFamily="18" charset="0"/>
              </a:rPr>
              <a:t>              Miroslav Daniluk</a:t>
            </a:r>
          </a:p>
          <a:p>
            <a:pPr algn="just"/>
            <a:r>
              <a:rPr lang="cs-CZ" sz="1600" u="sng" dirty="0" smtClean="0">
                <a:latin typeface="Bookman Old Style" pitchFamily="18" charset="0"/>
              </a:rPr>
              <a:t>Vedoucí:  </a:t>
            </a:r>
            <a:r>
              <a:rPr lang="cs-CZ" sz="1600" dirty="0" smtClean="0">
                <a:latin typeface="Bookman Old Style" pitchFamily="18" charset="0"/>
              </a:rPr>
              <a:t>Tomáš </a:t>
            </a:r>
            <a:r>
              <a:rPr lang="cs-CZ" sz="1600" dirty="0" err="1" smtClean="0">
                <a:latin typeface="Bookman Old Style" pitchFamily="18" charset="0"/>
              </a:rPr>
              <a:t>Gernat</a:t>
            </a:r>
            <a:r>
              <a:rPr lang="cs-CZ" sz="1600" dirty="0" smtClean="0">
                <a:latin typeface="Bookman Old Style" pitchFamily="18" charset="0"/>
              </a:rPr>
              <a:t> </a:t>
            </a:r>
          </a:p>
        </p:txBody>
      </p:sp>
      <p:pic>
        <p:nvPicPr>
          <p:cNvPr id="5122" name="Picture 175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3" name="Picture 174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4" name="Picture 173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5" name="Picture 172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6" name="Picture 171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7" name="Picture 170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8" name="Picture 169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9" name="Picture 168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0" name="Picture 167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1" name="Picture 166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2" name="Picture 165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19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3" name="Picture 164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19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4" name="Picture 163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19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5" name="Picture 162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19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6" name="Picture 161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7" name="Picture 160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8" name="Picture 159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00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9" name="Picture 158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00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0" name="Picture 157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90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1" name="Picture 156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90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2" name="Picture 155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381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3" name="Picture 154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381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4" name="Picture 153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71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5" name="Picture 152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71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6" name="Picture 151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62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7" name="Picture 150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62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8" name="Picture 149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9" name="Picture 148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520" name="Text Box 1944"/>
          <p:cNvSpPr txBox="1">
            <a:spLocks noChangeArrowheads="1"/>
          </p:cNvSpPr>
          <p:nvPr/>
        </p:nvSpPr>
        <p:spPr bwMode="auto">
          <a:xfrm>
            <a:off x="444500" y="1695450"/>
            <a:ext cx="182563" cy="27940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 lIns="89986" tIns="46792" rIns="89986" bIns="46792">
            <a:spAutoFit/>
          </a:bodyPr>
          <a:lstStyle/>
          <a:p>
            <a:pPr eaLnBrk="0" hangingPunct="0">
              <a:defRPr/>
            </a:pP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6222" name="TextovéPole 9"/>
          <p:cNvSpPr txBox="1">
            <a:spLocks noChangeArrowheads="1"/>
          </p:cNvSpPr>
          <p:nvPr/>
        </p:nvSpPr>
        <p:spPr bwMode="auto">
          <a:xfrm>
            <a:off x="895350" y="1458913"/>
            <a:ext cx="460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ctr" eaLnBrk="0" hangingPunct="0"/>
            <a:endParaRPr lang="cs-CZ" dirty="0"/>
          </a:p>
        </p:txBody>
      </p:sp>
      <p:sp>
        <p:nvSpPr>
          <p:cNvPr id="15" name="Vodorovný svitek 14"/>
          <p:cNvSpPr/>
          <p:nvPr/>
        </p:nvSpPr>
        <p:spPr bwMode="auto">
          <a:xfrm>
            <a:off x="-1773238" y="5275263"/>
            <a:ext cx="0" cy="184150"/>
          </a:xfrm>
          <a:prstGeom prst="horizontalScroll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944"/>
          <p:cNvSpPr txBox="1">
            <a:spLocks noChangeArrowheads="1"/>
          </p:cNvSpPr>
          <p:nvPr/>
        </p:nvSpPr>
        <p:spPr bwMode="auto">
          <a:xfrm>
            <a:off x="749300" y="2000250"/>
            <a:ext cx="182563" cy="27940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 lIns="89986" tIns="46792" rIns="89986" bIns="46792">
            <a:spAutoFit/>
          </a:bodyPr>
          <a:lstStyle/>
          <a:p>
            <a:pPr eaLnBrk="0" hangingPunct="0">
              <a:defRPr/>
            </a:pP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7771812" y="7003876"/>
            <a:ext cx="180000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9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615108" y="6931868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36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1972" y="955204"/>
            <a:ext cx="720080" cy="78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20" name="Rectangle 76"/>
          <p:cNvSpPr>
            <a:spLocks noChangeArrowheads="1"/>
          </p:cNvSpPr>
          <p:nvPr/>
        </p:nvSpPr>
        <p:spPr bwMode="auto">
          <a:xfrm>
            <a:off x="5390456" y="2827412"/>
            <a:ext cx="489654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i="0" u="sng" strike="noStrike" cap="none" normalizeH="0" baseline="0" dirty="0" smtClean="0">
                <a:ln>
                  <a:solidFill>
                    <a:srgbClr val="FF3399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TJ Sokol </a:t>
            </a:r>
            <a:r>
              <a:rPr kumimoji="0" lang="cs-CZ" sz="2000" i="0" u="sng" strike="noStrike" cap="none" normalizeH="0" baseline="0" dirty="0" err="1" smtClean="0">
                <a:ln>
                  <a:solidFill>
                    <a:srgbClr val="FF3399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Srbice</a:t>
            </a:r>
            <a:r>
              <a:rPr kumimoji="0" lang="cs-CZ" sz="2000" i="0" u="sng" strike="noStrike" cap="none" normalizeH="0" baseline="0" dirty="0" smtClean="0">
                <a:ln>
                  <a:solidFill>
                    <a:srgbClr val="FF3399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– SK </a:t>
            </a:r>
            <a:r>
              <a:rPr kumimoji="0" lang="cs-CZ" sz="2000" i="0" u="sng" strike="noStrike" cap="none" normalizeH="0" baseline="0" dirty="0" err="1" smtClean="0">
                <a:ln>
                  <a:solidFill>
                    <a:srgbClr val="FF3399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endParaRPr kumimoji="0" lang="cs-CZ" sz="800" i="0" u="none" strike="noStrike" cap="none" normalizeH="0" baseline="0" dirty="0" smtClean="0">
              <a:ln>
                <a:solidFill>
                  <a:srgbClr val="FF3399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i="0" u="sng" strike="noStrike" cap="none" normalizeH="0" baseline="0" dirty="0" smtClean="0">
                <a:ln>
                  <a:solidFill>
                    <a:srgbClr val="FF3399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4:2(1:1)  13.kolo   31.10.2015</a:t>
            </a:r>
            <a:endParaRPr kumimoji="0" lang="cs-CZ" sz="800" i="0" u="none" strike="noStrike" cap="none" normalizeH="0" baseline="0" dirty="0" smtClean="0">
              <a:ln>
                <a:solidFill>
                  <a:srgbClr val="FF3399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 hřiště nováčka jsme odjížděli s dobrou náladou podloženou vítězstvím nad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Blšany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 posledním kole a náskokem 5 bodů na čele tabulky. Hrálo se na umělé trávě, kde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Srbice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hraje své domácí zápasy. Začalo se pod naší taktovkou, drželi jsme míč na kopačkách a postupným útokem jsme hledali skulinky v obraně domácích. Ta na hranici velkého vápna vybudovala neprostupnou zeď a jejich útočnici čekali na svou šanci.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Srbice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také v úvodu zahrávala volný přímý kop, který jsme ale úspěšně odvrátili. Sporný moment se odehrál před brankou domácích ve 12. minutě, když byl v rohu velkého vápna poslán k zemi Slanička. Rozhodčí, který stál jen několik kroků od inkriminovaného místa, ale penaltu nenařídil. Vzápětí jsme kopali roh zakončený hlavičkou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Slaničky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po které skončil míč nad břevnem. V 17. minutě přistrčil Stejskal balón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Belákovi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který střelou k bližší tyči dostal naše mužstvo do jednobrankového vedení 1:0.  Domácí mohli vyrovnat o 7 minut později, ale hlavička jednoho hráče z domácích skončila v náručí brankáře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Klouba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Ve 26. minutě musel trenér Vinš šáhnout ke střídání, když zraněného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Čámského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vystřídal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Poráč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Za další 3 minuty měl zvýšení našeho náskoku na kopačce Stejskal, ale střela z dobrého palebného postavení skončila vedle. Po půlhodině hry se s míčem ve středu tak dlouho mazli Hrdý, až o něj přišel a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Kuncl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nádherným přehozením brankáře vyrovnal na 1:1.  Ve 37. minutě mohl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Přímá spojovací šipka 16"/>
          <p:cNvCxnSpPr/>
          <p:nvPr/>
        </p:nvCxnSpPr>
        <p:spPr bwMode="auto">
          <a:xfrm>
            <a:off x="9175948" y="7003876"/>
            <a:ext cx="936104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20" name="Přímá spojovací šipka 19"/>
          <p:cNvCxnSpPr/>
          <p:nvPr/>
        </p:nvCxnSpPr>
        <p:spPr bwMode="auto">
          <a:xfrm>
            <a:off x="9319964" y="7075884"/>
            <a:ext cx="792088" cy="7200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21" name="TextovéPole 20"/>
          <p:cNvSpPr txBox="1"/>
          <p:nvPr/>
        </p:nvSpPr>
        <p:spPr>
          <a:xfrm>
            <a:off x="5431532" y="163116"/>
            <a:ext cx="3816424" cy="2492990"/>
          </a:xfrm>
          <a:prstGeom prst="rect">
            <a:avLst/>
          </a:prstGeom>
          <a:blipFill dpi="0" rotWithShape="1">
            <a:blip r:embed="rId4" cstate="print">
              <a:alphaModFix amt="59000"/>
            </a:blip>
            <a:srcRect/>
            <a:stretch>
              <a:fillRect/>
            </a:stretch>
          </a:blipFill>
          <a:ln w="50800" cmpd="sng">
            <a:solidFill>
              <a:srgbClr val="00669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600" dirty="0" smtClean="0">
                <a:blipFill>
                  <a:blip r:embed="rId5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Na umělé trávě v </a:t>
            </a:r>
            <a:r>
              <a:rPr lang="cs-CZ" sz="2600" dirty="0" err="1" smtClean="0">
                <a:blipFill>
                  <a:blip r:embed="rId5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Srbicích</a:t>
            </a:r>
            <a:r>
              <a:rPr lang="cs-CZ" sz="2600" dirty="0" smtClean="0">
                <a:blipFill>
                  <a:blip r:embed="rId5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se konalo překvapení kola. Bohužel na úkor našeho mužstva dospělých, které podruhé v sezóně zůstalo bez bodu 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02940" y="91108"/>
            <a:ext cx="4608512" cy="584775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50800">
            <a:solidFill>
              <a:srgbClr val="33CC33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Mladší žáci B zakončili podzim vysokou porážkou .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02940" y="811188"/>
            <a:ext cx="4680520" cy="1754326"/>
          </a:xfrm>
          <a:prstGeom prst="rect">
            <a:avLst/>
          </a:prstGeom>
          <a:solidFill>
            <a:srgbClr val="99FF66"/>
          </a:solidFill>
          <a:ln w="28575" cmpd="sng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800" u="sng" dirty="0" smtClean="0">
                <a:latin typeface="Arial Black" pitchFamily="34" charset="0"/>
              </a:rPr>
              <a:t>TJ Viktorie </a:t>
            </a:r>
            <a:r>
              <a:rPr lang="cs-CZ" sz="1800" u="sng" dirty="0" err="1" smtClean="0">
                <a:latin typeface="Arial Black" pitchFamily="34" charset="0"/>
              </a:rPr>
              <a:t>Budyně</a:t>
            </a:r>
            <a:r>
              <a:rPr lang="cs-CZ" sz="1800" u="sng" dirty="0" smtClean="0">
                <a:latin typeface="Arial Black" pitchFamily="34" charset="0"/>
              </a:rPr>
              <a:t> - SK </a:t>
            </a:r>
            <a:r>
              <a:rPr lang="cs-CZ" sz="1800" u="sng" dirty="0" err="1" smtClean="0">
                <a:latin typeface="Arial Black" pitchFamily="34" charset="0"/>
              </a:rPr>
              <a:t>Štětí</a:t>
            </a:r>
            <a:r>
              <a:rPr lang="cs-CZ" sz="1800" u="sng" dirty="0" smtClean="0">
                <a:latin typeface="Arial Black" pitchFamily="34" charset="0"/>
              </a:rPr>
              <a:t> B</a:t>
            </a:r>
          </a:p>
          <a:p>
            <a:pPr algn="ctr"/>
            <a:r>
              <a:rPr lang="cs-CZ" sz="1800" u="sng" dirty="0" smtClean="0">
                <a:latin typeface="Arial Black" pitchFamily="34" charset="0"/>
              </a:rPr>
              <a:t>7:1(3:0) 31.10.2015 9.kolo</a:t>
            </a:r>
          </a:p>
          <a:p>
            <a:r>
              <a:rPr lang="cs-CZ" b="0" u="sng" dirty="0" smtClean="0">
                <a:latin typeface="Arial" pitchFamily="34" charset="0"/>
                <a:cs typeface="Arial" pitchFamily="34" charset="0"/>
              </a:rPr>
              <a:t>Branky: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  Jakub Novák 1</a:t>
            </a:r>
          </a:p>
          <a:p>
            <a:r>
              <a:rPr lang="cs-CZ" b="0" u="sng" dirty="0" smtClean="0">
                <a:latin typeface="Arial" pitchFamily="34" charset="0"/>
                <a:cs typeface="Arial" pitchFamily="34" charset="0"/>
              </a:rPr>
              <a:t>Sestava: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 Černý-Novotný, Bílý, Procházka,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Drahoňovský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Daniluk, </a:t>
            </a:r>
          </a:p>
          <a:p>
            <a:r>
              <a:rPr lang="cs-CZ" b="0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Ketner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Kroupa, Jakub Novák,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Cízelr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Slapnička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Franc, </a:t>
            </a:r>
          </a:p>
          <a:p>
            <a:r>
              <a:rPr lang="cs-CZ" b="0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Sičák</a:t>
            </a:r>
            <a:endParaRPr lang="cs-CZ" b="0" dirty="0" smtClean="0">
              <a:latin typeface="Arial" pitchFamily="34" charset="0"/>
              <a:cs typeface="Arial" pitchFamily="34" charset="0"/>
            </a:endParaRPr>
          </a:p>
          <a:p>
            <a:r>
              <a:rPr lang="cs-CZ" b="0" u="sng" dirty="0" smtClean="0">
                <a:latin typeface="Arial" pitchFamily="34" charset="0"/>
                <a:cs typeface="Arial" pitchFamily="34" charset="0"/>
              </a:rPr>
              <a:t>Trenér: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P.Záloha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F.Kučera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b="0" u="sng" dirty="0" smtClean="0">
                <a:latin typeface="Arial" pitchFamily="34" charset="0"/>
                <a:cs typeface="Arial" pitchFamily="34" charset="0"/>
              </a:rPr>
              <a:t>Vedoucí: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T.Gernat</a:t>
            </a:r>
            <a:endParaRPr lang="cs-CZ" b="0" dirty="0" smtClean="0">
              <a:latin typeface="Arial" pitchFamily="34" charset="0"/>
              <a:cs typeface="Arial" pitchFamily="34" charset="0"/>
            </a:endParaRPr>
          </a:p>
          <a:p>
            <a:r>
              <a:rPr lang="cs-CZ" b="0" u="sng" dirty="0" smtClean="0">
                <a:latin typeface="Arial" pitchFamily="34" charset="0"/>
                <a:cs typeface="Arial" pitchFamily="34" charset="0"/>
              </a:rPr>
              <a:t>Rozhodčí: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P.Lenik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</a:t>
            </a:r>
            <a:endParaRPr lang="cs-CZ" b="0" u="sng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Tabulka 22"/>
          <p:cNvGraphicFramePr>
            <a:graphicFrameLocks noGrp="1"/>
          </p:cNvGraphicFramePr>
          <p:nvPr/>
        </p:nvGraphicFramePr>
        <p:xfrm>
          <a:off x="174949" y="3475488"/>
          <a:ext cx="4464496" cy="3294207"/>
        </p:xfrm>
        <a:graphic>
          <a:graphicData uri="http://schemas.openxmlformats.org/drawingml/2006/table">
            <a:tbl>
              <a:tblPr/>
              <a:tblGrid>
                <a:gridCol w="195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7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7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67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7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6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17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672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3324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CC"/>
                          </a:solidFill>
                          <a:latin typeface="Calibri"/>
                        </a:rPr>
                        <a:t>Okresní přebor mladších žáků 2015/2016 PODZIM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26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Straškov-Vodochody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63:3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26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Pokratice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46:22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26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Libochovice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40:21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24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Roudnice "B"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48:23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26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Budyně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39:26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44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0066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FF0066"/>
                          </a:solidFill>
                          <a:latin typeface="Arial"/>
                        </a:rPr>
                        <a:t>Štětí "B"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0066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0066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0066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0066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0066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0066"/>
                          </a:solidFill>
                          <a:latin typeface="Calibri"/>
                        </a:rPr>
                        <a:t>42:31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0066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26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Hoštka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14:41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26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Polepy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20:69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26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Peruc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6:82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24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1132" y="2827412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171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47" name="Picture 170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48" name="Picture 169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49" name="Picture 168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0" name="Picture 167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1" name="Picture 166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2" name="Picture 165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3" name="Picture 164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4" name="Picture 163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5" name="Picture 162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6" name="Picture 161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7" name="Picture 160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8" name="Picture 159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9" name="Picture 158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0" name="Picture 157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1" name="Picture 156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2" name="Picture 155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3" name="Picture 154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4" name="Picture 153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5" name="Picture 152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6" name="Picture 151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7" name="Picture 150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8" name="Picture 149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9" name="Picture 148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0" name="Picture 147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1" name="Picture 146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2" name="Picture 145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3" name="Picture 144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4" name="Picture 143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5" name="Picture 142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6" name="Picture 141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7" name="Picture 140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8" name="Picture 139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9" name="Picture 138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0" name="Picture 137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1" name="Picture 136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2" name="Picture 135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3" name="Picture 134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4" name="Picture 133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5" name="Picture 132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6" name="Picture 131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7" name="Picture 130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8" name="Picture 129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9" name="Picture 128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0" name="Picture 127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1" name="Picture 126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2" name="Picture 125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3" name="Picture 124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4" name="Picture 123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5" name="Picture 122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6" name="Picture 121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925513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7" name="Picture 120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925513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8" name="Picture 119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9" name="Picture 118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0" name="Picture 117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1" name="Picture 116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2" name="Picture 115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3" name="Picture 114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4" name="Picture 113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5" name="Picture 112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6" name="Picture 111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7" name="Picture 110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8" name="Picture 109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9" name="Picture 108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0" name="Picture 107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7334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1" name="Picture 106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7334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2" name="Picture 105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7524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3" name="Picture 104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7524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4" name="Picture 103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5" name="Picture 102" hidden="1"/>
          <p:cNvPicPr preferRelativeResize="0">
            <a:picLocks noChangeArrowheads="1" noChangeShapeType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6" name="Picture 101" hidden="1"/>
          <p:cNvPicPr preferRelativeResize="0">
            <a:picLocks noChangeArrowheads="1" noChangeShapeType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2938"/>
            <a:ext cx="914400" cy="9318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7" name="Picture 100" hidden="1"/>
          <p:cNvPicPr preferRelativeResize="0">
            <a:picLocks noChangeArrowheads="1" noChangeShapeType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2938"/>
            <a:ext cx="914400" cy="9318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8" name="Picture 99" hidden="1"/>
          <p:cNvPicPr preferRelativeResize="0">
            <a:picLocks noChangeArrowheads="1" noChangeShapeType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9" name="Picture 98" hidden="1"/>
          <p:cNvPicPr preferRelativeResize="0">
            <a:picLocks noChangeArrowheads="1" noChangeShapeType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>
          <a:blip xmlns:r="http://schemas.openxmlformats.org/officeDocument/2006/relationships" r:embed="rId1"/>
          <a:stretch>
            <a:fillRect/>
          </a:stretch>
        </a:blipFill>
        <a:ln w="9525">
          <a:noFill/>
          <a:miter lim="800000"/>
          <a:headEnd/>
          <a:tailEnd/>
        </a:ln>
        <a:effectLst/>
      </a:spPr>
      <a:bodyPr vert="horz" wrap="square" lIns="0" tIns="0" rIns="38088" bIns="39675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900" b="1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9999FF"/>
          </a:outerShdw>
        </a:effec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defRPr>
        </a:defPPr>
      </a:lstStyle>
    </a:lnDef>
    <a:txDef>
      <a:spPr>
        <a:solidFill>
          <a:srgbClr val="99FF66"/>
        </a:solidFill>
      </a:spPr>
      <a:bodyPr wrap="square" rtlCol="0">
        <a:spAutoFit/>
      </a:bodyPr>
      <a:lstStyle>
        <a:defPPr algn="just">
          <a:defRPr sz="1400" u="sng" dirty="0" smtClean="0">
            <a:latin typeface="Bookman Old Style" pitchFamily="18" charset="0"/>
          </a:defRPr>
        </a:defPPr>
      </a:lstStyle>
    </a:tx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262475</TotalTime>
  <Words>6555</Words>
  <Application>Microsoft Office PowerPoint</Application>
  <PresentationFormat>Vlastní</PresentationFormat>
  <Paragraphs>2524</Paragraphs>
  <Slides>22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71" baseType="lpstr">
      <vt:lpstr>FangSong</vt:lpstr>
      <vt:lpstr>GulimChe</vt:lpstr>
      <vt:lpstr>Gungsuh</vt:lpstr>
      <vt:lpstr>KaiTi</vt:lpstr>
      <vt:lpstr>Malgun Gothic</vt:lpstr>
      <vt:lpstr>SimHei</vt:lpstr>
      <vt:lpstr>Aharoni</vt:lpstr>
      <vt:lpstr>Albertus MT</vt:lpstr>
      <vt:lpstr>Arial</vt:lpstr>
      <vt:lpstr>Arial Black</vt:lpstr>
      <vt:lpstr>Arial Narrow</vt:lpstr>
      <vt:lpstr>Arial Rounded MT Bold</vt:lpstr>
      <vt:lpstr>Baskerville Old Face</vt:lpstr>
      <vt:lpstr>Bodoni MT Black</vt:lpstr>
      <vt:lpstr>Bookman Old Style</vt:lpstr>
      <vt:lpstr>Britannic Bold</vt:lpstr>
      <vt:lpstr>Calibri</vt:lpstr>
      <vt:lpstr>Californian FB</vt:lpstr>
      <vt:lpstr>Cambria Math</vt:lpstr>
      <vt:lpstr>Centaur</vt:lpstr>
      <vt:lpstr>Century Gothic</vt:lpstr>
      <vt:lpstr>Century Schoolbook</vt:lpstr>
      <vt:lpstr>Colonna MT</vt:lpstr>
      <vt:lpstr>Comic Sans MS</vt:lpstr>
      <vt:lpstr>Constantia</vt:lpstr>
      <vt:lpstr>Cooper Black</vt:lpstr>
      <vt:lpstr>David</vt:lpstr>
      <vt:lpstr>Dutch801 XBd BT</vt:lpstr>
      <vt:lpstr>Engravers MT</vt:lpstr>
      <vt:lpstr>Eras Bold ITC</vt:lpstr>
      <vt:lpstr>Estrangelo Edessa</vt:lpstr>
      <vt:lpstr>FrankRuehl</vt:lpstr>
      <vt:lpstr>Gill Sans Ultra Bold</vt:lpstr>
      <vt:lpstr>Gill Sans Ultra Bold Condensed</vt:lpstr>
      <vt:lpstr>Imprint MT Shadow</vt:lpstr>
      <vt:lpstr>Jokerman</vt:lpstr>
      <vt:lpstr>KodchiangUPC</vt:lpstr>
      <vt:lpstr>Leelawadee</vt:lpstr>
      <vt:lpstr>Lucida Console</vt:lpstr>
      <vt:lpstr>Magneto</vt:lpstr>
      <vt:lpstr>Microsoft PhagsPa</vt:lpstr>
      <vt:lpstr>Rockwell Condensed</vt:lpstr>
      <vt:lpstr>Script MT Bold</vt:lpstr>
      <vt:lpstr>Swis721 Ex BT</vt:lpstr>
      <vt:lpstr>Tahoma</vt:lpstr>
      <vt:lpstr>Times New Roman</vt:lpstr>
      <vt:lpstr>Tw Cen MT</vt:lpstr>
      <vt:lpstr>Verdana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Frantschach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Pavel Čermák</dc:creator>
  <cp:lastModifiedBy>Plíšek Milan Ing.</cp:lastModifiedBy>
  <cp:revision>15344</cp:revision>
  <cp:lastPrinted>2003-08-14T09:54:30Z</cp:lastPrinted>
  <dcterms:created xsi:type="dcterms:W3CDTF">2001-03-12T13:44:53Z</dcterms:created>
  <dcterms:modified xsi:type="dcterms:W3CDTF">2017-09-08T11:34:43Z</dcterms:modified>
</cp:coreProperties>
</file>